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5"/>
  </p:notesMasterIdLst>
  <p:sldIdLst>
    <p:sldId id="336" r:id="rId2"/>
    <p:sldId id="335" r:id="rId3"/>
    <p:sldId id="275" r:id="rId4"/>
    <p:sldId id="258" r:id="rId5"/>
    <p:sldId id="263" r:id="rId6"/>
    <p:sldId id="337" r:id="rId7"/>
    <p:sldId id="316" r:id="rId8"/>
    <p:sldId id="317" r:id="rId9"/>
    <p:sldId id="318" r:id="rId10"/>
    <p:sldId id="319" r:id="rId11"/>
    <p:sldId id="320" r:id="rId12"/>
    <p:sldId id="338" r:id="rId13"/>
    <p:sldId id="339" r:id="rId14"/>
    <p:sldId id="326" r:id="rId15"/>
    <p:sldId id="327" r:id="rId16"/>
    <p:sldId id="329" r:id="rId17"/>
    <p:sldId id="332" r:id="rId18"/>
    <p:sldId id="281" r:id="rId19"/>
    <p:sldId id="308" r:id="rId20"/>
    <p:sldId id="309" r:id="rId21"/>
    <p:sldId id="310" r:id="rId22"/>
    <p:sldId id="340" r:id="rId23"/>
    <p:sldId id="312" r:id="rId24"/>
    <p:sldId id="341" r:id="rId25"/>
    <p:sldId id="321" r:id="rId26"/>
    <p:sldId id="342" r:id="rId27"/>
    <p:sldId id="259" r:id="rId28"/>
    <p:sldId id="313" r:id="rId29"/>
    <p:sldId id="343" r:id="rId30"/>
    <p:sldId id="344" r:id="rId31"/>
    <p:sldId id="323" r:id="rId32"/>
    <p:sldId id="334" r:id="rId33"/>
    <p:sldId id="345" r:id="rId34"/>
  </p:sldIdLst>
  <p:sldSz cx="9144000" cy="5143500" type="screen16x9"/>
  <p:notesSz cx="6858000" cy="9144000"/>
  <p:embeddedFontLst>
    <p:embeddedFont>
      <p:font typeface="Bebas Neue" panose="020B0606020202050201" pitchFamily="34" charset="77"/>
      <p:regular r:id="rId36"/>
    </p:embeddedFont>
    <p:embeddedFont>
      <p:font typeface="Britannic Bold" panose="020B0903060703020204" pitchFamily="34" charset="77"/>
      <p:regular r:id="rId37"/>
    </p:embeddedFont>
    <p:embeddedFont>
      <p:font typeface="Carme" panose="02000000000000000000" pitchFamily="2" charset="0"/>
      <p:regular r:id="rId38"/>
    </p:embeddedFont>
    <p:embeddedFont>
      <p:font typeface="Maven Pro" pitchFamily="2" charset="77"/>
      <p:regular r:id="rId39"/>
      <p:bold r:id="rId40"/>
    </p:embeddedFont>
    <p:embeddedFont>
      <p:font typeface="Maven Pro Black" pitchFamily="2" charset="77"/>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482817-0C59-3662-D4B2-43DAB63D620F}" name="TRIỆU NGUYỄN MINH HUY" initials="TH" userId="S::19127424@student.hcmus.edu.vn::ac46bc04-66ae-4f32-8f4d-e8a6372e55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EC706-5C7A-A4A2-84BF-8B9F067CDB13}" v="388" dt="2022-03-27T07:58:55.118"/>
    <p1510:client id="{1DCA9257-9B20-9747-A396-1F88AD60F89F}" v="2229" dt="2022-03-27T13:51:20.496"/>
    <p1510:client id="{341821D1-E229-36BF-DB8A-462E9E1981B4}" v="210" dt="2022-03-26T15:38:16.389"/>
    <p1510:client id="{55BE40CC-F96F-334C-2AEA-F5F2AF4D93D6}" v="33" dt="2022-03-26T15:55:40.870"/>
    <p1510:client id="{9D74C482-0BD9-A32F-C175-6E5424AD5861}" v="187" dt="2022-03-27T06:11:26.575"/>
    <p1510:client id="{A6CD2003-C6C9-395C-3421-8A5623185D9D}" v="32" dt="2022-03-26T14:10:12.356"/>
    <p1510:client id="{ADDADFD4-E1F6-E454-6846-1ABFF76D248D}" v="836" dt="2022-03-26T16:53:12.639"/>
    <p1510:client id="{C0522196-534B-466C-9DB2-8E75131AB850}" v="55" dt="2022-03-27T08:05:33.321"/>
  </p1510:revLst>
</p1510:revInfo>
</file>

<file path=ppt/tableStyles.xml><?xml version="1.0" encoding="utf-8"?>
<a:tblStyleLst xmlns:a="http://schemas.openxmlformats.org/drawingml/2006/main" def="{114789FF-6698-459F-9ABD-FF47291CEE29}">
  <a:tblStyle styleId="{114789FF-6698-459F-9ABD-FF47291CEE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1"/>
  </p:normalViewPr>
  <p:slideViewPr>
    <p:cSldViewPr snapToGrid="0" snapToObjects="1">
      <p:cViewPr varScale="1">
        <p:scale>
          <a:sx n="139" d="100"/>
          <a:sy n="139" d="100"/>
        </p:scale>
        <p:origin x="840" y="2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637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190eedfe6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190eedfe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02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b17a49ed81_0_32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b17a49ed81_0_3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04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7a49ed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7a49ed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75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7a49ed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7a49ed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17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7a49ed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7a49ed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64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7a49ed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7a49ed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202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7a49ed8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7a49ed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34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b2db7b4b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b2db7b4b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56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190eedf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190eedf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907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b190eedfe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b190eedfe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508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190eedfe6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190eedfe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6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b17a49ed8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b17a49ed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459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b17a49ed81_0_32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b17a49ed81_0_3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932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8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190eedfe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190eedfe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190eedfe6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190eedfe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6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190eedfe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190eedfe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26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b17a49ed81_0_32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b17a49ed81_0_32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28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190eedfe6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190eedfe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b17a49ed8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b17a49ed8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5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b17a49ed8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b17a49ed8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894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b190eedfe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b190eedfe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190eedf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190eedf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190eedfe6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190eedfe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08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190eedfe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190eedf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48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7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00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190eedfe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190eedfe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32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8550"/>
            <a:ext cx="3639300" cy="2797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700" b="1">
                <a:latin typeface="Maven Pro"/>
                <a:ea typeface="Maven Pro"/>
                <a:cs typeface="Maven Pro"/>
                <a:sym typeface="Maven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72625"/>
            <a:ext cx="306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69399" y="538540"/>
            <a:ext cx="4992731" cy="406641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7150833" y="661844"/>
            <a:ext cx="788230" cy="799262"/>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8255326" y="1899409"/>
            <a:ext cx="591436" cy="599726"/>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7003563" y="2785391"/>
            <a:ext cx="20" cy="4"/>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7003563" y="2785391"/>
            <a:ext cx="20" cy="4"/>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975565" y="3939219"/>
            <a:ext cx="56018" cy="57272"/>
          </a:xfrm>
          <a:custGeom>
            <a:avLst/>
            <a:gdLst/>
            <a:ahLst/>
            <a:cxnLst/>
            <a:rect l="l" t="t" r="r" b="b"/>
            <a:pathLst>
              <a:path w="2767" h="16340" extrusionOk="0">
                <a:moveTo>
                  <a:pt x="1383" y="1"/>
                </a:moveTo>
                <a:lnTo>
                  <a:pt x="1290" y="23"/>
                </a:lnTo>
                <a:lnTo>
                  <a:pt x="1200" y="67"/>
                </a:lnTo>
                <a:lnTo>
                  <a:pt x="1110" y="155"/>
                </a:lnTo>
                <a:lnTo>
                  <a:pt x="1021" y="266"/>
                </a:lnTo>
                <a:lnTo>
                  <a:pt x="935" y="443"/>
                </a:lnTo>
                <a:lnTo>
                  <a:pt x="852" y="620"/>
                </a:lnTo>
                <a:lnTo>
                  <a:pt x="766" y="841"/>
                </a:lnTo>
                <a:lnTo>
                  <a:pt x="684" y="1106"/>
                </a:lnTo>
                <a:lnTo>
                  <a:pt x="408" y="2388"/>
                </a:lnTo>
                <a:lnTo>
                  <a:pt x="344" y="2786"/>
                </a:lnTo>
                <a:lnTo>
                  <a:pt x="288" y="3184"/>
                </a:lnTo>
                <a:lnTo>
                  <a:pt x="236" y="3604"/>
                </a:lnTo>
                <a:lnTo>
                  <a:pt x="191" y="4047"/>
                </a:lnTo>
                <a:lnTo>
                  <a:pt x="146" y="4511"/>
                </a:lnTo>
                <a:lnTo>
                  <a:pt x="109" y="4997"/>
                </a:lnTo>
                <a:lnTo>
                  <a:pt x="79" y="5484"/>
                </a:lnTo>
                <a:lnTo>
                  <a:pt x="53" y="5992"/>
                </a:lnTo>
                <a:lnTo>
                  <a:pt x="0" y="8159"/>
                </a:lnTo>
                <a:lnTo>
                  <a:pt x="0" y="8579"/>
                </a:lnTo>
                <a:lnTo>
                  <a:pt x="4" y="8999"/>
                </a:lnTo>
                <a:lnTo>
                  <a:pt x="15" y="9397"/>
                </a:lnTo>
                <a:lnTo>
                  <a:pt x="26" y="9795"/>
                </a:lnTo>
                <a:lnTo>
                  <a:pt x="41" y="10193"/>
                </a:lnTo>
                <a:lnTo>
                  <a:pt x="64" y="10569"/>
                </a:lnTo>
                <a:lnTo>
                  <a:pt x="90" y="10945"/>
                </a:lnTo>
                <a:lnTo>
                  <a:pt x="120" y="11320"/>
                </a:lnTo>
                <a:lnTo>
                  <a:pt x="142" y="11696"/>
                </a:lnTo>
                <a:lnTo>
                  <a:pt x="168" y="12050"/>
                </a:lnTo>
                <a:lnTo>
                  <a:pt x="198" y="12404"/>
                </a:lnTo>
                <a:lnTo>
                  <a:pt x="236" y="12735"/>
                </a:lnTo>
                <a:lnTo>
                  <a:pt x="273" y="13045"/>
                </a:lnTo>
                <a:lnTo>
                  <a:pt x="314" y="13354"/>
                </a:lnTo>
                <a:lnTo>
                  <a:pt x="359" y="13664"/>
                </a:lnTo>
                <a:lnTo>
                  <a:pt x="408" y="13951"/>
                </a:lnTo>
                <a:lnTo>
                  <a:pt x="452" y="14239"/>
                </a:lnTo>
                <a:lnTo>
                  <a:pt x="505" y="14504"/>
                </a:lnTo>
                <a:lnTo>
                  <a:pt x="557" y="14747"/>
                </a:lnTo>
                <a:lnTo>
                  <a:pt x="609" y="14968"/>
                </a:lnTo>
                <a:lnTo>
                  <a:pt x="669" y="15167"/>
                </a:lnTo>
                <a:lnTo>
                  <a:pt x="725" y="15344"/>
                </a:lnTo>
                <a:lnTo>
                  <a:pt x="789" y="15499"/>
                </a:lnTo>
                <a:lnTo>
                  <a:pt x="852" y="15632"/>
                </a:lnTo>
                <a:lnTo>
                  <a:pt x="912" y="15809"/>
                </a:lnTo>
                <a:lnTo>
                  <a:pt x="976" y="15963"/>
                </a:lnTo>
                <a:lnTo>
                  <a:pt x="1043" y="16096"/>
                </a:lnTo>
                <a:lnTo>
                  <a:pt x="1107" y="16184"/>
                </a:lnTo>
                <a:lnTo>
                  <a:pt x="1174" y="16273"/>
                </a:lnTo>
                <a:lnTo>
                  <a:pt x="1241" y="16317"/>
                </a:lnTo>
                <a:lnTo>
                  <a:pt x="1312" y="16339"/>
                </a:lnTo>
                <a:lnTo>
                  <a:pt x="1383" y="16339"/>
                </a:lnTo>
                <a:lnTo>
                  <a:pt x="1477" y="16317"/>
                </a:lnTo>
                <a:lnTo>
                  <a:pt x="1566" y="16273"/>
                </a:lnTo>
                <a:lnTo>
                  <a:pt x="1656" y="16184"/>
                </a:lnTo>
                <a:lnTo>
                  <a:pt x="1746" y="16052"/>
                </a:lnTo>
                <a:lnTo>
                  <a:pt x="1832" y="15897"/>
                </a:lnTo>
                <a:lnTo>
                  <a:pt x="1914" y="15698"/>
                </a:lnTo>
                <a:lnTo>
                  <a:pt x="2000" y="15477"/>
                </a:lnTo>
                <a:lnTo>
                  <a:pt x="2082" y="15212"/>
                </a:lnTo>
                <a:lnTo>
                  <a:pt x="2359" y="13951"/>
                </a:lnTo>
                <a:lnTo>
                  <a:pt x="2422" y="13553"/>
                </a:lnTo>
                <a:lnTo>
                  <a:pt x="2479" y="13155"/>
                </a:lnTo>
                <a:lnTo>
                  <a:pt x="2531" y="12713"/>
                </a:lnTo>
                <a:lnTo>
                  <a:pt x="2579" y="12271"/>
                </a:lnTo>
                <a:lnTo>
                  <a:pt x="2621" y="11829"/>
                </a:lnTo>
                <a:lnTo>
                  <a:pt x="2658" y="11343"/>
                </a:lnTo>
                <a:lnTo>
                  <a:pt x="2688" y="10856"/>
                </a:lnTo>
                <a:lnTo>
                  <a:pt x="2714" y="10348"/>
                </a:lnTo>
                <a:lnTo>
                  <a:pt x="2766" y="8159"/>
                </a:lnTo>
                <a:lnTo>
                  <a:pt x="2766" y="7739"/>
                </a:lnTo>
                <a:lnTo>
                  <a:pt x="2763" y="7341"/>
                </a:lnTo>
                <a:lnTo>
                  <a:pt x="2755" y="6943"/>
                </a:lnTo>
                <a:lnTo>
                  <a:pt x="2740" y="6545"/>
                </a:lnTo>
                <a:lnTo>
                  <a:pt x="2725" y="6147"/>
                </a:lnTo>
                <a:lnTo>
                  <a:pt x="2703" y="5771"/>
                </a:lnTo>
                <a:lnTo>
                  <a:pt x="2677" y="5395"/>
                </a:lnTo>
                <a:lnTo>
                  <a:pt x="2647" y="5019"/>
                </a:lnTo>
                <a:lnTo>
                  <a:pt x="2624" y="4643"/>
                </a:lnTo>
                <a:lnTo>
                  <a:pt x="2598" y="4290"/>
                </a:lnTo>
                <a:lnTo>
                  <a:pt x="2568" y="3936"/>
                </a:lnTo>
                <a:lnTo>
                  <a:pt x="2535" y="3604"/>
                </a:lnTo>
                <a:lnTo>
                  <a:pt x="2493" y="3273"/>
                </a:lnTo>
                <a:lnTo>
                  <a:pt x="2452" y="2963"/>
                </a:lnTo>
                <a:lnTo>
                  <a:pt x="2408" y="2676"/>
                </a:lnTo>
                <a:lnTo>
                  <a:pt x="2359" y="2388"/>
                </a:lnTo>
                <a:lnTo>
                  <a:pt x="2314" y="2101"/>
                </a:lnTo>
                <a:lnTo>
                  <a:pt x="2262" y="1836"/>
                </a:lnTo>
                <a:lnTo>
                  <a:pt x="2209" y="1592"/>
                </a:lnTo>
                <a:lnTo>
                  <a:pt x="2157" y="1371"/>
                </a:lnTo>
                <a:lnTo>
                  <a:pt x="2097" y="1172"/>
                </a:lnTo>
                <a:lnTo>
                  <a:pt x="2041" y="995"/>
                </a:lnTo>
                <a:lnTo>
                  <a:pt x="1978" y="841"/>
                </a:lnTo>
                <a:lnTo>
                  <a:pt x="1914" y="708"/>
                </a:lnTo>
                <a:lnTo>
                  <a:pt x="1854" y="509"/>
                </a:lnTo>
                <a:lnTo>
                  <a:pt x="1791" y="376"/>
                </a:lnTo>
                <a:lnTo>
                  <a:pt x="1723" y="244"/>
                </a:lnTo>
                <a:lnTo>
                  <a:pt x="1660" y="133"/>
                </a:lnTo>
                <a:lnTo>
                  <a:pt x="1593" y="67"/>
                </a:lnTo>
                <a:lnTo>
                  <a:pt x="1525" y="23"/>
                </a:lnTo>
                <a:lnTo>
                  <a:pt x="1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355392" y="2549989"/>
            <a:ext cx="790361" cy="1571381"/>
            <a:chOff x="2617875" y="9661223"/>
            <a:chExt cx="2182714" cy="4339633"/>
          </a:xfrm>
        </p:grpSpPr>
        <p:sp>
          <p:nvSpPr>
            <p:cNvPr id="18" name="Google Shape;18;p2"/>
            <p:cNvSpPr/>
            <p:nvPr/>
          </p:nvSpPr>
          <p:spPr>
            <a:xfrm rot="10800000" flipH="1">
              <a:off x="2967707" y="9661223"/>
              <a:ext cx="960508" cy="2851468"/>
            </a:xfrm>
            <a:custGeom>
              <a:avLst/>
              <a:gdLst/>
              <a:ahLst/>
              <a:cxnLst/>
              <a:rect l="l" t="t" r="r" b="b"/>
              <a:pathLst>
                <a:path w="33788" h="471902" extrusionOk="0">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3867485" y="10742160"/>
              <a:ext cx="933104" cy="1770531"/>
            </a:xfrm>
            <a:custGeom>
              <a:avLst/>
              <a:gdLst/>
              <a:ahLst/>
              <a:cxnLst/>
              <a:rect l="l" t="t" r="r" b="b"/>
              <a:pathLst>
                <a:path w="32824" h="293013" extrusionOk="0">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2617875" y="11023142"/>
              <a:ext cx="1005367" cy="1489549"/>
            </a:xfrm>
            <a:custGeom>
              <a:avLst/>
              <a:gdLst/>
              <a:ahLst/>
              <a:cxnLst/>
              <a:rect l="l" t="t" r="r" b="b"/>
              <a:pathLst>
                <a:path w="35366" h="246512" extrusionOk="0">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3857536" y="11069997"/>
              <a:ext cx="883584" cy="1395473"/>
            </a:xfrm>
            <a:custGeom>
              <a:avLst/>
              <a:gdLst/>
              <a:ahLst/>
              <a:cxnLst/>
              <a:rect l="l" t="t" r="r" b="b"/>
              <a:pathLst>
                <a:path w="31082" h="230943" extrusionOk="0">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3089822" y="10524462"/>
              <a:ext cx="692153" cy="1941008"/>
            </a:xfrm>
            <a:custGeom>
              <a:avLst/>
              <a:gdLst/>
              <a:ahLst/>
              <a:cxnLst/>
              <a:rect l="l" t="t" r="r" b="b"/>
              <a:pathLst>
                <a:path w="24348" h="321226" extrusionOk="0">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2859775" y="11429308"/>
              <a:ext cx="773512" cy="1036162"/>
            </a:xfrm>
            <a:custGeom>
              <a:avLst/>
              <a:gdLst/>
              <a:ahLst/>
              <a:cxnLst/>
              <a:rect l="l" t="t" r="r" b="b"/>
              <a:pathLst>
                <a:path w="27210" h="171479" extrusionOk="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2995961" y="12676317"/>
              <a:ext cx="1556747" cy="1324540"/>
            </a:xfrm>
            <a:custGeom>
              <a:avLst/>
              <a:gdLst/>
              <a:ahLst/>
              <a:cxnLst/>
              <a:rect l="l" t="t" r="r" b="b"/>
              <a:pathLst>
                <a:path w="54762" h="219204" extrusionOk="0">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2897439" y="12413458"/>
              <a:ext cx="1753806" cy="262915"/>
            </a:xfrm>
            <a:custGeom>
              <a:avLst/>
              <a:gdLst/>
              <a:ahLst/>
              <a:cxnLst/>
              <a:rect l="l" t="t" r="r" b="b"/>
              <a:pathLst>
                <a:path w="61694" h="43511" extrusionOk="0">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6832950" y="1756177"/>
            <a:ext cx="1173006" cy="401578"/>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00663" y="2301849"/>
            <a:ext cx="788249" cy="269900"/>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5036768" y="2884769"/>
            <a:ext cx="2246567" cy="1401453"/>
          </a:xfrm>
          <a:custGeom>
            <a:avLst/>
            <a:gdLst/>
            <a:ahLst/>
            <a:cxnLst/>
            <a:rect l="l" t="t" r="r" b="b"/>
            <a:pathLst>
              <a:path w="110969" h="399844" extrusionOk="0">
                <a:moveTo>
                  <a:pt x="8556" y="1"/>
                </a:moveTo>
                <a:lnTo>
                  <a:pt x="8216" y="23"/>
                </a:lnTo>
                <a:lnTo>
                  <a:pt x="7887" y="67"/>
                </a:lnTo>
                <a:lnTo>
                  <a:pt x="7566" y="111"/>
                </a:lnTo>
                <a:lnTo>
                  <a:pt x="7252" y="200"/>
                </a:lnTo>
                <a:lnTo>
                  <a:pt x="6945" y="310"/>
                </a:lnTo>
                <a:lnTo>
                  <a:pt x="6650" y="443"/>
                </a:lnTo>
                <a:lnTo>
                  <a:pt x="6362" y="598"/>
                </a:lnTo>
                <a:lnTo>
                  <a:pt x="6082" y="774"/>
                </a:lnTo>
                <a:lnTo>
                  <a:pt x="5813" y="973"/>
                </a:lnTo>
                <a:lnTo>
                  <a:pt x="5547" y="1217"/>
                </a:lnTo>
                <a:lnTo>
                  <a:pt x="5293" y="1460"/>
                </a:lnTo>
                <a:lnTo>
                  <a:pt x="5043" y="1747"/>
                </a:lnTo>
                <a:lnTo>
                  <a:pt x="4803" y="2035"/>
                </a:lnTo>
                <a:lnTo>
                  <a:pt x="4568" y="2366"/>
                </a:lnTo>
                <a:lnTo>
                  <a:pt x="4344" y="2698"/>
                </a:lnTo>
                <a:lnTo>
                  <a:pt x="4127" y="3074"/>
                </a:lnTo>
                <a:lnTo>
                  <a:pt x="3914" y="3450"/>
                </a:lnTo>
                <a:lnTo>
                  <a:pt x="3708" y="3870"/>
                </a:lnTo>
                <a:lnTo>
                  <a:pt x="3514" y="4312"/>
                </a:lnTo>
                <a:lnTo>
                  <a:pt x="3323" y="4754"/>
                </a:lnTo>
                <a:lnTo>
                  <a:pt x="3140" y="5241"/>
                </a:lnTo>
                <a:lnTo>
                  <a:pt x="2961" y="5749"/>
                </a:lnTo>
                <a:lnTo>
                  <a:pt x="2792" y="6280"/>
                </a:lnTo>
                <a:lnTo>
                  <a:pt x="2628" y="6810"/>
                </a:lnTo>
                <a:lnTo>
                  <a:pt x="2467" y="7385"/>
                </a:lnTo>
                <a:lnTo>
                  <a:pt x="2318" y="7982"/>
                </a:lnTo>
                <a:lnTo>
                  <a:pt x="2172" y="8579"/>
                </a:lnTo>
                <a:lnTo>
                  <a:pt x="2030" y="9220"/>
                </a:lnTo>
                <a:lnTo>
                  <a:pt x="1895" y="9883"/>
                </a:lnTo>
                <a:lnTo>
                  <a:pt x="1768" y="10569"/>
                </a:lnTo>
                <a:lnTo>
                  <a:pt x="1645" y="11254"/>
                </a:lnTo>
                <a:lnTo>
                  <a:pt x="1529" y="11984"/>
                </a:lnTo>
                <a:lnTo>
                  <a:pt x="1417" y="12713"/>
                </a:lnTo>
                <a:lnTo>
                  <a:pt x="1308" y="13487"/>
                </a:lnTo>
                <a:lnTo>
                  <a:pt x="1207" y="14283"/>
                </a:lnTo>
                <a:lnTo>
                  <a:pt x="1110" y="15079"/>
                </a:lnTo>
                <a:lnTo>
                  <a:pt x="1021" y="15897"/>
                </a:lnTo>
                <a:lnTo>
                  <a:pt x="935" y="16759"/>
                </a:lnTo>
                <a:lnTo>
                  <a:pt x="852" y="17622"/>
                </a:lnTo>
                <a:lnTo>
                  <a:pt x="774" y="18506"/>
                </a:lnTo>
                <a:lnTo>
                  <a:pt x="699" y="19435"/>
                </a:lnTo>
                <a:lnTo>
                  <a:pt x="632" y="20363"/>
                </a:lnTo>
                <a:lnTo>
                  <a:pt x="568" y="21314"/>
                </a:lnTo>
                <a:lnTo>
                  <a:pt x="508" y="22287"/>
                </a:lnTo>
                <a:lnTo>
                  <a:pt x="452" y="23259"/>
                </a:lnTo>
                <a:lnTo>
                  <a:pt x="400" y="24276"/>
                </a:lnTo>
                <a:lnTo>
                  <a:pt x="351" y="25316"/>
                </a:lnTo>
                <a:lnTo>
                  <a:pt x="307" y="26355"/>
                </a:lnTo>
                <a:lnTo>
                  <a:pt x="265" y="27438"/>
                </a:lnTo>
                <a:lnTo>
                  <a:pt x="228" y="28521"/>
                </a:lnTo>
                <a:lnTo>
                  <a:pt x="194" y="29627"/>
                </a:lnTo>
                <a:lnTo>
                  <a:pt x="161" y="30777"/>
                </a:lnTo>
                <a:lnTo>
                  <a:pt x="135" y="31926"/>
                </a:lnTo>
                <a:lnTo>
                  <a:pt x="108" y="33076"/>
                </a:lnTo>
                <a:lnTo>
                  <a:pt x="86" y="34270"/>
                </a:lnTo>
                <a:lnTo>
                  <a:pt x="67" y="35486"/>
                </a:lnTo>
                <a:lnTo>
                  <a:pt x="52" y="36702"/>
                </a:lnTo>
                <a:lnTo>
                  <a:pt x="37" y="37962"/>
                </a:lnTo>
                <a:lnTo>
                  <a:pt x="26" y="39222"/>
                </a:lnTo>
                <a:lnTo>
                  <a:pt x="15" y="40505"/>
                </a:lnTo>
                <a:lnTo>
                  <a:pt x="7" y="41809"/>
                </a:lnTo>
                <a:lnTo>
                  <a:pt x="4" y="43136"/>
                </a:lnTo>
                <a:lnTo>
                  <a:pt x="0" y="45811"/>
                </a:lnTo>
                <a:lnTo>
                  <a:pt x="0" y="199933"/>
                </a:lnTo>
                <a:lnTo>
                  <a:pt x="0" y="354034"/>
                </a:lnTo>
                <a:lnTo>
                  <a:pt x="4" y="356731"/>
                </a:lnTo>
                <a:lnTo>
                  <a:pt x="7" y="358035"/>
                </a:lnTo>
                <a:lnTo>
                  <a:pt x="15" y="359340"/>
                </a:lnTo>
                <a:lnTo>
                  <a:pt x="26" y="360622"/>
                </a:lnTo>
                <a:lnTo>
                  <a:pt x="37" y="361904"/>
                </a:lnTo>
                <a:lnTo>
                  <a:pt x="52" y="363143"/>
                </a:lnTo>
                <a:lnTo>
                  <a:pt x="67" y="364359"/>
                </a:lnTo>
                <a:lnTo>
                  <a:pt x="86" y="365575"/>
                </a:lnTo>
                <a:lnTo>
                  <a:pt x="108" y="366768"/>
                </a:lnTo>
                <a:lnTo>
                  <a:pt x="135" y="367940"/>
                </a:lnTo>
                <a:lnTo>
                  <a:pt x="161" y="369090"/>
                </a:lnTo>
                <a:lnTo>
                  <a:pt x="194" y="370217"/>
                </a:lnTo>
                <a:lnTo>
                  <a:pt x="228" y="371323"/>
                </a:lnTo>
                <a:lnTo>
                  <a:pt x="265" y="372406"/>
                </a:lnTo>
                <a:lnTo>
                  <a:pt x="307" y="373490"/>
                </a:lnTo>
                <a:lnTo>
                  <a:pt x="351" y="374529"/>
                </a:lnTo>
                <a:lnTo>
                  <a:pt x="400" y="375568"/>
                </a:lnTo>
                <a:lnTo>
                  <a:pt x="452" y="376585"/>
                </a:lnTo>
                <a:lnTo>
                  <a:pt x="508" y="377580"/>
                </a:lnTo>
                <a:lnTo>
                  <a:pt x="568" y="378553"/>
                </a:lnTo>
                <a:lnTo>
                  <a:pt x="632" y="379503"/>
                </a:lnTo>
                <a:lnTo>
                  <a:pt x="699" y="380432"/>
                </a:lnTo>
                <a:lnTo>
                  <a:pt x="774" y="381338"/>
                </a:lnTo>
                <a:lnTo>
                  <a:pt x="852" y="382223"/>
                </a:lnTo>
                <a:lnTo>
                  <a:pt x="935" y="383085"/>
                </a:lnTo>
                <a:lnTo>
                  <a:pt x="1021" y="383947"/>
                </a:lnTo>
                <a:lnTo>
                  <a:pt x="1110" y="384765"/>
                </a:lnTo>
                <a:lnTo>
                  <a:pt x="1207" y="385583"/>
                </a:lnTo>
                <a:lnTo>
                  <a:pt x="1308" y="386357"/>
                </a:lnTo>
                <a:lnTo>
                  <a:pt x="1417" y="387131"/>
                </a:lnTo>
                <a:lnTo>
                  <a:pt x="1529" y="387860"/>
                </a:lnTo>
                <a:lnTo>
                  <a:pt x="1645" y="388590"/>
                </a:lnTo>
                <a:lnTo>
                  <a:pt x="1768" y="389298"/>
                </a:lnTo>
                <a:lnTo>
                  <a:pt x="1895" y="389961"/>
                </a:lnTo>
                <a:lnTo>
                  <a:pt x="2030" y="390624"/>
                </a:lnTo>
                <a:lnTo>
                  <a:pt x="2172" y="391265"/>
                </a:lnTo>
                <a:lnTo>
                  <a:pt x="2318" y="391884"/>
                </a:lnTo>
                <a:lnTo>
                  <a:pt x="2467" y="392459"/>
                </a:lnTo>
                <a:lnTo>
                  <a:pt x="2628" y="393034"/>
                </a:lnTo>
                <a:lnTo>
                  <a:pt x="2792" y="393587"/>
                </a:lnTo>
                <a:lnTo>
                  <a:pt x="2961" y="394117"/>
                </a:lnTo>
                <a:lnTo>
                  <a:pt x="3140" y="394604"/>
                </a:lnTo>
                <a:lnTo>
                  <a:pt x="3323" y="395090"/>
                </a:lnTo>
                <a:lnTo>
                  <a:pt x="3514" y="395554"/>
                </a:lnTo>
                <a:lnTo>
                  <a:pt x="3708" y="395975"/>
                </a:lnTo>
                <a:lnTo>
                  <a:pt x="3914" y="396395"/>
                </a:lnTo>
                <a:lnTo>
                  <a:pt x="4127" y="396793"/>
                </a:lnTo>
                <a:lnTo>
                  <a:pt x="4344" y="397146"/>
                </a:lnTo>
                <a:lnTo>
                  <a:pt x="4568" y="397500"/>
                </a:lnTo>
                <a:lnTo>
                  <a:pt x="4803" y="397810"/>
                </a:lnTo>
                <a:lnTo>
                  <a:pt x="5043" y="398119"/>
                </a:lnTo>
                <a:lnTo>
                  <a:pt x="5293" y="398384"/>
                </a:lnTo>
                <a:lnTo>
                  <a:pt x="5547" y="398650"/>
                </a:lnTo>
                <a:lnTo>
                  <a:pt x="5813" y="398871"/>
                </a:lnTo>
                <a:lnTo>
                  <a:pt x="6082" y="399070"/>
                </a:lnTo>
                <a:lnTo>
                  <a:pt x="6362" y="399247"/>
                </a:lnTo>
                <a:lnTo>
                  <a:pt x="6650" y="399401"/>
                </a:lnTo>
                <a:lnTo>
                  <a:pt x="6945" y="399534"/>
                </a:lnTo>
                <a:lnTo>
                  <a:pt x="7252" y="399645"/>
                </a:lnTo>
                <a:lnTo>
                  <a:pt x="7566" y="399733"/>
                </a:lnTo>
                <a:lnTo>
                  <a:pt x="7887" y="399799"/>
                </a:lnTo>
                <a:lnTo>
                  <a:pt x="8216" y="399822"/>
                </a:lnTo>
                <a:lnTo>
                  <a:pt x="8556" y="399844"/>
                </a:lnTo>
                <a:lnTo>
                  <a:pt x="102413" y="399844"/>
                </a:lnTo>
                <a:lnTo>
                  <a:pt x="102753" y="399822"/>
                </a:lnTo>
                <a:lnTo>
                  <a:pt x="103085" y="399799"/>
                </a:lnTo>
                <a:lnTo>
                  <a:pt x="103407" y="399733"/>
                </a:lnTo>
                <a:lnTo>
                  <a:pt x="103717" y="399645"/>
                </a:lnTo>
                <a:lnTo>
                  <a:pt x="104024" y="399534"/>
                </a:lnTo>
                <a:lnTo>
                  <a:pt x="104319" y="399401"/>
                </a:lnTo>
                <a:lnTo>
                  <a:pt x="104607" y="399247"/>
                </a:lnTo>
                <a:lnTo>
                  <a:pt x="104887" y="399070"/>
                </a:lnTo>
                <a:lnTo>
                  <a:pt x="105160" y="398871"/>
                </a:lnTo>
                <a:lnTo>
                  <a:pt x="105422" y="398650"/>
                </a:lnTo>
                <a:lnTo>
                  <a:pt x="105680" y="398384"/>
                </a:lnTo>
                <a:lnTo>
                  <a:pt x="105926" y="398119"/>
                </a:lnTo>
                <a:lnTo>
                  <a:pt x="106169" y="397810"/>
                </a:lnTo>
                <a:lnTo>
                  <a:pt x="106401" y="397500"/>
                </a:lnTo>
                <a:lnTo>
                  <a:pt x="106625" y="397146"/>
                </a:lnTo>
                <a:lnTo>
                  <a:pt x="106846" y="396793"/>
                </a:lnTo>
                <a:lnTo>
                  <a:pt x="107055" y="396395"/>
                </a:lnTo>
                <a:lnTo>
                  <a:pt x="107261" y="395975"/>
                </a:lnTo>
                <a:lnTo>
                  <a:pt x="107459" y="395554"/>
                </a:lnTo>
                <a:lnTo>
                  <a:pt x="107650" y="395090"/>
                </a:lnTo>
                <a:lnTo>
                  <a:pt x="107833" y="394604"/>
                </a:lnTo>
                <a:lnTo>
                  <a:pt x="108008" y="394117"/>
                </a:lnTo>
                <a:lnTo>
                  <a:pt x="108180" y="393587"/>
                </a:lnTo>
                <a:lnTo>
                  <a:pt x="108345" y="393034"/>
                </a:lnTo>
                <a:lnTo>
                  <a:pt x="108502" y="392459"/>
                </a:lnTo>
                <a:lnTo>
                  <a:pt x="108655" y="391884"/>
                </a:lnTo>
                <a:lnTo>
                  <a:pt x="108801" y="391265"/>
                </a:lnTo>
                <a:lnTo>
                  <a:pt x="108939" y="390624"/>
                </a:lnTo>
                <a:lnTo>
                  <a:pt x="109074" y="389961"/>
                </a:lnTo>
                <a:lnTo>
                  <a:pt x="109201" y="389298"/>
                </a:lnTo>
                <a:lnTo>
                  <a:pt x="109324" y="388590"/>
                </a:lnTo>
                <a:lnTo>
                  <a:pt x="109444" y="387860"/>
                </a:lnTo>
                <a:lnTo>
                  <a:pt x="109556" y="387131"/>
                </a:lnTo>
                <a:lnTo>
                  <a:pt x="109661" y="386357"/>
                </a:lnTo>
                <a:lnTo>
                  <a:pt x="109762" y="385583"/>
                </a:lnTo>
                <a:lnTo>
                  <a:pt x="109859" y="384765"/>
                </a:lnTo>
                <a:lnTo>
                  <a:pt x="109952" y="383947"/>
                </a:lnTo>
                <a:lnTo>
                  <a:pt x="110038" y="383085"/>
                </a:lnTo>
                <a:lnTo>
                  <a:pt x="110120" y="382223"/>
                </a:lnTo>
                <a:lnTo>
                  <a:pt x="110195" y="381338"/>
                </a:lnTo>
                <a:lnTo>
                  <a:pt x="110270" y="380432"/>
                </a:lnTo>
                <a:lnTo>
                  <a:pt x="110337" y="379503"/>
                </a:lnTo>
                <a:lnTo>
                  <a:pt x="110401" y="378553"/>
                </a:lnTo>
                <a:lnTo>
                  <a:pt x="110464" y="377580"/>
                </a:lnTo>
                <a:lnTo>
                  <a:pt x="110520" y="376585"/>
                </a:lnTo>
                <a:lnTo>
                  <a:pt x="110573" y="375568"/>
                </a:lnTo>
                <a:lnTo>
                  <a:pt x="110621" y="374529"/>
                </a:lnTo>
                <a:lnTo>
                  <a:pt x="110666" y="373490"/>
                </a:lnTo>
                <a:lnTo>
                  <a:pt x="110707" y="372406"/>
                </a:lnTo>
                <a:lnTo>
                  <a:pt x="110745" y="371323"/>
                </a:lnTo>
                <a:lnTo>
                  <a:pt x="110778" y="370217"/>
                </a:lnTo>
                <a:lnTo>
                  <a:pt x="110808" y="369090"/>
                </a:lnTo>
                <a:lnTo>
                  <a:pt x="110838" y="367940"/>
                </a:lnTo>
                <a:lnTo>
                  <a:pt x="110861" y="366768"/>
                </a:lnTo>
                <a:lnTo>
                  <a:pt x="110883" y="365575"/>
                </a:lnTo>
                <a:lnTo>
                  <a:pt x="110902" y="364359"/>
                </a:lnTo>
                <a:lnTo>
                  <a:pt x="110920" y="363143"/>
                </a:lnTo>
                <a:lnTo>
                  <a:pt x="110935" y="361904"/>
                </a:lnTo>
                <a:lnTo>
                  <a:pt x="110947" y="360622"/>
                </a:lnTo>
                <a:lnTo>
                  <a:pt x="110954" y="359340"/>
                </a:lnTo>
                <a:lnTo>
                  <a:pt x="110962" y="358035"/>
                </a:lnTo>
                <a:lnTo>
                  <a:pt x="110965" y="356731"/>
                </a:lnTo>
                <a:lnTo>
                  <a:pt x="110969" y="354034"/>
                </a:lnTo>
                <a:lnTo>
                  <a:pt x="110969" y="199933"/>
                </a:lnTo>
                <a:lnTo>
                  <a:pt x="110969" y="45811"/>
                </a:lnTo>
                <a:lnTo>
                  <a:pt x="110965" y="43136"/>
                </a:lnTo>
                <a:lnTo>
                  <a:pt x="110962" y="41809"/>
                </a:lnTo>
                <a:lnTo>
                  <a:pt x="110954" y="40505"/>
                </a:lnTo>
                <a:lnTo>
                  <a:pt x="110947" y="39222"/>
                </a:lnTo>
                <a:lnTo>
                  <a:pt x="110935" y="37962"/>
                </a:lnTo>
                <a:lnTo>
                  <a:pt x="110920" y="36702"/>
                </a:lnTo>
                <a:lnTo>
                  <a:pt x="110902" y="35486"/>
                </a:lnTo>
                <a:lnTo>
                  <a:pt x="110883" y="34270"/>
                </a:lnTo>
                <a:lnTo>
                  <a:pt x="110861" y="33076"/>
                </a:lnTo>
                <a:lnTo>
                  <a:pt x="110838" y="31926"/>
                </a:lnTo>
                <a:lnTo>
                  <a:pt x="110808" y="30777"/>
                </a:lnTo>
                <a:lnTo>
                  <a:pt x="110778" y="29627"/>
                </a:lnTo>
                <a:lnTo>
                  <a:pt x="110745" y="28521"/>
                </a:lnTo>
                <a:lnTo>
                  <a:pt x="110707" y="27438"/>
                </a:lnTo>
                <a:lnTo>
                  <a:pt x="110666" y="26355"/>
                </a:lnTo>
                <a:lnTo>
                  <a:pt x="110621" y="25316"/>
                </a:lnTo>
                <a:lnTo>
                  <a:pt x="110573" y="24276"/>
                </a:lnTo>
                <a:lnTo>
                  <a:pt x="110520" y="23259"/>
                </a:lnTo>
                <a:lnTo>
                  <a:pt x="110464" y="22287"/>
                </a:lnTo>
                <a:lnTo>
                  <a:pt x="110401" y="21314"/>
                </a:lnTo>
                <a:lnTo>
                  <a:pt x="110337" y="20363"/>
                </a:lnTo>
                <a:lnTo>
                  <a:pt x="110270" y="19435"/>
                </a:lnTo>
                <a:lnTo>
                  <a:pt x="110195" y="18506"/>
                </a:lnTo>
                <a:lnTo>
                  <a:pt x="110120" y="17622"/>
                </a:lnTo>
                <a:lnTo>
                  <a:pt x="110038" y="16759"/>
                </a:lnTo>
                <a:lnTo>
                  <a:pt x="109952" y="15897"/>
                </a:lnTo>
                <a:lnTo>
                  <a:pt x="109859" y="15079"/>
                </a:lnTo>
                <a:lnTo>
                  <a:pt x="109762" y="14283"/>
                </a:lnTo>
                <a:lnTo>
                  <a:pt x="109661" y="13487"/>
                </a:lnTo>
                <a:lnTo>
                  <a:pt x="109556" y="12713"/>
                </a:lnTo>
                <a:lnTo>
                  <a:pt x="109444" y="11984"/>
                </a:lnTo>
                <a:lnTo>
                  <a:pt x="109324" y="11254"/>
                </a:lnTo>
                <a:lnTo>
                  <a:pt x="109201" y="10569"/>
                </a:lnTo>
                <a:lnTo>
                  <a:pt x="109074" y="9883"/>
                </a:lnTo>
                <a:lnTo>
                  <a:pt x="108939" y="9220"/>
                </a:lnTo>
                <a:lnTo>
                  <a:pt x="108801" y="8579"/>
                </a:lnTo>
                <a:lnTo>
                  <a:pt x="108655" y="7982"/>
                </a:lnTo>
                <a:lnTo>
                  <a:pt x="108502" y="7385"/>
                </a:lnTo>
                <a:lnTo>
                  <a:pt x="108345" y="6810"/>
                </a:lnTo>
                <a:lnTo>
                  <a:pt x="108180" y="6280"/>
                </a:lnTo>
                <a:lnTo>
                  <a:pt x="108008" y="5749"/>
                </a:lnTo>
                <a:lnTo>
                  <a:pt x="107833" y="5241"/>
                </a:lnTo>
                <a:lnTo>
                  <a:pt x="107650" y="4754"/>
                </a:lnTo>
                <a:lnTo>
                  <a:pt x="107459" y="4312"/>
                </a:lnTo>
                <a:lnTo>
                  <a:pt x="107261" y="3870"/>
                </a:lnTo>
                <a:lnTo>
                  <a:pt x="107055" y="3450"/>
                </a:lnTo>
                <a:lnTo>
                  <a:pt x="106846" y="3074"/>
                </a:lnTo>
                <a:lnTo>
                  <a:pt x="106625" y="2698"/>
                </a:lnTo>
                <a:lnTo>
                  <a:pt x="106401" y="2366"/>
                </a:lnTo>
                <a:lnTo>
                  <a:pt x="106169" y="2035"/>
                </a:lnTo>
                <a:lnTo>
                  <a:pt x="105926" y="1747"/>
                </a:lnTo>
                <a:lnTo>
                  <a:pt x="105680" y="1460"/>
                </a:lnTo>
                <a:lnTo>
                  <a:pt x="105422" y="1217"/>
                </a:lnTo>
                <a:lnTo>
                  <a:pt x="105160" y="973"/>
                </a:lnTo>
                <a:lnTo>
                  <a:pt x="104887" y="774"/>
                </a:lnTo>
                <a:lnTo>
                  <a:pt x="104607" y="598"/>
                </a:lnTo>
                <a:lnTo>
                  <a:pt x="104319" y="443"/>
                </a:lnTo>
                <a:lnTo>
                  <a:pt x="104024" y="310"/>
                </a:lnTo>
                <a:lnTo>
                  <a:pt x="103717" y="200"/>
                </a:lnTo>
                <a:lnTo>
                  <a:pt x="103407" y="111"/>
                </a:lnTo>
                <a:lnTo>
                  <a:pt x="103085" y="67"/>
                </a:lnTo>
                <a:lnTo>
                  <a:pt x="102753" y="23"/>
                </a:lnTo>
                <a:lnTo>
                  <a:pt x="102413" y="1"/>
                </a:lnTo>
                <a:close/>
              </a:path>
            </a:pathLst>
          </a:custGeom>
          <a:gradFill>
            <a:gsLst>
              <a:gs pos="0">
                <a:schemeClr val="dk1"/>
              </a:gs>
              <a:gs pos="82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5176334" y="3719738"/>
            <a:ext cx="446807" cy="137477"/>
          </a:xfrm>
          <a:custGeom>
            <a:avLst/>
            <a:gdLst/>
            <a:ahLst/>
            <a:cxnLst/>
            <a:rect l="l" t="t" r="r" b="b"/>
            <a:pathLst>
              <a:path w="22070" h="39223" extrusionOk="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4" y="4467"/>
                </a:lnTo>
                <a:lnTo>
                  <a:pt x="853" y="5042"/>
                </a:lnTo>
                <a:lnTo>
                  <a:pt x="755" y="5639"/>
                </a:lnTo>
                <a:lnTo>
                  <a:pt x="666" y="6258"/>
                </a:lnTo>
                <a:lnTo>
                  <a:pt x="580" y="6921"/>
                </a:lnTo>
                <a:lnTo>
                  <a:pt x="497" y="7584"/>
                </a:lnTo>
                <a:lnTo>
                  <a:pt x="423" y="8292"/>
                </a:lnTo>
                <a:lnTo>
                  <a:pt x="352" y="8999"/>
                </a:lnTo>
                <a:lnTo>
                  <a:pt x="288" y="9751"/>
                </a:lnTo>
                <a:lnTo>
                  <a:pt x="228" y="10503"/>
                </a:lnTo>
                <a:lnTo>
                  <a:pt x="176" y="11276"/>
                </a:lnTo>
                <a:lnTo>
                  <a:pt x="131" y="12072"/>
                </a:lnTo>
                <a:lnTo>
                  <a:pt x="90" y="12890"/>
                </a:lnTo>
                <a:lnTo>
                  <a:pt x="60" y="13731"/>
                </a:lnTo>
                <a:lnTo>
                  <a:pt x="34" y="14571"/>
                </a:lnTo>
                <a:lnTo>
                  <a:pt x="15" y="15433"/>
                </a:lnTo>
                <a:lnTo>
                  <a:pt x="4" y="16295"/>
                </a:lnTo>
                <a:lnTo>
                  <a:pt x="0" y="17180"/>
                </a:lnTo>
                <a:lnTo>
                  <a:pt x="0" y="22044"/>
                </a:lnTo>
                <a:lnTo>
                  <a:pt x="4" y="22928"/>
                </a:lnTo>
                <a:lnTo>
                  <a:pt x="15" y="23790"/>
                </a:lnTo>
                <a:lnTo>
                  <a:pt x="34" y="24652"/>
                </a:lnTo>
                <a:lnTo>
                  <a:pt x="60" y="25493"/>
                </a:lnTo>
                <a:lnTo>
                  <a:pt x="90" y="26311"/>
                </a:lnTo>
                <a:lnTo>
                  <a:pt x="131" y="27129"/>
                </a:lnTo>
                <a:lnTo>
                  <a:pt x="176" y="27925"/>
                </a:lnTo>
                <a:lnTo>
                  <a:pt x="228" y="28721"/>
                </a:lnTo>
                <a:lnTo>
                  <a:pt x="288" y="29472"/>
                </a:lnTo>
                <a:lnTo>
                  <a:pt x="352" y="30224"/>
                </a:lnTo>
                <a:lnTo>
                  <a:pt x="423" y="30931"/>
                </a:lnTo>
                <a:lnTo>
                  <a:pt x="497" y="31639"/>
                </a:lnTo>
                <a:lnTo>
                  <a:pt x="580" y="32302"/>
                </a:lnTo>
                <a:lnTo>
                  <a:pt x="666" y="32943"/>
                </a:lnTo>
                <a:lnTo>
                  <a:pt x="755" y="33585"/>
                </a:lnTo>
                <a:lnTo>
                  <a:pt x="853" y="34181"/>
                </a:lnTo>
                <a:lnTo>
                  <a:pt x="954"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6" y="39222"/>
                </a:lnTo>
                <a:lnTo>
                  <a:pt x="19311" y="39200"/>
                </a:lnTo>
                <a:lnTo>
                  <a:pt x="19461" y="39134"/>
                </a:lnTo>
                <a:lnTo>
                  <a:pt x="19607" y="39023"/>
                </a:lnTo>
                <a:lnTo>
                  <a:pt x="19749" y="38869"/>
                </a:lnTo>
                <a:lnTo>
                  <a:pt x="19887" y="38670"/>
                </a:lnTo>
                <a:lnTo>
                  <a:pt x="20025" y="38449"/>
                </a:lnTo>
                <a:lnTo>
                  <a:pt x="20160" y="38183"/>
                </a:lnTo>
                <a:lnTo>
                  <a:pt x="20291" y="37874"/>
                </a:lnTo>
                <a:lnTo>
                  <a:pt x="20422" y="37520"/>
                </a:lnTo>
                <a:lnTo>
                  <a:pt x="20545" y="37144"/>
                </a:lnTo>
                <a:lnTo>
                  <a:pt x="20668" y="36724"/>
                </a:lnTo>
                <a:lnTo>
                  <a:pt x="20784" y="36282"/>
                </a:lnTo>
                <a:lnTo>
                  <a:pt x="20900" y="35795"/>
                </a:lnTo>
                <a:lnTo>
                  <a:pt x="21008" y="35287"/>
                </a:lnTo>
                <a:lnTo>
                  <a:pt x="21117" y="34734"/>
                </a:lnTo>
                <a:lnTo>
                  <a:pt x="21218" y="34181"/>
                </a:lnTo>
                <a:lnTo>
                  <a:pt x="21311" y="33585"/>
                </a:lnTo>
                <a:lnTo>
                  <a:pt x="21405" y="32943"/>
                </a:lnTo>
                <a:lnTo>
                  <a:pt x="21491" y="32302"/>
                </a:lnTo>
                <a:lnTo>
                  <a:pt x="21573" y="31639"/>
                </a:lnTo>
                <a:lnTo>
                  <a:pt x="21648" y="30931"/>
                </a:lnTo>
                <a:lnTo>
                  <a:pt x="21719" y="30224"/>
                </a:lnTo>
                <a:lnTo>
                  <a:pt x="21782" y="29472"/>
                </a:lnTo>
                <a:lnTo>
                  <a:pt x="21842"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42" y="10503"/>
                </a:lnTo>
                <a:lnTo>
                  <a:pt x="21782" y="9751"/>
                </a:lnTo>
                <a:lnTo>
                  <a:pt x="21719" y="8999"/>
                </a:lnTo>
                <a:lnTo>
                  <a:pt x="21648" y="8292"/>
                </a:lnTo>
                <a:lnTo>
                  <a:pt x="21573" y="7584"/>
                </a:lnTo>
                <a:lnTo>
                  <a:pt x="21491" y="6921"/>
                </a:lnTo>
                <a:lnTo>
                  <a:pt x="21405" y="6258"/>
                </a:lnTo>
                <a:lnTo>
                  <a:pt x="21311" y="5639"/>
                </a:lnTo>
                <a:lnTo>
                  <a:pt x="21218" y="5042"/>
                </a:lnTo>
                <a:lnTo>
                  <a:pt x="21117" y="4467"/>
                </a:lnTo>
                <a:lnTo>
                  <a:pt x="21008" y="3936"/>
                </a:lnTo>
                <a:lnTo>
                  <a:pt x="20900" y="3428"/>
                </a:lnTo>
                <a:lnTo>
                  <a:pt x="20784" y="2941"/>
                </a:lnTo>
                <a:lnTo>
                  <a:pt x="20668" y="2499"/>
                </a:lnTo>
                <a:lnTo>
                  <a:pt x="20545" y="2079"/>
                </a:lnTo>
                <a:lnTo>
                  <a:pt x="20422" y="1703"/>
                </a:lnTo>
                <a:lnTo>
                  <a:pt x="20291" y="1349"/>
                </a:lnTo>
                <a:lnTo>
                  <a:pt x="20160" y="1040"/>
                </a:lnTo>
                <a:lnTo>
                  <a:pt x="20025" y="775"/>
                </a:lnTo>
                <a:lnTo>
                  <a:pt x="19887" y="531"/>
                </a:lnTo>
                <a:lnTo>
                  <a:pt x="19749" y="355"/>
                </a:lnTo>
                <a:lnTo>
                  <a:pt x="19607" y="200"/>
                </a:lnTo>
                <a:lnTo>
                  <a:pt x="19461" y="89"/>
                </a:lnTo>
                <a:lnTo>
                  <a:pt x="19311"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5683266" y="3719738"/>
            <a:ext cx="446827" cy="137477"/>
          </a:xfrm>
          <a:custGeom>
            <a:avLst/>
            <a:gdLst/>
            <a:ahLst/>
            <a:cxnLst/>
            <a:rect l="l" t="t" r="r" b="b"/>
            <a:pathLst>
              <a:path w="22071" h="39223" extrusionOk="0">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71" y="3428"/>
                </a:lnTo>
                <a:lnTo>
                  <a:pt x="1059" y="3936"/>
                </a:lnTo>
                <a:lnTo>
                  <a:pt x="954" y="4467"/>
                </a:lnTo>
                <a:lnTo>
                  <a:pt x="853" y="5042"/>
                </a:lnTo>
                <a:lnTo>
                  <a:pt x="756" y="5639"/>
                </a:lnTo>
                <a:lnTo>
                  <a:pt x="666" y="6258"/>
                </a:lnTo>
                <a:lnTo>
                  <a:pt x="580" y="6921"/>
                </a:lnTo>
                <a:lnTo>
                  <a:pt x="498" y="7584"/>
                </a:lnTo>
                <a:lnTo>
                  <a:pt x="423" y="8292"/>
                </a:lnTo>
                <a:lnTo>
                  <a:pt x="352" y="8999"/>
                </a:lnTo>
                <a:lnTo>
                  <a:pt x="289" y="9751"/>
                </a:lnTo>
                <a:lnTo>
                  <a:pt x="229" y="10503"/>
                </a:lnTo>
                <a:lnTo>
                  <a:pt x="176" y="11276"/>
                </a:lnTo>
                <a:lnTo>
                  <a:pt x="132" y="12072"/>
                </a:lnTo>
                <a:lnTo>
                  <a:pt x="91" y="12890"/>
                </a:lnTo>
                <a:lnTo>
                  <a:pt x="57" y="13731"/>
                </a:lnTo>
                <a:lnTo>
                  <a:pt x="34" y="14571"/>
                </a:lnTo>
                <a:lnTo>
                  <a:pt x="16" y="15433"/>
                </a:lnTo>
                <a:lnTo>
                  <a:pt x="5" y="16295"/>
                </a:lnTo>
                <a:lnTo>
                  <a:pt x="1" y="17180"/>
                </a:lnTo>
                <a:lnTo>
                  <a:pt x="1" y="22044"/>
                </a:lnTo>
                <a:lnTo>
                  <a:pt x="5" y="22928"/>
                </a:lnTo>
                <a:lnTo>
                  <a:pt x="16" y="23790"/>
                </a:lnTo>
                <a:lnTo>
                  <a:pt x="34" y="24652"/>
                </a:lnTo>
                <a:lnTo>
                  <a:pt x="57" y="25493"/>
                </a:lnTo>
                <a:lnTo>
                  <a:pt x="91" y="26311"/>
                </a:lnTo>
                <a:lnTo>
                  <a:pt x="132" y="27129"/>
                </a:lnTo>
                <a:lnTo>
                  <a:pt x="176" y="27925"/>
                </a:lnTo>
                <a:lnTo>
                  <a:pt x="229" y="28721"/>
                </a:lnTo>
                <a:lnTo>
                  <a:pt x="289" y="29472"/>
                </a:lnTo>
                <a:lnTo>
                  <a:pt x="352" y="30224"/>
                </a:lnTo>
                <a:lnTo>
                  <a:pt x="423" y="30931"/>
                </a:lnTo>
                <a:lnTo>
                  <a:pt x="498" y="31639"/>
                </a:lnTo>
                <a:lnTo>
                  <a:pt x="580" y="32302"/>
                </a:lnTo>
                <a:lnTo>
                  <a:pt x="666" y="32943"/>
                </a:lnTo>
                <a:lnTo>
                  <a:pt x="756" y="33585"/>
                </a:lnTo>
                <a:lnTo>
                  <a:pt x="853" y="34181"/>
                </a:lnTo>
                <a:lnTo>
                  <a:pt x="954" y="34734"/>
                </a:lnTo>
                <a:lnTo>
                  <a:pt x="1059" y="35287"/>
                </a:lnTo>
                <a:lnTo>
                  <a:pt x="1171"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4"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6" y="23790"/>
                </a:lnTo>
                <a:lnTo>
                  <a:pt x="22067" y="22928"/>
                </a:lnTo>
                <a:lnTo>
                  <a:pt x="22070" y="22044"/>
                </a:lnTo>
                <a:lnTo>
                  <a:pt x="22070" y="17180"/>
                </a:lnTo>
                <a:lnTo>
                  <a:pt x="22067" y="16295"/>
                </a:lnTo>
                <a:lnTo>
                  <a:pt x="22056"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4"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6190217" y="3719738"/>
            <a:ext cx="446807" cy="137477"/>
          </a:xfrm>
          <a:custGeom>
            <a:avLst/>
            <a:gdLst/>
            <a:ahLst/>
            <a:cxnLst/>
            <a:rect l="l" t="t" r="r" b="b"/>
            <a:pathLst>
              <a:path w="22070" h="39223" extrusionOk="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3" y="4467"/>
                </a:lnTo>
                <a:lnTo>
                  <a:pt x="853" y="5042"/>
                </a:lnTo>
                <a:lnTo>
                  <a:pt x="755" y="5639"/>
                </a:lnTo>
                <a:lnTo>
                  <a:pt x="666" y="6258"/>
                </a:lnTo>
                <a:lnTo>
                  <a:pt x="576" y="6921"/>
                </a:lnTo>
                <a:lnTo>
                  <a:pt x="497" y="7584"/>
                </a:lnTo>
                <a:lnTo>
                  <a:pt x="423" y="8292"/>
                </a:lnTo>
                <a:lnTo>
                  <a:pt x="352" y="8999"/>
                </a:lnTo>
                <a:lnTo>
                  <a:pt x="288" y="9751"/>
                </a:lnTo>
                <a:lnTo>
                  <a:pt x="228" y="10503"/>
                </a:lnTo>
                <a:lnTo>
                  <a:pt x="176" y="11276"/>
                </a:lnTo>
                <a:lnTo>
                  <a:pt x="131" y="12072"/>
                </a:lnTo>
                <a:lnTo>
                  <a:pt x="90" y="12890"/>
                </a:lnTo>
                <a:lnTo>
                  <a:pt x="56" y="13731"/>
                </a:lnTo>
                <a:lnTo>
                  <a:pt x="34" y="14571"/>
                </a:lnTo>
                <a:lnTo>
                  <a:pt x="15" y="15433"/>
                </a:lnTo>
                <a:lnTo>
                  <a:pt x="4" y="16295"/>
                </a:lnTo>
                <a:lnTo>
                  <a:pt x="0" y="17180"/>
                </a:lnTo>
                <a:lnTo>
                  <a:pt x="0" y="22044"/>
                </a:lnTo>
                <a:lnTo>
                  <a:pt x="4" y="22928"/>
                </a:lnTo>
                <a:lnTo>
                  <a:pt x="15" y="23790"/>
                </a:lnTo>
                <a:lnTo>
                  <a:pt x="34" y="24652"/>
                </a:lnTo>
                <a:lnTo>
                  <a:pt x="56" y="25493"/>
                </a:lnTo>
                <a:lnTo>
                  <a:pt x="90" y="26311"/>
                </a:lnTo>
                <a:lnTo>
                  <a:pt x="131" y="27129"/>
                </a:lnTo>
                <a:lnTo>
                  <a:pt x="176" y="27925"/>
                </a:lnTo>
                <a:lnTo>
                  <a:pt x="228" y="28721"/>
                </a:lnTo>
                <a:lnTo>
                  <a:pt x="288" y="29472"/>
                </a:lnTo>
                <a:lnTo>
                  <a:pt x="352" y="30224"/>
                </a:lnTo>
                <a:lnTo>
                  <a:pt x="423" y="30931"/>
                </a:lnTo>
                <a:lnTo>
                  <a:pt x="497" y="31639"/>
                </a:lnTo>
                <a:lnTo>
                  <a:pt x="576" y="32302"/>
                </a:lnTo>
                <a:lnTo>
                  <a:pt x="666" y="32943"/>
                </a:lnTo>
                <a:lnTo>
                  <a:pt x="755" y="33585"/>
                </a:lnTo>
                <a:lnTo>
                  <a:pt x="853" y="34181"/>
                </a:lnTo>
                <a:lnTo>
                  <a:pt x="953"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5" y="39222"/>
                </a:lnTo>
                <a:lnTo>
                  <a:pt x="19311" y="39200"/>
                </a:lnTo>
                <a:lnTo>
                  <a:pt x="19461" y="39134"/>
                </a:lnTo>
                <a:lnTo>
                  <a:pt x="19607" y="39023"/>
                </a:lnTo>
                <a:lnTo>
                  <a:pt x="19749" y="38869"/>
                </a:lnTo>
                <a:lnTo>
                  <a:pt x="19887" y="38670"/>
                </a:lnTo>
                <a:lnTo>
                  <a:pt x="20025" y="38449"/>
                </a:lnTo>
                <a:lnTo>
                  <a:pt x="20160" y="38183"/>
                </a:lnTo>
                <a:lnTo>
                  <a:pt x="20291" y="37874"/>
                </a:lnTo>
                <a:lnTo>
                  <a:pt x="20421" y="37520"/>
                </a:lnTo>
                <a:lnTo>
                  <a:pt x="20545" y="37144"/>
                </a:lnTo>
                <a:lnTo>
                  <a:pt x="20668" y="36724"/>
                </a:lnTo>
                <a:lnTo>
                  <a:pt x="20784" y="36282"/>
                </a:lnTo>
                <a:lnTo>
                  <a:pt x="20900" y="35795"/>
                </a:lnTo>
                <a:lnTo>
                  <a:pt x="21008" y="35287"/>
                </a:lnTo>
                <a:lnTo>
                  <a:pt x="21113" y="34734"/>
                </a:lnTo>
                <a:lnTo>
                  <a:pt x="21214" y="34181"/>
                </a:lnTo>
                <a:lnTo>
                  <a:pt x="21311" y="33585"/>
                </a:lnTo>
                <a:lnTo>
                  <a:pt x="21405" y="32943"/>
                </a:lnTo>
                <a:lnTo>
                  <a:pt x="21491" y="32302"/>
                </a:lnTo>
                <a:lnTo>
                  <a:pt x="21573" y="31639"/>
                </a:lnTo>
                <a:lnTo>
                  <a:pt x="21648" y="30931"/>
                </a:lnTo>
                <a:lnTo>
                  <a:pt x="21719" y="30224"/>
                </a:lnTo>
                <a:lnTo>
                  <a:pt x="21782" y="29472"/>
                </a:lnTo>
                <a:lnTo>
                  <a:pt x="21838"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38" y="10503"/>
                </a:lnTo>
                <a:lnTo>
                  <a:pt x="21782" y="9751"/>
                </a:lnTo>
                <a:lnTo>
                  <a:pt x="21719" y="8999"/>
                </a:lnTo>
                <a:lnTo>
                  <a:pt x="21648" y="8292"/>
                </a:lnTo>
                <a:lnTo>
                  <a:pt x="21573" y="7584"/>
                </a:lnTo>
                <a:lnTo>
                  <a:pt x="21491" y="6921"/>
                </a:lnTo>
                <a:lnTo>
                  <a:pt x="21405" y="6258"/>
                </a:lnTo>
                <a:lnTo>
                  <a:pt x="21311" y="5639"/>
                </a:lnTo>
                <a:lnTo>
                  <a:pt x="21214" y="5042"/>
                </a:lnTo>
                <a:lnTo>
                  <a:pt x="21113" y="4467"/>
                </a:lnTo>
                <a:lnTo>
                  <a:pt x="21008" y="3936"/>
                </a:lnTo>
                <a:lnTo>
                  <a:pt x="20900" y="3428"/>
                </a:lnTo>
                <a:lnTo>
                  <a:pt x="20784" y="2941"/>
                </a:lnTo>
                <a:lnTo>
                  <a:pt x="20668" y="2499"/>
                </a:lnTo>
                <a:lnTo>
                  <a:pt x="20545" y="2079"/>
                </a:lnTo>
                <a:lnTo>
                  <a:pt x="20421" y="1703"/>
                </a:lnTo>
                <a:lnTo>
                  <a:pt x="20291" y="1349"/>
                </a:lnTo>
                <a:lnTo>
                  <a:pt x="20160" y="1040"/>
                </a:lnTo>
                <a:lnTo>
                  <a:pt x="20025" y="775"/>
                </a:lnTo>
                <a:lnTo>
                  <a:pt x="19887" y="531"/>
                </a:lnTo>
                <a:lnTo>
                  <a:pt x="19749" y="355"/>
                </a:lnTo>
                <a:lnTo>
                  <a:pt x="19607" y="200"/>
                </a:lnTo>
                <a:lnTo>
                  <a:pt x="19461" y="89"/>
                </a:lnTo>
                <a:lnTo>
                  <a:pt x="19311" y="23"/>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6697149" y="3719738"/>
            <a:ext cx="446827" cy="137477"/>
          </a:xfrm>
          <a:custGeom>
            <a:avLst/>
            <a:gdLst/>
            <a:ahLst/>
            <a:cxnLst/>
            <a:rect l="l" t="t" r="r" b="b"/>
            <a:pathLst>
              <a:path w="22071" h="39223" extrusionOk="0">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67" y="3428"/>
                </a:lnTo>
                <a:lnTo>
                  <a:pt x="1059" y="3936"/>
                </a:lnTo>
                <a:lnTo>
                  <a:pt x="954" y="4467"/>
                </a:lnTo>
                <a:lnTo>
                  <a:pt x="853" y="5042"/>
                </a:lnTo>
                <a:lnTo>
                  <a:pt x="756" y="5639"/>
                </a:lnTo>
                <a:lnTo>
                  <a:pt x="666" y="6258"/>
                </a:lnTo>
                <a:lnTo>
                  <a:pt x="576" y="6921"/>
                </a:lnTo>
                <a:lnTo>
                  <a:pt x="498" y="7584"/>
                </a:lnTo>
                <a:lnTo>
                  <a:pt x="419" y="8292"/>
                </a:lnTo>
                <a:lnTo>
                  <a:pt x="352" y="8999"/>
                </a:lnTo>
                <a:lnTo>
                  <a:pt x="285" y="9751"/>
                </a:lnTo>
                <a:lnTo>
                  <a:pt x="229" y="10503"/>
                </a:lnTo>
                <a:lnTo>
                  <a:pt x="176" y="11276"/>
                </a:lnTo>
                <a:lnTo>
                  <a:pt x="132" y="12072"/>
                </a:lnTo>
                <a:lnTo>
                  <a:pt x="90" y="12890"/>
                </a:lnTo>
                <a:lnTo>
                  <a:pt x="57" y="13731"/>
                </a:lnTo>
                <a:lnTo>
                  <a:pt x="34" y="14571"/>
                </a:lnTo>
                <a:lnTo>
                  <a:pt x="16" y="15433"/>
                </a:lnTo>
                <a:lnTo>
                  <a:pt x="4" y="16295"/>
                </a:lnTo>
                <a:lnTo>
                  <a:pt x="1" y="17180"/>
                </a:lnTo>
                <a:lnTo>
                  <a:pt x="1" y="22044"/>
                </a:lnTo>
                <a:lnTo>
                  <a:pt x="4" y="22928"/>
                </a:lnTo>
                <a:lnTo>
                  <a:pt x="16" y="23790"/>
                </a:lnTo>
                <a:lnTo>
                  <a:pt x="34" y="24652"/>
                </a:lnTo>
                <a:lnTo>
                  <a:pt x="57" y="25493"/>
                </a:lnTo>
                <a:lnTo>
                  <a:pt x="90" y="26311"/>
                </a:lnTo>
                <a:lnTo>
                  <a:pt x="132" y="27129"/>
                </a:lnTo>
                <a:lnTo>
                  <a:pt x="176" y="27925"/>
                </a:lnTo>
                <a:lnTo>
                  <a:pt x="229" y="28721"/>
                </a:lnTo>
                <a:lnTo>
                  <a:pt x="285" y="29472"/>
                </a:lnTo>
                <a:lnTo>
                  <a:pt x="352" y="30224"/>
                </a:lnTo>
                <a:lnTo>
                  <a:pt x="419" y="30931"/>
                </a:lnTo>
                <a:lnTo>
                  <a:pt x="498" y="31639"/>
                </a:lnTo>
                <a:lnTo>
                  <a:pt x="576" y="32302"/>
                </a:lnTo>
                <a:lnTo>
                  <a:pt x="666" y="32943"/>
                </a:lnTo>
                <a:lnTo>
                  <a:pt x="756" y="33585"/>
                </a:lnTo>
                <a:lnTo>
                  <a:pt x="853" y="34181"/>
                </a:lnTo>
                <a:lnTo>
                  <a:pt x="954" y="34734"/>
                </a:lnTo>
                <a:lnTo>
                  <a:pt x="1059" y="35287"/>
                </a:lnTo>
                <a:lnTo>
                  <a:pt x="1167"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3"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5" y="23790"/>
                </a:lnTo>
                <a:lnTo>
                  <a:pt x="22067" y="22928"/>
                </a:lnTo>
                <a:lnTo>
                  <a:pt x="22070" y="22044"/>
                </a:lnTo>
                <a:lnTo>
                  <a:pt x="22070" y="17180"/>
                </a:lnTo>
                <a:lnTo>
                  <a:pt x="22067" y="16295"/>
                </a:lnTo>
                <a:lnTo>
                  <a:pt x="22055"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3"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6485862" y="3023223"/>
            <a:ext cx="273915" cy="373903"/>
          </a:xfrm>
          <a:custGeom>
            <a:avLst/>
            <a:gdLst/>
            <a:ahLst/>
            <a:cxnLst/>
            <a:rect l="l" t="t" r="r" b="b"/>
            <a:pathLst>
              <a:path w="13530" h="106677" extrusionOk="0">
                <a:moveTo>
                  <a:pt x="9021" y="1"/>
                </a:moveTo>
                <a:lnTo>
                  <a:pt x="8789" y="23"/>
                </a:lnTo>
                <a:lnTo>
                  <a:pt x="8557" y="67"/>
                </a:lnTo>
                <a:lnTo>
                  <a:pt x="8326" y="155"/>
                </a:lnTo>
                <a:lnTo>
                  <a:pt x="8098" y="266"/>
                </a:lnTo>
                <a:lnTo>
                  <a:pt x="7873" y="421"/>
                </a:lnTo>
                <a:lnTo>
                  <a:pt x="7645" y="620"/>
                </a:lnTo>
                <a:lnTo>
                  <a:pt x="7425" y="841"/>
                </a:lnTo>
                <a:lnTo>
                  <a:pt x="7204" y="1084"/>
                </a:lnTo>
                <a:lnTo>
                  <a:pt x="6984" y="1371"/>
                </a:lnTo>
                <a:lnTo>
                  <a:pt x="6767" y="1681"/>
                </a:lnTo>
                <a:lnTo>
                  <a:pt x="6550" y="2013"/>
                </a:lnTo>
                <a:lnTo>
                  <a:pt x="6337" y="2388"/>
                </a:lnTo>
                <a:lnTo>
                  <a:pt x="6128" y="2808"/>
                </a:lnTo>
                <a:lnTo>
                  <a:pt x="5918" y="3229"/>
                </a:lnTo>
                <a:lnTo>
                  <a:pt x="5713" y="3693"/>
                </a:lnTo>
                <a:lnTo>
                  <a:pt x="5511" y="4201"/>
                </a:lnTo>
                <a:lnTo>
                  <a:pt x="5309" y="4710"/>
                </a:lnTo>
                <a:lnTo>
                  <a:pt x="5111" y="5263"/>
                </a:lnTo>
                <a:lnTo>
                  <a:pt x="4913" y="5837"/>
                </a:lnTo>
                <a:lnTo>
                  <a:pt x="4722" y="6434"/>
                </a:lnTo>
                <a:lnTo>
                  <a:pt x="4532" y="7076"/>
                </a:lnTo>
                <a:lnTo>
                  <a:pt x="4345" y="7717"/>
                </a:lnTo>
                <a:lnTo>
                  <a:pt x="4158" y="8402"/>
                </a:lnTo>
                <a:lnTo>
                  <a:pt x="3978" y="9110"/>
                </a:lnTo>
                <a:lnTo>
                  <a:pt x="3799" y="9839"/>
                </a:lnTo>
                <a:lnTo>
                  <a:pt x="3623" y="10591"/>
                </a:lnTo>
                <a:lnTo>
                  <a:pt x="3451" y="11387"/>
                </a:lnTo>
                <a:lnTo>
                  <a:pt x="3283" y="12183"/>
                </a:lnTo>
                <a:lnTo>
                  <a:pt x="3119" y="13001"/>
                </a:lnTo>
                <a:lnTo>
                  <a:pt x="2958" y="13863"/>
                </a:lnTo>
                <a:lnTo>
                  <a:pt x="2797" y="14725"/>
                </a:lnTo>
                <a:lnTo>
                  <a:pt x="2644" y="15632"/>
                </a:lnTo>
                <a:lnTo>
                  <a:pt x="2491" y="16538"/>
                </a:lnTo>
                <a:lnTo>
                  <a:pt x="2345" y="17467"/>
                </a:lnTo>
                <a:lnTo>
                  <a:pt x="2199" y="18440"/>
                </a:lnTo>
                <a:lnTo>
                  <a:pt x="2061" y="19412"/>
                </a:lnTo>
                <a:lnTo>
                  <a:pt x="1926" y="20407"/>
                </a:lnTo>
                <a:lnTo>
                  <a:pt x="1792" y="21424"/>
                </a:lnTo>
                <a:lnTo>
                  <a:pt x="1664" y="22463"/>
                </a:lnTo>
                <a:lnTo>
                  <a:pt x="1541" y="23525"/>
                </a:lnTo>
                <a:lnTo>
                  <a:pt x="1421" y="24586"/>
                </a:lnTo>
                <a:lnTo>
                  <a:pt x="1306" y="25691"/>
                </a:lnTo>
                <a:lnTo>
                  <a:pt x="1197" y="26797"/>
                </a:lnTo>
                <a:lnTo>
                  <a:pt x="1089" y="27924"/>
                </a:lnTo>
                <a:lnTo>
                  <a:pt x="988" y="29052"/>
                </a:lnTo>
                <a:lnTo>
                  <a:pt x="891" y="30224"/>
                </a:lnTo>
                <a:lnTo>
                  <a:pt x="797" y="31396"/>
                </a:lnTo>
                <a:lnTo>
                  <a:pt x="711" y="32589"/>
                </a:lnTo>
                <a:lnTo>
                  <a:pt x="625" y="33783"/>
                </a:lnTo>
                <a:lnTo>
                  <a:pt x="547" y="34999"/>
                </a:lnTo>
                <a:lnTo>
                  <a:pt x="476" y="36237"/>
                </a:lnTo>
                <a:lnTo>
                  <a:pt x="408" y="37476"/>
                </a:lnTo>
                <a:lnTo>
                  <a:pt x="345" y="38736"/>
                </a:lnTo>
                <a:lnTo>
                  <a:pt x="285" y="40018"/>
                </a:lnTo>
                <a:lnTo>
                  <a:pt x="233" y="41300"/>
                </a:lnTo>
                <a:lnTo>
                  <a:pt x="184" y="42583"/>
                </a:lnTo>
                <a:lnTo>
                  <a:pt x="143" y="43909"/>
                </a:lnTo>
                <a:lnTo>
                  <a:pt x="106" y="45214"/>
                </a:lnTo>
                <a:lnTo>
                  <a:pt x="72" y="46540"/>
                </a:lnTo>
                <a:lnTo>
                  <a:pt x="50" y="47889"/>
                </a:lnTo>
                <a:lnTo>
                  <a:pt x="27" y="49238"/>
                </a:lnTo>
                <a:lnTo>
                  <a:pt x="12" y="50608"/>
                </a:lnTo>
                <a:lnTo>
                  <a:pt x="5" y="51957"/>
                </a:lnTo>
                <a:lnTo>
                  <a:pt x="1" y="53350"/>
                </a:lnTo>
                <a:lnTo>
                  <a:pt x="5" y="54721"/>
                </a:lnTo>
                <a:lnTo>
                  <a:pt x="12" y="56091"/>
                </a:lnTo>
                <a:lnTo>
                  <a:pt x="27" y="57440"/>
                </a:lnTo>
                <a:lnTo>
                  <a:pt x="50" y="58789"/>
                </a:lnTo>
                <a:lnTo>
                  <a:pt x="72" y="60137"/>
                </a:lnTo>
                <a:lnTo>
                  <a:pt x="106" y="61464"/>
                </a:lnTo>
                <a:lnTo>
                  <a:pt x="143" y="62790"/>
                </a:lnTo>
                <a:lnTo>
                  <a:pt x="184" y="64095"/>
                </a:lnTo>
                <a:lnTo>
                  <a:pt x="233" y="65399"/>
                </a:lnTo>
                <a:lnTo>
                  <a:pt x="285" y="66682"/>
                </a:lnTo>
                <a:lnTo>
                  <a:pt x="345" y="67942"/>
                </a:lnTo>
                <a:lnTo>
                  <a:pt x="408" y="69202"/>
                </a:lnTo>
                <a:lnTo>
                  <a:pt x="476" y="70462"/>
                </a:lnTo>
                <a:lnTo>
                  <a:pt x="547" y="71678"/>
                </a:lnTo>
                <a:lnTo>
                  <a:pt x="625" y="72894"/>
                </a:lnTo>
                <a:lnTo>
                  <a:pt x="711" y="74110"/>
                </a:lnTo>
                <a:lnTo>
                  <a:pt x="797" y="75304"/>
                </a:lnTo>
                <a:lnTo>
                  <a:pt x="891" y="76476"/>
                </a:lnTo>
                <a:lnTo>
                  <a:pt x="988" y="77626"/>
                </a:lnTo>
                <a:lnTo>
                  <a:pt x="1089" y="78775"/>
                </a:lnTo>
                <a:lnTo>
                  <a:pt x="1197" y="79903"/>
                </a:lnTo>
                <a:lnTo>
                  <a:pt x="1306" y="81008"/>
                </a:lnTo>
                <a:lnTo>
                  <a:pt x="1421" y="82092"/>
                </a:lnTo>
                <a:lnTo>
                  <a:pt x="1541" y="83175"/>
                </a:lnTo>
                <a:lnTo>
                  <a:pt x="1664" y="84214"/>
                </a:lnTo>
                <a:lnTo>
                  <a:pt x="1792" y="85253"/>
                </a:lnTo>
                <a:lnTo>
                  <a:pt x="1926" y="86270"/>
                </a:lnTo>
                <a:lnTo>
                  <a:pt x="2061" y="87265"/>
                </a:lnTo>
                <a:lnTo>
                  <a:pt x="2199" y="88260"/>
                </a:lnTo>
                <a:lnTo>
                  <a:pt x="2345" y="89211"/>
                </a:lnTo>
                <a:lnTo>
                  <a:pt x="2491" y="90139"/>
                </a:lnTo>
                <a:lnTo>
                  <a:pt x="2644" y="91068"/>
                </a:lnTo>
                <a:lnTo>
                  <a:pt x="2797" y="91952"/>
                </a:lnTo>
                <a:lnTo>
                  <a:pt x="2958" y="92837"/>
                </a:lnTo>
                <a:lnTo>
                  <a:pt x="3119" y="93677"/>
                </a:lnTo>
                <a:lnTo>
                  <a:pt x="3283" y="94517"/>
                </a:lnTo>
                <a:lnTo>
                  <a:pt x="3451" y="95313"/>
                </a:lnTo>
                <a:lnTo>
                  <a:pt x="3623" y="96087"/>
                </a:lnTo>
                <a:lnTo>
                  <a:pt x="3799" y="96838"/>
                </a:lnTo>
                <a:lnTo>
                  <a:pt x="3978" y="97568"/>
                </a:lnTo>
                <a:lnTo>
                  <a:pt x="4158" y="98276"/>
                </a:lnTo>
                <a:lnTo>
                  <a:pt x="4345" y="98961"/>
                </a:lnTo>
                <a:lnTo>
                  <a:pt x="4532" y="99624"/>
                </a:lnTo>
                <a:lnTo>
                  <a:pt x="4722" y="100243"/>
                </a:lnTo>
                <a:lnTo>
                  <a:pt x="4913" y="100862"/>
                </a:lnTo>
                <a:lnTo>
                  <a:pt x="5111" y="101437"/>
                </a:lnTo>
                <a:lnTo>
                  <a:pt x="5309" y="101968"/>
                </a:lnTo>
                <a:lnTo>
                  <a:pt x="5511" y="102498"/>
                </a:lnTo>
                <a:lnTo>
                  <a:pt x="5713" y="102985"/>
                </a:lnTo>
                <a:lnTo>
                  <a:pt x="5918" y="103449"/>
                </a:lnTo>
                <a:lnTo>
                  <a:pt x="6128" y="103891"/>
                </a:lnTo>
                <a:lnTo>
                  <a:pt x="6337" y="104289"/>
                </a:lnTo>
                <a:lnTo>
                  <a:pt x="6550" y="104665"/>
                </a:lnTo>
                <a:lnTo>
                  <a:pt x="6767" y="105019"/>
                </a:lnTo>
                <a:lnTo>
                  <a:pt x="6984" y="105328"/>
                </a:lnTo>
                <a:lnTo>
                  <a:pt x="7204" y="105594"/>
                </a:lnTo>
                <a:lnTo>
                  <a:pt x="7425" y="105859"/>
                </a:lnTo>
                <a:lnTo>
                  <a:pt x="7645" y="106080"/>
                </a:lnTo>
                <a:lnTo>
                  <a:pt x="7873" y="106257"/>
                </a:lnTo>
                <a:lnTo>
                  <a:pt x="8098" y="106412"/>
                </a:lnTo>
                <a:lnTo>
                  <a:pt x="8326" y="106522"/>
                </a:lnTo>
                <a:lnTo>
                  <a:pt x="8557" y="106611"/>
                </a:lnTo>
                <a:lnTo>
                  <a:pt x="8789" y="106677"/>
                </a:lnTo>
                <a:lnTo>
                  <a:pt x="9174" y="106677"/>
                </a:lnTo>
                <a:lnTo>
                  <a:pt x="9328" y="106655"/>
                </a:lnTo>
                <a:lnTo>
                  <a:pt x="9481" y="106611"/>
                </a:lnTo>
                <a:lnTo>
                  <a:pt x="9630" y="106566"/>
                </a:lnTo>
                <a:lnTo>
                  <a:pt x="9784" y="106500"/>
                </a:lnTo>
                <a:lnTo>
                  <a:pt x="9933" y="106412"/>
                </a:lnTo>
                <a:lnTo>
                  <a:pt x="10083" y="106323"/>
                </a:lnTo>
                <a:lnTo>
                  <a:pt x="10232" y="106213"/>
                </a:lnTo>
                <a:lnTo>
                  <a:pt x="10382" y="106080"/>
                </a:lnTo>
                <a:lnTo>
                  <a:pt x="10527" y="105925"/>
                </a:lnTo>
                <a:lnTo>
                  <a:pt x="10673" y="105771"/>
                </a:lnTo>
                <a:lnTo>
                  <a:pt x="10819" y="105616"/>
                </a:lnTo>
                <a:lnTo>
                  <a:pt x="10965" y="105417"/>
                </a:lnTo>
                <a:lnTo>
                  <a:pt x="11111" y="105240"/>
                </a:lnTo>
                <a:lnTo>
                  <a:pt x="11253" y="105019"/>
                </a:lnTo>
                <a:lnTo>
                  <a:pt x="11395" y="104798"/>
                </a:lnTo>
                <a:lnTo>
                  <a:pt x="11537" y="104555"/>
                </a:lnTo>
                <a:lnTo>
                  <a:pt x="11675" y="104311"/>
                </a:lnTo>
                <a:lnTo>
                  <a:pt x="11813" y="104046"/>
                </a:lnTo>
                <a:lnTo>
                  <a:pt x="11952" y="103759"/>
                </a:lnTo>
                <a:lnTo>
                  <a:pt x="12090" y="103471"/>
                </a:lnTo>
                <a:lnTo>
                  <a:pt x="12228" y="103184"/>
                </a:lnTo>
                <a:lnTo>
                  <a:pt x="12363" y="102852"/>
                </a:lnTo>
                <a:lnTo>
                  <a:pt x="12497" y="102543"/>
                </a:lnTo>
                <a:lnTo>
                  <a:pt x="12628" y="102189"/>
                </a:lnTo>
                <a:lnTo>
                  <a:pt x="12763" y="101857"/>
                </a:lnTo>
                <a:lnTo>
                  <a:pt x="12894" y="101481"/>
                </a:lnTo>
                <a:lnTo>
                  <a:pt x="13021" y="101106"/>
                </a:lnTo>
                <a:lnTo>
                  <a:pt x="13152" y="100730"/>
                </a:lnTo>
                <a:lnTo>
                  <a:pt x="13279" y="100332"/>
                </a:lnTo>
                <a:lnTo>
                  <a:pt x="13406" y="99912"/>
                </a:lnTo>
                <a:lnTo>
                  <a:pt x="13529" y="99492"/>
                </a:lnTo>
                <a:lnTo>
                  <a:pt x="13406" y="99049"/>
                </a:lnTo>
                <a:lnTo>
                  <a:pt x="13279" y="98607"/>
                </a:lnTo>
                <a:lnTo>
                  <a:pt x="13155" y="98143"/>
                </a:lnTo>
                <a:lnTo>
                  <a:pt x="13036" y="97679"/>
                </a:lnTo>
                <a:lnTo>
                  <a:pt x="12916" y="97192"/>
                </a:lnTo>
                <a:lnTo>
                  <a:pt x="12796" y="96684"/>
                </a:lnTo>
                <a:lnTo>
                  <a:pt x="12681" y="96197"/>
                </a:lnTo>
                <a:lnTo>
                  <a:pt x="12565" y="95667"/>
                </a:lnTo>
                <a:lnTo>
                  <a:pt x="12449" y="95136"/>
                </a:lnTo>
                <a:lnTo>
                  <a:pt x="12337" y="94605"/>
                </a:lnTo>
                <a:lnTo>
                  <a:pt x="12225" y="94053"/>
                </a:lnTo>
                <a:lnTo>
                  <a:pt x="12112" y="93500"/>
                </a:lnTo>
                <a:lnTo>
                  <a:pt x="12004" y="92925"/>
                </a:lnTo>
                <a:lnTo>
                  <a:pt x="11899" y="92350"/>
                </a:lnTo>
                <a:lnTo>
                  <a:pt x="11795" y="91753"/>
                </a:lnTo>
                <a:lnTo>
                  <a:pt x="11690" y="91156"/>
                </a:lnTo>
                <a:lnTo>
                  <a:pt x="11585" y="90559"/>
                </a:lnTo>
                <a:lnTo>
                  <a:pt x="11488" y="89940"/>
                </a:lnTo>
                <a:lnTo>
                  <a:pt x="11387" y="89321"/>
                </a:lnTo>
                <a:lnTo>
                  <a:pt x="11290" y="88680"/>
                </a:lnTo>
                <a:lnTo>
                  <a:pt x="11197" y="88039"/>
                </a:lnTo>
                <a:lnTo>
                  <a:pt x="11103" y="87376"/>
                </a:lnTo>
                <a:lnTo>
                  <a:pt x="11010" y="86712"/>
                </a:lnTo>
                <a:lnTo>
                  <a:pt x="10920" y="86049"/>
                </a:lnTo>
                <a:lnTo>
                  <a:pt x="10830" y="85364"/>
                </a:lnTo>
                <a:lnTo>
                  <a:pt x="10744" y="84678"/>
                </a:lnTo>
                <a:lnTo>
                  <a:pt x="10658" y="83971"/>
                </a:lnTo>
                <a:lnTo>
                  <a:pt x="10576" y="83263"/>
                </a:lnTo>
                <a:lnTo>
                  <a:pt x="10498" y="82556"/>
                </a:lnTo>
                <a:lnTo>
                  <a:pt x="10419" y="81826"/>
                </a:lnTo>
                <a:lnTo>
                  <a:pt x="10341" y="81097"/>
                </a:lnTo>
                <a:lnTo>
                  <a:pt x="10266" y="80367"/>
                </a:lnTo>
                <a:lnTo>
                  <a:pt x="10191" y="79615"/>
                </a:lnTo>
                <a:lnTo>
                  <a:pt x="10120" y="78864"/>
                </a:lnTo>
                <a:lnTo>
                  <a:pt x="10053" y="78090"/>
                </a:lnTo>
                <a:lnTo>
                  <a:pt x="9985" y="77338"/>
                </a:lnTo>
                <a:lnTo>
                  <a:pt x="9918" y="76564"/>
                </a:lnTo>
                <a:lnTo>
                  <a:pt x="9858" y="75768"/>
                </a:lnTo>
                <a:lnTo>
                  <a:pt x="9795" y="74973"/>
                </a:lnTo>
                <a:lnTo>
                  <a:pt x="9739" y="74177"/>
                </a:lnTo>
                <a:lnTo>
                  <a:pt x="9679" y="73381"/>
                </a:lnTo>
                <a:lnTo>
                  <a:pt x="9627" y="72563"/>
                </a:lnTo>
                <a:lnTo>
                  <a:pt x="9574" y="71745"/>
                </a:lnTo>
                <a:lnTo>
                  <a:pt x="9526" y="70927"/>
                </a:lnTo>
                <a:lnTo>
                  <a:pt x="9477" y="70109"/>
                </a:lnTo>
                <a:lnTo>
                  <a:pt x="9432" y="69268"/>
                </a:lnTo>
                <a:lnTo>
                  <a:pt x="9387" y="68428"/>
                </a:lnTo>
                <a:lnTo>
                  <a:pt x="9346" y="67588"/>
                </a:lnTo>
                <a:lnTo>
                  <a:pt x="9309" y="66726"/>
                </a:lnTo>
                <a:lnTo>
                  <a:pt x="9271" y="65864"/>
                </a:lnTo>
                <a:lnTo>
                  <a:pt x="9238" y="65001"/>
                </a:lnTo>
                <a:lnTo>
                  <a:pt x="9204" y="64139"/>
                </a:lnTo>
                <a:lnTo>
                  <a:pt x="9178" y="63255"/>
                </a:lnTo>
                <a:lnTo>
                  <a:pt x="9148" y="62392"/>
                </a:lnTo>
                <a:lnTo>
                  <a:pt x="9126" y="61508"/>
                </a:lnTo>
                <a:lnTo>
                  <a:pt x="9103" y="60624"/>
                </a:lnTo>
                <a:lnTo>
                  <a:pt x="9085" y="59717"/>
                </a:lnTo>
                <a:lnTo>
                  <a:pt x="9066" y="58833"/>
                </a:lnTo>
                <a:lnTo>
                  <a:pt x="9055" y="57926"/>
                </a:lnTo>
                <a:lnTo>
                  <a:pt x="9040" y="57020"/>
                </a:lnTo>
                <a:lnTo>
                  <a:pt x="9032" y="56091"/>
                </a:lnTo>
                <a:lnTo>
                  <a:pt x="9025" y="55185"/>
                </a:lnTo>
                <a:lnTo>
                  <a:pt x="9021" y="54256"/>
                </a:lnTo>
                <a:lnTo>
                  <a:pt x="9021" y="53350"/>
                </a:lnTo>
                <a:lnTo>
                  <a:pt x="9021" y="52421"/>
                </a:lnTo>
                <a:lnTo>
                  <a:pt x="9025" y="51493"/>
                </a:lnTo>
                <a:lnTo>
                  <a:pt x="9032" y="50586"/>
                </a:lnTo>
                <a:lnTo>
                  <a:pt x="9040" y="49680"/>
                </a:lnTo>
                <a:lnTo>
                  <a:pt x="9055" y="48773"/>
                </a:lnTo>
                <a:lnTo>
                  <a:pt x="9066" y="47867"/>
                </a:lnTo>
                <a:lnTo>
                  <a:pt x="9085" y="46960"/>
                </a:lnTo>
                <a:lnTo>
                  <a:pt x="9103" y="46076"/>
                </a:lnTo>
                <a:lnTo>
                  <a:pt x="9126" y="45192"/>
                </a:lnTo>
                <a:lnTo>
                  <a:pt x="9148" y="44307"/>
                </a:lnTo>
                <a:lnTo>
                  <a:pt x="9178" y="43423"/>
                </a:lnTo>
                <a:lnTo>
                  <a:pt x="9204" y="42539"/>
                </a:lnTo>
                <a:lnTo>
                  <a:pt x="9238" y="41676"/>
                </a:lnTo>
                <a:lnTo>
                  <a:pt x="9271" y="40814"/>
                </a:lnTo>
                <a:lnTo>
                  <a:pt x="9309" y="39952"/>
                </a:lnTo>
                <a:lnTo>
                  <a:pt x="9346" y="39112"/>
                </a:lnTo>
                <a:lnTo>
                  <a:pt x="9387" y="38249"/>
                </a:lnTo>
                <a:lnTo>
                  <a:pt x="9432" y="37409"/>
                </a:lnTo>
                <a:lnTo>
                  <a:pt x="9477" y="36591"/>
                </a:lnTo>
                <a:lnTo>
                  <a:pt x="9526" y="35751"/>
                </a:lnTo>
                <a:lnTo>
                  <a:pt x="9574" y="34933"/>
                </a:lnTo>
                <a:lnTo>
                  <a:pt x="9627" y="34115"/>
                </a:lnTo>
                <a:lnTo>
                  <a:pt x="9679" y="33297"/>
                </a:lnTo>
                <a:lnTo>
                  <a:pt x="9739" y="32501"/>
                </a:lnTo>
                <a:lnTo>
                  <a:pt x="9795" y="31705"/>
                </a:lnTo>
                <a:lnTo>
                  <a:pt x="9858" y="30909"/>
                </a:lnTo>
                <a:lnTo>
                  <a:pt x="9918" y="30135"/>
                </a:lnTo>
                <a:lnTo>
                  <a:pt x="9985" y="29361"/>
                </a:lnTo>
                <a:lnTo>
                  <a:pt x="10053" y="28588"/>
                </a:lnTo>
                <a:lnTo>
                  <a:pt x="10120" y="27836"/>
                </a:lnTo>
                <a:lnTo>
                  <a:pt x="10191" y="27084"/>
                </a:lnTo>
                <a:lnTo>
                  <a:pt x="10266" y="26333"/>
                </a:lnTo>
                <a:lnTo>
                  <a:pt x="10341" y="25581"/>
                </a:lnTo>
                <a:lnTo>
                  <a:pt x="10419" y="24851"/>
                </a:lnTo>
                <a:lnTo>
                  <a:pt x="10498" y="24144"/>
                </a:lnTo>
                <a:lnTo>
                  <a:pt x="10576" y="23414"/>
                </a:lnTo>
                <a:lnTo>
                  <a:pt x="10658" y="22707"/>
                </a:lnTo>
                <a:lnTo>
                  <a:pt x="10744" y="22021"/>
                </a:lnTo>
                <a:lnTo>
                  <a:pt x="10830" y="21336"/>
                </a:lnTo>
                <a:lnTo>
                  <a:pt x="10920" y="20651"/>
                </a:lnTo>
                <a:lnTo>
                  <a:pt x="11010" y="19965"/>
                </a:lnTo>
                <a:lnTo>
                  <a:pt x="11103" y="19302"/>
                </a:lnTo>
                <a:lnTo>
                  <a:pt x="11197" y="18661"/>
                </a:lnTo>
                <a:lnTo>
                  <a:pt x="11290" y="18020"/>
                </a:lnTo>
                <a:lnTo>
                  <a:pt x="11387" y="17378"/>
                </a:lnTo>
                <a:lnTo>
                  <a:pt x="11488" y="16759"/>
                </a:lnTo>
                <a:lnTo>
                  <a:pt x="11585" y="16140"/>
                </a:lnTo>
                <a:lnTo>
                  <a:pt x="11690" y="15521"/>
                </a:lnTo>
                <a:lnTo>
                  <a:pt x="11795" y="14924"/>
                </a:lnTo>
                <a:lnTo>
                  <a:pt x="11899" y="14327"/>
                </a:lnTo>
                <a:lnTo>
                  <a:pt x="12004" y="13752"/>
                </a:lnTo>
                <a:lnTo>
                  <a:pt x="12112" y="13200"/>
                </a:lnTo>
                <a:lnTo>
                  <a:pt x="12225" y="12625"/>
                </a:lnTo>
                <a:lnTo>
                  <a:pt x="12337" y="12072"/>
                </a:lnTo>
                <a:lnTo>
                  <a:pt x="12449" y="11542"/>
                </a:lnTo>
                <a:lnTo>
                  <a:pt x="12565" y="11011"/>
                </a:lnTo>
                <a:lnTo>
                  <a:pt x="12681" y="10502"/>
                </a:lnTo>
                <a:lnTo>
                  <a:pt x="12796" y="9994"/>
                </a:lnTo>
                <a:lnTo>
                  <a:pt x="12916" y="9508"/>
                </a:lnTo>
                <a:lnTo>
                  <a:pt x="13036" y="9021"/>
                </a:lnTo>
                <a:lnTo>
                  <a:pt x="13155" y="8535"/>
                </a:lnTo>
                <a:lnTo>
                  <a:pt x="13279" y="8093"/>
                </a:lnTo>
                <a:lnTo>
                  <a:pt x="13406" y="7628"/>
                </a:lnTo>
                <a:lnTo>
                  <a:pt x="13529" y="7186"/>
                </a:lnTo>
                <a:lnTo>
                  <a:pt x="13406" y="6766"/>
                </a:lnTo>
                <a:lnTo>
                  <a:pt x="13279" y="6368"/>
                </a:lnTo>
                <a:lnTo>
                  <a:pt x="13152" y="5970"/>
                </a:lnTo>
                <a:lnTo>
                  <a:pt x="13021" y="5572"/>
                </a:lnTo>
                <a:lnTo>
                  <a:pt x="12894" y="5196"/>
                </a:lnTo>
                <a:lnTo>
                  <a:pt x="12763" y="4843"/>
                </a:lnTo>
                <a:lnTo>
                  <a:pt x="12628" y="4489"/>
                </a:lnTo>
                <a:lnTo>
                  <a:pt x="12497" y="4157"/>
                </a:lnTo>
                <a:lnTo>
                  <a:pt x="12363" y="3825"/>
                </a:lnTo>
                <a:lnTo>
                  <a:pt x="12228" y="3516"/>
                </a:lnTo>
                <a:lnTo>
                  <a:pt x="12090" y="3206"/>
                </a:lnTo>
                <a:lnTo>
                  <a:pt x="11952" y="2919"/>
                </a:lnTo>
                <a:lnTo>
                  <a:pt x="11813" y="2632"/>
                </a:lnTo>
                <a:lnTo>
                  <a:pt x="11675" y="2388"/>
                </a:lnTo>
                <a:lnTo>
                  <a:pt x="11537" y="2123"/>
                </a:lnTo>
                <a:lnTo>
                  <a:pt x="11395" y="1902"/>
                </a:lnTo>
                <a:lnTo>
                  <a:pt x="11253" y="1659"/>
                </a:lnTo>
                <a:lnTo>
                  <a:pt x="11111" y="1460"/>
                </a:lnTo>
                <a:lnTo>
                  <a:pt x="10965" y="1261"/>
                </a:lnTo>
                <a:lnTo>
                  <a:pt x="10819" y="1084"/>
                </a:lnTo>
                <a:lnTo>
                  <a:pt x="10673" y="907"/>
                </a:lnTo>
                <a:lnTo>
                  <a:pt x="10527" y="752"/>
                </a:lnTo>
                <a:lnTo>
                  <a:pt x="10382" y="620"/>
                </a:lnTo>
                <a:lnTo>
                  <a:pt x="10232" y="487"/>
                </a:lnTo>
                <a:lnTo>
                  <a:pt x="10083" y="376"/>
                </a:lnTo>
                <a:lnTo>
                  <a:pt x="9933" y="266"/>
                </a:lnTo>
                <a:lnTo>
                  <a:pt x="9784" y="200"/>
                </a:lnTo>
                <a:lnTo>
                  <a:pt x="9630" y="133"/>
                </a:lnTo>
                <a:lnTo>
                  <a:pt x="9481" y="67"/>
                </a:lnTo>
                <a:lnTo>
                  <a:pt x="9328" y="23"/>
                </a:lnTo>
                <a:lnTo>
                  <a:pt x="9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6730450" y="3023223"/>
            <a:ext cx="365159" cy="373903"/>
          </a:xfrm>
          <a:custGeom>
            <a:avLst/>
            <a:gdLst/>
            <a:ahLst/>
            <a:cxnLst/>
            <a:rect l="l" t="t" r="r" b="b"/>
            <a:pathLst>
              <a:path w="18037" h="106677" extrusionOk="0">
                <a:moveTo>
                  <a:pt x="8864" y="1"/>
                </a:moveTo>
                <a:lnTo>
                  <a:pt x="8710" y="23"/>
                </a:lnTo>
                <a:lnTo>
                  <a:pt x="8561" y="67"/>
                </a:lnTo>
                <a:lnTo>
                  <a:pt x="8407" y="133"/>
                </a:lnTo>
                <a:lnTo>
                  <a:pt x="8258" y="200"/>
                </a:lnTo>
                <a:lnTo>
                  <a:pt x="8105" y="266"/>
                </a:lnTo>
                <a:lnTo>
                  <a:pt x="7955" y="376"/>
                </a:lnTo>
                <a:lnTo>
                  <a:pt x="7806" y="487"/>
                </a:lnTo>
                <a:lnTo>
                  <a:pt x="7660" y="620"/>
                </a:lnTo>
                <a:lnTo>
                  <a:pt x="7510" y="752"/>
                </a:lnTo>
                <a:lnTo>
                  <a:pt x="7365" y="907"/>
                </a:lnTo>
                <a:lnTo>
                  <a:pt x="7219" y="1084"/>
                </a:lnTo>
                <a:lnTo>
                  <a:pt x="7073" y="1261"/>
                </a:lnTo>
                <a:lnTo>
                  <a:pt x="6931" y="1460"/>
                </a:lnTo>
                <a:lnTo>
                  <a:pt x="6789" y="1659"/>
                </a:lnTo>
                <a:lnTo>
                  <a:pt x="6647" y="1902"/>
                </a:lnTo>
                <a:lnTo>
                  <a:pt x="6505" y="2123"/>
                </a:lnTo>
                <a:lnTo>
                  <a:pt x="6363" y="2388"/>
                </a:lnTo>
                <a:lnTo>
                  <a:pt x="6224" y="2632"/>
                </a:lnTo>
                <a:lnTo>
                  <a:pt x="6086" y="2919"/>
                </a:lnTo>
                <a:lnTo>
                  <a:pt x="5948" y="3206"/>
                </a:lnTo>
                <a:lnTo>
                  <a:pt x="5813" y="3516"/>
                </a:lnTo>
                <a:lnTo>
                  <a:pt x="5679" y="3825"/>
                </a:lnTo>
                <a:lnTo>
                  <a:pt x="5544" y="4157"/>
                </a:lnTo>
                <a:lnTo>
                  <a:pt x="5410" y="4489"/>
                </a:lnTo>
                <a:lnTo>
                  <a:pt x="5279" y="4843"/>
                </a:lnTo>
                <a:lnTo>
                  <a:pt x="5148" y="5196"/>
                </a:lnTo>
                <a:lnTo>
                  <a:pt x="5017" y="5572"/>
                </a:lnTo>
                <a:lnTo>
                  <a:pt x="4890" y="5970"/>
                </a:lnTo>
                <a:lnTo>
                  <a:pt x="4759" y="6368"/>
                </a:lnTo>
                <a:lnTo>
                  <a:pt x="4636" y="6766"/>
                </a:lnTo>
                <a:lnTo>
                  <a:pt x="4509" y="7186"/>
                </a:lnTo>
                <a:lnTo>
                  <a:pt x="4385" y="7628"/>
                </a:lnTo>
                <a:lnTo>
                  <a:pt x="4258" y="8093"/>
                </a:lnTo>
                <a:lnTo>
                  <a:pt x="4135" y="8535"/>
                </a:lnTo>
                <a:lnTo>
                  <a:pt x="4015" y="9021"/>
                </a:lnTo>
                <a:lnTo>
                  <a:pt x="3896" y="9508"/>
                </a:lnTo>
                <a:lnTo>
                  <a:pt x="3776" y="9994"/>
                </a:lnTo>
                <a:lnTo>
                  <a:pt x="3660" y="10502"/>
                </a:lnTo>
                <a:lnTo>
                  <a:pt x="3540" y="11011"/>
                </a:lnTo>
                <a:lnTo>
                  <a:pt x="3428" y="11542"/>
                </a:lnTo>
                <a:lnTo>
                  <a:pt x="3316" y="12072"/>
                </a:lnTo>
                <a:lnTo>
                  <a:pt x="3204" y="12625"/>
                </a:lnTo>
                <a:lnTo>
                  <a:pt x="3092" y="13200"/>
                </a:lnTo>
                <a:lnTo>
                  <a:pt x="2984" y="13752"/>
                </a:lnTo>
                <a:lnTo>
                  <a:pt x="2879" y="14327"/>
                </a:lnTo>
                <a:lnTo>
                  <a:pt x="2770" y="14924"/>
                </a:lnTo>
                <a:lnTo>
                  <a:pt x="2670" y="15521"/>
                </a:lnTo>
                <a:lnTo>
                  <a:pt x="2565" y="16140"/>
                </a:lnTo>
                <a:lnTo>
                  <a:pt x="2468" y="16759"/>
                </a:lnTo>
                <a:lnTo>
                  <a:pt x="2367" y="17378"/>
                </a:lnTo>
                <a:lnTo>
                  <a:pt x="2270" y="18020"/>
                </a:lnTo>
                <a:lnTo>
                  <a:pt x="2176" y="18661"/>
                </a:lnTo>
                <a:lnTo>
                  <a:pt x="2083" y="19302"/>
                </a:lnTo>
                <a:lnTo>
                  <a:pt x="1989" y="19965"/>
                </a:lnTo>
                <a:lnTo>
                  <a:pt x="1899" y="20651"/>
                </a:lnTo>
                <a:lnTo>
                  <a:pt x="1810" y="21336"/>
                </a:lnTo>
                <a:lnTo>
                  <a:pt x="1724" y="22021"/>
                </a:lnTo>
                <a:lnTo>
                  <a:pt x="1638" y="22707"/>
                </a:lnTo>
                <a:lnTo>
                  <a:pt x="1556" y="23414"/>
                </a:lnTo>
                <a:lnTo>
                  <a:pt x="1477" y="24144"/>
                </a:lnTo>
                <a:lnTo>
                  <a:pt x="1399" y="24851"/>
                </a:lnTo>
                <a:lnTo>
                  <a:pt x="1320" y="25581"/>
                </a:lnTo>
                <a:lnTo>
                  <a:pt x="1245" y="26333"/>
                </a:lnTo>
                <a:lnTo>
                  <a:pt x="1171" y="27084"/>
                </a:lnTo>
                <a:lnTo>
                  <a:pt x="1100" y="27836"/>
                </a:lnTo>
                <a:lnTo>
                  <a:pt x="1032" y="28588"/>
                </a:lnTo>
                <a:lnTo>
                  <a:pt x="965" y="29361"/>
                </a:lnTo>
                <a:lnTo>
                  <a:pt x="898" y="30135"/>
                </a:lnTo>
                <a:lnTo>
                  <a:pt x="838" y="30909"/>
                </a:lnTo>
                <a:lnTo>
                  <a:pt x="774" y="31705"/>
                </a:lnTo>
                <a:lnTo>
                  <a:pt x="718" y="32501"/>
                </a:lnTo>
                <a:lnTo>
                  <a:pt x="658" y="33297"/>
                </a:lnTo>
                <a:lnTo>
                  <a:pt x="606" y="34115"/>
                </a:lnTo>
                <a:lnTo>
                  <a:pt x="554" y="34933"/>
                </a:lnTo>
                <a:lnTo>
                  <a:pt x="501" y="35751"/>
                </a:lnTo>
                <a:lnTo>
                  <a:pt x="457" y="36591"/>
                </a:lnTo>
                <a:lnTo>
                  <a:pt x="408" y="37409"/>
                </a:lnTo>
                <a:lnTo>
                  <a:pt x="367" y="38249"/>
                </a:lnTo>
                <a:lnTo>
                  <a:pt x="326" y="39112"/>
                </a:lnTo>
                <a:lnTo>
                  <a:pt x="288" y="39952"/>
                </a:lnTo>
                <a:lnTo>
                  <a:pt x="251" y="40814"/>
                </a:lnTo>
                <a:lnTo>
                  <a:pt x="217" y="41676"/>
                </a:lnTo>
                <a:lnTo>
                  <a:pt x="184" y="42539"/>
                </a:lnTo>
                <a:lnTo>
                  <a:pt x="158" y="43423"/>
                </a:lnTo>
                <a:lnTo>
                  <a:pt x="128" y="44307"/>
                </a:lnTo>
                <a:lnTo>
                  <a:pt x="105" y="45192"/>
                </a:lnTo>
                <a:lnTo>
                  <a:pt x="83" y="46076"/>
                </a:lnTo>
                <a:lnTo>
                  <a:pt x="64" y="46960"/>
                </a:lnTo>
                <a:lnTo>
                  <a:pt x="45" y="47867"/>
                </a:lnTo>
                <a:lnTo>
                  <a:pt x="34" y="48773"/>
                </a:lnTo>
                <a:lnTo>
                  <a:pt x="19" y="49680"/>
                </a:lnTo>
                <a:lnTo>
                  <a:pt x="12" y="50586"/>
                </a:lnTo>
                <a:lnTo>
                  <a:pt x="4" y="51493"/>
                </a:lnTo>
                <a:lnTo>
                  <a:pt x="1" y="52421"/>
                </a:lnTo>
                <a:lnTo>
                  <a:pt x="1" y="53350"/>
                </a:lnTo>
                <a:lnTo>
                  <a:pt x="1" y="54256"/>
                </a:lnTo>
                <a:lnTo>
                  <a:pt x="4" y="55185"/>
                </a:lnTo>
                <a:lnTo>
                  <a:pt x="12" y="56091"/>
                </a:lnTo>
                <a:lnTo>
                  <a:pt x="19" y="57020"/>
                </a:lnTo>
                <a:lnTo>
                  <a:pt x="34" y="57926"/>
                </a:lnTo>
                <a:lnTo>
                  <a:pt x="45" y="58833"/>
                </a:lnTo>
                <a:lnTo>
                  <a:pt x="64" y="59717"/>
                </a:lnTo>
                <a:lnTo>
                  <a:pt x="83" y="60624"/>
                </a:lnTo>
                <a:lnTo>
                  <a:pt x="105" y="61508"/>
                </a:lnTo>
                <a:lnTo>
                  <a:pt x="128" y="62392"/>
                </a:lnTo>
                <a:lnTo>
                  <a:pt x="158" y="63255"/>
                </a:lnTo>
                <a:lnTo>
                  <a:pt x="184" y="64139"/>
                </a:lnTo>
                <a:lnTo>
                  <a:pt x="217" y="65001"/>
                </a:lnTo>
                <a:lnTo>
                  <a:pt x="251" y="65864"/>
                </a:lnTo>
                <a:lnTo>
                  <a:pt x="288" y="66726"/>
                </a:lnTo>
                <a:lnTo>
                  <a:pt x="326" y="67588"/>
                </a:lnTo>
                <a:lnTo>
                  <a:pt x="367" y="68428"/>
                </a:lnTo>
                <a:lnTo>
                  <a:pt x="408" y="69268"/>
                </a:lnTo>
                <a:lnTo>
                  <a:pt x="457" y="70109"/>
                </a:lnTo>
                <a:lnTo>
                  <a:pt x="501" y="70927"/>
                </a:lnTo>
                <a:lnTo>
                  <a:pt x="554" y="71745"/>
                </a:lnTo>
                <a:lnTo>
                  <a:pt x="606" y="72563"/>
                </a:lnTo>
                <a:lnTo>
                  <a:pt x="658" y="73381"/>
                </a:lnTo>
                <a:lnTo>
                  <a:pt x="718" y="74177"/>
                </a:lnTo>
                <a:lnTo>
                  <a:pt x="774" y="74973"/>
                </a:lnTo>
                <a:lnTo>
                  <a:pt x="838" y="75768"/>
                </a:lnTo>
                <a:lnTo>
                  <a:pt x="898" y="76564"/>
                </a:lnTo>
                <a:lnTo>
                  <a:pt x="965" y="77338"/>
                </a:lnTo>
                <a:lnTo>
                  <a:pt x="1032" y="78090"/>
                </a:lnTo>
                <a:lnTo>
                  <a:pt x="1100" y="78864"/>
                </a:lnTo>
                <a:lnTo>
                  <a:pt x="1171" y="79615"/>
                </a:lnTo>
                <a:lnTo>
                  <a:pt x="1245" y="80367"/>
                </a:lnTo>
                <a:lnTo>
                  <a:pt x="1320" y="81097"/>
                </a:lnTo>
                <a:lnTo>
                  <a:pt x="1399" y="81826"/>
                </a:lnTo>
                <a:lnTo>
                  <a:pt x="1477" y="82556"/>
                </a:lnTo>
                <a:lnTo>
                  <a:pt x="1556" y="83263"/>
                </a:lnTo>
                <a:lnTo>
                  <a:pt x="1638" y="83971"/>
                </a:lnTo>
                <a:lnTo>
                  <a:pt x="1724" y="84678"/>
                </a:lnTo>
                <a:lnTo>
                  <a:pt x="1810" y="85364"/>
                </a:lnTo>
                <a:lnTo>
                  <a:pt x="1899" y="86049"/>
                </a:lnTo>
                <a:lnTo>
                  <a:pt x="1989" y="86712"/>
                </a:lnTo>
                <a:lnTo>
                  <a:pt x="2083" y="87376"/>
                </a:lnTo>
                <a:lnTo>
                  <a:pt x="2176" y="88039"/>
                </a:lnTo>
                <a:lnTo>
                  <a:pt x="2270" y="88680"/>
                </a:lnTo>
                <a:lnTo>
                  <a:pt x="2367" y="89321"/>
                </a:lnTo>
                <a:lnTo>
                  <a:pt x="2468" y="89940"/>
                </a:lnTo>
                <a:lnTo>
                  <a:pt x="2565" y="90559"/>
                </a:lnTo>
                <a:lnTo>
                  <a:pt x="2670" y="91156"/>
                </a:lnTo>
                <a:lnTo>
                  <a:pt x="2770" y="91753"/>
                </a:lnTo>
                <a:lnTo>
                  <a:pt x="2879" y="92350"/>
                </a:lnTo>
                <a:lnTo>
                  <a:pt x="2984" y="92925"/>
                </a:lnTo>
                <a:lnTo>
                  <a:pt x="3092" y="93500"/>
                </a:lnTo>
                <a:lnTo>
                  <a:pt x="3204" y="94053"/>
                </a:lnTo>
                <a:lnTo>
                  <a:pt x="3316" y="94605"/>
                </a:lnTo>
                <a:lnTo>
                  <a:pt x="3428" y="95136"/>
                </a:lnTo>
                <a:lnTo>
                  <a:pt x="3540" y="95667"/>
                </a:lnTo>
                <a:lnTo>
                  <a:pt x="3660" y="96197"/>
                </a:lnTo>
                <a:lnTo>
                  <a:pt x="3776" y="96684"/>
                </a:lnTo>
                <a:lnTo>
                  <a:pt x="3896" y="97192"/>
                </a:lnTo>
                <a:lnTo>
                  <a:pt x="4015" y="97679"/>
                </a:lnTo>
                <a:lnTo>
                  <a:pt x="4135" y="98143"/>
                </a:lnTo>
                <a:lnTo>
                  <a:pt x="4258" y="98607"/>
                </a:lnTo>
                <a:lnTo>
                  <a:pt x="4385" y="99049"/>
                </a:lnTo>
                <a:lnTo>
                  <a:pt x="4509" y="99492"/>
                </a:lnTo>
                <a:lnTo>
                  <a:pt x="4636" y="99912"/>
                </a:lnTo>
                <a:lnTo>
                  <a:pt x="4759" y="100332"/>
                </a:lnTo>
                <a:lnTo>
                  <a:pt x="4890" y="100730"/>
                </a:lnTo>
                <a:lnTo>
                  <a:pt x="5017" y="101106"/>
                </a:lnTo>
                <a:lnTo>
                  <a:pt x="5148" y="101481"/>
                </a:lnTo>
                <a:lnTo>
                  <a:pt x="5279" y="101857"/>
                </a:lnTo>
                <a:lnTo>
                  <a:pt x="5410" y="102189"/>
                </a:lnTo>
                <a:lnTo>
                  <a:pt x="5544" y="102543"/>
                </a:lnTo>
                <a:lnTo>
                  <a:pt x="5679" y="102852"/>
                </a:lnTo>
                <a:lnTo>
                  <a:pt x="5813" y="103184"/>
                </a:lnTo>
                <a:lnTo>
                  <a:pt x="5948" y="103471"/>
                </a:lnTo>
                <a:lnTo>
                  <a:pt x="6086" y="103759"/>
                </a:lnTo>
                <a:lnTo>
                  <a:pt x="6224" y="104046"/>
                </a:lnTo>
                <a:lnTo>
                  <a:pt x="6363" y="104311"/>
                </a:lnTo>
                <a:lnTo>
                  <a:pt x="6505" y="104555"/>
                </a:lnTo>
                <a:lnTo>
                  <a:pt x="6647" y="104798"/>
                </a:lnTo>
                <a:lnTo>
                  <a:pt x="6789" y="105019"/>
                </a:lnTo>
                <a:lnTo>
                  <a:pt x="6931" y="105240"/>
                </a:lnTo>
                <a:lnTo>
                  <a:pt x="7073" y="105417"/>
                </a:lnTo>
                <a:lnTo>
                  <a:pt x="7219" y="105616"/>
                </a:lnTo>
                <a:lnTo>
                  <a:pt x="7365" y="105771"/>
                </a:lnTo>
                <a:lnTo>
                  <a:pt x="7510" y="105925"/>
                </a:lnTo>
                <a:lnTo>
                  <a:pt x="7660" y="106080"/>
                </a:lnTo>
                <a:lnTo>
                  <a:pt x="7806" y="106213"/>
                </a:lnTo>
                <a:lnTo>
                  <a:pt x="7955" y="106323"/>
                </a:lnTo>
                <a:lnTo>
                  <a:pt x="8105" y="106412"/>
                </a:lnTo>
                <a:lnTo>
                  <a:pt x="8258" y="106500"/>
                </a:lnTo>
                <a:lnTo>
                  <a:pt x="8407" y="106566"/>
                </a:lnTo>
                <a:lnTo>
                  <a:pt x="8561" y="106611"/>
                </a:lnTo>
                <a:lnTo>
                  <a:pt x="8710" y="106655"/>
                </a:lnTo>
                <a:lnTo>
                  <a:pt x="8864" y="106677"/>
                </a:lnTo>
                <a:lnTo>
                  <a:pt x="9252" y="106677"/>
                </a:lnTo>
                <a:lnTo>
                  <a:pt x="9484" y="106611"/>
                </a:lnTo>
                <a:lnTo>
                  <a:pt x="9712" y="106522"/>
                </a:lnTo>
                <a:lnTo>
                  <a:pt x="9940" y="106412"/>
                </a:lnTo>
                <a:lnTo>
                  <a:pt x="10168" y="106257"/>
                </a:lnTo>
                <a:lnTo>
                  <a:pt x="10392" y="106080"/>
                </a:lnTo>
                <a:lnTo>
                  <a:pt x="10617" y="105859"/>
                </a:lnTo>
                <a:lnTo>
                  <a:pt x="10837" y="105594"/>
                </a:lnTo>
                <a:lnTo>
                  <a:pt x="11054" y="105328"/>
                </a:lnTo>
                <a:lnTo>
                  <a:pt x="11275" y="105019"/>
                </a:lnTo>
                <a:lnTo>
                  <a:pt x="11488" y="104665"/>
                </a:lnTo>
                <a:lnTo>
                  <a:pt x="11701" y="104289"/>
                </a:lnTo>
                <a:lnTo>
                  <a:pt x="11910" y="103891"/>
                </a:lnTo>
                <a:lnTo>
                  <a:pt x="12119" y="103449"/>
                </a:lnTo>
                <a:lnTo>
                  <a:pt x="12325" y="102985"/>
                </a:lnTo>
                <a:lnTo>
                  <a:pt x="12531" y="102498"/>
                </a:lnTo>
                <a:lnTo>
                  <a:pt x="12729" y="101968"/>
                </a:lnTo>
                <a:lnTo>
                  <a:pt x="12931" y="101437"/>
                </a:lnTo>
                <a:lnTo>
                  <a:pt x="13125" y="100862"/>
                </a:lnTo>
                <a:lnTo>
                  <a:pt x="13319" y="100243"/>
                </a:lnTo>
                <a:lnTo>
                  <a:pt x="13510" y="99624"/>
                </a:lnTo>
                <a:lnTo>
                  <a:pt x="13697" y="98961"/>
                </a:lnTo>
                <a:lnTo>
                  <a:pt x="13880" y="98276"/>
                </a:lnTo>
                <a:lnTo>
                  <a:pt x="14063" y="97568"/>
                </a:lnTo>
                <a:lnTo>
                  <a:pt x="14239" y="96838"/>
                </a:lnTo>
                <a:lnTo>
                  <a:pt x="14415" y="96087"/>
                </a:lnTo>
                <a:lnTo>
                  <a:pt x="14587" y="95313"/>
                </a:lnTo>
                <a:lnTo>
                  <a:pt x="14755" y="94517"/>
                </a:lnTo>
                <a:lnTo>
                  <a:pt x="14923" y="93677"/>
                </a:lnTo>
                <a:lnTo>
                  <a:pt x="15084" y="92837"/>
                </a:lnTo>
                <a:lnTo>
                  <a:pt x="15241" y="91952"/>
                </a:lnTo>
                <a:lnTo>
                  <a:pt x="15398" y="91068"/>
                </a:lnTo>
                <a:lnTo>
                  <a:pt x="15547" y="90139"/>
                </a:lnTo>
                <a:lnTo>
                  <a:pt x="15697" y="89211"/>
                </a:lnTo>
                <a:lnTo>
                  <a:pt x="15839" y="88260"/>
                </a:lnTo>
                <a:lnTo>
                  <a:pt x="15977" y="87265"/>
                </a:lnTo>
                <a:lnTo>
                  <a:pt x="16115" y="86270"/>
                </a:lnTo>
                <a:lnTo>
                  <a:pt x="16246" y="85253"/>
                </a:lnTo>
                <a:lnTo>
                  <a:pt x="16373" y="84214"/>
                </a:lnTo>
                <a:lnTo>
                  <a:pt x="16497" y="83175"/>
                </a:lnTo>
                <a:lnTo>
                  <a:pt x="16616" y="82092"/>
                </a:lnTo>
                <a:lnTo>
                  <a:pt x="16732" y="81008"/>
                </a:lnTo>
                <a:lnTo>
                  <a:pt x="16844" y="79903"/>
                </a:lnTo>
                <a:lnTo>
                  <a:pt x="16949" y="78775"/>
                </a:lnTo>
                <a:lnTo>
                  <a:pt x="17050" y="77626"/>
                </a:lnTo>
                <a:lnTo>
                  <a:pt x="17147" y="76476"/>
                </a:lnTo>
                <a:lnTo>
                  <a:pt x="17241" y="75304"/>
                </a:lnTo>
                <a:lnTo>
                  <a:pt x="17330" y="74110"/>
                </a:lnTo>
                <a:lnTo>
                  <a:pt x="17413" y="72894"/>
                </a:lnTo>
                <a:lnTo>
                  <a:pt x="17491" y="71678"/>
                </a:lnTo>
                <a:lnTo>
                  <a:pt x="17566" y="70462"/>
                </a:lnTo>
                <a:lnTo>
                  <a:pt x="17633" y="69202"/>
                </a:lnTo>
                <a:lnTo>
                  <a:pt x="17697" y="67942"/>
                </a:lnTo>
                <a:lnTo>
                  <a:pt x="17753" y="66682"/>
                </a:lnTo>
                <a:lnTo>
                  <a:pt x="17805" y="65399"/>
                </a:lnTo>
                <a:lnTo>
                  <a:pt x="17854" y="64095"/>
                </a:lnTo>
                <a:lnTo>
                  <a:pt x="17898" y="62790"/>
                </a:lnTo>
                <a:lnTo>
                  <a:pt x="17932" y="61464"/>
                </a:lnTo>
                <a:lnTo>
                  <a:pt x="17966" y="60137"/>
                </a:lnTo>
                <a:lnTo>
                  <a:pt x="17992" y="58789"/>
                </a:lnTo>
                <a:lnTo>
                  <a:pt x="18011" y="57440"/>
                </a:lnTo>
                <a:lnTo>
                  <a:pt x="18026" y="56091"/>
                </a:lnTo>
                <a:lnTo>
                  <a:pt x="18033" y="54721"/>
                </a:lnTo>
                <a:lnTo>
                  <a:pt x="18037" y="53350"/>
                </a:lnTo>
                <a:lnTo>
                  <a:pt x="18033" y="51957"/>
                </a:lnTo>
                <a:lnTo>
                  <a:pt x="18026" y="50608"/>
                </a:lnTo>
                <a:lnTo>
                  <a:pt x="18011" y="49238"/>
                </a:lnTo>
                <a:lnTo>
                  <a:pt x="17992" y="47889"/>
                </a:lnTo>
                <a:lnTo>
                  <a:pt x="17966" y="46540"/>
                </a:lnTo>
                <a:lnTo>
                  <a:pt x="17932" y="45214"/>
                </a:lnTo>
                <a:lnTo>
                  <a:pt x="17898" y="43909"/>
                </a:lnTo>
                <a:lnTo>
                  <a:pt x="17854" y="42583"/>
                </a:lnTo>
                <a:lnTo>
                  <a:pt x="17805" y="41300"/>
                </a:lnTo>
                <a:lnTo>
                  <a:pt x="17753" y="40018"/>
                </a:lnTo>
                <a:lnTo>
                  <a:pt x="17697" y="38736"/>
                </a:lnTo>
                <a:lnTo>
                  <a:pt x="17633" y="37476"/>
                </a:lnTo>
                <a:lnTo>
                  <a:pt x="17566" y="36237"/>
                </a:lnTo>
                <a:lnTo>
                  <a:pt x="17491" y="34999"/>
                </a:lnTo>
                <a:lnTo>
                  <a:pt x="17413" y="33783"/>
                </a:lnTo>
                <a:lnTo>
                  <a:pt x="17330" y="32589"/>
                </a:lnTo>
                <a:lnTo>
                  <a:pt x="17241" y="31396"/>
                </a:lnTo>
                <a:lnTo>
                  <a:pt x="17147" y="30224"/>
                </a:lnTo>
                <a:lnTo>
                  <a:pt x="17050" y="29052"/>
                </a:lnTo>
                <a:lnTo>
                  <a:pt x="16949" y="27924"/>
                </a:lnTo>
                <a:lnTo>
                  <a:pt x="16844" y="26797"/>
                </a:lnTo>
                <a:lnTo>
                  <a:pt x="16732" y="25691"/>
                </a:lnTo>
                <a:lnTo>
                  <a:pt x="16616" y="24586"/>
                </a:lnTo>
                <a:lnTo>
                  <a:pt x="16497" y="23525"/>
                </a:lnTo>
                <a:lnTo>
                  <a:pt x="16373" y="22463"/>
                </a:lnTo>
                <a:lnTo>
                  <a:pt x="16246" y="21424"/>
                </a:lnTo>
                <a:lnTo>
                  <a:pt x="16115" y="20407"/>
                </a:lnTo>
                <a:lnTo>
                  <a:pt x="15977" y="19412"/>
                </a:lnTo>
                <a:lnTo>
                  <a:pt x="15839" y="18440"/>
                </a:lnTo>
                <a:lnTo>
                  <a:pt x="15697" y="17467"/>
                </a:lnTo>
                <a:lnTo>
                  <a:pt x="15547" y="16538"/>
                </a:lnTo>
                <a:lnTo>
                  <a:pt x="15398" y="15632"/>
                </a:lnTo>
                <a:lnTo>
                  <a:pt x="15241" y="14725"/>
                </a:lnTo>
                <a:lnTo>
                  <a:pt x="15084" y="13863"/>
                </a:lnTo>
                <a:lnTo>
                  <a:pt x="14923" y="13001"/>
                </a:lnTo>
                <a:lnTo>
                  <a:pt x="14755" y="12183"/>
                </a:lnTo>
                <a:lnTo>
                  <a:pt x="14587" y="11387"/>
                </a:lnTo>
                <a:lnTo>
                  <a:pt x="14415" y="10591"/>
                </a:lnTo>
                <a:lnTo>
                  <a:pt x="14239" y="9839"/>
                </a:lnTo>
                <a:lnTo>
                  <a:pt x="14063" y="9110"/>
                </a:lnTo>
                <a:lnTo>
                  <a:pt x="13880" y="8402"/>
                </a:lnTo>
                <a:lnTo>
                  <a:pt x="13697" y="7717"/>
                </a:lnTo>
                <a:lnTo>
                  <a:pt x="13510" y="7076"/>
                </a:lnTo>
                <a:lnTo>
                  <a:pt x="13319" y="6434"/>
                </a:lnTo>
                <a:lnTo>
                  <a:pt x="13125" y="5837"/>
                </a:lnTo>
                <a:lnTo>
                  <a:pt x="12931" y="5263"/>
                </a:lnTo>
                <a:lnTo>
                  <a:pt x="12729" y="4710"/>
                </a:lnTo>
                <a:lnTo>
                  <a:pt x="12531" y="4201"/>
                </a:lnTo>
                <a:lnTo>
                  <a:pt x="12325" y="3693"/>
                </a:lnTo>
                <a:lnTo>
                  <a:pt x="12119" y="3229"/>
                </a:lnTo>
                <a:lnTo>
                  <a:pt x="11910" y="2808"/>
                </a:lnTo>
                <a:lnTo>
                  <a:pt x="11701" y="2388"/>
                </a:lnTo>
                <a:lnTo>
                  <a:pt x="11488" y="2013"/>
                </a:lnTo>
                <a:lnTo>
                  <a:pt x="11275" y="1681"/>
                </a:lnTo>
                <a:lnTo>
                  <a:pt x="11054" y="1371"/>
                </a:lnTo>
                <a:lnTo>
                  <a:pt x="10837" y="1084"/>
                </a:lnTo>
                <a:lnTo>
                  <a:pt x="10617" y="841"/>
                </a:lnTo>
                <a:lnTo>
                  <a:pt x="10392" y="620"/>
                </a:lnTo>
                <a:lnTo>
                  <a:pt x="10168" y="421"/>
                </a:lnTo>
                <a:lnTo>
                  <a:pt x="9940" y="266"/>
                </a:lnTo>
                <a:lnTo>
                  <a:pt x="9712" y="155"/>
                </a:lnTo>
                <a:lnTo>
                  <a:pt x="9484" y="67"/>
                </a:lnTo>
                <a:lnTo>
                  <a:pt x="9252" y="23"/>
                </a:lnTo>
                <a:lnTo>
                  <a:pt x="90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5516495" y="3030283"/>
            <a:ext cx="112400" cy="273632"/>
          </a:xfrm>
          <a:custGeom>
            <a:avLst/>
            <a:gdLst/>
            <a:ahLst/>
            <a:cxnLst/>
            <a:rect l="l" t="t" r="r" b="b"/>
            <a:pathLst>
              <a:path w="5552" h="78069" extrusionOk="0">
                <a:moveTo>
                  <a:pt x="0" y="1"/>
                </a:moveTo>
                <a:lnTo>
                  <a:pt x="0" y="78068"/>
                </a:lnTo>
                <a:lnTo>
                  <a:pt x="3308" y="78068"/>
                </a:lnTo>
                <a:lnTo>
                  <a:pt x="3428" y="78002"/>
                </a:lnTo>
                <a:lnTo>
                  <a:pt x="3547" y="77913"/>
                </a:lnTo>
                <a:lnTo>
                  <a:pt x="3663" y="77803"/>
                </a:lnTo>
                <a:lnTo>
                  <a:pt x="3776" y="77648"/>
                </a:lnTo>
                <a:lnTo>
                  <a:pt x="3888" y="77449"/>
                </a:lnTo>
                <a:lnTo>
                  <a:pt x="4000" y="77228"/>
                </a:lnTo>
                <a:lnTo>
                  <a:pt x="4108" y="76985"/>
                </a:lnTo>
                <a:lnTo>
                  <a:pt x="4213" y="76697"/>
                </a:lnTo>
                <a:lnTo>
                  <a:pt x="4314" y="76388"/>
                </a:lnTo>
                <a:lnTo>
                  <a:pt x="4411" y="76056"/>
                </a:lnTo>
                <a:lnTo>
                  <a:pt x="4508" y="75702"/>
                </a:lnTo>
                <a:lnTo>
                  <a:pt x="4602" y="75304"/>
                </a:lnTo>
                <a:lnTo>
                  <a:pt x="4691" y="74884"/>
                </a:lnTo>
                <a:lnTo>
                  <a:pt x="4774" y="74442"/>
                </a:lnTo>
                <a:lnTo>
                  <a:pt x="4856" y="73978"/>
                </a:lnTo>
                <a:lnTo>
                  <a:pt x="4934" y="73491"/>
                </a:lnTo>
                <a:lnTo>
                  <a:pt x="5009" y="72983"/>
                </a:lnTo>
                <a:lnTo>
                  <a:pt x="5080" y="72474"/>
                </a:lnTo>
                <a:lnTo>
                  <a:pt x="5147" y="71922"/>
                </a:lnTo>
                <a:lnTo>
                  <a:pt x="5207" y="71347"/>
                </a:lnTo>
                <a:lnTo>
                  <a:pt x="5263" y="70772"/>
                </a:lnTo>
                <a:lnTo>
                  <a:pt x="5316" y="70153"/>
                </a:lnTo>
                <a:lnTo>
                  <a:pt x="5364" y="69534"/>
                </a:lnTo>
                <a:lnTo>
                  <a:pt x="5405" y="68915"/>
                </a:lnTo>
                <a:lnTo>
                  <a:pt x="5443" y="68252"/>
                </a:lnTo>
                <a:lnTo>
                  <a:pt x="5476" y="67588"/>
                </a:lnTo>
                <a:lnTo>
                  <a:pt x="5503" y="66925"/>
                </a:lnTo>
                <a:lnTo>
                  <a:pt x="5521" y="66240"/>
                </a:lnTo>
                <a:lnTo>
                  <a:pt x="5536" y="65532"/>
                </a:lnTo>
                <a:lnTo>
                  <a:pt x="5547" y="64825"/>
                </a:lnTo>
                <a:lnTo>
                  <a:pt x="5551" y="64095"/>
                </a:lnTo>
                <a:lnTo>
                  <a:pt x="55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215689" y="3335661"/>
            <a:ext cx="112319" cy="117638"/>
          </a:xfrm>
          <a:custGeom>
            <a:avLst/>
            <a:gdLst/>
            <a:ahLst/>
            <a:cxnLst/>
            <a:rect l="l" t="t" r="r" b="b"/>
            <a:pathLst>
              <a:path w="5548" h="33563" extrusionOk="0">
                <a:moveTo>
                  <a:pt x="2363" y="1"/>
                </a:moveTo>
                <a:lnTo>
                  <a:pt x="2243" y="23"/>
                </a:lnTo>
                <a:lnTo>
                  <a:pt x="2120" y="67"/>
                </a:lnTo>
                <a:lnTo>
                  <a:pt x="2004" y="155"/>
                </a:lnTo>
                <a:lnTo>
                  <a:pt x="1888" y="288"/>
                </a:lnTo>
                <a:lnTo>
                  <a:pt x="1772" y="443"/>
                </a:lnTo>
                <a:lnTo>
                  <a:pt x="1660" y="620"/>
                </a:lnTo>
                <a:lnTo>
                  <a:pt x="1551" y="841"/>
                </a:lnTo>
                <a:lnTo>
                  <a:pt x="1443" y="1106"/>
                </a:lnTo>
                <a:lnTo>
                  <a:pt x="1338" y="1371"/>
                </a:lnTo>
                <a:lnTo>
                  <a:pt x="1237" y="1681"/>
                </a:lnTo>
                <a:lnTo>
                  <a:pt x="1136" y="2012"/>
                </a:lnTo>
                <a:lnTo>
                  <a:pt x="1043" y="2388"/>
                </a:lnTo>
                <a:lnTo>
                  <a:pt x="950" y="2786"/>
                </a:lnTo>
                <a:lnTo>
                  <a:pt x="860" y="3184"/>
                </a:lnTo>
                <a:lnTo>
                  <a:pt x="774" y="3626"/>
                </a:lnTo>
                <a:lnTo>
                  <a:pt x="692" y="4091"/>
                </a:lnTo>
                <a:lnTo>
                  <a:pt x="613" y="4577"/>
                </a:lnTo>
                <a:lnTo>
                  <a:pt x="538" y="5086"/>
                </a:lnTo>
                <a:lnTo>
                  <a:pt x="471" y="5616"/>
                </a:lnTo>
                <a:lnTo>
                  <a:pt x="404" y="6169"/>
                </a:lnTo>
                <a:lnTo>
                  <a:pt x="344" y="6722"/>
                </a:lnTo>
                <a:lnTo>
                  <a:pt x="284" y="7319"/>
                </a:lnTo>
                <a:lnTo>
                  <a:pt x="232" y="7916"/>
                </a:lnTo>
                <a:lnTo>
                  <a:pt x="187" y="8535"/>
                </a:lnTo>
                <a:lnTo>
                  <a:pt x="142" y="9176"/>
                </a:lnTo>
                <a:lnTo>
                  <a:pt x="105" y="9817"/>
                </a:lnTo>
                <a:lnTo>
                  <a:pt x="75" y="10480"/>
                </a:lnTo>
                <a:lnTo>
                  <a:pt x="49" y="11166"/>
                </a:lnTo>
                <a:lnTo>
                  <a:pt x="26" y="11851"/>
                </a:lnTo>
                <a:lnTo>
                  <a:pt x="11" y="12536"/>
                </a:lnTo>
                <a:lnTo>
                  <a:pt x="4" y="13266"/>
                </a:lnTo>
                <a:lnTo>
                  <a:pt x="0" y="13973"/>
                </a:lnTo>
                <a:lnTo>
                  <a:pt x="0" y="33562"/>
                </a:lnTo>
                <a:lnTo>
                  <a:pt x="5547" y="33562"/>
                </a:lnTo>
                <a:lnTo>
                  <a:pt x="55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5359017" y="3030264"/>
            <a:ext cx="126551" cy="423036"/>
          </a:xfrm>
          <a:custGeom>
            <a:avLst/>
            <a:gdLst/>
            <a:ahLst/>
            <a:cxnLst/>
            <a:rect l="l" t="t" r="r" b="b"/>
            <a:pathLst>
              <a:path w="6251" h="120695" extrusionOk="0">
                <a:moveTo>
                  <a:pt x="0" y="1"/>
                </a:moveTo>
                <a:lnTo>
                  <a:pt x="0" y="120694"/>
                </a:lnTo>
                <a:lnTo>
                  <a:pt x="6250" y="120694"/>
                </a:lnTo>
                <a:lnTo>
                  <a:pt x="6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5215689" y="3030304"/>
            <a:ext cx="112319" cy="117638"/>
          </a:xfrm>
          <a:custGeom>
            <a:avLst/>
            <a:gdLst/>
            <a:ahLst/>
            <a:cxnLst/>
            <a:rect l="l" t="t" r="r" b="b"/>
            <a:pathLst>
              <a:path w="5548" h="33563" extrusionOk="0">
                <a:moveTo>
                  <a:pt x="0" y="0"/>
                </a:moveTo>
                <a:lnTo>
                  <a:pt x="0" y="19589"/>
                </a:lnTo>
                <a:lnTo>
                  <a:pt x="4" y="20319"/>
                </a:lnTo>
                <a:lnTo>
                  <a:pt x="11" y="21026"/>
                </a:lnTo>
                <a:lnTo>
                  <a:pt x="26" y="21734"/>
                </a:lnTo>
                <a:lnTo>
                  <a:pt x="49" y="22419"/>
                </a:lnTo>
                <a:lnTo>
                  <a:pt x="75" y="23082"/>
                </a:lnTo>
                <a:lnTo>
                  <a:pt x="105" y="23746"/>
                </a:lnTo>
                <a:lnTo>
                  <a:pt x="142" y="24409"/>
                </a:lnTo>
                <a:lnTo>
                  <a:pt x="187" y="25028"/>
                </a:lnTo>
                <a:lnTo>
                  <a:pt x="232" y="25647"/>
                </a:lnTo>
                <a:lnTo>
                  <a:pt x="284" y="26266"/>
                </a:lnTo>
                <a:lnTo>
                  <a:pt x="344" y="26841"/>
                </a:lnTo>
                <a:lnTo>
                  <a:pt x="404" y="27416"/>
                </a:lnTo>
                <a:lnTo>
                  <a:pt x="471" y="27968"/>
                </a:lnTo>
                <a:lnTo>
                  <a:pt x="538" y="28477"/>
                </a:lnTo>
                <a:lnTo>
                  <a:pt x="613" y="28985"/>
                </a:lnTo>
                <a:lnTo>
                  <a:pt x="692" y="29472"/>
                </a:lnTo>
                <a:lnTo>
                  <a:pt x="774" y="29936"/>
                </a:lnTo>
                <a:lnTo>
                  <a:pt x="860" y="30378"/>
                </a:lnTo>
                <a:lnTo>
                  <a:pt x="950" y="30798"/>
                </a:lnTo>
                <a:lnTo>
                  <a:pt x="1043" y="31196"/>
                </a:lnTo>
                <a:lnTo>
                  <a:pt x="1136" y="31550"/>
                </a:lnTo>
                <a:lnTo>
                  <a:pt x="1237" y="31882"/>
                </a:lnTo>
                <a:lnTo>
                  <a:pt x="1338" y="32191"/>
                </a:lnTo>
                <a:lnTo>
                  <a:pt x="1443" y="32479"/>
                </a:lnTo>
                <a:lnTo>
                  <a:pt x="1551" y="32722"/>
                </a:lnTo>
                <a:lnTo>
                  <a:pt x="1660" y="32943"/>
                </a:lnTo>
                <a:lnTo>
                  <a:pt x="1772" y="33142"/>
                </a:lnTo>
                <a:lnTo>
                  <a:pt x="1888" y="33297"/>
                </a:lnTo>
                <a:lnTo>
                  <a:pt x="2004" y="33407"/>
                </a:lnTo>
                <a:lnTo>
                  <a:pt x="2120" y="33496"/>
                </a:lnTo>
                <a:lnTo>
                  <a:pt x="2243" y="33562"/>
                </a:lnTo>
                <a:lnTo>
                  <a:pt x="5547" y="33562"/>
                </a:lnTo>
                <a:lnTo>
                  <a:pt x="5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5215689" y="3179614"/>
            <a:ext cx="112319" cy="124301"/>
          </a:xfrm>
          <a:custGeom>
            <a:avLst/>
            <a:gdLst/>
            <a:ahLst/>
            <a:cxnLst/>
            <a:rect l="l" t="t" r="r" b="b"/>
            <a:pathLst>
              <a:path w="5548" h="35464" extrusionOk="0">
                <a:moveTo>
                  <a:pt x="0" y="1"/>
                </a:moveTo>
                <a:lnTo>
                  <a:pt x="0" y="35464"/>
                </a:lnTo>
                <a:lnTo>
                  <a:pt x="5547" y="35464"/>
                </a:lnTo>
                <a:lnTo>
                  <a:pt x="55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5516495" y="3335661"/>
            <a:ext cx="112400" cy="117638"/>
          </a:xfrm>
          <a:custGeom>
            <a:avLst/>
            <a:gdLst/>
            <a:ahLst/>
            <a:cxnLst/>
            <a:rect l="l" t="t" r="r" b="b"/>
            <a:pathLst>
              <a:path w="5552" h="33563" extrusionOk="0">
                <a:moveTo>
                  <a:pt x="0" y="1"/>
                </a:moveTo>
                <a:lnTo>
                  <a:pt x="0" y="33562"/>
                </a:lnTo>
                <a:lnTo>
                  <a:pt x="5551" y="33562"/>
                </a:lnTo>
                <a:lnTo>
                  <a:pt x="5551" y="13973"/>
                </a:lnTo>
                <a:lnTo>
                  <a:pt x="5547" y="13266"/>
                </a:lnTo>
                <a:lnTo>
                  <a:pt x="5536" y="12536"/>
                </a:lnTo>
                <a:lnTo>
                  <a:pt x="5521" y="11851"/>
                </a:lnTo>
                <a:lnTo>
                  <a:pt x="5503" y="11166"/>
                </a:lnTo>
                <a:lnTo>
                  <a:pt x="5476" y="10480"/>
                </a:lnTo>
                <a:lnTo>
                  <a:pt x="5443" y="9817"/>
                </a:lnTo>
                <a:lnTo>
                  <a:pt x="5405" y="9176"/>
                </a:lnTo>
                <a:lnTo>
                  <a:pt x="5364" y="8535"/>
                </a:lnTo>
                <a:lnTo>
                  <a:pt x="5316" y="7916"/>
                </a:lnTo>
                <a:lnTo>
                  <a:pt x="5263" y="7319"/>
                </a:lnTo>
                <a:lnTo>
                  <a:pt x="5207" y="6722"/>
                </a:lnTo>
                <a:lnTo>
                  <a:pt x="5147" y="6169"/>
                </a:lnTo>
                <a:lnTo>
                  <a:pt x="5080" y="5616"/>
                </a:lnTo>
                <a:lnTo>
                  <a:pt x="5009" y="5086"/>
                </a:lnTo>
                <a:lnTo>
                  <a:pt x="4934" y="4577"/>
                </a:lnTo>
                <a:lnTo>
                  <a:pt x="4856" y="4091"/>
                </a:lnTo>
                <a:lnTo>
                  <a:pt x="4774" y="3626"/>
                </a:lnTo>
                <a:lnTo>
                  <a:pt x="4691" y="3184"/>
                </a:lnTo>
                <a:lnTo>
                  <a:pt x="4602" y="2786"/>
                </a:lnTo>
                <a:lnTo>
                  <a:pt x="4508" y="2388"/>
                </a:lnTo>
                <a:lnTo>
                  <a:pt x="4411" y="2012"/>
                </a:lnTo>
                <a:lnTo>
                  <a:pt x="4314" y="1681"/>
                </a:lnTo>
                <a:lnTo>
                  <a:pt x="4213" y="1371"/>
                </a:lnTo>
                <a:lnTo>
                  <a:pt x="4108" y="1106"/>
                </a:lnTo>
                <a:lnTo>
                  <a:pt x="4000" y="841"/>
                </a:lnTo>
                <a:lnTo>
                  <a:pt x="3888" y="620"/>
                </a:lnTo>
                <a:lnTo>
                  <a:pt x="3776" y="443"/>
                </a:lnTo>
                <a:lnTo>
                  <a:pt x="3663" y="288"/>
                </a:lnTo>
                <a:lnTo>
                  <a:pt x="3547" y="155"/>
                </a:lnTo>
                <a:lnTo>
                  <a:pt x="3428" y="67"/>
                </a:lnTo>
                <a:lnTo>
                  <a:pt x="3308" y="23"/>
                </a:lnTo>
                <a:lnTo>
                  <a:pt x="3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5353551"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5" y="12094"/>
                </a:lnTo>
                <a:lnTo>
                  <a:pt x="1597" y="12779"/>
                </a:lnTo>
                <a:lnTo>
                  <a:pt x="2005" y="16936"/>
                </a:lnTo>
                <a:lnTo>
                  <a:pt x="3055" y="16936"/>
                </a:lnTo>
                <a:lnTo>
                  <a:pt x="2098" y="8468"/>
                </a:lnTo>
                <a:lnTo>
                  <a:pt x="3085" y="0"/>
                </a:lnTo>
                <a:lnTo>
                  <a:pt x="2034" y="0"/>
                </a:lnTo>
                <a:lnTo>
                  <a:pt x="1593" y="4135"/>
                </a:lnTo>
                <a:lnTo>
                  <a:pt x="1545" y="4798"/>
                </a:lnTo>
                <a:lnTo>
                  <a:pt x="1492" y="4135"/>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5414627" y="4095086"/>
            <a:ext cx="62375" cy="59361"/>
          </a:xfrm>
          <a:custGeom>
            <a:avLst/>
            <a:gdLst/>
            <a:ahLst/>
            <a:cxnLst/>
            <a:rect l="l" t="t" r="r" b="b"/>
            <a:pathLst>
              <a:path w="3081" h="16936" extrusionOk="0">
                <a:moveTo>
                  <a:pt x="1" y="0"/>
                </a:moveTo>
                <a:lnTo>
                  <a:pt x="987" y="8468"/>
                </a:lnTo>
                <a:lnTo>
                  <a:pt x="27" y="16936"/>
                </a:lnTo>
                <a:lnTo>
                  <a:pt x="1081"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475704" y="4095086"/>
            <a:ext cx="62375" cy="59361"/>
          </a:xfrm>
          <a:custGeom>
            <a:avLst/>
            <a:gdLst/>
            <a:ahLst/>
            <a:cxnLst/>
            <a:rect l="l" t="t" r="r" b="b"/>
            <a:pathLst>
              <a:path w="3081" h="16936" extrusionOk="0">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536760" y="4095086"/>
            <a:ext cx="62395" cy="59361"/>
          </a:xfrm>
          <a:custGeom>
            <a:avLst/>
            <a:gdLst/>
            <a:ahLst/>
            <a:cxnLst/>
            <a:rect l="l" t="t" r="r" b="b"/>
            <a:pathLst>
              <a:path w="3082" h="16936" extrusionOk="0">
                <a:moveTo>
                  <a:pt x="1" y="0"/>
                </a:moveTo>
                <a:lnTo>
                  <a:pt x="984" y="8468"/>
                </a:lnTo>
                <a:lnTo>
                  <a:pt x="27" y="16936"/>
                </a:lnTo>
                <a:lnTo>
                  <a:pt x="1077" y="16936"/>
                </a:lnTo>
                <a:lnTo>
                  <a:pt x="1485" y="12779"/>
                </a:lnTo>
                <a:lnTo>
                  <a:pt x="1541" y="12094"/>
                </a:lnTo>
                <a:lnTo>
                  <a:pt x="1597" y="12779"/>
                </a:lnTo>
                <a:lnTo>
                  <a:pt x="2004" y="16936"/>
                </a:lnTo>
                <a:lnTo>
                  <a:pt x="3055" y="16936"/>
                </a:lnTo>
                <a:lnTo>
                  <a:pt x="2098"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5628789" y="4113764"/>
            <a:ext cx="34518" cy="19144"/>
          </a:xfrm>
          <a:custGeom>
            <a:avLst/>
            <a:gdLst/>
            <a:ahLst/>
            <a:cxnLst/>
            <a:rect l="l" t="t" r="r" b="b"/>
            <a:pathLst>
              <a:path w="1705" h="5462" extrusionOk="0">
                <a:moveTo>
                  <a:pt x="0" y="1"/>
                </a:moveTo>
                <a:lnTo>
                  <a:pt x="0" y="5462"/>
                </a:lnTo>
                <a:lnTo>
                  <a:pt x="1705" y="5462"/>
                </a:lnTo>
                <a:lnTo>
                  <a:pt x="17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5692963" y="4095086"/>
            <a:ext cx="62375" cy="59361"/>
          </a:xfrm>
          <a:custGeom>
            <a:avLst/>
            <a:gdLst/>
            <a:ahLst/>
            <a:cxnLst/>
            <a:rect l="l" t="t" r="r" b="b"/>
            <a:pathLst>
              <a:path w="3081" h="16936" extrusionOk="0">
                <a:moveTo>
                  <a:pt x="0" y="0"/>
                </a:moveTo>
                <a:lnTo>
                  <a:pt x="983" y="8468"/>
                </a:lnTo>
                <a:lnTo>
                  <a:pt x="26" y="16936"/>
                </a:lnTo>
                <a:lnTo>
                  <a:pt x="1077" y="16936"/>
                </a:lnTo>
                <a:lnTo>
                  <a:pt x="1484" y="12779"/>
                </a:lnTo>
                <a:lnTo>
                  <a:pt x="1540" y="12094"/>
                </a:lnTo>
                <a:lnTo>
                  <a:pt x="1593" y="12779"/>
                </a:lnTo>
                <a:lnTo>
                  <a:pt x="2000" y="16936"/>
                </a:lnTo>
                <a:lnTo>
                  <a:pt x="3054" y="16936"/>
                </a:lnTo>
                <a:lnTo>
                  <a:pt x="2094"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753958" y="4095086"/>
            <a:ext cx="62456" cy="59361"/>
          </a:xfrm>
          <a:custGeom>
            <a:avLst/>
            <a:gdLst/>
            <a:ahLst/>
            <a:cxnLst/>
            <a:rect l="l" t="t" r="r" b="b"/>
            <a:pathLst>
              <a:path w="3085" h="16936" extrusionOk="0">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3" y="4135"/>
                </a:lnTo>
                <a:lnTo>
                  <a:pt x="1544"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815014"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1" y="12094"/>
                </a:lnTo>
                <a:lnTo>
                  <a:pt x="1597" y="12779"/>
                </a:lnTo>
                <a:lnTo>
                  <a:pt x="2004" y="16936"/>
                </a:lnTo>
                <a:lnTo>
                  <a:pt x="3055" y="16936"/>
                </a:lnTo>
                <a:lnTo>
                  <a:pt x="2098" y="8468"/>
                </a:lnTo>
                <a:lnTo>
                  <a:pt x="3085" y="0"/>
                </a:lnTo>
                <a:lnTo>
                  <a:pt x="2031"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5876090" y="4095086"/>
            <a:ext cx="62375" cy="59361"/>
          </a:xfrm>
          <a:custGeom>
            <a:avLst/>
            <a:gdLst/>
            <a:ahLst/>
            <a:cxnLst/>
            <a:rect l="l" t="t" r="r" b="b"/>
            <a:pathLst>
              <a:path w="3081" h="16936" extrusionOk="0">
                <a:moveTo>
                  <a:pt x="0" y="0"/>
                </a:moveTo>
                <a:lnTo>
                  <a:pt x="987" y="8468"/>
                </a:lnTo>
                <a:lnTo>
                  <a:pt x="27" y="16936"/>
                </a:lnTo>
                <a:lnTo>
                  <a:pt x="1077" y="16936"/>
                </a:lnTo>
                <a:lnTo>
                  <a:pt x="1488" y="12779"/>
                </a:lnTo>
                <a:lnTo>
                  <a:pt x="1541" y="12094"/>
                </a:lnTo>
                <a:lnTo>
                  <a:pt x="1597" y="12779"/>
                </a:lnTo>
                <a:lnTo>
                  <a:pt x="2004" y="16936"/>
                </a:lnTo>
                <a:lnTo>
                  <a:pt x="3054"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5968100" y="4113764"/>
            <a:ext cx="34538" cy="19144"/>
          </a:xfrm>
          <a:custGeom>
            <a:avLst/>
            <a:gdLst/>
            <a:ahLst/>
            <a:cxnLst/>
            <a:rect l="l" t="t" r="r" b="b"/>
            <a:pathLst>
              <a:path w="1706" h="5462" extrusionOk="0">
                <a:moveTo>
                  <a:pt x="1" y="1"/>
                </a:moveTo>
                <a:lnTo>
                  <a:pt x="1" y="5462"/>
                </a:lnTo>
                <a:lnTo>
                  <a:pt x="1706" y="5462"/>
                </a:lnTo>
                <a:lnTo>
                  <a:pt x="1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6032273" y="4095086"/>
            <a:ext cx="62395" cy="59361"/>
          </a:xfrm>
          <a:custGeom>
            <a:avLst/>
            <a:gdLst/>
            <a:ahLst/>
            <a:cxnLst/>
            <a:rect l="l" t="t" r="r" b="b"/>
            <a:pathLst>
              <a:path w="3082" h="16936" extrusionOk="0">
                <a:moveTo>
                  <a:pt x="1" y="0"/>
                </a:moveTo>
                <a:lnTo>
                  <a:pt x="984" y="8468"/>
                </a:lnTo>
                <a:lnTo>
                  <a:pt x="27" y="16936"/>
                </a:lnTo>
                <a:lnTo>
                  <a:pt x="1077" y="16936"/>
                </a:lnTo>
                <a:lnTo>
                  <a:pt x="1485" y="12779"/>
                </a:lnTo>
                <a:lnTo>
                  <a:pt x="1541" y="12094"/>
                </a:lnTo>
                <a:lnTo>
                  <a:pt x="1593" y="12779"/>
                </a:lnTo>
                <a:lnTo>
                  <a:pt x="2004" y="16936"/>
                </a:lnTo>
                <a:lnTo>
                  <a:pt x="3055" y="16936"/>
                </a:lnTo>
                <a:lnTo>
                  <a:pt x="2094"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6093269" y="4095086"/>
            <a:ext cx="62456" cy="59361"/>
          </a:xfrm>
          <a:custGeom>
            <a:avLst/>
            <a:gdLst/>
            <a:ahLst/>
            <a:cxnLst/>
            <a:rect l="l" t="t" r="r" b="b"/>
            <a:pathLst>
              <a:path w="3085" h="16936" extrusionOk="0">
                <a:moveTo>
                  <a:pt x="1" y="0"/>
                </a:moveTo>
                <a:lnTo>
                  <a:pt x="988" y="8468"/>
                </a:lnTo>
                <a:lnTo>
                  <a:pt x="31" y="16936"/>
                </a:lnTo>
                <a:lnTo>
                  <a:pt x="1081" y="16936"/>
                </a:lnTo>
                <a:lnTo>
                  <a:pt x="1489" y="12779"/>
                </a:lnTo>
                <a:lnTo>
                  <a:pt x="1545" y="12094"/>
                </a:lnTo>
                <a:lnTo>
                  <a:pt x="1597" y="12779"/>
                </a:lnTo>
                <a:lnTo>
                  <a:pt x="2004" y="16936"/>
                </a:lnTo>
                <a:lnTo>
                  <a:pt x="3059" y="16936"/>
                </a:lnTo>
                <a:lnTo>
                  <a:pt x="2098" y="8468"/>
                </a:lnTo>
                <a:lnTo>
                  <a:pt x="3085" y="0"/>
                </a:lnTo>
                <a:lnTo>
                  <a:pt x="2034" y="0"/>
                </a:lnTo>
                <a:lnTo>
                  <a:pt x="1593" y="4135"/>
                </a:lnTo>
                <a:lnTo>
                  <a:pt x="1545" y="4798"/>
                </a:lnTo>
                <a:lnTo>
                  <a:pt x="1496" y="4135"/>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154345" y="4095086"/>
            <a:ext cx="62456" cy="59361"/>
          </a:xfrm>
          <a:custGeom>
            <a:avLst/>
            <a:gdLst/>
            <a:ahLst/>
            <a:cxnLst/>
            <a:rect l="l" t="t" r="r" b="b"/>
            <a:pathLst>
              <a:path w="3085" h="16936" extrusionOk="0">
                <a:moveTo>
                  <a:pt x="0" y="0"/>
                </a:moveTo>
                <a:lnTo>
                  <a:pt x="987" y="8468"/>
                </a:lnTo>
                <a:lnTo>
                  <a:pt x="30" y="16936"/>
                </a:lnTo>
                <a:lnTo>
                  <a:pt x="1081" y="16936"/>
                </a:lnTo>
                <a:lnTo>
                  <a:pt x="1488" y="12779"/>
                </a:lnTo>
                <a:lnTo>
                  <a:pt x="1541" y="12094"/>
                </a:lnTo>
                <a:lnTo>
                  <a:pt x="1597" y="12779"/>
                </a:lnTo>
                <a:lnTo>
                  <a:pt x="2004" y="16936"/>
                </a:lnTo>
                <a:lnTo>
                  <a:pt x="3054" y="16936"/>
                </a:lnTo>
                <a:lnTo>
                  <a:pt x="2097" y="8468"/>
                </a:lnTo>
                <a:lnTo>
                  <a:pt x="3084" y="0"/>
                </a:lnTo>
                <a:lnTo>
                  <a:pt x="2034"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6215421" y="4095086"/>
            <a:ext cx="62375" cy="59361"/>
          </a:xfrm>
          <a:custGeom>
            <a:avLst/>
            <a:gdLst/>
            <a:ahLst/>
            <a:cxnLst/>
            <a:rect l="l" t="t" r="r" b="b"/>
            <a:pathLst>
              <a:path w="3081" h="16936" extrusionOk="0">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6307430" y="4113764"/>
            <a:ext cx="34538" cy="19144"/>
          </a:xfrm>
          <a:custGeom>
            <a:avLst/>
            <a:gdLst/>
            <a:ahLst/>
            <a:cxnLst/>
            <a:rect l="l" t="t" r="r" b="b"/>
            <a:pathLst>
              <a:path w="1706" h="5462" extrusionOk="0">
                <a:moveTo>
                  <a:pt x="1" y="1"/>
                </a:moveTo>
                <a:lnTo>
                  <a:pt x="1" y="5462"/>
                </a:lnTo>
                <a:lnTo>
                  <a:pt x="1705" y="5462"/>
                </a:lnTo>
                <a:lnTo>
                  <a:pt x="17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6371604" y="4095086"/>
            <a:ext cx="62375" cy="59361"/>
          </a:xfrm>
          <a:custGeom>
            <a:avLst/>
            <a:gdLst/>
            <a:ahLst/>
            <a:cxnLst/>
            <a:rect l="l" t="t" r="r" b="b"/>
            <a:pathLst>
              <a:path w="3081" h="16936" extrusionOk="0">
                <a:moveTo>
                  <a:pt x="0" y="0"/>
                </a:moveTo>
                <a:lnTo>
                  <a:pt x="984" y="8468"/>
                </a:lnTo>
                <a:lnTo>
                  <a:pt x="27" y="16936"/>
                </a:lnTo>
                <a:lnTo>
                  <a:pt x="1077" y="16936"/>
                </a:lnTo>
                <a:lnTo>
                  <a:pt x="1484" y="12779"/>
                </a:lnTo>
                <a:lnTo>
                  <a:pt x="1541" y="12094"/>
                </a:lnTo>
                <a:lnTo>
                  <a:pt x="1593" y="12779"/>
                </a:lnTo>
                <a:lnTo>
                  <a:pt x="2004" y="16936"/>
                </a:lnTo>
                <a:lnTo>
                  <a:pt x="3054" y="16936"/>
                </a:lnTo>
                <a:lnTo>
                  <a:pt x="2094"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flipH="1">
            <a:off x="6432680" y="4095086"/>
            <a:ext cx="62375" cy="59361"/>
          </a:xfrm>
          <a:custGeom>
            <a:avLst/>
            <a:gdLst/>
            <a:ahLst/>
            <a:cxnLst/>
            <a:rect l="l" t="t" r="r" b="b"/>
            <a:pathLst>
              <a:path w="3081" h="16936" extrusionOk="0">
                <a:moveTo>
                  <a:pt x="0" y="0"/>
                </a:moveTo>
                <a:lnTo>
                  <a:pt x="983" y="8468"/>
                </a:lnTo>
                <a:lnTo>
                  <a:pt x="26" y="16936"/>
                </a:lnTo>
                <a:lnTo>
                  <a:pt x="1077" y="16936"/>
                </a:lnTo>
                <a:lnTo>
                  <a:pt x="1484" y="12779"/>
                </a:lnTo>
                <a:lnTo>
                  <a:pt x="1540" y="12094"/>
                </a:lnTo>
                <a:lnTo>
                  <a:pt x="1593" y="12779"/>
                </a:lnTo>
                <a:lnTo>
                  <a:pt x="2004" y="16936"/>
                </a:lnTo>
                <a:lnTo>
                  <a:pt x="3054" y="16936"/>
                </a:lnTo>
                <a:lnTo>
                  <a:pt x="2093"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flipH="1">
            <a:off x="6493676" y="4095086"/>
            <a:ext cx="62436" cy="59361"/>
          </a:xfrm>
          <a:custGeom>
            <a:avLst/>
            <a:gdLst/>
            <a:ahLst/>
            <a:cxnLst/>
            <a:rect l="l" t="t" r="r" b="b"/>
            <a:pathLst>
              <a:path w="3084" h="16936" extrusionOk="0">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2" y="4135"/>
                </a:lnTo>
                <a:lnTo>
                  <a:pt x="1544" y="4798"/>
                </a:lnTo>
                <a:lnTo>
                  <a:pt x="1492" y="4135"/>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6554732" y="4095086"/>
            <a:ext cx="62375" cy="59361"/>
          </a:xfrm>
          <a:custGeom>
            <a:avLst/>
            <a:gdLst/>
            <a:ahLst/>
            <a:cxnLst/>
            <a:rect l="l" t="t" r="r" b="b"/>
            <a:pathLst>
              <a:path w="3081" h="16936" extrusionOk="0">
                <a:moveTo>
                  <a:pt x="1" y="0"/>
                </a:moveTo>
                <a:lnTo>
                  <a:pt x="988" y="8468"/>
                </a:lnTo>
                <a:lnTo>
                  <a:pt x="27" y="16936"/>
                </a:lnTo>
                <a:lnTo>
                  <a:pt x="1077"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5057522" y="2905913"/>
            <a:ext cx="1380911" cy="1359144"/>
          </a:xfrm>
          <a:custGeom>
            <a:avLst/>
            <a:gdLst/>
            <a:ahLst/>
            <a:cxnLst/>
            <a:rect l="l" t="t" r="r" b="b"/>
            <a:pathLst>
              <a:path w="68210" h="387773" extrusionOk="0">
                <a:moveTo>
                  <a:pt x="7536" y="1"/>
                </a:moveTo>
                <a:lnTo>
                  <a:pt x="7211" y="23"/>
                </a:lnTo>
                <a:lnTo>
                  <a:pt x="6897" y="45"/>
                </a:lnTo>
                <a:lnTo>
                  <a:pt x="6591" y="111"/>
                </a:lnTo>
                <a:lnTo>
                  <a:pt x="6295" y="178"/>
                </a:lnTo>
                <a:lnTo>
                  <a:pt x="6008" y="288"/>
                </a:lnTo>
                <a:lnTo>
                  <a:pt x="5731" y="421"/>
                </a:lnTo>
                <a:lnTo>
                  <a:pt x="5462" y="553"/>
                </a:lnTo>
                <a:lnTo>
                  <a:pt x="5200" y="730"/>
                </a:lnTo>
                <a:lnTo>
                  <a:pt x="4946" y="929"/>
                </a:lnTo>
                <a:lnTo>
                  <a:pt x="4703" y="1128"/>
                </a:lnTo>
                <a:lnTo>
                  <a:pt x="4468" y="1371"/>
                </a:lnTo>
                <a:lnTo>
                  <a:pt x="4236" y="1615"/>
                </a:lnTo>
                <a:lnTo>
                  <a:pt x="4015" y="1902"/>
                </a:lnTo>
                <a:lnTo>
                  <a:pt x="3806" y="2190"/>
                </a:lnTo>
                <a:lnTo>
                  <a:pt x="3600" y="2499"/>
                </a:lnTo>
                <a:lnTo>
                  <a:pt x="3402" y="2831"/>
                </a:lnTo>
                <a:lnTo>
                  <a:pt x="3212" y="3207"/>
                </a:lnTo>
                <a:lnTo>
                  <a:pt x="3028" y="3582"/>
                </a:lnTo>
                <a:lnTo>
                  <a:pt x="2853" y="3980"/>
                </a:lnTo>
                <a:lnTo>
                  <a:pt x="2681" y="4400"/>
                </a:lnTo>
                <a:lnTo>
                  <a:pt x="2520" y="4821"/>
                </a:lnTo>
                <a:lnTo>
                  <a:pt x="2363" y="5285"/>
                </a:lnTo>
                <a:lnTo>
                  <a:pt x="2213" y="5771"/>
                </a:lnTo>
                <a:lnTo>
                  <a:pt x="2071" y="6258"/>
                </a:lnTo>
                <a:lnTo>
                  <a:pt x="1933" y="6766"/>
                </a:lnTo>
                <a:lnTo>
                  <a:pt x="1802" y="7297"/>
                </a:lnTo>
                <a:lnTo>
                  <a:pt x="1679" y="7849"/>
                </a:lnTo>
                <a:lnTo>
                  <a:pt x="1559" y="8424"/>
                </a:lnTo>
                <a:lnTo>
                  <a:pt x="1447" y="9021"/>
                </a:lnTo>
                <a:lnTo>
                  <a:pt x="1339" y="9618"/>
                </a:lnTo>
                <a:lnTo>
                  <a:pt x="1238" y="10237"/>
                </a:lnTo>
                <a:lnTo>
                  <a:pt x="1141" y="10878"/>
                </a:lnTo>
                <a:lnTo>
                  <a:pt x="1047" y="11542"/>
                </a:lnTo>
                <a:lnTo>
                  <a:pt x="961" y="12227"/>
                </a:lnTo>
                <a:lnTo>
                  <a:pt x="879" y="12912"/>
                </a:lnTo>
                <a:lnTo>
                  <a:pt x="800" y="13620"/>
                </a:lnTo>
                <a:lnTo>
                  <a:pt x="729" y="14350"/>
                </a:lnTo>
                <a:lnTo>
                  <a:pt x="658" y="15101"/>
                </a:lnTo>
                <a:lnTo>
                  <a:pt x="595" y="15853"/>
                </a:lnTo>
                <a:lnTo>
                  <a:pt x="535" y="16649"/>
                </a:lnTo>
                <a:lnTo>
                  <a:pt x="479" y="17423"/>
                </a:lnTo>
                <a:lnTo>
                  <a:pt x="430" y="18241"/>
                </a:lnTo>
                <a:lnTo>
                  <a:pt x="382" y="19059"/>
                </a:lnTo>
                <a:lnTo>
                  <a:pt x="337" y="19921"/>
                </a:lnTo>
                <a:lnTo>
                  <a:pt x="296" y="20761"/>
                </a:lnTo>
                <a:lnTo>
                  <a:pt x="258" y="21646"/>
                </a:lnTo>
                <a:lnTo>
                  <a:pt x="225" y="22530"/>
                </a:lnTo>
                <a:lnTo>
                  <a:pt x="191" y="23436"/>
                </a:lnTo>
                <a:lnTo>
                  <a:pt x="165" y="24343"/>
                </a:lnTo>
                <a:lnTo>
                  <a:pt x="139" y="25294"/>
                </a:lnTo>
                <a:lnTo>
                  <a:pt x="116" y="26222"/>
                </a:lnTo>
                <a:lnTo>
                  <a:pt x="94" y="27195"/>
                </a:lnTo>
                <a:lnTo>
                  <a:pt x="79" y="28168"/>
                </a:lnTo>
                <a:lnTo>
                  <a:pt x="60" y="29163"/>
                </a:lnTo>
                <a:lnTo>
                  <a:pt x="38" y="31175"/>
                </a:lnTo>
                <a:lnTo>
                  <a:pt x="19" y="33253"/>
                </a:lnTo>
                <a:lnTo>
                  <a:pt x="8" y="35375"/>
                </a:lnTo>
                <a:lnTo>
                  <a:pt x="4" y="37564"/>
                </a:lnTo>
                <a:lnTo>
                  <a:pt x="1" y="39775"/>
                </a:lnTo>
                <a:lnTo>
                  <a:pt x="1" y="347998"/>
                </a:lnTo>
                <a:lnTo>
                  <a:pt x="4" y="350209"/>
                </a:lnTo>
                <a:lnTo>
                  <a:pt x="8" y="352398"/>
                </a:lnTo>
                <a:lnTo>
                  <a:pt x="19" y="354520"/>
                </a:lnTo>
                <a:lnTo>
                  <a:pt x="38" y="356598"/>
                </a:lnTo>
                <a:lnTo>
                  <a:pt x="60" y="358610"/>
                </a:lnTo>
                <a:lnTo>
                  <a:pt x="79" y="359605"/>
                </a:lnTo>
                <a:lnTo>
                  <a:pt x="94" y="360578"/>
                </a:lnTo>
                <a:lnTo>
                  <a:pt x="116" y="361551"/>
                </a:lnTo>
                <a:lnTo>
                  <a:pt x="139" y="362501"/>
                </a:lnTo>
                <a:lnTo>
                  <a:pt x="165" y="363430"/>
                </a:lnTo>
                <a:lnTo>
                  <a:pt x="191" y="364336"/>
                </a:lnTo>
                <a:lnTo>
                  <a:pt x="225" y="365243"/>
                </a:lnTo>
                <a:lnTo>
                  <a:pt x="258" y="366127"/>
                </a:lnTo>
                <a:lnTo>
                  <a:pt x="296" y="367012"/>
                </a:lnTo>
                <a:lnTo>
                  <a:pt x="337" y="367874"/>
                </a:lnTo>
                <a:lnTo>
                  <a:pt x="382" y="368714"/>
                </a:lnTo>
                <a:lnTo>
                  <a:pt x="430" y="369532"/>
                </a:lnTo>
                <a:lnTo>
                  <a:pt x="479" y="370350"/>
                </a:lnTo>
                <a:lnTo>
                  <a:pt x="535" y="371146"/>
                </a:lnTo>
                <a:lnTo>
                  <a:pt x="595" y="371920"/>
                </a:lnTo>
                <a:lnTo>
                  <a:pt x="658" y="372672"/>
                </a:lnTo>
                <a:lnTo>
                  <a:pt x="729" y="373423"/>
                </a:lnTo>
                <a:lnTo>
                  <a:pt x="800" y="374153"/>
                </a:lnTo>
                <a:lnTo>
                  <a:pt x="879" y="374860"/>
                </a:lnTo>
                <a:lnTo>
                  <a:pt x="961" y="375546"/>
                </a:lnTo>
                <a:lnTo>
                  <a:pt x="1047" y="376231"/>
                </a:lnTo>
                <a:lnTo>
                  <a:pt x="1141" y="376894"/>
                </a:lnTo>
                <a:lnTo>
                  <a:pt x="1238" y="377536"/>
                </a:lnTo>
                <a:lnTo>
                  <a:pt x="1339" y="378155"/>
                </a:lnTo>
                <a:lnTo>
                  <a:pt x="1447" y="378774"/>
                </a:lnTo>
                <a:lnTo>
                  <a:pt x="1559" y="379349"/>
                </a:lnTo>
                <a:lnTo>
                  <a:pt x="1679" y="379923"/>
                </a:lnTo>
                <a:lnTo>
                  <a:pt x="1802" y="380476"/>
                </a:lnTo>
                <a:lnTo>
                  <a:pt x="1933" y="381007"/>
                </a:lnTo>
                <a:lnTo>
                  <a:pt x="2071" y="381515"/>
                </a:lnTo>
                <a:lnTo>
                  <a:pt x="2213" y="382024"/>
                </a:lnTo>
                <a:lnTo>
                  <a:pt x="2363" y="382488"/>
                </a:lnTo>
                <a:lnTo>
                  <a:pt x="2520" y="382952"/>
                </a:lnTo>
                <a:lnTo>
                  <a:pt x="2681" y="383395"/>
                </a:lnTo>
                <a:lnTo>
                  <a:pt x="2853" y="383792"/>
                </a:lnTo>
                <a:lnTo>
                  <a:pt x="3028" y="384190"/>
                </a:lnTo>
                <a:lnTo>
                  <a:pt x="3212" y="384566"/>
                </a:lnTo>
                <a:lnTo>
                  <a:pt x="3402" y="384942"/>
                </a:lnTo>
                <a:lnTo>
                  <a:pt x="3600" y="385274"/>
                </a:lnTo>
                <a:lnTo>
                  <a:pt x="3806" y="385583"/>
                </a:lnTo>
                <a:lnTo>
                  <a:pt x="4015" y="385893"/>
                </a:lnTo>
                <a:lnTo>
                  <a:pt x="4236" y="386158"/>
                </a:lnTo>
                <a:lnTo>
                  <a:pt x="4468" y="386423"/>
                </a:lnTo>
                <a:lnTo>
                  <a:pt x="4703" y="386645"/>
                </a:lnTo>
                <a:lnTo>
                  <a:pt x="4946" y="386866"/>
                </a:lnTo>
                <a:lnTo>
                  <a:pt x="5200" y="387043"/>
                </a:lnTo>
                <a:lnTo>
                  <a:pt x="5462" y="387219"/>
                </a:lnTo>
                <a:lnTo>
                  <a:pt x="5731" y="387352"/>
                </a:lnTo>
                <a:lnTo>
                  <a:pt x="6008" y="387485"/>
                </a:lnTo>
                <a:lnTo>
                  <a:pt x="6295" y="387595"/>
                </a:lnTo>
                <a:lnTo>
                  <a:pt x="6591" y="387662"/>
                </a:lnTo>
                <a:lnTo>
                  <a:pt x="6897" y="387728"/>
                </a:lnTo>
                <a:lnTo>
                  <a:pt x="7211" y="387750"/>
                </a:lnTo>
                <a:lnTo>
                  <a:pt x="7536" y="387772"/>
                </a:lnTo>
                <a:lnTo>
                  <a:pt x="68209" y="387772"/>
                </a:lnTo>
                <a:lnTo>
                  <a:pt x="43224" y="1"/>
                </a:lnTo>
                <a:close/>
              </a:path>
            </a:pathLst>
          </a:cu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a:off x="4572006" y="676881"/>
            <a:ext cx="903712" cy="957598"/>
            <a:chOff x="-859225" y="2550000"/>
            <a:chExt cx="1361628" cy="1442818"/>
          </a:xfrm>
        </p:grpSpPr>
        <p:sp>
          <p:nvSpPr>
            <p:cNvPr id="62" name="Google Shape;62;p2"/>
            <p:cNvSpPr/>
            <p:nvPr/>
          </p:nvSpPr>
          <p:spPr>
            <a:xfrm flipH="1">
              <a:off x="-859225" y="2550000"/>
              <a:ext cx="1361628" cy="1442818"/>
            </a:xfrm>
            <a:custGeom>
              <a:avLst/>
              <a:gdLst/>
              <a:ahLst/>
              <a:cxnLst/>
              <a:rect l="l" t="t" r="r" b="b"/>
              <a:pathLst>
                <a:path w="171977" h="231778" extrusionOk="0">
                  <a:moveTo>
                    <a:pt x="28256" y="1"/>
                  </a:moveTo>
                  <a:lnTo>
                    <a:pt x="27527" y="17"/>
                  </a:lnTo>
                  <a:lnTo>
                    <a:pt x="26810" y="49"/>
                  </a:lnTo>
                  <a:lnTo>
                    <a:pt x="26094" y="112"/>
                  </a:lnTo>
                  <a:lnTo>
                    <a:pt x="25377" y="208"/>
                  </a:lnTo>
                  <a:lnTo>
                    <a:pt x="24672" y="303"/>
                  </a:lnTo>
                  <a:lnTo>
                    <a:pt x="23968" y="431"/>
                  </a:lnTo>
                  <a:lnTo>
                    <a:pt x="23275" y="590"/>
                  </a:lnTo>
                  <a:lnTo>
                    <a:pt x="22583" y="765"/>
                  </a:lnTo>
                  <a:lnTo>
                    <a:pt x="21891" y="956"/>
                  </a:lnTo>
                  <a:lnTo>
                    <a:pt x="21210" y="1179"/>
                  </a:lnTo>
                  <a:lnTo>
                    <a:pt x="20542" y="1418"/>
                  </a:lnTo>
                  <a:lnTo>
                    <a:pt x="19874" y="1689"/>
                  </a:lnTo>
                  <a:lnTo>
                    <a:pt x="19218" y="1959"/>
                  </a:lnTo>
                  <a:lnTo>
                    <a:pt x="18562" y="2262"/>
                  </a:lnTo>
                  <a:lnTo>
                    <a:pt x="17918" y="2580"/>
                  </a:lnTo>
                  <a:lnTo>
                    <a:pt x="17287" y="2930"/>
                  </a:lnTo>
                  <a:lnTo>
                    <a:pt x="16655" y="3297"/>
                  </a:lnTo>
                  <a:lnTo>
                    <a:pt x="16035" y="3679"/>
                  </a:lnTo>
                  <a:lnTo>
                    <a:pt x="15416" y="4077"/>
                  </a:lnTo>
                  <a:lnTo>
                    <a:pt x="14821" y="4491"/>
                  </a:lnTo>
                  <a:lnTo>
                    <a:pt x="14213" y="4937"/>
                  </a:lnTo>
                  <a:lnTo>
                    <a:pt x="13630" y="5382"/>
                  </a:lnTo>
                  <a:lnTo>
                    <a:pt x="13059" y="5860"/>
                  </a:lnTo>
                  <a:lnTo>
                    <a:pt x="12488" y="6354"/>
                  </a:lnTo>
                  <a:lnTo>
                    <a:pt x="11929" y="6863"/>
                  </a:lnTo>
                  <a:lnTo>
                    <a:pt x="11371" y="7389"/>
                  </a:lnTo>
                  <a:lnTo>
                    <a:pt x="10836" y="7930"/>
                  </a:lnTo>
                  <a:lnTo>
                    <a:pt x="10302" y="8487"/>
                  </a:lnTo>
                  <a:lnTo>
                    <a:pt x="9791" y="9076"/>
                  </a:lnTo>
                  <a:lnTo>
                    <a:pt x="9281" y="9666"/>
                  </a:lnTo>
                  <a:lnTo>
                    <a:pt x="8783" y="10271"/>
                  </a:lnTo>
                  <a:lnTo>
                    <a:pt x="8297" y="10892"/>
                  </a:lnTo>
                  <a:lnTo>
                    <a:pt x="7823" y="11528"/>
                  </a:lnTo>
                  <a:lnTo>
                    <a:pt x="7362" y="12181"/>
                  </a:lnTo>
                  <a:lnTo>
                    <a:pt x="6912" y="12850"/>
                  </a:lnTo>
                  <a:lnTo>
                    <a:pt x="6475" y="13519"/>
                  </a:lnTo>
                  <a:lnTo>
                    <a:pt x="6038" y="14219"/>
                  </a:lnTo>
                  <a:lnTo>
                    <a:pt x="5625" y="14920"/>
                  </a:lnTo>
                  <a:lnTo>
                    <a:pt x="5224" y="15636"/>
                  </a:lnTo>
                  <a:lnTo>
                    <a:pt x="4835" y="16385"/>
                  </a:lnTo>
                  <a:lnTo>
                    <a:pt x="4459" y="17117"/>
                  </a:lnTo>
                  <a:lnTo>
                    <a:pt x="4106" y="17881"/>
                  </a:lnTo>
                  <a:lnTo>
                    <a:pt x="3754" y="18646"/>
                  </a:lnTo>
                  <a:lnTo>
                    <a:pt x="3414" y="19426"/>
                  </a:lnTo>
                  <a:lnTo>
                    <a:pt x="3098" y="20222"/>
                  </a:lnTo>
                  <a:lnTo>
                    <a:pt x="2794" y="21034"/>
                  </a:lnTo>
                  <a:lnTo>
                    <a:pt x="2503" y="21846"/>
                  </a:lnTo>
                  <a:lnTo>
                    <a:pt x="2223" y="22674"/>
                  </a:lnTo>
                  <a:lnTo>
                    <a:pt x="1968" y="23502"/>
                  </a:lnTo>
                  <a:lnTo>
                    <a:pt x="1713" y="24346"/>
                  </a:lnTo>
                  <a:lnTo>
                    <a:pt x="1482" y="25205"/>
                  </a:lnTo>
                  <a:lnTo>
                    <a:pt x="1276" y="26065"/>
                  </a:lnTo>
                  <a:lnTo>
                    <a:pt x="1069" y="26941"/>
                  </a:lnTo>
                  <a:lnTo>
                    <a:pt x="887" y="27817"/>
                  </a:lnTo>
                  <a:lnTo>
                    <a:pt x="717" y="28708"/>
                  </a:lnTo>
                  <a:lnTo>
                    <a:pt x="571" y="29616"/>
                  </a:lnTo>
                  <a:lnTo>
                    <a:pt x="438" y="30507"/>
                  </a:lnTo>
                  <a:lnTo>
                    <a:pt x="328" y="31431"/>
                  </a:lnTo>
                  <a:lnTo>
                    <a:pt x="219" y="32354"/>
                  </a:lnTo>
                  <a:lnTo>
                    <a:pt x="146" y="33278"/>
                  </a:lnTo>
                  <a:lnTo>
                    <a:pt x="73" y="34217"/>
                  </a:lnTo>
                  <a:lnTo>
                    <a:pt x="37" y="35157"/>
                  </a:lnTo>
                  <a:lnTo>
                    <a:pt x="0" y="36096"/>
                  </a:lnTo>
                  <a:lnTo>
                    <a:pt x="0" y="37051"/>
                  </a:lnTo>
                  <a:lnTo>
                    <a:pt x="0" y="131517"/>
                  </a:lnTo>
                  <a:lnTo>
                    <a:pt x="0" y="132472"/>
                  </a:lnTo>
                  <a:lnTo>
                    <a:pt x="37" y="133428"/>
                  </a:lnTo>
                  <a:lnTo>
                    <a:pt x="73" y="134367"/>
                  </a:lnTo>
                  <a:lnTo>
                    <a:pt x="146" y="135290"/>
                  </a:lnTo>
                  <a:lnTo>
                    <a:pt x="219" y="136230"/>
                  </a:lnTo>
                  <a:lnTo>
                    <a:pt x="328" y="137137"/>
                  </a:lnTo>
                  <a:lnTo>
                    <a:pt x="438" y="138061"/>
                  </a:lnTo>
                  <a:lnTo>
                    <a:pt x="571" y="138968"/>
                  </a:lnTo>
                  <a:lnTo>
                    <a:pt x="717" y="139860"/>
                  </a:lnTo>
                  <a:lnTo>
                    <a:pt x="887" y="140752"/>
                  </a:lnTo>
                  <a:lnTo>
                    <a:pt x="1069" y="141627"/>
                  </a:lnTo>
                  <a:lnTo>
                    <a:pt x="1276" y="142503"/>
                  </a:lnTo>
                  <a:lnTo>
                    <a:pt x="1482" y="143379"/>
                  </a:lnTo>
                  <a:lnTo>
                    <a:pt x="1713" y="144223"/>
                  </a:lnTo>
                  <a:lnTo>
                    <a:pt x="1968" y="145067"/>
                  </a:lnTo>
                  <a:lnTo>
                    <a:pt x="2223" y="145910"/>
                  </a:lnTo>
                  <a:lnTo>
                    <a:pt x="2503" y="146738"/>
                  </a:lnTo>
                  <a:lnTo>
                    <a:pt x="2794" y="147550"/>
                  </a:lnTo>
                  <a:lnTo>
                    <a:pt x="3098" y="148347"/>
                  </a:lnTo>
                  <a:lnTo>
                    <a:pt x="3414" y="149143"/>
                  </a:lnTo>
                  <a:lnTo>
                    <a:pt x="3754" y="149923"/>
                  </a:lnTo>
                  <a:lnTo>
                    <a:pt x="4106" y="150687"/>
                  </a:lnTo>
                  <a:lnTo>
                    <a:pt x="4459" y="151451"/>
                  </a:lnTo>
                  <a:lnTo>
                    <a:pt x="4835" y="152200"/>
                  </a:lnTo>
                  <a:lnTo>
                    <a:pt x="5224" y="152932"/>
                  </a:lnTo>
                  <a:lnTo>
                    <a:pt x="5625" y="153649"/>
                  </a:lnTo>
                  <a:lnTo>
                    <a:pt x="6038" y="154365"/>
                  </a:lnTo>
                  <a:lnTo>
                    <a:pt x="6475" y="155050"/>
                  </a:lnTo>
                  <a:lnTo>
                    <a:pt x="6912" y="155734"/>
                  </a:lnTo>
                  <a:lnTo>
                    <a:pt x="7362" y="156403"/>
                  </a:lnTo>
                  <a:lnTo>
                    <a:pt x="7823" y="157056"/>
                  </a:lnTo>
                  <a:lnTo>
                    <a:pt x="8297" y="157693"/>
                  </a:lnTo>
                  <a:lnTo>
                    <a:pt x="8783" y="158314"/>
                  </a:lnTo>
                  <a:lnTo>
                    <a:pt x="9281" y="158919"/>
                  </a:lnTo>
                  <a:lnTo>
                    <a:pt x="9791" y="159508"/>
                  </a:lnTo>
                  <a:lnTo>
                    <a:pt x="10302" y="160081"/>
                  </a:lnTo>
                  <a:lnTo>
                    <a:pt x="10836" y="160638"/>
                  </a:lnTo>
                  <a:lnTo>
                    <a:pt x="11371" y="161180"/>
                  </a:lnTo>
                  <a:lnTo>
                    <a:pt x="11929" y="161705"/>
                  </a:lnTo>
                  <a:lnTo>
                    <a:pt x="12488" y="162215"/>
                  </a:lnTo>
                  <a:lnTo>
                    <a:pt x="13059" y="162708"/>
                  </a:lnTo>
                  <a:lnTo>
                    <a:pt x="13630" y="163186"/>
                  </a:lnTo>
                  <a:lnTo>
                    <a:pt x="14213" y="163648"/>
                  </a:lnTo>
                  <a:lnTo>
                    <a:pt x="14821" y="164077"/>
                  </a:lnTo>
                  <a:lnTo>
                    <a:pt x="15416" y="164491"/>
                  </a:lnTo>
                  <a:lnTo>
                    <a:pt x="16035" y="164905"/>
                  </a:lnTo>
                  <a:lnTo>
                    <a:pt x="16655" y="165288"/>
                  </a:lnTo>
                  <a:lnTo>
                    <a:pt x="17287" y="165638"/>
                  </a:lnTo>
                  <a:lnTo>
                    <a:pt x="17918" y="165988"/>
                  </a:lnTo>
                  <a:lnTo>
                    <a:pt x="18562" y="166307"/>
                  </a:lnTo>
                  <a:lnTo>
                    <a:pt x="19218" y="166609"/>
                  </a:lnTo>
                  <a:lnTo>
                    <a:pt x="19874" y="166896"/>
                  </a:lnTo>
                  <a:lnTo>
                    <a:pt x="20542" y="167150"/>
                  </a:lnTo>
                  <a:lnTo>
                    <a:pt x="21210" y="167389"/>
                  </a:lnTo>
                  <a:lnTo>
                    <a:pt x="21891" y="167612"/>
                  </a:lnTo>
                  <a:lnTo>
                    <a:pt x="22583" y="167803"/>
                  </a:lnTo>
                  <a:lnTo>
                    <a:pt x="23275" y="167978"/>
                  </a:lnTo>
                  <a:lnTo>
                    <a:pt x="23968" y="168138"/>
                  </a:lnTo>
                  <a:lnTo>
                    <a:pt x="24672" y="168265"/>
                  </a:lnTo>
                  <a:lnTo>
                    <a:pt x="25377" y="168376"/>
                  </a:lnTo>
                  <a:lnTo>
                    <a:pt x="26094" y="168456"/>
                  </a:lnTo>
                  <a:lnTo>
                    <a:pt x="26810" y="168520"/>
                  </a:lnTo>
                  <a:lnTo>
                    <a:pt x="27527" y="168552"/>
                  </a:lnTo>
                  <a:lnTo>
                    <a:pt x="28256" y="168568"/>
                  </a:lnTo>
                  <a:lnTo>
                    <a:pt x="69170" y="168568"/>
                  </a:lnTo>
                  <a:lnTo>
                    <a:pt x="69170" y="231778"/>
                  </a:lnTo>
                  <a:lnTo>
                    <a:pt x="107629" y="168568"/>
                  </a:lnTo>
                  <a:lnTo>
                    <a:pt x="143720" y="168568"/>
                  </a:lnTo>
                  <a:lnTo>
                    <a:pt x="144449" y="168552"/>
                  </a:lnTo>
                  <a:lnTo>
                    <a:pt x="145166" y="168520"/>
                  </a:lnTo>
                  <a:lnTo>
                    <a:pt x="145883" y="168456"/>
                  </a:lnTo>
                  <a:lnTo>
                    <a:pt x="146599" y="168376"/>
                  </a:lnTo>
                  <a:lnTo>
                    <a:pt x="147304" y="168265"/>
                  </a:lnTo>
                  <a:lnTo>
                    <a:pt x="148009" y="168138"/>
                  </a:lnTo>
                  <a:lnTo>
                    <a:pt x="148701" y="167978"/>
                  </a:lnTo>
                  <a:lnTo>
                    <a:pt x="149393" y="167803"/>
                  </a:lnTo>
                  <a:lnTo>
                    <a:pt x="150086" y="167612"/>
                  </a:lnTo>
                  <a:lnTo>
                    <a:pt x="150766" y="167389"/>
                  </a:lnTo>
                  <a:lnTo>
                    <a:pt x="151434" y="167150"/>
                  </a:lnTo>
                  <a:lnTo>
                    <a:pt x="152102" y="166896"/>
                  </a:lnTo>
                  <a:lnTo>
                    <a:pt x="152758" y="166609"/>
                  </a:lnTo>
                  <a:lnTo>
                    <a:pt x="153414" y="166307"/>
                  </a:lnTo>
                  <a:lnTo>
                    <a:pt x="154058" y="165988"/>
                  </a:lnTo>
                  <a:lnTo>
                    <a:pt x="154690" y="165638"/>
                  </a:lnTo>
                  <a:lnTo>
                    <a:pt x="155321" y="165288"/>
                  </a:lnTo>
                  <a:lnTo>
                    <a:pt x="155941" y="164905"/>
                  </a:lnTo>
                  <a:lnTo>
                    <a:pt x="156561" y="164491"/>
                  </a:lnTo>
                  <a:lnTo>
                    <a:pt x="157156" y="164077"/>
                  </a:lnTo>
                  <a:lnTo>
                    <a:pt x="157763" y="163648"/>
                  </a:lnTo>
                  <a:lnTo>
                    <a:pt x="158346" y="163186"/>
                  </a:lnTo>
                  <a:lnTo>
                    <a:pt x="158917" y="162708"/>
                  </a:lnTo>
                  <a:lnTo>
                    <a:pt x="159488" y="162215"/>
                  </a:lnTo>
                  <a:lnTo>
                    <a:pt x="160047" y="161705"/>
                  </a:lnTo>
                  <a:lnTo>
                    <a:pt x="160606" y="161180"/>
                  </a:lnTo>
                  <a:lnTo>
                    <a:pt x="161140" y="160638"/>
                  </a:lnTo>
                  <a:lnTo>
                    <a:pt x="161675" y="160081"/>
                  </a:lnTo>
                  <a:lnTo>
                    <a:pt x="162185" y="159508"/>
                  </a:lnTo>
                  <a:lnTo>
                    <a:pt x="162695" y="158919"/>
                  </a:lnTo>
                  <a:lnTo>
                    <a:pt x="163193" y="158314"/>
                  </a:lnTo>
                  <a:lnTo>
                    <a:pt x="163679" y="157693"/>
                  </a:lnTo>
                  <a:lnTo>
                    <a:pt x="164153" y="157056"/>
                  </a:lnTo>
                  <a:lnTo>
                    <a:pt x="164614" y="156403"/>
                  </a:lnTo>
                  <a:lnTo>
                    <a:pt x="165064" y="155734"/>
                  </a:lnTo>
                  <a:lnTo>
                    <a:pt x="165501" y="155050"/>
                  </a:lnTo>
                  <a:lnTo>
                    <a:pt x="165939" y="154365"/>
                  </a:lnTo>
                  <a:lnTo>
                    <a:pt x="166352" y="153649"/>
                  </a:lnTo>
                  <a:lnTo>
                    <a:pt x="166752" y="152932"/>
                  </a:lnTo>
                  <a:lnTo>
                    <a:pt x="167141" y="152200"/>
                  </a:lnTo>
                  <a:lnTo>
                    <a:pt x="167518" y="151451"/>
                  </a:lnTo>
                  <a:lnTo>
                    <a:pt x="167870" y="150687"/>
                  </a:lnTo>
                  <a:lnTo>
                    <a:pt x="168222" y="149923"/>
                  </a:lnTo>
                  <a:lnTo>
                    <a:pt x="168550" y="149143"/>
                  </a:lnTo>
                  <a:lnTo>
                    <a:pt x="168878" y="148347"/>
                  </a:lnTo>
                  <a:lnTo>
                    <a:pt x="169182" y="147550"/>
                  </a:lnTo>
                  <a:lnTo>
                    <a:pt x="169474" y="146738"/>
                  </a:lnTo>
                  <a:lnTo>
                    <a:pt x="169753" y="145910"/>
                  </a:lnTo>
                  <a:lnTo>
                    <a:pt x="170008" y="145067"/>
                  </a:lnTo>
                  <a:lnTo>
                    <a:pt x="170263" y="144223"/>
                  </a:lnTo>
                  <a:lnTo>
                    <a:pt x="170494" y="143379"/>
                  </a:lnTo>
                  <a:lnTo>
                    <a:pt x="170700" y="142503"/>
                  </a:lnTo>
                  <a:lnTo>
                    <a:pt x="170907" y="141627"/>
                  </a:lnTo>
                  <a:lnTo>
                    <a:pt x="171089" y="140752"/>
                  </a:lnTo>
                  <a:lnTo>
                    <a:pt x="171259" y="139860"/>
                  </a:lnTo>
                  <a:lnTo>
                    <a:pt x="171405" y="138968"/>
                  </a:lnTo>
                  <a:lnTo>
                    <a:pt x="171539" y="138061"/>
                  </a:lnTo>
                  <a:lnTo>
                    <a:pt x="171648" y="137137"/>
                  </a:lnTo>
                  <a:lnTo>
                    <a:pt x="171757" y="136230"/>
                  </a:lnTo>
                  <a:lnTo>
                    <a:pt x="171830" y="135290"/>
                  </a:lnTo>
                  <a:lnTo>
                    <a:pt x="171903" y="134367"/>
                  </a:lnTo>
                  <a:lnTo>
                    <a:pt x="171940" y="133428"/>
                  </a:lnTo>
                  <a:lnTo>
                    <a:pt x="171976" y="132472"/>
                  </a:lnTo>
                  <a:lnTo>
                    <a:pt x="171976" y="131517"/>
                  </a:lnTo>
                  <a:lnTo>
                    <a:pt x="171976" y="37051"/>
                  </a:lnTo>
                  <a:lnTo>
                    <a:pt x="171976" y="36096"/>
                  </a:lnTo>
                  <a:lnTo>
                    <a:pt x="171940" y="35157"/>
                  </a:lnTo>
                  <a:lnTo>
                    <a:pt x="171903" y="34217"/>
                  </a:lnTo>
                  <a:lnTo>
                    <a:pt x="171830" y="33278"/>
                  </a:lnTo>
                  <a:lnTo>
                    <a:pt x="171757" y="32354"/>
                  </a:lnTo>
                  <a:lnTo>
                    <a:pt x="171648" y="31431"/>
                  </a:lnTo>
                  <a:lnTo>
                    <a:pt x="171539" y="30507"/>
                  </a:lnTo>
                  <a:lnTo>
                    <a:pt x="171405" y="29616"/>
                  </a:lnTo>
                  <a:lnTo>
                    <a:pt x="171259" y="28708"/>
                  </a:lnTo>
                  <a:lnTo>
                    <a:pt x="171089" y="27817"/>
                  </a:lnTo>
                  <a:lnTo>
                    <a:pt x="170907" y="26941"/>
                  </a:lnTo>
                  <a:lnTo>
                    <a:pt x="170700" y="26065"/>
                  </a:lnTo>
                  <a:lnTo>
                    <a:pt x="170494" y="25205"/>
                  </a:lnTo>
                  <a:lnTo>
                    <a:pt x="170263" y="24346"/>
                  </a:lnTo>
                  <a:lnTo>
                    <a:pt x="170008" y="23502"/>
                  </a:lnTo>
                  <a:lnTo>
                    <a:pt x="169753" y="22674"/>
                  </a:lnTo>
                  <a:lnTo>
                    <a:pt x="169474" y="21846"/>
                  </a:lnTo>
                  <a:lnTo>
                    <a:pt x="169182" y="21034"/>
                  </a:lnTo>
                  <a:lnTo>
                    <a:pt x="168878" y="20222"/>
                  </a:lnTo>
                  <a:lnTo>
                    <a:pt x="168550" y="19426"/>
                  </a:lnTo>
                  <a:lnTo>
                    <a:pt x="168222" y="18646"/>
                  </a:lnTo>
                  <a:lnTo>
                    <a:pt x="167870" y="17881"/>
                  </a:lnTo>
                  <a:lnTo>
                    <a:pt x="167518" y="17117"/>
                  </a:lnTo>
                  <a:lnTo>
                    <a:pt x="167141" y="16385"/>
                  </a:lnTo>
                  <a:lnTo>
                    <a:pt x="166752" y="15636"/>
                  </a:lnTo>
                  <a:lnTo>
                    <a:pt x="166352" y="14920"/>
                  </a:lnTo>
                  <a:lnTo>
                    <a:pt x="165939" y="14219"/>
                  </a:lnTo>
                  <a:lnTo>
                    <a:pt x="165501" y="13519"/>
                  </a:lnTo>
                  <a:lnTo>
                    <a:pt x="165064" y="12850"/>
                  </a:lnTo>
                  <a:lnTo>
                    <a:pt x="164614" y="12181"/>
                  </a:lnTo>
                  <a:lnTo>
                    <a:pt x="164153" y="11528"/>
                  </a:lnTo>
                  <a:lnTo>
                    <a:pt x="163679" y="10892"/>
                  </a:lnTo>
                  <a:lnTo>
                    <a:pt x="163193" y="10271"/>
                  </a:lnTo>
                  <a:lnTo>
                    <a:pt x="162695" y="9666"/>
                  </a:lnTo>
                  <a:lnTo>
                    <a:pt x="162185" y="9076"/>
                  </a:lnTo>
                  <a:lnTo>
                    <a:pt x="161675" y="8487"/>
                  </a:lnTo>
                  <a:lnTo>
                    <a:pt x="161140" y="7930"/>
                  </a:lnTo>
                  <a:lnTo>
                    <a:pt x="160606" y="7389"/>
                  </a:lnTo>
                  <a:lnTo>
                    <a:pt x="160047" y="6863"/>
                  </a:lnTo>
                  <a:lnTo>
                    <a:pt x="159488" y="6354"/>
                  </a:lnTo>
                  <a:lnTo>
                    <a:pt x="158917" y="5860"/>
                  </a:lnTo>
                  <a:lnTo>
                    <a:pt x="158346" y="5382"/>
                  </a:lnTo>
                  <a:lnTo>
                    <a:pt x="157763" y="4937"/>
                  </a:lnTo>
                  <a:lnTo>
                    <a:pt x="157156" y="4491"/>
                  </a:lnTo>
                  <a:lnTo>
                    <a:pt x="156561" y="4077"/>
                  </a:lnTo>
                  <a:lnTo>
                    <a:pt x="155941" y="3679"/>
                  </a:lnTo>
                  <a:lnTo>
                    <a:pt x="155321" y="3297"/>
                  </a:lnTo>
                  <a:lnTo>
                    <a:pt x="154690" y="2930"/>
                  </a:lnTo>
                  <a:lnTo>
                    <a:pt x="154058" y="2580"/>
                  </a:lnTo>
                  <a:lnTo>
                    <a:pt x="153414" y="2262"/>
                  </a:lnTo>
                  <a:lnTo>
                    <a:pt x="152758" y="1959"/>
                  </a:lnTo>
                  <a:lnTo>
                    <a:pt x="152102" y="1689"/>
                  </a:lnTo>
                  <a:lnTo>
                    <a:pt x="151434" y="1418"/>
                  </a:lnTo>
                  <a:lnTo>
                    <a:pt x="150766" y="1179"/>
                  </a:lnTo>
                  <a:lnTo>
                    <a:pt x="150086" y="956"/>
                  </a:lnTo>
                  <a:lnTo>
                    <a:pt x="149393" y="765"/>
                  </a:lnTo>
                  <a:lnTo>
                    <a:pt x="148701" y="590"/>
                  </a:lnTo>
                  <a:lnTo>
                    <a:pt x="148009" y="431"/>
                  </a:lnTo>
                  <a:lnTo>
                    <a:pt x="147304" y="303"/>
                  </a:lnTo>
                  <a:lnTo>
                    <a:pt x="146599" y="208"/>
                  </a:lnTo>
                  <a:lnTo>
                    <a:pt x="145883" y="112"/>
                  </a:lnTo>
                  <a:lnTo>
                    <a:pt x="145166" y="49"/>
                  </a:lnTo>
                  <a:lnTo>
                    <a:pt x="144449" y="17"/>
                  </a:lnTo>
                  <a:lnTo>
                    <a:pt x="143720"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64611" y="2892963"/>
              <a:ext cx="347692" cy="357955"/>
            </a:xfrm>
            <a:custGeom>
              <a:avLst/>
              <a:gdLst/>
              <a:ahLst/>
              <a:cxnLst/>
              <a:rect l="l" t="t" r="r" b="b"/>
              <a:pathLst>
                <a:path w="47049" h="59215" extrusionOk="0">
                  <a:moveTo>
                    <a:pt x="23530" y="0"/>
                  </a:moveTo>
                  <a:lnTo>
                    <a:pt x="23239" y="16"/>
                  </a:lnTo>
                  <a:lnTo>
                    <a:pt x="22947" y="48"/>
                  </a:lnTo>
                  <a:lnTo>
                    <a:pt x="22656" y="112"/>
                  </a:lnTo>
                  <a:lnTo>
                    <a:pt x="22364" y="207"/>
                  </a:lnTo>
                  <a:lnTo>
                    <a:pt x="22085" y="319"/>
                  </a:lnTo>
                  <a:lnTo>
                    <a:pt x="21805" y="446"/>
                  </a:lnTo>
                  <a:lnTo>
                    <a:pt x="21538" y="621"/>
                  </a:lnTo>
                  <a:lnTo>
                    <a:pt x="21283" y="796"/>
                  </a:lnTo>
                  <a:lnTo>
                    <a:pt x="21028" y="1019"/>
                  </a:lnTo>
                  <a:lnTo>
                    <a:pt x="20785" y="1258"/>
                  </a:lnTo>
                  <a:lnTo>
                    <a:pt x="20554" y="1513"/>
                  </a:lnTo>
                  <a:lnTo>
                    <a:pt x="20335" y="1799"/>
                  </a:lnTo>
                  <a:lnTo>
                    <a:pt x="20129" y="2118"/>
                  </a:lnTo>
                  <a:lnTo>
                    <a:pt x="19935" y="2452"/>
                  </a:lnTo>
                  <a:lnTo>
                    <a:pt x="19764" y="2818"/>
                  </a:lnTo>
                  <a:lnTo>
                    <a:pt x="19594" y="3200"/>
                  </a:lnTo>
                  <a:lnTo>
                    <a:pt x="15719" y="13502"/>
                  </a:lnTo>
                  <a:lnTo>
                    <a:pt x="15598" y="13804"/>
                  </a:lnTo>
                  <a:lnTo>
                    <a:pt x="15452" y="14107"/>
                  </a:lnTo>
                  <a:lnTo>
                    <a:pt x="15306" y="14394"/>
                  </a:lnTo>
                  <a:lnTo>
                    <a:pt x="15136" y="14664"/>
                  </a:lnTo>
                  <a:lnTo>
                    <a:pt x="14966"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94" y="16575"/>
                  </a:lnTo>
                  <a:lnTo>
                    <a:pt x="12427" y="16639"/>
                  </a:lnTo>
                  <a:lnTo>
                    <a:pt x="3754" y="18294"/>
                  </a:lnTo>
                  <a:lnTo>
                    <a:pt x="3426" y="18374"/>
                  </a:lnTo>
                  <a:lnTo>
                    <a:pt x="3110" y="18486"/>
                  </a:lnTo>
                  <a:lnTo>
                    <a:pt x="2806" y="18613"/>
                  </a:lnTo>
                  <a:lnTo>
                    <a:pt x="2515" y="18772"/>
                  </a:lnTo>
                  <a:lnTo>
                    <a:pt x="2235" y="18963"/>
                  </a:lnTo>
                  <a:lnTo>
                    <a:pt x="1968" y="19170"/>
                  </a:lnTo>
                  <a:lnTo>
                    <a:pt x="1725" y="19393"/>
                  </a:lnTo>
                  <a:lnTo>
                    <a:pt x="1494" y="19648"/>
                  </a:lnTo>
                  <a:lnTo>
                    <a:pt x="1276" y="19919"/>
                  </a:lnTo>
                  <a:lnTo>
                    <a:pt x="1081" y="20189"/>
                  </a:lnTo>
                  <a:lnTo>
                    <a:pt x="887" y="20492"/>
                  </a:lnTo>
                  <a:lnTo>
                    <a:pt x="717" y="20810"/>
                  </a:lnTo>
                  <a:lnTo>
                    <a:pt x="571" y="21145"/>
                  </a:lnTo>
                  <a:lnTo>
                    <a:pt x="437" y="21479"/>
                  </a:lnTo>
                  <a:lnTo>
                    <a:pt x="316" y="21829"/>
                  </a:lnTo>
                  <a:lnTo>
                    <a:pt x="219" y="22195"/>
                  </a:lnTo>
                  <a:lnTo>
                    <a:pt x="134" y="22562"/>
                  </a:lnTo>
                  <a:lnTo>
                    <a:pt x="73" y="22944"/>
                  </a:lnTo>
                  <a:lnTo>
                    <a:pt x="37" y="23326"/>
                  </a:lnTo>
                  <a:lnTo>
                    <a:pt x="0" y="23708"/>
                  </a:lnTo>
                  <a:lnTo>
                    <a:pt x="0" y="24090"/>
                  </a:lnTo>
                  <a:lnTo>
                    <a:pt x="12" y="24472"/>
                  </a:lnTo>
                  <a:lnTo>
                    <a:pt x="49" y="24870"/>
                  </a:lnTo>
                  <a:lnTo>
                    <a:pt x="109" y="25252"/>
                  </a:lnTo>
                  <a:lnTo>
                    <a:pt x="182" y="25635"/>
                  </a:lnTo>
                  <a:lnTo>
                    <a:pt x="279" y="26001"/>
                  </a:lnTo>
                  <a:lnTo>
                    <a:pt x="401" y="26367"/>
                  </a:lnTo>
                  <a:lnTo>
                    <a:pt x="535" y="26733"/>
                  </a:lnTo>
                  <a:lnTo>
                    <a:pt x="705" y="27083"/>
                  </a:lnTo>
                  <a:lnTo>
                    <a:pt x="887" y="27434"/>
                  </a:lnTo>
                  <a:lnTo>
                    <a:pt x="1093" y="27768"/>
                  </a:lnTo>
                  <a:lnTo>
                    <a:pt x="1324" y="28087"/>
                  </a:lnTo>
                  <a:lnTo>
                    <a:pt x="7605" y="36095"/>
                  </a:lnTo>
                  <a:lnTo>
                    <a:pt x="7787" y="36350"/>
                  </a:lnTo>
                  <a:lnTo>
                    <a:pt x="7957" y="36621"/>
                  </a:lnTo>
                  <a:lnTo>
                    <a:pt x="8127" y="36891"/>
                  </a:lnTo>
                  <a:lnTo>
                    <a:pt x="8273" y="37178"/>
                  </a:lnTo>
                  <a:lnTo>
                    <a:pt x="8406" y="37481"/>
                  </a:lnTo>
                  <a:lnTo>
                    <a:pt x="8516" y="37799"/>
                  </a:lnTo>
                  <a:lnTo>
                    <a:pt x="8625" y="38102"/>
                  </a:lnTo>
                  <a:lnTo>
                    <a:pt x="8710" y="38436"/>
                  </a:lnTo>
                  <a:lnTo>
                    <a:pt x="8783" y="38770"/>
                  </a:lnTo>
                  <a:lnTo>
                    <a:pt x="8844" y="39105"/>
                  </a:lnTo>
                  <a:lnTo>
                    <a:pt x="8880" y="39439"/>
                  </a:lnTo>
                  <a:lnTo>
                    <a:pt x="8917" y="39789"/>
                  </a:lnTo>
                  <a:lnTo>
                    <a:pt x="8929" y="40124"/>
                  </a:lnTo>
                  <a:lnTo>
                    <a:pt x="8917" y="40474"/>
                  </a:lnTo>
                  <a:lnTo>
                    <a:pt x="8904" y="40824"/>
                  </a:lnTo>
                  <a:lnTo>
                    <a:pt x="8856" y="41174"/>
                  </a:lnTo>
                  <a:lnTo>
                    <a:pt x="7374" y="52495"/>
                  </a:lnTo>
                  <a:lnTo>
                    <a:pt x="7337" y="52941"/>
                  </a:lnTo>
                  <a:lnTo>
                    <a:pt x="7313" y="53355"/>
                  </a:lnTo>
                  <a:lnTo>
                    <a:pt x="7313" y="53785"/>
                  </a:lnTo>
                  <a:lnTo>
                    <a:pt x="7349" y="54199"/>
                  </a:lnTo>
                  <a:lnTo>
                    <a:pt x="7398" y="54597"/>
                  </a:lnTo>
                  <a:lnTo>
                    <a:pt x="7459" y="54979"/>
                  </a:lnTo>
                  <a:lnTo>
                    <a:pt x="7556" y="55361"/>
                  </a:lnTo>
                  <a:lnTo>
                    <a:pt x="7665" y="55727"/>
                  </a:lnTo>
                  <a:lnTo>
                    <a:pt x="7787" y="56077"/>
                  </a:lnTo>
                  <a:lnTo>
                    <a:pt x="7933" y="56428"/>
                  </a:lnTo>
                  <a:lnTo>
                    <a:pt x="8090" y="56746"/>
                  </a:lnTo>
                  <a:lnTo>
                    <a:pt x="8273" y="57049"/>
                  </a:lnTo>
                  <a:lnTo>
                    <a:pt x="8467" y="57351"/>
                  </a:lnTo>
                  <a:lnTo>
                    <a:pt x="8674" y="57622"/>
                  </a:lnTo>
                  <a:lnTo>
                    <a:pt x="8892" y="57877"/>
                  </a:lnTo>
                  <a:lnTo>
                    <a:pt x="9123" y="58116"/>
                  </a:lnTo>
                  <a:lnTo>
                    <a:pt x="9366" y="58323"/>
                  </a:lnTo>
                  <a:lnTo>
                    <a:pt x="9621" y="58514"/>
                  </a:lnTo>
                  <a:lnTo>
                    <a:pt x="9876" y="58689"/>
                  </a:lnTo>
                  <a:lnTo>
                    <a:pt x="10143" y="58848"/>
                  </a:lnTo>
                  <a:lnTo>
                    <a:pt x="10423" y="58959"/>
                  </a:lnTo>
                  <a:lnTo>
                    <a:pt x="10714" y="59071"/>
                  </a:lnTo>
                  <a:lnTo>
                    <a:pt x="11006" y="59150"/>
                  </a:lnTo>
                  <a:lnTo>
                    <a:pt x="11297" y="59198"/>
                  </a:lnTo>
                  <a:lnTo>
                    <a:pt x="11601" y="59214"/>
                  </a:lnTo>
                  <a:lnTo>
                    <a:pt x="11905" y="59214"/>
                  </a:lnTo>
                  <a:lnTo>
                    <a:pt x="12209" y="59182"/>
                  </a:lnTo>
                  <a:lnTo>
                    <a:pt x="12512" y="59119"/>
                  </a:lnTo>
                  <a:lnTo>
                    <a:pt x="12816" y="59023"/>
                  </a:lnTo>
                  <a:lnTo>
                    <a:pt x="13120" y="58896"/>
                  </a:lnTo>
                  <a:lnTo>
                    <a:pt x="13435" y="58736"/>
                  </a:lnTo>
                  <a:lnTo>
                    <a:pt x="13727" y="58545"/>
                  </a:lnTo>
                  <a:lnTo>
                    <a:pt x="21489" y="53196"/>
                  </a:lnTo>
                  <a:lnTo>
                    <a:pt x="21732" y="53052"/>
                  </a:lnTo>
                  <a:lnTo>
                    <a:pt x="21975" y="52909"/>
                  </a:lnTo>
                  <a:lnTo>
                    <a:pt x="22230" y="52798"/>
                  </a:lnTo>
                  <a:lnTo>
                    <a:pt x="22486" y="52702"/>
                  </a:lnTo>
                  <a:lnTo>
                    <a:pt x="22741" y="52638"/>
                  </a:lnTo>
                  <a:lnTo>
                    <a:pt x="23008" y="52591"/>
                  </a:lnTo>
                  <a:lnTo>
                    <a:pt x="23263" y="52559"/>
                  </a:lnTo>
                  <a:lnTo>
                    <a:pt x="23530" y="52543"/>
                  </a:lnTo>
                  <a:lnTo>
                    <a:pt x="23785" y="52559"/>
                  </a:lnTo>
                  <a:lnTo>
                    <a:pt x="24053" y="52591"/>
                  </a:lnTo>
                  <a:lnTo>
                    <a:pt x="24308" y="52638"/>
                  </a:lnTo>
                  <a:lnTo>
                    <a:pt x="24563" y="52702"/>
                  </a:lnTo>
                  <a:lnTo>
                    <a:pt x="24818" y="52798"/>
                  </a:lnTo>
                  <a:lnTo>
                    <a:pt x="25073" y="52909"/>
                  </a:lnTo>
                  <a:lnTo>
                    <a:pt x="25316" y="53052"/>
                  </a:lnTo>
                  <a:lnTo>
                    <a:pt x="25559" y="53196"/>
                  </a:lnTo>
                  <a:lnTo>
                    <a:pt x="33321" y="58545"/>
                  </a:lnTo>
                  <a:lnTo>
                    <a:pt x="33625" y="58736"/>
                  </a:lnTo>
                  <a:lnTo>
                    <a:pt x="33929" y="58896"/>
                  </a:lnTo>
                  <a:lnTo>
                    <a:pt x="34232" y="59023"/>
                  </a:lnTo>
                  <a:lnTo>
                    <a:pt x="34536" y="59119"/>
                  </a:lnTo>
                  <a:lnTo>
                    <a:pt x="34852" y="59182"/>
                  </a:lnTo>
                  <a:lnTo>
                    <a:pt x="35156" y="59214"/>
                  </a:lnTo>
                  <a:lnTo>
                    <a:pt x="35459" y="59214"/>
                  </a:lnTo>
                  <a:lnTo>
                    <a:pt x="35751" y="59198"/>
                  </a:lnTo>
                  <a:lnTo>
                    <a:pt x="36055" y="59150"/>
                  </a:lnTo>
                  <a:lnTo>
                    <a:pt x="36346" y="59071"/>
                  </a:lnTo>
                  <a:lnTo>
                    <a:pt x="36626" y="58959"/>
                  </a:lnTo>
                  <a:lnTo>
                    <a:pt x="36905" y="58848"/>
                  </a:lnTo>
                  <a:lnTo>
                    <a:pt x="37172" y="58689"/>
                  </a:lnTo>
                  <a:lnTo>
                    <a:pt x="37439" y="58514"/>
                  </a:lnTo>
                  <a:lnTo>
                    <a:pt x="37695" y="58323"/>
                  </a:lnTo>
                  <a:lnTo>
                    <a:pt x="37925" y="58116"/>
                  </a:lnTo>
                  <a:lnTo>
                    <a:pt x="38156" y="57877"/>
                  </a:lnTo>
                  <a:lnTo>
                    <a:pt x="38387" y="57622"/>
                  </a:lnTo>
                  <a:lnTo>
                    <a:pt x="38581" y="57351"/>
                  </a:lnTo>
                  <a:lnTo>
                    <a:pt x="38776" y="57049"/>
                  </a:lnTo>
                  <a:lnTo>
                    <a:pt x="38958" y="56746"/>
                  </a:lnTo>
                  <a:lnTo>
                    <a:pt x="39116" y="56428"/>
                  </a:lnTo>
                  <a:lnTo>
                    <a:pt x="39262" y="56077"/>
                  </a:lnTo>
                  <a:lnTo>
                    <a:pt x="39395" y="55727"/>
                  </a:lnTo>
                  <a:lnTo>
                    <a:pt x="39505" y="55361"/>
                  </a:lnTo>
                  <a:lnTo>
                    <a:pt x="39590" y="54979"/>
                  </a:lnTo>
                  <a:lnTo>
                    <a:pt x="39662" y="54597"/>
                  </a:lnTo>
                  <a:lnTo>
                    <a:pt x="39711" y="54199"/>
                  </a:lnTo>
                  <a:lnTo>
                    <a:pt x="39735" y="53785"/>
                  </a:lnTo>
                  <a:lnTo>
                    <a:pt x="39735" y="53355"/>
                  </a:lnTo>
                  <a:lnTo>
                    <a:pt x="39723" y="52941"/>
                  </a:lnTo>
                  <a:lnTo>
                    <a:pt x="39675" y="52495"/>
                  </a:lnTo>
                  <a:lnTo>
                    <a:pt x="38193" y="41174"/>
                  </a:lnTo>
                  <a:lnTo>
                    <a:pt x="38156" y="40824"/>
                  </a:lnTo>
                  <a:lnTo>
                    <a:pt x="38132" y="40474"/>
                  </a:lnTo>
                  <a:lnTo>
                    <a:pt x="38132" y="40124"/>
                  </a:lnTo>
                  <a:lnTo>
                    <a:pt x="38144" y="39789"/>
                  </a:lnTo>
                  <a:lnTo>
                    <a:pt x="38168" y="39439"/>
                  </a:lnTo>
                  <a:lnTo>
                    <a:pt x="38205" y="39105"/>
                  </a:lnTo>
                  <a:lnTo>
                    <a:pt x="38265" y="38770"/>
                  </a:lnTo>
                  <a:lnTo>
                    <a:pt x="38338" y="38436"/>
                  </a:lnTo>
                  <a:lnTo>
                    <a:pt x="38436" y="38102"/>
                  </a:lnTo>
                  <a:lnTo>
                    <a:pt x="38533" y="37799"/>
                  </a:lnTo>
                  <a:lnTo>
                    <a:pt x="38654" y="37481"/>
                  </a:lnTo>
                  <a:lnTo>
                    <a:pt x="38788" y="37178"/>
                  </a:lnTo>
                  <a:lnTo>
                    <a:pt x="38934" y="36891"/>
                  </a:lnTo>
                  <a:lnTo>
                    <a:pt x="39092" y="36621"/>
                  </a:lnTo>
                  <a:lnTo>
                    <a:pt x="39262" y="36350"/>
                  </a:lnTo>
                  <a:lnTo>
                    <a:pt x="39456" y="36095"/>
                  </a:lnTo>
                  <a:lnTo>
                    <a:pt x="45724" y="28087"/>
                  </a:lnTo>
                  <a:lnTo>
                    <a:pt x="45955" y="27768"/>
                  </a:lnTo>
                  <a:lnTo>
                    <a:pt x="46162" y="27434"/>
                  </a:lnTo>
                  <a:lnTo>
                    <a:pt x="46356" y="27083"/>
                  </a:lnTo>
                  <a:lnTo>
                    <a:pt x="46514" y="26733"/>
                  </a:lnTo>
                  <a:lnTo>
                    <a:pt x="46660" y="26367"/>
                  </a:lnTo>
                  <a:lnTo>
                    <a:pt x="46769" y="26001"/>
                  </a:lnTo>
                  <a:lnTo>
                    <a:pt x="46866" y="25635"/>
                  </a:lnTo>
                  <a:lnTo>
                    <a:pt x="46951" y="25252"/>
                  </a:lnTo>
                  <a:lnTo>
                    <a:pt x="47000" y="24870"/>
                  </a:lnTo>
                  <a:lnTo>
                    <a:pt x="47036" y="24472"/>
                  </a:lnTo>
                  <a:lnTo>
                    <a:pt x="47048" y="24090"/>
                  </a:lnTo>
                  <a:lnTo>
                    <a:pt x="47048" y="23708"/>
                  </a:lnTo>
                  <a:lnTo>
                    <a:pt x="47024" y="23326"/>
                  </a:lnTo>
                  <a:lnTo>
                    <a:pt x="46975" y="22944"/>
                  </a:lnTo>
                  <a:lnTo>
                    <a:pt x="46915" y="22562"/>
                  </a:lnTo>
                  <a:lnTo>
                    <a:pt x="46830" y="22195"/>
                  </a:lnTo>
                  <a:lnTo>
                    <a:pt x="46732" y="21829"/>
                  </a:lnTo>
                  <a:lnTo>
                    <a:pt x="46611" y="21479"/>
                  </a:lnTo>
                  <a:lnTo>
                    <a:pt x="46477" y="21145"/>
                  </a:lnTo>
                  <a:lnTo>
                    <a:pt x="46332" y="20810"/>
                  </a:lnTo>
                  <a:lnTo>
                    <a:pt x="46162" y="20492"/>
                  </a:lnTo>
                  <a:lnTo>
                    <a:pt x="45979" y="20189"/>
                  </a:lnTo>
                  <a:lnTo>
                    <a:pt x="45773" y="19919"/>
                  </a:lnTo>
                  <a:lnTo>
                    <a:pt x="45554" y="19648"/>
                  </a:lnTo>
                  <a:lnTo>
                    <a:pt x="45323" y="19393"/>
                  </a:lnTo>
                  <a:lnTo>
                    <a:pt x="45080" y="19170"/>
                  </a:lnTo>
                  <a:lnTo>
                    <a:pt x="44813" y="18963"/>
                  </a:lnTo>
                  <a:lnTo>
                    <a:pt x="44546" y="18772"/>
                  </a:lnTo>
                  <a:lnTo>
                    <a:pt x="44254" y="18613"/>
                  </a:lnTo>
                  <a:lnTo>
                    <a:pt x="43951" y="18486"/>
                  </a:lnTo>
                  <a:lnTo>
                    <a:pt x="43635" y="18374"/>
                  </a:lnTo>
                  <a:lnTo>
                    <a:pt x="43295" y="18294"/>
                  </a:lnTo>
                  <a:lnTo>
                    <a:pt x="34621" y="16639"/>
                  </a:lnTo>
                  <a:lnTo>
                    <a:pt x="34366"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94" y="14919"/>
                  </a:lnTo>
                  <a:lnTo>
                    <a:pt x="31912" y="14664"/>
                  </a:lnTo>
                  <a:lnTo>
                    <a:pt x="31754" y="14394"/>
                  </a:lnTo>
                  <a:lnTo>
                    <a:pt x="31596" y="14107"/>
                  </a:lnTo>
                  <a:lnTo>
                    <a:pt x="31463" y="13804"/>
                  </a:lnTo>
                  <a:lnTo>
                    <a:pt x="31329" y="13502"/>
                  </a:lnTo>
                  <a:lnTo>
                    <a:pt x="27454" y="3200"/>
                  </a:lnTo>
                  <a:lnTo>
                    <a:pt x="27296" y="2818"/>
                  </a:lnTo>
                  <a:lnTo>
                    <a:pt x="27114" y="2452"/>
                  </a:lnTo>
                  <a:lnTo>
                    <a:pt x="26919" y="2118"/>
                  </a:lnTo>
                  <a:lnTo>
                    <a:pt x="26725" y="1799"/>
                  </a:lnTo>
                  <a:lnTo>
                    <a:pt x="26494" y="1513"/>
                  </a:lnTo>
                  <a:lnTo>
                    <a:pt x="26263" y="1258"/>
                  </a:lnTo>
                  <a:lnTo>
                    <a:pt x="26021" y="1019"/>
                  </a:lnTo>
                  <a:lnTo>
                    <a:pt x="25778" y="796"/>
                  </a:lnTo>
                  <a:lnTo>
                    <a:pt x="25510" y="621"/>
                  </a:lnTo>
                  <a:lnTo>
                    <a:pt x="25243" y="446"/>
                  </a:lnTo>
                  <a:lnTo>
                    <a:pt x="24964" y="319"/>
                  </a:lnTo>
                  <a:lnTo>
                    <a:pt x="24684" y="207"/>
                  </a:lnTo>
                  <a:lnTo>
                    <a:pt x="24405" y="112"/>
                  </a:lnTo>
                  <a:lnTo>
                    <a:pt x="24113" y="48"/>
                  </a:lnTo>
                  <a:lnTo>
                    <a:pt x="23822" y="16"/>
                  </a:lnTo>
                  <a:lnTo>
                    <a:pt x="23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352267" y="2892963"/>
              <a:ext cx="347692" cy="357955"/>
            </a:xfrm>
            <a:custGeom>
              <a:avLst/>
              <a:gdLst/>
              <a:ahLst/>
              <a:cxnLst/>
              <a:rect l="l" t="t" r="r" b="b"/>
              <a:pathLst>
                <a:path w="47049" h="59215" extrusionOk="0">
                  <a:moveTo>
                    <a:pt x="23518" y="0"/>
                  </a:moveTo>
                  <a:lnTo>
                    <a:pt x="23227" y="16"/>
                  </a:lnTo>
                  <a:lnTo>
                    <a:pt x="22935" y="48"/>
                  </a:lnTo>
                  <a:lnTo>
                    <a:pt x="22643" y="112"/>
                  </a:lnTo>
                  <a:lnTo>
                    <a:pt x="22364" y="207"/>
                  </a:lnTo>
                  <a:lnTo>
                    <a:pt x="22085" y="319"/>
                  </a:lnTo>
                  <a:lnTo>
                    <a:pt x="21805" y="446"/>
                  </a:lnTo>
                  <a:lnTo>
                    <a:pt x="21538" y="621"/>
                  </a:lnTo>
                  <a:lnTo>
                    <a:pt x="21271" y="796"/>
                  </a:lnTo>
                  <a:lnTo>
                    <a:pt x="21016" y="1019"/>
                  </a:lnTo>
                  <a:lnTo>
                    <a:pt x="20785" y="1258"/>
                  </a:lnTo>
                  <a:lnTo>
                    <a:pt x="20542" y="1513"/>
                  </a:lnTo>
                  <a:lnTo>
                    <a:pt x="20323" y="1799"/>
                  </a:lnTo>
                  <a:lnTo>
                    <a:pt x="20117" y="2118"/>
                  </a:lnTo>
                  <a:lnTo>
                    <a:pt x="19935" y="2452"/>
                  </a:lnTo>
                  <a:lnTo>
                    <a:pt x="19752" y="2818"/>
                  </a:lnTo>
                  <a:lnTo>
                    <a:pt x="19594" y="3200"/>
                  </a:lnTo>
                  <a:lnTo>
                    <a:pt x="15719" y="13502"/>
                  </a:lnTo>
                  <a:lnTo>
                    <a:pt x="15586" y="13804"/>
                  </a:lnTo>
                  <a:lnTo>
                    <a:pt x="15452" y="14107"/>
                  </a:lnTo>
                  <a:lnTo>
                    <a:pt x="15294" y="14394"/>
                  </a:lnTo>
                  <a:lnTo>
                    <a:pt x="15136" y="14664"/>
                  </a:lnTo>
                  <a:lnTo>
                    <a:pt x="14954"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82" y="16575"/>
                  </a:lnTo>
                  <a:lnTo>
                    <a:pt x="12415" y="16639"/>
                  </a:lnTo>
                  <a:lnTo>
                    <a:pt x="3754" y="18294"/>
                  </a:lnTo>
                  <a:lnTo>
                    <a:pt x="3414" y="18374"/>
                  </a:lnTo>
                  <a:lnTo>
                    <a:pt x="3098" y="18486"/>
                  </a:lnTo>
                  <a:lnTo>
                    <a:pt x="2794" y="18613"/>
                  </a:lnTo>
                  <a:lnTo>
                    <a:pt x="2502" y="18772"/>
                  </a:lnTo>
                  <a:lnTo>
                    <a:pt x="2235" y="18963"/>
                  </a:lnTo>
                  <a:lnTo>
                    <a:pt x="1968" y="19170"/>
                  </a:lnTo>
                  <a:lnTo>
                    <a:pt x="1725" y="19393"/>
                  </a:lnTo>
                  <a:lnTo>
                    <a:pt x="1494" y="19648"/>
                  </a:lnTo>
                  <a:lnTo>
                    <a:pt x="1276" y="19919"/>
                  </a:lnTo>
                  <a:lnTo>
                    <a:pt x="1069" y="20189"/>
                  </a:lnTo>
                  <a:lnTo>
                    <a:pt x="887" y="20492"/>
                  </a:lnTo>
                  <a:lnTo>
                    <a:pt x="717" y="20810"/>
                  </a:lnTo>
                  <a:lnTo>
                    <a:pt x="571" y="21145"/>
                  </a:lnTo>
                  <a:lnTo>
                    <a:pt x="437" y="21479"/>
                  </a:lnTo>
                  <a:lnTo>
                    <a:pt x="316" y="21829"/>
                  </a:lnTo>
                  <a:lnTo>
                    <a:pt x="219" y="22195"/>
                  </a:lnTo>
                  <a:lnTo>
                    <a:pt x="134" y="22562"/>
                  </a:lnTo>
                  <a:lnTo>
                    <a:pt x="73" y="22944"/>
                  </a:lnTo>
                  <a:lnTo>
                    <a:pt x="24" y="23326"/>
                  </a:lnTo>
                  <a:lnTo>
                    <a:pt x="0" y="23708"/>
                  </a:lnTo>
                  <a:lnTo>
                    <a:pt x="0" y="24090"/>
                  </a:lnTo>
                  <a:lnTo>
                    <a:pt x="12" y="24472"/>
                  </a:lnTo>
                  <a:lnTo>
                    <a:pt x="49" y="24870"/>
                  </a:lnTo>
                  <a:lnTo>
                    <a:pt x="97" y="25252"/>
                  </a:lnTo>
                  <a:lnTo>
                    <a:pt x="182" y="25635"/>
                  </a:lnTo>
                  <a:lnTo>
                    <a:pt x="279" y="26001"/>
                  </a:lnTo>
                  <a:lnTo>
                    <a:pt x="389" y="26367"/>
                  </a:lnTo>
                  <a:lnTo>
                    <a:pt x="535" y="26733"/>
                  </a:lnTo>
                  <a:lnTo>
                    <a:pt x="692" y="27083"/>
                  </a:lnTo>
                  <a:lnTo>
                    <a:pt x="887" y="27434"/>
                  </a:lnTo>
                  <a:lnTo>
                    <a:pt x="1093" y="27768"/>
                  </a:lnTo>
                  <a:lnTo>
                    <a:pt x="1324" y="28087"/>
                  </a:lnTo>
                  <a:lnTo>
                    <a:pt x="7592" y="36095"/>
                  </a:lnTo>
                  <a:lnTo>
                    <a:pt x="7787" y="36350"/>
                  </a:lnTo>
                  <a:lnTo>
                    <a:pt x="7957" y="36621"/>
                  </a:lnTo>
                  <a:lnTo>
                    <a:pt x="8115" y="36891"/>
                  </a:lnTo>
                  <a:lnTo>
                    <a:pt x="8261" y="37178"/>
                  </a:lnTo>
                  <a:lnTo>
                    <a:pt x="8394" y="37481"/>
                  </a:lnTo>
                  <a:lnTo>
                    <a:pt x="8516" y="37799"/>
                  </a:lnTo>
                  <a:lnTo>
                    <a:pt x="8613" y="38102"/>
                  </a:lnTo>
                  <a:lnTo>
                    <a:pt x="8710" y="38436"/>
                  </a:lnTo>
                  <a:lnTo>
                    <a:pt x="8783" y="38770"/>
                  </a:lnTo>
                  <a:lnTo>
                    <a:pt x="8844" y="39105"/>
                  </a:lnTo>
                  <a:lnTo>
                    <a:pt x="8880" y="39439"/>
                  </a:lnTo>
                  <a:lnTo>
                    <a:pt x="8904" y="39789"/>
                  </a:lnTo>
                  <a:lnTo>
                    <a:pt x="8917" y="40124"/>
                  </a:lnTo>
                  <a:lnTo>
                    <a:pt x="8917" y="40474"/>
                  </a:lnTo>
                  <a:lnTo>
                    <a:pt x="8892" y="40824"/>
                  </a:lnTo>
                  <a:lnTo>
                    <a:pt x="8856" y="41174"/>
                  </a:lnTo>
                  <a:lnTo>
                    <a:pt x="7374" y="52495"/>
                  </a:lnTo>
                  <a:lnTo>
                    <a:pt x="7325" y="52941"/>
                  </a:lnTo>
                  <a:lnTo>
                    <a:pt x="7313" y="53355"/>
                  </a:lnTo>
                  <a:lnTo>
                    <a:pt x="7313" y="53785"/>
                  </a:lnTo>
                  <a:lnTo>
                    <a:pt x="7337" y="54199"/>
                  </a:lnTo>
                  <a:lnTo>
                    <a:pt x="7386" y="54597"/>
                  </a:lnTo>
                  <a:lnTo>
                    <a:pt x="7459" y="54979"/>
                  </a:lnTo>
                  <a:lnTo>
                    <a:pt x="7544" y="55361"/>
                  </a:lnTo>
                  <a:lnTo>
                    <a:pt x="7653" y="55727"/>
                  </a:lnTo>
                  <a:lnTo>
                    <a:pt x="7787" y="56077"/>
                  </a:lnTo>
                  <a:lnTo>
                    <a:pt x="7933" y="56428"/>
                  </a:lnTo>
                  <a:lnTo>
                    <a:pt x="8090" y="56746"/>
                  </a:lnTo>
                  <a:lnTo>
                    <a:pt x="8273" y="57049"/>
                  </a:lnTo>
                  <a:lnTo>
                    <a:pt x="8467" y="57351"/>
                  </a:lnTo>
                  <a:lnTo>
                    <a:pt x="8661" y="57622"/>
                  </a:lnTo>
                  <a:lnTo>
                    <a:pt x="8892" y="57877"/>
                  </a:lnTo>
                  <a:lnTo>
                    <a:pt x="9123" y="58116"/>
                  </a:lnTo>
                  <a:lnTo>
                    <a:pt x="9354" y="58323"/>
                  </a:lnTo>
                  <a:lnTo>
                    <a:pt x="9609" y="58514"/>
                  </a:lnTo>
                  <a:lnTo>
                    <a:pt x="9876" y="58689"/>
                  </a:lnTo>
                  <a:lnTo>
                    <a:pt x="10143" y="58848"/>
                  </a:lnTo>
                  <a:lnTo>
                    <a:pt x="10423" y="58959"/>
                  </a:lnTo>
                  <a:lnTo>
                    <a:pt x="10702" y="59071"/>
                  </a:lnTo>
                  <a:lnTo>
                    <a:pt x="10994" y="59150"/>
                  </a:lnTo>
                  <a:lnTo>
                    <a:pt x="11297" y="59198"/>
                  </a:lnTo>
                  <a:lnTo>
                    <a:pt x="11589" y="59214"/>
                  </a:lnTo>
                  <a:lnTo>
                    <a:pt x="11893" y="59214"/>
                  </a:lnTo>
                  <a:lnTo>
                    <a:pt x="12196" y="59182"/>
                  </a:lnTo>
                  <a:lnTo>
                    <a:pt x="12512" y="59119"/>
                  </a:lnTo>
                  <a:lnTo>
                    <a:pt x="12816" y="59023"/>
                  </a:lnTo>
                  <a:lnTo>
                    <a:pt x="13120" y="58896"/>
                  </a:lnTo>
                  <a:lnTo>
                    <a:pt x="13423" y="58736"/>
                  </a:lnTo>
                  <a:lnTo>
                    <a:pt x="13727" y="58545"/>
                  </a:lnTo>
                  <a:lnTo>
                    <a:pt x="21489" y="53196"/>
                  </a:lnTo>
                  <a:lnTo>
                    <a:pt x="21720" y="53052"/>
                  </a:lnTo>
                  <a:lnTo>
                    <a:pt x="21975" y="52909"/>
                  </a:lnTo>
                  <a:lnTo>
                    <a:pt x="22230" y="52798"/>
                  </a:lnTo>
                  <a:lnTo>
                    <a:pt x="22486" y="52702"/>
                  </a:lnTo>
                  <a:lnTo>
                    <a:pt x="22741" y="52638"/>
                  </a:lnTo>
                  <a:lnTo>
                    <a:pt x="22996" y="52591"/>
                  </a:lnTo>
                  <a:lnTo>
                    <a:pt x="23263" y="52559"/>
                  </a:lnTo>
                  <a:lnTo>
                    <a:pt x="23518" y="52543"/>
                  </a:lnTo>
                  <a:lnTo>
                    <a:pt x="23785" y="52559"/>
                  </a:lnTo>
                  <a:lnTo>
                    <a:pt x="24040" y="52591"/>
                  </a:lnTo>
                  <a:lnTo>
                    <a:pt x="24308" y="52638"/>
                  </a:lnTo>
                  <a:lnTo>
                    <a:pt x="24563" y="52702"/>
                  </a:lnTo>
                  <a:lnTo>
                    <a:pt x="24818" y="52798"/>
                  </a:lnTo>
                  <a:lnTo>
                    <a:pt x="25073" y="52909"/>
                  </a:lnTo>
                  <a:lnTo>
                    <a:pt x="25316" y="53052"/>
                  </a:lnTo>
                  <a:lnTo>
                    <a:pt x="25559" y="53196"/>
                  </a:lnTo>
                  <a:lnTo>
                    <a:pt x="33321" y="58545"/>
                  </a:lnTo>
                  <a:lnTo>
                    <a:pt x="33613" y="58736"/>
                  </a:lnTo>
                  <a:lnTo>
                    <a:pt x="33929" y="58896"/>
                  </a:lnTo>
                  <a:lnTo>
                    <a:pt x="34232" y="59023"/>
                  </a:lnTo>
                  <a:lnTo>
                    <a:pt x="34536" y="59119"/>
                  </a:lnTo>
                  <a:lnTo>
                    <a:pt x="34840" y="59182"/>
                  </a:lnTo>
                  <a:lnTo>
                    <a:pt x="35143" y="59214"/>
                  </a:lnTo>
                  <a:lnTo>
                    <a:pt x="35447" y="59214"/>
                  </a:lnTo>
                  <a:lnTo>
                    <a:pt x="35751" y="59198"/>
                  </a:lnTo>
                  <a:lnTo>
                    <a:pt x="36042" y="59150"/>
                  </a:lnTo>
                  <a:lnTo>
                    <a:pt x="36334" y="59071"/>
                  </a:lnTo>
                  <a:lnTo>
                    <a:pt x="36626" y="58959"/>
                  </a:lnTo>
                  <a:lnTo>
                    <a:pt x="36905" y="58848"/>
                  </a:lnTo>
                  <a:lnTo>
                    <a:pt x="37172" y="58689"/>
                  </a:lnTo>
                  <a:lnTo>
                    <a:pt x="37427" y="58514"/>
                  </a:lnTo>
                  <a:lnTo>
                    <a:pt x="37682" y="58323"/>
                  </a:lnTo>
                  <a:lnTo>
                    <a:pt x="37925" y="58116"/>
                  </a:lnTo>
                  <a:lnTo>
                    <a:pt x="38156" y="57877"/>
                  </a:lnTo>
                  <a:lnTo>
                    <a:pt x="38375" y="57622"/>
                  </a:lnTo>
                  <a:lnTo>
                    <a:pt x="38581" y="57351"/>
                  </a:lnTo>
                  <a:lnTo>
                    <a:pt x="38776" y="57049"/>
                  </a:lnTo>
                  <a:lnTo>
                    <a:pt x="38958" y="56746"/>
                  </a:lnTo>
                  <a:lnTo>
                    <a:pt x="39116" y="56428"/>
                  </a:lnTo>
                  <a:lnTo>
                    <a:pt x="39262" y="56077"/>
                  </a:lnTo>
                  <a:lnTo>
                    <a:pt x="39383" y="55727"/>
                  </a:lnTo>
                  <a:lnTo>
                    <a:pt x="39492" y="55361"/>
                  </a:lnTo>
                  <a:lnTo>
                    <a:pt x="39590" y="54979"/>
                  </a:lnTo>
                  <a:lnTo>
                    <a:pt x="39650" y="54597"/>
                  </a:lnTo>
                  <a:lnTo>
                    <a:pt x="39699" y="54199"/>
                  </a:lnTo>
                  <a:lnTo>
                    <a:pt x="39735" y="53785"/>
                  </a:lnTo>
                  <a:lnTo>
                    <a:pt x="39735" y="53355"/>
                  </a:lnTo>
                  <a:lnTo>
                    <a:pt x="39711" y="52941"/>
                  </a:lnTo>
                  <a:lnTo>
                    <a:pt x="39662" y="52495"/>
                  </a:lnTo>
                  <a:lnTo>
                    <a:pt x="38193" y="41174"/>
                  </a:lnTo>
                  <a:lnTo>
                    <a:pt x="38144" y="40824"/>
                  </a:lnTo>
                  <a:lnTo>
                    <a:pt x="38132" y="40474"/>
                  </a:lnTo>
                  <a:lnTo>
                    <a:pt x="38120" y="40124"/>
                  </a:lnTo>
                  <a:lnTo>
                    <a:pt x="38132" y="39789"/>
                  </a:lnTo>
                  <a:lnTo>
                    <a:pt x="38168" y="39439"/>
                  </a:lnTo>
                  <a:lnTo>
                    <a:pt x="38205" y="39105"/>
                  </a:lnTo>
                  <a:lnTo>
                    <a:pt x="38265" y="38770"/>
                  </a:lnTo>
                  <a:lnTo>
                    <a:pt x="38338" y="38436"/>
                  </a:lnTo>
                  <a:lnTo>
                    <a:pt x="38423" y="38102"/>
                  </a:lnTo>
                  <a:lnTo>
                    <a:pt x="38533" y="37799"/>
                  </a:lnTo>
                  <a:lnTo>
                    <a:pt x="38642" y="37481"/>
                  </a:lnTo>
                  <a:lnTo>
                    <a:pt x="38776" y="37178"/>
                  </a:lnTo>
                  <a:lnTo>
                    <a:pt x="38921" y="36891"/>
                  </a:lnTo>
                  <a:lnTo>
                    <a:pt x="39092" y="36621"/>
                  </a:lnTo>
                  <a:lnTo>
                    <a:pt x="39262" y="36350"/>
                  </a:lnTo>
                  <a:lnTo>
                    <a:pt x="39444" y="36095"/>
                  </a:lnTo>
                  <a:lnTo>
                    <a:pt x="45724" y="28087"/>
                  </a:lnTo>
                  <a:lnTo>
                    <a:pt x="45955" y="27768"/>
                  </a:lnTo>
                  <a:lnTo>
                    <a:pt x="46161" y="27434"/>
                  </a:lnTo>
                  <a:lnTo>
                    <a:pt x="46344" y="27083"/>
                  </a:lnTo>
                  <a:lnTo>
                    <a:pt x="46514" y="26733"/>
                  </a:lnTo>
                  <a:lnTo>
                    <a:pt x="46647" y="26367"/>
                  </a:lnTo>
                  <a:lnTo>
                    <a:pt x="46769" y="26001"/>
                  </a:lnTo>
                  <a:lnTo>
                    <a:pt x="46866" y="25635"/>
                  </a:lnTo>
                  <a:lnTo>
                    <a:pt x="46939" y="25252"/>
                  </a:lnTo>
                  <a:lnTo>
                    <a:pt x="47000" y="24870"/>
                  </a:lnTo>
                  <a:lnTo>
                    <a:pt x="47036" y="24472"/>
                  </a:lnTo>
                  <a:lnTo>
                    <a:pt x="47048" y="24090"/>
                  </a:lnTo>
                  <a:lnTo>
                    <a:pt x="47048" y="23708"/>
                  </a:lnTo>
                  <a:lnTo>
                    <a:pt x="47012" y="23326"/>
                  </a:lnTo>
                  <a:lnTo>
                    <a:pt x="46975" y="22944"/>
                  </a:lnTo>
                  <a:lnTo>
                    <a:pt x="46915" y="22562"/>
                  </a:lnTo>
                  <a:lnTo>
                    <a:pt x="46830" y="22195"/>
                  </a:lnTo>
                  <a:lnTo>
                    <a:pt x="46732" y="21829"/>
                  </a:lnTo>
                  <a:lnTo>
                    <a:pt x="46611" y="21479"/>
                  </a:lnTo>
                  <a:lnTo>
                    <a:pt x="46477" y="21145"/>
                  </a:lnTo>
                  <a:lnTo>
                    <a:pt x="46332" y="20810"/>
                  </a:lnTo>
                  <a:lnTo>
                    <a:pt x="46161" y="20492"/>
                  </a:lnTo>
                  <a:lnTo>
                    <a:pt x="45967" y="20189"/>
                  </a:lnTo>
                  <a:lnTo>
                    <a:pt x="45773" y="19919"/>
                  </a:lnTo>
                  <a:lnTo>
                    <a:pt x="45554" y="19648"/>
                  </a:lnTo>
                  <a:lnTo>
                    <a:pt x="45323" y="19393"/>
                  </a:lnTo>
                  <a:lnTo>
                    <a:pt x="45080" y="19170"/>
                  </a:lnTo>
                  <a:lnTo>
                    <a:pt x="44813" y="18963"/>
                  </a:lnTo>
                  <a:lnTo>
                    <a:pt x="44534" y="18772"/>
                  </a:lnTo>
                  <a:lnTo>
                    <a:pt x="44242" y="18613"/>
                  </a:lnTo>
                  <a:lnTo>
                    <a:pt x="43938" y="18486"/>
                  </a:lnTo>
                  <a:lnTo>
                    <a:pt x="43623" y="18374"/>
                  </a:lnTo>
                  <a:lnTo>
                    <a:pt x="43295" y="18294"/>
                  </a:lnTo>
                  <a:lnTo>
                    <a:pt x="34621" y="16639"/>
                  </a:lnTo>
                  <a:lnTo>
                    <a:pt x="34354"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82" y="14919"/>
                  </a:lnTo>
                  <a:lnTo>
                    <a:pt x="31912" y="14664"/>
                  </a:lnTo>
                  <a:lnTo>
                    <a:pt x="31742" y="14394"/>
                  </a:lnTo>
                  <a:lnTo>
                    <a:pt x="31596" y="14107"/>
                  </a:lnTo>
                  <a:lnTo>
                    <a:pt x="31451" y="13804"/>
                  </a:lnTo>
                  <a:lnTo>
                    <a:pt x="31329" y="13502"/>
                  </a:lnTo>
                  <a:lnTo>
                    <a:pt x="27454" y="3200"/>
                  </a:lnTo>
                  <a:lnTo>
                    <a:pt x="27284" y="2818"/>
                  </a:lnTo>
                  <a:lnTo>
                    <a:pt x="27114" y="2452"/>
                  </a:lnTo>
                  <a:lnTo>
                    <a:pt x="26919" y="2118"/>
                  </a:lnTo>
                  <a:lnTo>
                    <a:pt x="26713" y="1799"/>
                  </a:lnTo>
                  <a:lnTo>
                    <a:pt x="26494" y="1513"/>
                  </a:lnTo>
                  <a:lnTo>
                    <a:pt x="26263" y="1258"/>
                  </a:lnTo>
                  <a:lnTo>
                    <a:pt x="26021" y="1019"/>
                  </a:lnTo>
                  <a:lnTo>
                    <a:pt x="25765" y="796"/>
                  </a:lnTo>
                  <a:lnTo>
                    <a:pt x="25510" y="621"/>
                  </a:lnTo>
                  <a:lnTo>
                    <a:pt x="25243" y="446"/>
                  </a:lnTo>
                  <a:lnTo>
                    <a:pt x="24964" y="319"/>
                  </a:lnTo>
                  <a:lnTo>
                    <a:pt x="24684" y="207"/>
                  </a:lnTo>
                  <a:lnTo>
                    <a:pt x="24393" y="112"/>
                  </a:lnTo>
                  <a:lnTo>
                    <a:pt x="24101" y="48"/>
                  </a:lnTo>
                  <a:lnTo>
                    <a:pt x="23810" y="16"/>
                  </a:lnTo>
                  <a:lnTo>
                    <a:pt x="2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769146" y="2892963"/>
              <a:ext cx="347788" cy="357955"/>
            </a:xfrm>
            <a:custGeom>
              <a:avLst/>
              <a:gdLst/>
              <a:ahLst/>
              <a:cxnLst/>
              <a:rect l="l" t="t" r="r" b="b"/>
              <a:pathLst>
                <a:path w="47062" h="59215" extrusionOk="0">
                  <a:moveTo>
                    <a:pt x="23531" y="0"/>
                  </a:moveTo>
                  <a:lnTo>
                    <a:pt x="23240" y="16"/>
                  </a:lnTo>
                  <a:lnTo>
                    <a:pt x="22948" y="48"/>
                  </a:lnTo>
                  <a:lnTo>
                    <a:pt x="22656" y="112"/>
                  </a:lnTo>
                  <a:lnTo>
                    <a:pt x="22377" y="207"/>
                  </a:lnTo>
                  <a:lnTo>
                    <a:pt x="22086" y="319"/>
                  </a:lnTo>
                  <a:lnTo>
                    <a:pt x="21818" y="446"/>
                  </a:lnTo>
                  <a:lnTo>
                    <a:pt x="21539" y="621"/>
                  </a:lnTo>
                  <a:lnTo>
                    <a:pt x="21284" y="796"/>
                  </a:lnTo>
                  <a:lnTo>
                    <a:pt x="21029" y="1019"/>
                  </a:lnTo>
                  <a:lnTo>
                    <a:pt x="20786" y="1258"/>
                  </a:lnTo>
                  <a:lnTo>
                    <a:pt x="20555" y="1513"/>
                  </a:lnTo>
                  <a:lnTo>
                    <a:pt x="20336" y="1799"/>
                  </a:lnTo>
                  <a:lnTo>
                    <a:pt x="20130" y="2118"/>
                  </a:lnTo>
                  <a:lnTo>
                    <a:pt x="19935" y="2452"/>
                  </a:lnTo>
                  <a:lnTo>
                    <a:pt x="19765" y="2818"/>
                  </a:lnTo>
                  <a:lnTo>
                    <a:pt x="19607" y="3200"/>
                  </a:lnTo>
                  <a:lnTo>
                    <a:pt x="15732" y="13502"/>
                  </a:lnTo>
                  <a:lnTo>
                    <a:pt x="15599" y="13804"/>
                  </a:lnTo>
                  <a:lnTo>
                    <a:pt x="15465" y="14107"/>
                  </a:lnTo>
                  <a:lnTo>
                    <a:pt x="15307" y="14394"/>
                  </a:lnTo>
                  <a:lnTo>
                    <a:pt x="15137" y="14664"/>
                  </a:lnTo>
                  <a:lnTo>
                    <a:pt x="14967" y="14919"/>
                  </a:lnTo>
                  <a:lnTo>
                    <a:pt x="14785" y="15174"/>
                  </a:lnTo>
                  <a:lnTo>
                    <a:pt x="14578" y="15397"/>
                  </a:lnTo>
                  <a:lnTo>
                    <a:pt x="14372" y="15604"/>
                  </a:lnTo>
                  <a:lnTo>
                    <a:pt x="14153" y="15795"/>
                  </a:lnTo>
                  <a:lnTo>
                    <a:pt x="13934" y="15970"/>
                  </a:lnTo>
                  <a:lnTo>
                    <a:pt x="13704" y="16129"/>
                  </a:lnTo>
                  <a:lnTo>
                    <a:pt x="13461" y="16272"/>
                  </a:lnTo>
                  <a:lnTo>
                    <a:pt x="13206" y="16400"/>
                  </a:lnTo>
                  <a:lnTo>
                    <a:pt x="12950" y="16495"/>
                  </a:lnTo>
                  <a:lnTo>
                    <a:pt x="12695" y="16575"/>
                  </a:lnTo>
                  <a:lnTo>
                    <a:pt x="12428" y="16639"/>
                  </a:lnTo>
                  <a:lnTo>
                    <a:pt x="3755" y="18294"/>
                  </a:lnTo>
                  <a:lnTo>
                    <a:pt x="3427" y="18374"/>
                  </a:lnTo>
                  <a:lnTo>
                    <a:pt x="3111" y="18486"/>
                  </a:lnTo>
                  <a:lnTo>
                    <a:pt x="2807" y="18613"/>
                  </a:lnTo>
                  <a:lnTo>
                    <a:pt x="2515" y="18772"/>
                  </a:lnTo>
                  <a:lnTo>
                    <a:pt x="2236" y="18963"/>
                  </a:lnTo>
                  <a:lnTo>
                    <a:pt x="1981" y="19170"/>
                  </a:lnTo>
                  <a:lnTo>
                    <a:pt x="1726" y="19393"/>
                  </a:lnTo>
                  <a:lnTo>
                    <a:pt x="1495" y="19648"/>
                  </a:lnTo>
                  <a:lnTo>
                    <a:pt x="1276" y="19919"/>
                  </a:lnTo>
                  <a:lnTo>
                    <a:pt x="1082" y="20189"/>
                  </a:lnTo>
                  <a:lnTo>
                    <a:pt x="900" y="20492"/>
                  </a:lnTo>
                  <a:lnTo>
                    <a:pt x="730" y="20810"/>
                  </a:lnTo>
                  <a:lnTo>
                    <a:pt x="572" y="21145"/>
                  </a:lnTo>
                  <a:lnTo>
                    <a:pt x="438" y="21479"/>
                  </a:lnTo>
                  <a:lnTo>
                    <a:pt x="329" y="21829"/>
                  </a:lnTo>
                  <a:lnTo>
                    <a:pt x="220" y="22195"/>
                  </a:lnTo>
                  <a:lnTo>
                    <a:pt x="147" y="22562"/>
                  </a:lnTo>
                  <a:lnTo>
                    <a:pt x="74" y="22944"/>
                  </a:lnTo>
                  <a:lnTo>
                    <a:pt x="37" y="23326"/>
                  </a:lnTo>
                  <a:lnTo>
                    <a:pt x="13" y="23708"/>
                  </a:lnTo>
                  <a:lnTo>
                    <a:pt x="1" y="24090"/>
                  </a:lnTo>
                  <a:lnTo>
                    <a:pt x="25" y="24472"/>
                  </a:lnTo>
                  <a:lnTo>
                    <a:pt x="49" y="24870"/>
                  </a:lnTo>
                  <a:lnTo>
                    <a:pt x="110" y="25252"/>
                  </a:lnTo>
                  <a:lnTo>
                    <a:pt x="183" y="25635"/>
                  </a:lnTo>
                  <a:lnTo>
                    <a:pt x="280" y="26001"/>
                  </a:lnTo>
                  <a:lnTo>
                    <a:pt x="402" y="26367"/>
                  </a:lnTo>
                  <a:lnTo>
                    <a:pt x="548" y="26733"/>
                  </a:lnTo>
                  <a:lnTo>
                    <a:pt x="705" y="27083"/>
                  </a:lnTo>
                  <a:lnTo>
                    <a:pt x="888" y="27434"/>
                  </a:lnTo>
                  <a:lnTo>
                    <a:pt x="1094" y="27768"/>
                  </a:lnTo>
                  <a:lnTo>
                    <a:pt x="1337" y="28087"/>
                  </a:lnTo>
                  <a:lnTo>
                    <a:pt x="7605" y="36095"/>
                  </a:lnTo>
                  <a:lnTo>
                    <a:pt x="7788" y="36350"/>
                  </a:lnTo>
                  <a:lnTo>
                    <a:pt x="7970" y="36621"/>
                  </a:lnTo>
                  <a:lnTo>
                    <a:pt x="8128" y="36891"/>
                  </a:lnTo>
                  <a:lnTo>
                    <a:pt x="8274" y="37178"/>
                  </a:lnTo>
                  <a:lnTo>
                    <a:pt x="8407" y="37481"/>
                  </a:lnTo>
                  <a:lnTo>
                    <a:pt x="8529" y="37799"/>
                  </a:lnTo>
                  <a:lnTo>
                    <a:pt x="8626" y="38102"/>
                  </a:lnTo>
                  <a:lnTo>
                    <a:pt x="8711" y="38436"/>
                  </a:lnTo>
                  <a:lnTo>
                    <a:pt x="8784" y="38770"/>
                  </a:lnTo>
                  <a:lnTo>
                    <a:pt x="8844" y="39105"/>
                  </a:lnTo>
                  <a:lnTo>
                    <a:pt x="8893" y="39439"/>
                  </a:lnTo>
                  <a:lnTo>
                    <a:pt x="8917" y="39789"/>
                  </a:lnTo>
                  <a:lnTo>
                    <a:pt x="8929" y="40124"/>
                  </a:lnTo>
                  <a:lnTo>
                    <a:pt x="8929" y="40474"/>
                  </a:lnTo>
                  <a:lnTo>
                    <a:pt x="8905" y="40824"/>
                  </a:lnTo>
                  <a:lnTo>
                    <a:pt x="8869" y="41174"/>
                  </a:lnTo>
                  <a:lnTo>
                    <a:pt x="7387" y="52495"/>
                  </a:lnTo>
                  <a:lnTo>
                    <a:pt x="7338" y="52941"/>
                  </a:lnTo>
                  <a:lnTo>
                    <a:pt x="7314" y="53355"/>
                  </a:lnTo>
                  <a:lnTo>
                    <a:pt x="7326" y="53785"/>
                  </a:lnTo>
                  <a:lnTo>
                    <a:pt x="7350" y="54199"/>
                  </a:lnTo>
                  <a:lnTo>
                    <a:pt x="7399" y="54597"/>
                  </a:lnTo>
                  <a:lnTo>
                    <a:pt x="7472" y="54979"/>
                  </a:lnTo>
                  <a:lnTo>
                    <a:pt x="7557" y="55361"/>
                  </a:lnTo>
                  <a:lnTo>
                    <a:pt x="7666" y="55727"/>
                  </a:lnTo>
                  <a:lnTo>
                    <a:pt x="7800" y="56077"/>
                  </a:lnTo>
                  <a:lnTo>
                    <a:pt x="7933" y="56428"/>
                  </a:lnTo>
                  <a:lnTo>
                    <a:pt x="8103" y="56746"/>
                  </a:lnTo>
                  <a:lnTo>
                    <a:pt x="8274" y="57049"/>
                  </a:lnTo>
                  <a:lnTo>
                    <a:pt x="8468" y="57351"/>
                  </a:lnTo>
                  <a:lnTo>
                    <a:pt x="8674" y="57622"/>
                  </a:lnTo>
                  <a:lnTo>
                    <a:pt x="8893" y="57877"/>
                  </a:lnTo>
                  <a:lnTo>
                    <a:pt x="9124" y="58116"/>
                  </a:lnTo>
                  <a:lnTo>
                    <a:pt x="9367" y="58323"/>
                  </a:lnTo>
                  <a:lnTo>
                    <a:pt x="9622" y="58514"/>
                  </a:lnTo>
                  <a:lnTo>
                    <a:pt x="9877" y="58689"/>
                  </a:lnTo>
                  <a:lnTo>
                    <a:pt x="10156" y="58848"/>
                  </a:lnTo>
                  <a:lnTo>
                    <a:pt x="10436" y="58959"/>
                  </a:lnTo>
                  <a:lnTo>
                    <a:pt x="10715" y="59071"/>
                  </a:lnTo>
                  <a:lnTo>
                    <a:pt x="11007" y="59150"/>
                  </a:lnTo>
                  <a:lnTo>
                    <a:pt x="11298" y="59198"/>
                  </a:lnTo>
                  <a:lnTo>
                    <a:pt x="11602" y="59214"/>
                  </a:lnTo>
                  <a:lnTo>
                    <a:pt x="11906" y="59214"/>
                  </a:lnTo>
                  <a:lnTo>
                    <a:pt x="12209" y="59182"/>
                  </a:lnTo>
                  <a:lnTo>
                    <a:pt x="12513" y="59119"/>
                  </a:lnTo>
                  <a:lnTo>
                    <a:pt x="12829" y="59023"/>
                  </a:lnTo>
                  <a:lnTo>
                    <a:pt x="13133" y="58896"/>
                  </a:lnTo>
                  <a:lnTo>
                    <a:pt x="13436" y="58736"/>
                  </a:lnTo>
                  <a:lnTo>
                    <a:pt x="13740" y="58545"/>
                  </a:lnTo>
                  <a:lnTo>
                    <a:pt x="21490" y="53196"/>
                  </a:lnTo>
                  <a:lnTo>
                    <a:pt x="21733" y="53052"/>
                  </a:lnTo>
                  <a:lnTo>
                    <a:pt x="21988" y="52909"/>
                  </a:lnTo>
                  <a:lnTo>
                    <a:pt x="22231" y="52798"/>
                  </a:lnTo>
                  <a:lnTo>
                    <a:pt x="22486" y="52702"/>
                  </a:lnTo>
                  <a:lnTo>
                    <a:pt x="22741" y="52638"/>
                  </a:lnTo>
                  <a:lnTo>
                    <a:pt x="23009" y="52591"/>
                  </a:lnTo>
                  <a:lnTo>
                    <a:pt x="23264" y="52559"/>
                  </a:lnTo>
                  <a:lnTo>
                    <a:pt x="23531" y="52543"/>
                  </a:lnTo>
                  <a:lnTo>
                    <a:pt x="23798" y="52559"/>
                  </a:lnTo>
                  <a:lnTo>
                    <a:pt x="24053" y="52591"/>
                  </a:lnTo>
                  <a:lnTo>
                    <a:pt x="24309" y="52638"/>
                  </a:lnTo>
                  <a:lnTo>
                    <a:pt x="24576" y="52702"/>
                  </a:lnTo>
                  <a:lnTo>
                    <a:pt x="24831" y="52798"/>
                  </a:lnTo>
                  <a:lnTo>
                    <a:pt x="25074" y="52909"/>
                  </a:lnTo>
                  <a:lnTo>
                    <a:pt x="25329" y="53052"/>
                  </a:lnTo>
                  <a:lnTo>
                    <a:pt x="25572" y="53196"/>
                  </a:lnTo>
                  <a:lnTo>
                    <a:pt x="33322" y="58545"/>
                  </a:lnTo>
                  <a:lnTo>
                    <a:pt x="33626" y="58736"/>
                  </a:lnTo>
                  <a:lnTo>
                    <a:pt x="33930" y="58896"/>
                  </a:lnTo>
                  <a:lnTo>
                    <a:pt x="34233" y="59023"/>
                  </a:lnTo>
                  <a:lnTo>
                    <a:pt x="34549" y="59119"/>
                  </a:lnTo>
                  <a:lnTo>
                    <a:pt x="34853" y="59182"/>
                  </a:lnTo>
                  <a:lnTo>
                    <a:pt x="35156" y="59214"/>
                  </a:lnTo>
                  <a:lnTo>
                    <a:pt x="35460" y="59214"/>
                  </a:lnTo>
                  <a:lnTo>
                    <a:pt x="35764" y="59198"/>
                  </a:lnTo>
                  <a:lnTo>
                    <a:pt x="36055" y="59150"/>
                  </a:lnTo>
                  <a:lnTo>
                    <a:pt x="36347" y="59071"/>
                  </a:lnTo>
                  <a:lnTo>
                    <a:pt x="36626" y="58959"/>
                  </a:lnTo>
                  <a:lnTo>
                    <a:pt x="36906" y="58848"/>
                  </a:lnTo>
                  <a:lnTo>
                    <a:pt x="37173" y="58689"/>
                  </a:lnTo>
                  <a:lnTo>
                    <a:pt x="37440" y="58514"/>
                  </a:lnTo>
                  <a:lnTo>
                    <a:pt x="37695" y="58323"/>
                  </a:lnTo>
                  <a:lnTo>
                    <a:pt x="37938" y="58116"/>
                  </a:lnTo>
                  <a:lnTo>
                    <a:pt x="38169" y="57877"/>
                  </a:lnTo>
                  <a:lnTo>
                    <a:pt x="38388" y="57622"/>
                  </a:lnTo>
                  <a:lnTo>
                    <a:pt x="38594" y="57351"/>
                  </a:lnTo>
                  <a:lnTo>
                    <a:pt x="38789" y="57049"/>
                  </a:lnTo>
                  <a:lnTo>
                    <a:pt x="38959" y="56746"/>
                  </a:lnTo>
                  <a:lnTo>
                    <a:pt x="39117" y="56428"/>
                  </a:lnTo>
                  <a:lnTo>
                    <a:pt x="39262" y="56077"/>
                  </a:lnTo>
                  <a:lnTo>
                    <a:pt x="39396" y="55727"/>
                  </a:lnTo>
                  <a:lnTo>
                    <a:pt x="39505" y="55361"/>
                  </a:lnTo>
                  <a:lnTo>
                    <a:pt x="39590" y="54979"/>
                  </a:lnTo>
                  <a:lnTo>
                    <a:pt x="39663" y="54597"/>
                  </a:lnTo>
                  <a:lnTo>
                    <a:pt x="39712" y="54199"/>
                  </a:lnTo>
                  <a:lnTo>
                    <a:pt x="39736" y="53785"/>
                  </a:lnTo>
                  <a:lnTo>
                    <a:pt x="39736" y="53355"/>
                  </a:lnTo>
                  <a:lnTo>
                    <a:pt x="39724" y="52941"/>
                  </a:lnTo>
                  <a:lnTo>
                    <a:pt x="39675" y="52495"/>
                  </a:lnTo>
                  <a:lnTo>
                    <a:pt x="38193" y="41174"/>
                  </a:lnTo>
                  <a:lnTo>
                    <a:pt x="38157" y="40824"/>
                  </a:lnTo>
                  <a:lnTo>
                    <a:pt x="38133" y="40474"/>
                  </a:lnTo>
                  <a:lnTo>
                    <a:pt x="38133" y="40124"/>
                  </a:lnTo>
                  <a:lnTo>
                    <a:pt x="38145" y="39789"/>
                  </a:lnTo>
                  <a:lnTo>
                    <a:pt x="38169" y="39439"/>
                  </a:lnTo>
                  <a:lnTo>
                    <a:pt x="38218" y="39105"/>
                  </a:lnTo>
                  <a:lnTo>
                    <a:pt x="38278" y="38770"/>
                  </a:lnTo>
                  <a:lnTo>
                    <a:pt x="38351" y="38436"/>
                  </a:lnTo>
                  <a:lnTo>
                    <a:pt x="38436" y="38102"/>
                  </a:lnTo>
                  <a:lnTo>
                    <a:pt x="38534" y="37799"/>
                  </a:lnTo>
                  <a:lnTo>
                    <a:pt x="38655" y="37481"/>
                  </a:lnTo>
                  <a:lnTo>
                    <a:pt x="38789" y="37178"/>
                  </a:lnTo>
                  <a:lnTo>
                    <a:pt x="38934" y="36891"/>
                  </a:lnTo>
                  <a:lnTo>
                    <a:pt x="39092" y="36621"/>
                  </a:lnTo>
                  <a:lnTo>
                    <a:pt x="39262" y="36350"/>
                  </a:lnTo>
                  <a:lnTo>
                    <a:pt x="39457" y="36095"/>
                  </a:lnTo>
                  <a:lnTo>
                    <a:pt x="45725" y="28087"/>
                  </a:lnTo>
                  <a:lnTo>
                    <a:pt x="45968" y="27768"/>
                  </a:lnTo>
                  <a:lnTo>
                    <a:pt x="46174" y="27434"/>
                  </a:lnTo>
                  <a:lnTo>
                    <a:pt x="46357" y="27083"/>
                  </a:lnTo>
                  <a:lnTo>
                    <a:pt x="46515" y="26733"/>
                  </a:lnTo>
                  <a:lnTo>
                    <a:pt x="46660" y="26367"/>
                  </a:lnTo>
                  <a:lnTo>
                    <a:pt x="46782" y="26001"/>
                  </a:lnTo>
                  <a:lnTo>
                    <a:pt x="46879" y="25635"/>
                  </a:lnTo>
                  <a:lnTo>
                    <a:pt x="46952" y="25252"/>
                  </a:lnTo>
                  <a:lnTo>
                    <a:pt x="47013" y="24870"/>
                  </a:lnTo>
                  <a:lnTo>
                    <a:pt x="47037" y="24472"/>
                  </a:lnTo>
                  <a:lnTo>
                    <a:pt x="47061" y="24090"/>
                  </a:lnTo>
                  <a:lnTo>
                    <a:pt x="47049" y="23708"/>
                  </a:lnTo>
                  <a:lnTo>
                    <a:pt x="47025" y="23326"/>
                  </a:lnTo>
                  <a:lnTo>
                    <a:pt x="46976" y="22944"/>
                  </a:lnTo>
                  <a:lnTo>
                    <a:pt x="46916" y="22562"/>
                  </a:lnTo>
                  <a:lnTo>
                    <a:pt x="46843" y="22195"/>
                  </a:lnTo>
                  <a:lnTo>
                    <a:pt x="46733" y="21829"/>
                  </a:lnTo>
                  <a:lnTo>
                    <a:pt x="46624" y="21479"/>
                  </a:lnTo>
                  <a:lnTo>
                    <a:pt x="46490" y="21145"/>
                  </a:lnTo>
                  <a:lnTo>
                    <a:pt x="46332" y="20810"/>
                  </a:lnTo>
                  <a:lnTo>
                    <a:pt x="46162" y="20492"/>
                  </a:lnTo>
                  <a:lnTo>
                    <a:pt x="45980" y="20189"/>
                  </a:lnTo>
                  <a:lnTo>
                    <a:pt x="45786" y="19919"/>
                  </a:lnTo>
                  <a:lnTo>
                    <a:pt x="45567" y="19648"/>
                  </a:lnTo>
                  <a:lnTo>
                    <a:pt x="45336" y="19393"/>
                  </a:lnTo>
                  <a:lnTo>
                    <a:pt x="45081" y="19170"/>
                  </a:lnTo>
                  <a:lnTo>
                    <a:pt x="44826" y="18963"/>
                  </a:lnTo>
                  <a:lnTo>
                    <a:pt x="44547" y="18772"/>
                  </a:lnTo>
                  <a:lnTo>
                    <a:pt x="44255" y="18613"/>
                  </a:lnTo>
                  <a:lnTo>
                    <a:pt x="43951" y="18486"/>
                  </a:lnTo>
                  <a:lnTo>
                    <a:pt x="43636" y="18374"/>
                  </a:lnTo>
                  <a:lnTo>
                    <a:pt x="43308" y="18294"/>
                  </a:lnTo>
                  <a:lnTo>
                    <a:pt x="34634" y="16639"/>
                  </a:lnTo>
                  <a:lnTo>
                    <a:pt x="34367" y="16575"/>
                  </a:lnTo>
                  <a:lnTo>
                    <a:pt x="34112" y="16495"/>
                  </a:lnTo>
                  <a:lnTo>
                    <a:pt x="33857" y="16400"/>
                  </a:lnTo>
                  <a:lnTo>
                    <a:pt x="33602" y="16272"/>
                  </a:lnTo>
                  <a:lnTo>
                    <a:pt x="33359" y="16129"/>
                  </a:lnTo>
                  <a:lnTo>
                    <a:pt x="33128" y="15970"/>
                  </a:lnTo>
                  <a:lnTo>
                    <a:pt x="32909" y="15795"/>
                  </a:lnTo>
                  <a:lnTo>
                    <a:pt x="32690" y="15604"/>
                  </a:lnTo>
                  <a:lnTo>
                    <a:pt x="32484" y="15397"/>
                  </a:lnTo>
                  <a:lnTo>
                    <a:pt x="32277" y="15174"/>
                  </a:lnTo>
                  <a:lnTo>
                    <a:pt x="32095" y="14919"/>
                  </a:lnTo>
                  <a:lnTo>
                    <a:pt x="31913" y="14664"/>
                  </a:lnTo>
                  <a:lnTo>
                    <a:pt x="31755" y="14394"/>
                  </a:lnTo>
                  <a:lnTo>
                    <a:pt x="31597" y="14107"/>
                  </a:lnTo>
                  <a:lnTo>
                    <a:pt x="31464" y="13804"/>
                  </a:lnTo>
                  <a:lnTo>
                    <a:pt x="31330" y="13502"/>
                  </a:lnTo>
                  <a:lnTo>
                    <a:pt x="27455" y="3200"/>
                  </a:lnTo>
                  <a:lnTo>
                    <a:pt x="27297" y="2818"/>
                  </a:lnTo>
                  <a:lnTo>
                    <a:pt x="27127" y="2452"/>
                  </a:lnTo>
                  <a:lnTo>
                    <a:pt x="26932" y="2118"/>
                  </a:lnTo>
                  <a:lnTo>
                    <a:pt x="26726" y="1799"/>
                  </a:lnTo>
                  <a:lnTo>
                    <a:pt x="26507" y="1513"/>
                  </a:lnTo>
                  <a:lnTo>
                    <a:pt x="26276" y="1258"/>
                  </a:lnTo>
                  <a:lnTo>
                    <a:pt x="26034" y="1019"/>
                  </a:lnTo>
                  <a:lnTo>
                    <a:pt x="25778" y="796"/>
                  </a:lnTo>
                  <a:lnTo>
                    <a:pt x="25511" y="621"/>
                  </a:lnTo>
                  <a:lnTo>
                    <a:pt x="25244" y="446"/>
                  </a:lnTo>
                  <a:lnTo>
                    <a:pt x="24977" y="319"/>
                  </a:lnTo>
                  <a:lnTo>
                    <a:pt x="24685" y="207"/>
                  </a:lnTo>
                  <a:lnTo>
                    <a:pt x="24406" y="112"/>
                  </a:lnTo>
                  <a:lnTo>
                    <a:pt x="24114" y="48"/>
                  </a:lnTo>
                  <a:lnTo>
                    <a:pt x="23823" y="16"/>
                  </a:lnTo>
                  <a:lnTo>
                    <a:pt x="23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320363" y="2611699"/>
              <a:ext cx="759439" cy="920485"/>
            </a:xfrm>
            <a:custGeom>
              <a:avLst/>
              <a:gdLst/>
              <a:ahLst/>
              <a:cxnLst/>
              <a:rect l="l" t="t" r="r" b="b"/>
              <a:pathLst>
                <a:path w="95919" h="147869" extrusionOk="0">
                  <a:moveTo>
                    <a:pt x="20372" y="1"/>
                  </a:moveTo>
                  <a:lnTo>
                    <a:pt x="19837" y="17"/>
                  </a:lnTo>
                  <a:lnTo>
                    <a:pt x="19327" y="49"/>
                  </a:lnTo>
                  <a:lnTo>
                    <a:pt x="18805" y="80"/>
                  </a:lnTo>
                  <a:lnTo>
                    <a:pt x="18295" y="144"/>
                  </a:lnTo>
                  <a:lnTo>
                    <a:pt x="17772" y="224"/>
                  </a:lnTo>
                  <a:lnTo>
                    <a:pt x="17274" y="319"/>
                  </a:lnTo>
                  <a:lnTo>
                    <a:pt x="16764" y="431"/>
                  </a:lnTo>
                  <a:lnTo>
                    <a:pt x="16266" y="558"/>
                  </a:lnTo>
                  <a:lnTo>
                    <a:pt x="15780" y="686"/>
                  </a:lnTo>
                  <a:lnTo>
                    <a:pt x="15282" y="845"/>
                  </a:lnTo>
                  <a:lnTo>
                    <a:pt x="14796" y="1020"/>
                  </a:lnTo>
                  <a:lnTo>
                    <a:pt x="14322" y="1211"/>
                  </a:lnTo>
                  <a:lnTo>
                    <a:pt x="13849" y="1418"/>
                  </a:lnTo>
                  <a:lnTo>
                    <a:pt x="13375" y="1625"/>
                  </a:lnTo>
                  <a:lnTo>
                    <a:pt x="12913" y="1864"/>
                  </a:lnTo>
                  <a:lnTo>
                    <a:pt x="12452" y="2103"/>
                  </a:lnTo>
                  <a:lnTo>
                    <a:pt x="11990" y="2373"/>
                  </a:lnTo>
                  <a:lnTo>
                    <a:pt x="11553" y="2644"/>
                  </a:lnTo>
                  <a:lnTo>
                    <a:pt x="11103" y="2931"/>
                  </a:lnTo>
                  <a:lnTo>
                    <a:pt x="10666" y="3233"/>
                  </a:lnTo>
                  <a:lnTo>
                    <a:pt x="10241" y="3551"/>
                  </a:lnTo>
                  <a:lnTo>
                    <a:pt x="9816" y="3870"/>
                  </a:lnTo>
                  <a:lnTo>
                    <a:pt x="9403" y="4220"/>
                  </a:lnTo>
                  <a:lnTo>
                    <a:pt x="8989" y="4571"/>
                  </a:lnTo>
                  <a:lnTo>
                    <a:pt x="8589" y="4937"/>
                  </a:lnTo>
                  <a:lnTo>
                    <a:pt x="8188" y="5319"/>
                  </a:lnTo>
                  <a:lnTo>
                    <a:pt x="7799" y="5701"/>
                  </a:lnTo>
                  <a:lnTo>
                    <a:pt x="7422" y="6115"/>
                  </a:lnTo>
                  <a:lnTo>
                    <a:pt x="7046" y="6529"/>
                  </a:lnTo>
                  <a:lnTo>
                    <a:pt x="6681" y="6943"/>
                  </a:lnTo>
                  <a:lnTo>
                    <a:pt x="6329" y="7389"/>
                  </a:lnTo>
                  <a:lnTo>
                    <a:pt x="5977" y="7835"/>
                  </a:lnTo>
                  <a:lnTo>
                    <a:pt x="5637" y="8296"/>
                  </a:lnTo>
                  <a:lnTo>
                    <a:pt x="5297" y="8758"/>
                  </a:lnTo>
                  <a:lnTo>
                    <a:pt x="4981" y="9236"/>
                  </a:lnTo>
                  <a:lnTo>
                    <a:pt x="4665" y="9729"/>
                  </a:lnTo>
                  <a:lnTo>
                    <a:pt x="4349" y="10223"/>
                  </a:lnTo>
                  <a:lnTo>
                    <a:pt x="4058" y="10732"/>
                  </a:lnTo>
                  <a:lnTo>
                    <a:pt x="3766" y="11258"/>
                  </a:lnTo>
                  <a:lnTo>
                    <a:pt x="3487" y="11783"/>
                  </a:lnTo>
                  <a:lnTo>
                    <a:pt x="3219" y="12325"/>
                  </a:lnTo>
                  <a:lnTo>
                    <a:pt x="2952" y="12866"/>
                  </a:lnTo>
                  <a:lnTo>
                    <a:pt x="2709" y="13423"/>
                  </a:lnTo>
                  <a:lnTo>
                    <a:pt x="2466" y="13980"/>
                  </a:lnTo>
                  <a:lnTo>
                    <a:pt x="2235" y="14554"/>
                  </a:lnTo>
                  <a:lnTo>
                    <a:pt x="2017" y="15143"/>
                  </a:lnTo>
                  <a:lnTo>
                    <a:pt x="1810" y="15732"/>
                  </a:lnTo>
                  <a:lnTo>
                    <a:pt x="1604" y="16321"/>
                  </a:lnTo>
                  <a:lnTo>
                    <a:pt x="1421" y="16926"/>
                  </a:lnTo>
                  <a:lnTo>
                    <a:pt x="1239" y="17531"/>
                  </a:lnTo>
                  <a:lnTo>
                    <a:pt x="1069" y="18152"/>
                  </a:lnTo>
                  <a:lnTo>
                    <a:pt x="923" y="18773"/>
                  </a:lnTo>
                  <a:lnTo>
                    <a:pt x="778" y="19394"/>
                  </a:lnTo>
                  <a:lnTo>
                    <a:pt x="644" y="20031"/>
                  </a:lnTo>
                  <a:lnTo>
                    <a:pt x="523" y="20684"/>
                  </a:lnTo>
                  <a:lnTo>
                    <a:pt x="413" y="21320"/>
                  </a:lnTo>
                  <a:lnTo>
                    <a:pt x="316" y="21973"/>
                  </a:lnTo>
                  <a:lnTo>
                    <a:pt x="243" y="22642"/>
                  </a:lnTo>
                  <a:lnTo>
                    <a:pt x="170" y="23311"/>
                  </a:lnTo>
                  <a:lnTo>
                    <a:pt x="109" y="23979"/>
                  </a:lnTo>
                  <a:lnTo>
                    <a:pt x="61" y="24648"/>
                  </a:lnTo>
                  <a:lnTo>
                    <a:pt x="24" y="25333"/>
                  </a:lnTo>
                  <a:lnTo>
                    <a:pt x="12" y="26017"/>
                  </a:lnTo>
                  <a:lnTo>
                    <a:pt x="0" y="26702"/>
                  </a:lnTo>
                  <a:lnTo>
                    <a:pt x="0" y="121184"/>
                  </a:lnTo>
                  <a:lnTo>
                    <a:pt x="12" y="121868"/>
                  </a:lnTo>
                  <a:lnTo>
                    <a:pt x="24" y="122553"/>
                  </a:lnTo>
                  <a:lnTo>
                    <a:pt x="61" y="123222"/>
                  </a:lnTo>
                  <a:lnTo>
                    <a:pt x="109" y="123906"/>
                  </a:lnTo>
                  <a:lnTo>
                    <a:pt x="170" y="124575"/>
                  </a:lnTo>
                  <a:lnTo>
                    <a:pt x="243" y="125244"/>
                  </a:lnTo>
                  <a:lnTo>
                    <a:pt x="316" y="125896"/>
                  </a:lnTo>
                  <a:lnTo>
                    <a:pt x="413" y="126549"/>
                  </a:lnTo>
                  <a:lnTo>
                    <a:pt x="523" y="127202"/>
                  </a:lnTo>
                  <a:lnTo>
                    <a:pt x="644" y="127839"/>
                  </a:lnTo>
                  <a:lnTo>
                    <a:pt x="778" y="128476"/>
                  </a:lnTo>
                  <a:lnTo>
                    <a:pt x="923" y="129113"/>
                  </a:lnTo>
                  <a:lnTo>
                    <a:pt x="1069" y="129734"/>
                  </a:lnTo>
                  <a:lnTo>
                    <a:pt x="1239" y="130339"/>
                  </a:lnTo>
                  <a:lnTo>
                    <a:pt x="1421" y="130960"/>
                  </a:lnTo>
                  <a:lnTo>
                    <a:pt x="1604" y="131565"/>
                  </a:lnTo>
                  <a:lnTo>
                    <a:pt x="1810" y="132154"/>
                  </a:lnTo>
                  <a:lnTo>
                    <a:pt x="2017" y="132743"/>
                  </a:lnTo>
                  <a:lnTo>
                    <a:pt x="2235" y="133316"/>
                  </a:lnTo>
                  <a:lnTo>
                    <a:pt x="2466" y="133889"/>
                  </a:lnTo>
                  <a:lnTo>
                    <a:pt x="2709" y="134447"/>
                  </a:lnTo>
                  <a:lnTo>
                    <a:pt x="2952" y="135004"/>
                  </a:lnTo>
                  <a:lnTo>
                    <a:pt x="3219" y="135561"/>
                  </a:lnTo>
                  <a:lnTo>
                    <a:pt x="3487" y="136087"/>
                  </a:lnTo>
                  <a:lnTo>
                    <a:pt x="3766" y="136612"/>
                  </a:lnTo>
                  <a:lnTo>
                    <a:pt x="4058" y="137137"/>
                  </a:lnTo>
                  <a:lnTo>
                    <a:pt x="4349" y="137647"/>
                  </a:lnTo>
                  <a:lnTo>
                    <a:pt x="4665" y="138141"/>
                  </a:lnTo>
                  <a:lnTo>
                    <a:pt x="4981" y="138634"/>
                  </a:lnTo>
                  <a:lnTo>
                    <a:pt x="5297" y="139112"/>
                  </a:lnTo>
                  <a:lnTo>
                    <a:pt x="5637" y="139589"/>
                  </a:lnTo>
                  <a:lnTo>
                    <a:pt x="5977" y="140051"/>
                  </a:lnTo>
                  <a:lnTo>
                    <a:pt x="6329" y="140497"/>
                  </a:lnTo>
                  <a:lnTo>
                    <a:pt x="6681" y="140927"/>
                  </a:lnTo>
                  <a:lnTo>
                    <a:pt x="7046" y="141357"/>
                  </a:lnTo>
                  <a:lnTo>
                    <a:pt x="7422" y="141771"/>
                  </a:lnTo>
                  <a:lnTo>
                    <a:pt x="7799" y="142169"/>
                  </a:lnTo>
                  <a:lnTo>
                    <a:pt x="8188" y="142567"/>
                  </a:lnTo>
                  <a:lnTo>
                    <a:pt x="8589" y="142933"/>
                  </a:lnTo>
                  <a:lnTo>
                    <a:pt x="8989" y="143299"/>
                  </a:lnTo>
                  <a:lnTo>
                    <a:pt x="9403" y="143665"/>
                  </a:lnTo>
                  <a:lnTo>
                    <a:pt x="9816" y="144000"/>
                  </a:lnTo>
                  <a:lnTo>
                    <a:pt x="10241" y="144334"/>
                  </a:lnTo>
                  <a:lnTo>
                    <a:pt x="10666" y="144637"/>
                  </a:lnTo>
                  <a:lnTo>
                    <a:pt x="11103" y="144939"/>
                  </a:lnTo>
                  <a:lnTo>
                    <a:pt x="11553" y="145226"/>
                  </a:lnTo>
                  <a:lnTo>
                    <a:pt x="11990" y="145512"/>
                  </a:lnTo>
                  <a:lnTo>
                    <a:pt x="12452" y="145767"/>
                  </a:lnTo>
                  <a:lnTo>
                    <a:pt x="12913" y="146022"/>
                  </a:lnTo>
                  <a:lnTo>
                    <a:pt x="13375" y="146245"/>
                  </a:lnTo>
                  <a:lnTo>
                    <a:pt x="13849" y="146468"/>
                  </a:lnTo>
                  <a:lnTo>
                    <a:pt x="14322" y="146675"/>
                  </a:lnTo>
                  <a:lnTo>
                    <a:pt x="14796" y="146850"/>
                  </a:lnTo>
                  <a:lnTo>
                    <a:pt x="15282" y="147025"/>
                  </a:lnTo>
                  <a:lnTo>
                    <a:pt x="15780" y="147184"/>
                  </a:lnTo>
                  <a:lnTo>
                    <a:pt x="16266" y="147328"/>
                  </a:lnTo>
                  <a:lnTo>
                    <a:pt x="16764" y="147455"/>
                  </a:lnTo>
                  <a:lnTo>
                    <a:pt x="17274" y="147566"/>
                  </a:lnTo>
                  <a:lnTo>
                    <a:pt x="17772" y="147662"/>
                  </a:lnTo>
                  <a:lnTo>
                    <a:pt x="18295" y="147726"/>
                  </a:lnTo>
                  <a:lnTo>
                    <a:pt x="18805" y="147789"/>
                  </a:lnTo>
                  <a:lnTo>
                    <a:pt x="19327" y="147837"/>
                  </a:lnTo>
                  <a:lnTo>
                    <a:pt x="19837" y="147853"/>
                  </a:lnTo>
                  <a:lnTo>
                    <a:pt x="20372" y="147869"/>
                  </a:lnTo>
                  <a:lnTo>
                    <a:pt x="53402" y="147869"/>
                  </a:lnTo>
                  <a:lnTo>
                    <a:pt x="95919"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3820691" y="6998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6217554" y="1079325"/>
            <a:ext cx="810500" cy="820086"/>
            <a:chOff x="2959141" y="5682150"/>
            <a:chExt cx="810501" cy="820086"/>
          </a:xfrm>
        </p:grpSpPr>
        <p:sp>
          <p:nvSpPr>
            <p:cNvPr id="70" name="Google Shape;70;p2"/>
            <p:cNvSpPr/>
            <p:nvPr/>
          </p:nvSpPr>
          <p:spPr>
            <a:xfrm>
              <a:off x="2959141" y="5682150"/>
              <a:ext cx="810501" cy="820086"/>
            </a:xfrm>
            <a:custGeom>
              <a:avLst/>
              <a:gdLst/>
              <a:ahLst/>
              <a:cxnLst/>
              <a:rect l="l" t="t" r="r" b="b"/>
              <a:pathLst>
                <a:path w="134300" h="183567" extrusionOk="0">
                  <a:moveTo>
                    <a:pt x="67150" y="0"/>
                  </a:moveTo>
                  <a:lnTo>
                    <a:pt x="66278" y="12"/>
                  </a:lnTo>
                  <a:lnTo>
                    <a:pt x="65415" y="35"/>
                  </a:lnTo>
                  <a:lnTo>
                    <a:pt x="64551" y="70"/>
                  </a:lnTo>
                  <a:lnTo>
                    <a:pt x="63697" y="117"/>
                  </a:lnTo>
                  <a:lnTo>
                    <a:pt x="62833" y="187"/>
                  </a:lnTo>
                  <a:lnTo>
                    <a:pt x="61979" y="269"/>
                  </a:lnTo>
                  <a:lnTo>
                    <a:pt x="61132" y="363"/>
                  </a:lnTo>
                  <a:lnTo>
                    <a:pt x="60286" y="479"/>
                  </a:lnTo>
                  <a:lnTo>
                    <a:pt x="59440" y="596"/>
                  </a:lnTo>
                  <a:lnTo>
                    <a:pt x="58594" y="736"/>
                  </a:lnTo>
                  <a:lnTo>
                    <a:pt x="57756" y="888"/>
                  </a:lnTo>
                  <a:lnTo>
                    <a:pt x="56927" y="1064"/>
                  </a:lnTo>
                  <a:lnTo>
                    <a:pt x="56089" y="1239"/>
                  </a:lnTo>
                  <a:lnTo>
                    <a:pt x="55260" y="1437"/>
                  </a:lnTo>
                  <a:lnTo>
                    <a:pt x="54440" y="1648"/>
                  </a:lnTo>
                  <a:lnTo>
                    <a:pt x="53619" y="1870"/>
                  </a:lnTo>
                  <a:lnTo>
                    <a:pt x="52798" y="2103"/>
                  </a:lnTo>
                  <a:lnTo>
                    <a:pt x="51986" y="2349"/>
                  </a:lnTo>
                  <a:lnTo>
                    <a:pt x="51174" y="2617"/>
                  </a:lnTo>
                  <a:lnTo>
                    <a:pt x="50371" y="2898"/>
                  </a:lnTo>
                  <a:lnTo>
                    <a:pt x="49568" y="3178"/>
                  </a:lnTo>
                  <a:lnTo>
                    <a:pt x="48764" y="3482"/>
                  </a:lnTo>
                  <a:lnTo>
                    <a:pt x="47969" y="3797"/>
                  </a:lnTo>
                  <a:lnTo>
                    <a:pt x="47183" y="4125"/>
                  </a:lnTo>
                  <a:lnTo>
                    <a:pt x="46396" y="4475"/>
                  </a:lnTo>
                  <a:lnTo>
                    <a:pt x="45610" y="4826"/>
                  </a:lnTo>
                  <a:lnTo>
                    <a:pt x="44832" y="5188"/>
                  </a:lnTo>
                  <a:lnTo>
                    <a:pt x="44063" y="5573"/>
                  </a:lnTo>
                  <a:lnTo>
                    <a:pt x="43294" y="5970"/>
                  </a:lnTo>
                  <a:lnTo>
                    <a:pt x="42524" y="6368"/>
                  </a:lnTo>
                  <a:lnTo>
                    <a:pt x="41764" y="6788"/>
                  </a:lnTo>
                  <a:lnTo>
                    <a:pt x="41011" y="7221"/>
                  </a:lnTo>
                  <a:lnTo>
                    <a:pt x="40259" y="7653"/>
                  </a:lnTo>
                  <a:lnTo>
                    <a:pt x="39516" y="8109"/>
                  </a:lnTo>
                  <a:lnTo>
                    <a:pt x="38772" y="8576"/>
                  </a:lnTo>
                  <a:lnTo>
                    <a:pt x="38037" y="9055"/>
                  </a:lnTo>
                  <a:lnTo>
                    <a:pt x="37302" y="9546"/>
                  </a:lnTo>
                  <a:lnTo>
                    <a:pt x="36575" y="10048"/>
                  </a:lnTo>
                  <a:lnTo>
                    <a:pt x="35857" y="10562"/>
                  </a:lnTo>
                  <a:lnTo>
                    <a:pt x="35139" y="11076"/>
                  </a:lnTo>
                  <a:lnTo>
                    <a:pt x="34430" y="11613"/>
                  </a:lnTo>
                  <a:lnTo>
                    <a:pt x="33729" y="12163"/>
                  </a:lnTo>
                  <a:lnTo>
                    <a:pt x="33028" y="12723"/>
                  </a:lnTo>
                  <a:lnTo>
                    <a:pt x="32327" y="13296"/>
                  </a:lnTo>
                  <a:lnTo>
                    <a:pt x="31643" y="13868"/>
                  </a:lnTo>
                  <a:lnTo>
                    <a:pt x="30960" y="14464"/>
                  </a:lnTo>
                  <a:lnTo>
                    <a:pt x="30276" y="15060"/>
                  </a:lnTo>
                  <a:lnTo>
                    <a:pt x="29609" y="15679"/>
                  </a:lnTo>
                  <a:lnTo>
                    <a:pt x="28942" y="16298"/>
                  </a:lnTo>
                  <a:lnTo>
                    <a:pt x="28276" y="16941"/>
                  </a:lnTo>
                  <a:lnTo>
                    <a:pt x="27626" y="17584"/>
                  </a:lnTo>
                  <a:lnTo>
                    <a:pt x="26976" y="18238"/>
                  </a:lnTo>
                  <a:lnTo>
                    <a:pt x="26327" y="18904"/>
                  </a:lnTo>
                  <a:lnTo>
                    <a:pt x="25694" y="19581"/>
                  </a:lnTo>
                  <a:lnTo>
                    <a:pt x="25062" y="20271"/>
                  </a:lnTo>
                  <a:lnTo>
                    <a:pt x="24438" y="20960"/>
                  </a:lnTo>
                  <a:lnTo>
                    <a:pt x="23814" y="21673"/>
                  </a:lnTo>
                  <a:lnTo>
                    <a:pt x="23207" y="22385"/>
                  </a:lnTo>
                  <a:lnTo>
                    <a:pt x="22600" y="23110"/>
                  </a:lnTo>
                  <a:lnTo>
                    <a:pt x="22002" y="23846"/>
                  </a:lnTo>
                  <a:lnTo>
                    <a:pt x="21403" y="24594"/>
                  </a:lnTo>
                  <a:lnTo>
                    <a:pt x="20822" y="25353"/>
                  </a:lnTo>
                  <a:lnTo>
                    <a:pt x="20241" y="26112"/>
                  </a:lnTo>
                  <a:lnTo>
                    <a:pt x="19668" y="26883"/>
                  </a:lnTo>
                  <a:lnTo>
                    <a:pt x="19104" y="27666"/>
                  </a:lnTo>
                  <a:lnTo>
                    <a:pt x="18540" y="28461"/>
                  </a:lnTo>
                  <a:lnTo>
                    <a:pt x="17993" y="29267"/>
                  </a:lnTo>
                  <a:lnTo>
                    <a:pt x="17446" y="30073"/>
                  </a:lnTo>
                  <a:lnTo>
                    <a:pt x="16907" y="30891"/>
                  </a:lnTo>
                  <a:lnTo>
                    <a:pt x="16378" y="31720"/>
                  </a:lnTo>
                  <a:lnTo>
                    <a:pt x="15848" y="32561"/>
                  </a:lnTo>
                  <a:lnTo>
                    <a:pt x="15335" y="33403"/>
                  </a:lnTo>
                  <a:lnTo>
                    <a:pt x="14822" y="34256"/>
                  </a:lnTo>
                  <a:lnTo>
                    <a:pt x="14326" y="35120"/>
                  </a:lnTo>
                  <a:lnTo>
                    <a:pt x="13830" y="35996"/>
                  </a:lnTo>
                  <a:lnTo>
                    <a:pt x="13343" y="36873"/>
                  </a:lnTo>
                  <a:lnTo>
                    <a:pt x="12865" y="37760"/>
                  </a:lnTo>
                  <a:lnTo>
                    <a:pt x="12386" y="38648"/>
                  </a:lnTo>
                  <a:lnTo>
                    <a:pt x="11924" y="39560"/>
                  </a:lnTo>
                  <a:lnTo>
                    <a:pt x="11471" y="40471"/>
                  </a:lnTo>
                  <a:lnTo>
                    <a:pt x="11018" y="41394"/>
                  </a:lnTo>
                  <a:lnTo>
                    <a:pt x="10582" y="42317"/>
                  </a:lnTo>
                  <a:lnTo>
                    <a:pt x="10146" y="43252"/>
                  </a:lnTo>
                  <a:lnTo>
                    <a:pt x="9719" y="44198"/>
                  </a:lnTo>
                  <a:lnTo>
                    <a:pt x="9309" y="45144"/>
                  </a:lnTo>
                  <a:lnTo>
                    <a:pt x="8898" y="46102"/>
                  </a:lnTo>
                  <a:lnTo>
                    <a:pt x="8497" y="47060"/>
                  </a:lnTo>
                  <a:lnTo>
                    <a:pt x="8104" y="48042"/>
                  </a:lnTo>
                  <a:lnTo>
                    <a:pt x="7719" y="49011"/>
                  </a:lnTo>
                  <a:lnTo>
                    <a:pt x="7343" y="50004"/>
                  </a:lnTo>
                  <a:lnTo>
                    <a:pt x="6984" y="50998"/>
                  </a:lnTo>
                  <a:lnTo>
                    <a:pt x="6625" y="51991"/>
                  </a:lnTo>
                  <a:lnTo>
                    <a:pt x="6274" y="52995"/>
                  </a:lnTo>
                  <a:lnTo>
                    <a:pt x="5932" y="54012"/>
                  </a:lnTo>
                  <a:lnTo>
                    <a:pt x="5599" y="55028"/>
                  </a:lnTo>
                  <a:lnTo>
                    <a:pt x="5274" y="56056"/>
                  </a:lnTo>
                  <a:lnTo>
                    <a:pt x="4967" y="57096"/>
                  </a:lnTo>
                  <a:lnTo>
                    <a:pt x="4659" y="58136"/>
                  </a:lnTo>
                  <a:lnTo>
                    <a:pt x="4360" y="59176"/>
                  </a:lnTo>
                  <a:lnTo>
                    <a:pt x="4078" y="60227"/>
                  </a:lnTo>
                  <a:lnTo>
                    <a:pt x="3796" y="61290"/>
                  </a:lnTo>
                  <a:lnTo>
                    <a:pt x="3531" y="62354"/>
                  </a:lnTo>
                  <a:lnTo>
                    <a:pt x="3266" y="63417"/>
                  </a:lnTo>
                  <a:lnTo>
                    <a:pt x="3018" y="64492"/>
                  </a:lnTo>
                  <a:lnTo>
                    <a:pt x="2778" y="65578"/>
                  </a:lnTo>
                  <a:lnTo>
                    <a:pt x="2548" y="66653"/>
                  </a:lnTo>
                  <a:lnTo>
                    <a:pt x="2325" y="67751"/>
                  </a:lnTo>
                  <a:lnTo>
                    <a:pt x="2112" y="68850"/>
                  </a:lnTo>
                  <a:lnTo>
                    <a:pt x="1915" y="69948"/>
                  </a:lnTo>
                  <a:lnTo>
                    <a:pt x="1719" y="71058"/>
                  </a:lnTo>
                  <a:lnTo>
                    <a:pt x="1539" y="72168"/>
                  </a:lnTo>
                  <a:lnTo>
                    <a:pt x="1368" y="73289"/>
                  </a:lnTo>
                  <a:lnTo>
                    <a:pt x="1206" y="74411"/>
                  </a:lnTo>
                  <a:lnTo>
                    <a:pt x="1052" y="75544"/>
                  </a:lnTo>
                  <a:lnTo>
                    <a:pt x="907" y="76666"/>
                  </a:lnTo>
                  <a:lnTo>
                    <a:pt x="770" y="77811"/>
                  </a:lnTo>
                  <a:lnTo>
                    <a:pt x="650" y="78944"/>
                  </a:lnTo>
                  <a:lnTo>
                    <a:pt x="539" y="80100"/>
                  </a:lnTo>
                  <a:lnTo>
                    <a:pt x="436" y="81245"/>
                  </a:lnTo>
                  <a:lnTo>
                    <a:pt x="351" y="82402"/>
                  </a:lnTo>
                  <a:lnTo>
                    <a:pt x="265" y="83559"/>
                  </a:lnTo>
                  <a:lnTo>
                    <a:pt x="197" y="84727"/>
                  </a:lnTo>
                  <a:lnTo>
                    <a:pt x="137" y="85895"/>
                  </a:lnTo>
                  <a:lnTo>
                    <a:pt x="86" y="87064"/>
                  </a:lnTo>
                  <a:lnTo>
                    <a:pt x="52" y="88232"/>
                  </a:lnTo>
                  <a:lnTo>
                    <a:pt x="26" y="89412"/>
                  </a:lnTo>
                  <a:lnTo>
                    <a:pt x="9" y="90604"/>
                  </a:lnTo>
                  <a:lnTo>
                    <a:pt x="1" y="91784"/>
                  </a:lnTo>
                  <a:lnTo>
                    <a:pt x="9" y="92975"/>
                  </a:lnTo>
                  <a:lnTo>
                    <a:pt x="26" y="94155"/>
                  </a:lnTo>
                  <a:lnTo>
                    <a:pt x="52" y="95335"/>
                  </a:lnTo>
                  <a:lnTo>
                    <a:pt x="86" y="96504"/>
                  </a:lnTo>
                  <a:lnTo>
                    <a:pt x="137" y="97684"/>
                  </a:lnTo>
                  <a:lnTo>
                    <a:pt x="197" y="98852"/>
                  </a:lnTo>
                  <a:lnTo>
                    <a:pt x="265" y="100009"/>
                  </a:lnTo>
                  <a:lnTo>
                    <a:pt x="351" y="101165"/>
                  </a:lnTo>
                  <a:lnTo>
                    <a:pt x="436" y="102322"/>
                  </a:lnTo>
                  <a:lnTo>
                    <a:pt x="539" y="103479"/>
                  </a:lnTo>
                  <a:lnTo>
                    <a:pt x="650" y="104623"/>
                  </a:lnTo>
                  <a:lnTo>
                    <a:pt x="770" y="105768"/>
                  </a:lnTo>
                  <a:lnTo>
                    <a:pt x="907" y="106902"/>
                  </a:lnTo>
                  <a:lnTo>
                    <a:pt x="1052" y="108035"/>
                  </a:lnTo>
                  <a:lnTo>
                    <a:pt x="1206" y="109157"/>
                  </a:lnTo>
                  <a:lnTo>
                    <a:pt x="1368" y="110278"/>
                  </a:lnTo>
                  <a:lnTo>
                    <a:pt x="1539" y="111400"/>
                  </a:lnTo>
                  <a:lnTo>
                    <a:pt x="1719" y="112510"/>
                  </a:lnTo>
                  <a:lnTo>
                    <a:pt x="1915" y="113620"/>
                  </a:lnTo>
                  <a:lnTo>
                    <a:pt x="2112" y="114718"/>
                  </a:lnTo>
                  <a:lnTo>
                    <a:pt x="2325" y="115816"/>
                  </a:lnTo>
                  <a:lnTo>
                    <a:pt x="2548" y="116914"/>
                  </a:lnTo>
                  <a:lnTo>
                    <a:pt x="2778" y="118001"/>
                  </a:lnTo>
                  <a:lnTo>
                    <a:pt x="3018" y="119076"/>
                  </a:lnTo>
                  <a:lnTo>
                    <a:pt x="3266" y="120150"/>
                  </a:lnTo>
                  <a:lnTo>
                    <a:pt x="3531" y="121225"/>
                  </a:lnTo>
                  <a:lnTo>
                    <a:pt x="3796" y="122288"/>
                  </a:lnTo>
                  <a:lnTo>
                    <a:pt x="4078" y="123340"/>
                  </a:lnTo>
                  <a:lnTo>
                    <a:pt x="4360" y="124391"/>
                  </a:lnTo>
                  <a:lnTo>
                    <a:pt x="4659" y="125443"/>
                  </a:lnTo>
                  <a:lnTo>
                    <a:pt x="4967" y="126483"/>
                  </a:lnTo>
                  <a:lnTo>
                    <a:pt x="5274" y="127511"/>
                  </a:lnTo>
                  <a:lnTo>
                    <a:pt x="5599" y="128539"/>
                  </a:lnTo>
                  <a:lnTo>
                    <a:pt x="5932" y="129555"/>
                  </a:lnTo>
                  <a:lnTo>
                    <a:pt x="6274" y="130572"/>
                  </a:lnTo>
                  <a:lnTo>
                    <a:pt x="6625" y="131577"/>
                  </a:lnTo>
                  <a:lnTo>
                    <a:pt x="6984" y="132581"/>
                  </a:lnTo>
                  <a:lnTo>
                    <a:pt x="7343" y="133574"/>
                  </a:lnTo>
                  <a:lnTo>
                    <a:pt x="7719" y="134556"/>
                  </a:lnTo>
                  <a:lnTo>
                    <a:pt x="8104" y="135537"/>
                  </a:lnTo>
                  <a:lnTo>
                    <a:pt x="8497" y="136507"/>
                  </a:lnTo>
                  <a:lnTo>
                    <a:pt x="8898" y="137465"/>
                  </a:lnTo>
                  <a:lnTo>
                    <a:pt x="9309" y="138423"/>
                  </a:lnTo>
                  <a:lnTo>
                    <a:pt x="9719" y="139381"/>
                  </a:lnTo>
                  <a:lnTo>
                    <a:pt x="10146" y="140316"/>
                  </a:lnTo>
                  <a:lnTo>
                    <a:pt x="10582" y="141250"/>
                  </a:lnTo>
                  <a:lnTo>
                    <a:pt x="11018" y="142185"/>
                  </a:lnTo>
                  <a:lnTo>
                    <a:pt x="11471" y="143096"/>
                  </a:lnTo>
                  <a:lnTo>
                    <a:pt x="11924" y="144008"/>
                  </a:lnTo>
                  <a:lnTo>
                    <a:pt x="12386" y="144919"/>
                  </a:lnTo>
                  <a:lnTo>
                    <a:pt x="12865" y="145807"/>
                  </a:lnTo>
                  <a:lnTo>
                    <a:pt x="13343" y="146695"/>
                  </a:lnTo>
                  <a:lnTo>
                    <a:pt x="13830" y="147583"/>
                  </a:lnTo>
                  <a:lnTo>
                    <a:pt x="14326" y="148447"/>
                  </a:lnTo>
                  <a:lnTo>
                    <a:pt x="14822" y="149312"/>
                  </a:lnTo>
                  <a:lnTo>
                    <a:pt x="15335" y="150165"/>
                  </a:lnTo>
                  <a:lnTo>
                    <a:pt x="15848" y="151017"/>
                  </a:lnTo>
                  <a:lnTo>
                    <a:pt x="16378" y="151847"/>
                  </a:lnTo>
                  <a:lnTo>
                    <a:pt x="16907" y="152677"/>
                  </a:lnTo>
                  <a:lnTo>
                    <a:pt x="17446" y="153494"/>
                  </a:lnTo>
                  <a:lnTo>
                    <a:pt x="17993" y="154312"/>
                  </a:lnTo>
                  <a:lnTo>
                    <a:pt x="18540" y="155107"/>
                  </a:lnTo>
                  <a:lnTo>
                    <a:pt x="19104" y="155901"/>
                  </a:lnTo>
                  <a:lnTo>
                    <a:pt x="19668" y="156684"/>
                  </a:lnTo>
                  <a:lnTo>
                    <a:pt x="20241" y="157455"/>
                  </a:lnTo>
                  <a:lnTo>
                    <a:pt x="20822" y="158226"/>
                  </a:lnTo>
                  <a:lnTo>
                    <a:pt x="21403" y="158974"/>
                  </a:lnTo>
                  <a:lnTo>
                    <a:pt x="22002" y="159721"/>
                  </a:lnTo>
                  <a:lnTo>
                    <a:pt x="22600" y="160458"/>
                  </a:lnTo>
                  <a:lnTo>
                    <a:pt x="23207" y="161182"/>
                  </a:lnTo>
                  <a:lnTo>
                    <a:pt x="23814" y="161906"/>
                  </a:lnTo>
                  <a:lnTo>
                    <a:pt x="24438" y="162607"/>
                  </a:lnTo>
                  <a:lnTo>
                    <a:pt x="25062" y="163308"/>
                  </a:lnTo>
                  <a:lnTo>
                    <a:pt x="25694" y="163986"/>
                  </a:lnTo>
                  <a:lnTo>
                    <a:pt x="26327" y="164663"/>
                  </a:lnTo>
                  <a:lnTo>
                    <a:pt x="26976" y="165329"/>
                  </a:lnTo>
                  <a:lnTo>
                    <a:pt x="27626" y="165984"/>
                  </a:lnTo>
                  <a:lnTo>
                    <a:pt x="28276" y="166638"/>
                  </a:lnTo>
                  <a:lnTo>
                    <a:pt x="28942" y="167269"/>
                  </a:lnTo>
                  <a:lnTo>
                    <a:pt x="29609" y="167888"/>
                  </a:lnTo>
                  <a:lnTo>
                    <a:pt x="30276" y="168507"/>
                  </a:lnTo>
                  <a:lnTo>
                    <a:pt x="30960" y="169103"/>
                  </a:lnTo>
                  <a:lnTo>
                    <a:pt x="31643" y="169699"/>
                  </a:lnTo>
                  <a:lnTo>
                    <a:pt x="32327" y="170283"/>
                  </a:lnTo>
                  <a:lnTo>
                    <a:pt x="33028" y="170844"/>
                  </a:lnTo>
                  <a:lnTo>
                    <a:pt x="33729" y="171405"/>
                  </a:lnTo>
                  <a:lnTo>
                    <a:pt x="34430" y="171954"/>
                  </a:lnTo>
                  <a:lnTo>
                    <a:pt x="35139" y="172491"/>
                  </a:lnTo>
                  <a:lnTo>
                    <a:pt x="35857" y="173017"/>
                  </a:lnTo>
                  <a:lnTo>
                    <a:pt x="36575" y="173531"/>
                  </a:lnTo>
                  <a:lnTo>
                    <a:pt x="37302" y="174022"/>
                  </a:lnTo>
                  <a:lnTo>
                    <a:pt x="38037" y="174512"/>
                  </a:lnTo>
                  <a:lnTo>
                    <a:pt x="38772" y="174991"/>
                  </a:lnTo>
                  <a:lnTo>
                    <a:pt x="39516" y="175459"/>
                  </a:lnTo>
                  <a:lnTo>
                    <a:pt x="40259" y="175914"/>
                  </a:lnTo>
                  <a:lnTo>
                    <a:pt x="41011" y="176358"/>
                  </a:lnTo>
                  <a:lnTo>
                    <a:pt x="41764" y="176779"/>
                  </a:lnTo>
                  <a:lnTo>
                    <a:pt x="42524" y="177200"/>
                  </a:lnTo>
                  <a:lnTo>
                    <a:pt x="43294" y="177608"/>
                  </a:lnTo>
                  <a:lnTo>
                    <a:pt x="44063" y="177994"/>
                  </a:lnTo>
                  <a:lnTo>
                    <a:pt x="44832" y="178380"/>
                  </a:lnTo>
                  <a:lnTo>
                    <a:pt x="45610" y="178742"/>
                  </a:lnTo>
                  <a:lnTo>
                    <a:pt x="46396" y="179104"/>
                  </a:lnTo>
                  <a:lnTo>
                    <a:pt x="47183" y="179443"/>
                  </a:lnTo>
                  <a:lnTo>
                    <a:pt x="47969" y="179770"/>
                  </a:lnTo>
                  <a:lnTo>
                    <a:pt x="48764" y="180085"/>
                  </a:lnTo>
                  <a:lnTo>
                    <a:pt x="49568" y="180389"/>
                  </a:lnTo>
                  <a:lnTo>
                    <a:pt x="50371" y="180681"/>
                  </a:lnTo>
                  <a:lnTo>
                    <a:pt x="51174" y="180950"/>
                  </a:lnTo>
                  <a:lnTo>
                    <a:pt x="51986" y="181219"/>
                  </a:lnTo>
                  <a:lnTo>
                    <a:pt x="52798" y="181464"/>
                  </a:lnTo>
                  <a:lnTo>
                    <a:pt x="53619" y="181698"/>
                  </a:lnTo>
                  <a:lnTo>
                    <a:pt x="54440" y="181920"/>
                  </a:lnTo>
                  <a:lnTo>
                    <a:pt x="55260" y="182130"/>
                  </a:lnTo>
                  <a:lnTo>
                    <a:pt x="56089" y="182328"/>
                  </a:lnTo>
                  <a:lnTo>
                    <a:pt x="56927" y="182515"/>
                  </a:lnTo>
                  <a:lnTo>
                    <a:pt x="57756" y="182679"/>
                  </a:lnTo>
                  <a:lnTo>
                    <a:pt x="58594" y="182831"/>
                  </a:lnTo>
                  <a:lnTo>
                    <a:pt x="59440" y="182971"/>
                  </a:lnTo>
                  <a:lnTo>
                    <a:pt x="60286" y="183088"/>
                  </a:lnTo>
                  <a:lnTo>
                    <a:pt x="61132" y="183205"/>
                  </a:lnTo>
                  <a:lnTo>
                    <a:pt x="61979" y="183298"/>
                  </a:lnTo>
                  <a:lnTo>
                    <a:pt x="62833" y="183380"/>
                  </a:lnTo>
                  <a:lnTo>
                    <a:pt x="63697" y="183450"/>
                  </a:lnTo>
                  <a:lnTo>
                    <a:pt x="64551" y="183497"/>
                  </a:lnTo>
                  <a:lnTo>
                    <a:pt x="65415" y="183532"/>
                  </a:lnTo>
                  <a:lnTo>
                    <a:pt x="66278" y="183555"/>
                  </a:lnTo>
                  <a:lnTo>
                    <a:pt x="67150" y="183567"/>
                  </a:lnTo>
                  <a:lnTo>
                    <a:pt x="68013" y="183555"/>
                  </a:lnTo>
                  <a:lnTo>
                    <a:pt x="68885" y="183532"/>
                  </a:lnTo>
                  <a:lnTo>
                    <a:pt x="69748" y="183497"/>
                  </a:lnTo>
                  <a:lnTo>
                    <a:pt x="70603" y="183450"/>
                  </a:lnTo>
                  <a:lnTo>
                    <a:pt x="71458" y="183380"/>
                  </a:lnTo>
                  <a:lnTo>
                    <a:pt x="72312" y="183298"/>
                  </a:lnTo>
                  <a:lnTo>
                    <a:pt x="73167" y="183205"/>
                  </a:lnTo>
                  <a:lnTo>
                    <a:pt x="74013" y="183088"/>
                  </a:lnTo>
                  <a:lnTo>
                    <a:pt x="74860" y="182971"/>
                  </a:lnTo>
                  <a:lnTo>
                    <a:pt x="75697" y="182831"/>
                  </a:lnTo>
                  <a:lnTo>
                    <a:pt x="76543" y="182679"/>
                  </a:lnTo>
                  <a:lnTo>
                    <a:pt x="77373" y="182515"/>
                  </a:lnTo>
                  <a:lnTo>
                    <a:pt x="78210" y="182328"/>
                  </a:lnTo>
                  <a:lnTo>
                    <a:pt x="79039" y="182130"/>
                  </a:lnTo>
                  <a:lnTo>
                    <a:pt x="79860" y="181920"/>
                  </a:lnTo>
                  <a:lnTo>
                    <a:pt x="80680" y="181698"/>
                  </a:lnTo>
                  <a:lnTo>
                    <a:pt x="81501" y="181464"/>
                  </a:lnTo>
                  <a:lnTo>
                    <a:pt x="82313" y="181219"/>
                  </a:lnTo>
                  <a:lnTo>
                    <a:pt x="83125" y="180950"/>
                  </a:lnTo>
                  <a:lnTo>
                    <a:pt x="83929" y="180681"/>
                  </a:lnTo>
                  <a:lnTo>
                    <a:pt x="84732" y="180389"/>
                  </a:lnTo>
                  <a:lnTo>
                    <a:pt x="85535" y="180085"/>
                  </a:lnTo>
                  <a:lnTo>
                    <a:pt x="86330" y="179770"/>
                  </a:lnTo>
                  <a:lnTo>
                    <a:pt x="87117" y="179443"/>
                  </a:lnTo>
                  <a:lnTo>
                    <a:pt x="87903" y="179104"/>
                  </a:lnTo>
                  <a:lnTo>
                    <a:pt x="88689" y="178742"/>
                  </a:lnTo>
                  <a:lnTo>
                    <a:pt x="89467" y="178380"/>
                  </a:lnTo>
                  <a:lnTo>
                    <a:pt x="90237" y="177994"/>
                  </a:lnTo>
                  <a:lnTo>
                    <a:pt x="91006" y="177608"/>
                  </a:lnTo>
                  <a:lnTo>
                    <a:pt x="91767" y="177200"/>
                  </a:lnTo>
                  <a:lnTo>
                    <a:pt x="92527" y="176779"/>
                  </a:lnTo>
                  <a:lnTo>
                    <a:pt x="93288" y="176358"/>
                  </a:lnTo>
                  <a:lnTo>
                    <a:pt x="94040" y="175914"/>
                  </a:lnTo>
                  <a:lnTo>
                    <a:pt x="94784" y="175459"/>
                  </a:lnTo>
                  <a:lnTo>
                    <a:pt x="95527" y="174991"/>
                  </a:lnTo>
                  <a:lnTo>
                    <a:pt x="96263" y="174512"/>
                  </a:lnTo>
                  <a:lnTo>
                    <a:pt x="96989" y="174022"/>
                  </a:lnTo>
                  <a:lnTo>
                    <a:pt x="97716" y="173531"/>
                  </a:lnTo>
                  <a:lnTo>
                    <a:pt x="98442" y="173017"/>
                  </a:lnTo>
                  <a:lnTo>
                    <a:pt x="99152" y="172491"/>
                  </a:lnTo>
                  <a:lnTo>
                    <a:pt x="99870" y="171954"/>
                  </a:lnTo>
                  <a:lnTo>
                    <a:pt x="100571" y="171405"/>
                  </a:lnTo>
                  <a:lnTo>
                    <a:pt x="101271" y="170844"/>
                  </a:lnTo>
                  <a:lnTo>
                    <a:pt x="101964" y="170283"/>
                  </a:lnTo>
                  <a:lnTo>
                    <a:pt x="102656" y="169699"/>
                  </a:lnTo>
                  <a:lnTo>
                    <a:pt x="103340" y="169103"/>
                  </a:lnTo>
                  <a:lnTo>
                    <a:pt x="104024" y="168507"/>
                  </a:lnTo>
                  <a:lnTo>
                    <a:pt x="104690" y="167888"/>
                  </a:lnTo>
                  <a:lnTo>
                    <a:pt x="105357" y="167269"/>
                  </a:lnTo>
                  <a:lnTo>
                    <a:pt x="106024" y="166638"/>
                  </a:lnTo>
                  <a:lnTo>
                    <a:pt x="106673" y="165984"/>
                  </a:lnTo>
                  <a:lnTo>
                    <a:pt x="107323" y="165329"/>
                  </a:lnTo>
                  <a:lnTo>
                    <a:pt x="107964" y="164663"/>
                  </a:lnTo>
                  <a:lnTo>
                    <a:pt x="108605" y="163986"/>
                  </a:lnTo>
                  <a:lnTo>
                    <a:pt x="109238" y="163308"/>
                  </a:lnTo>
                  <a:lnTo>
                    <a:pt x="109862" y="162607"/>
                  </a:lnTo>
                  <a:lnTo>
                    <a:pt x="110477" y="161906"/>
                  </a:lnTo>
                  <a:lnTo>
                    <a:pt x="111093" y="161182"/>
                  </a:lnTo>
                  <a:lnTo>
                    <a:pt x="111699" y="160458"/>
                  </a:lnTo>
                  <a:lnTo>
                    <a:pt x="112298" y="159721"/>
                  </a:lnTo>
                  <a:lnTo>
                    <a:pt x="112887" y="158974"/>
                  </a:lnTo>
                  <a:lnTo>
                    <a:pt x="113477" y="158226"/>
                  </a:lnTo>
                  <a:lnTo>
                    <a:pt x="114058" y="157455"/>
                  </a:lnTo>
                  <a:lnTo>
                    <a:pt x="114631" y="156684"/>
                  </a:lnTo>
                  <a:lnTo>
                    <a:pt x="115195" y="155901"/>
                  </a:lnTo>
                  <a:lnTo>
                    <a:pt x="115759" y="155107"/>
                  </a:lnTo>
                  <a:lnTo>
                    <a:pt x="116306" y="154312"/>
                  </a:lnTo>
                  <a:lnTo>
                    <a:pt x="116854" y="153494"/>
                  </a:lnTo>
                  <a:lnTo>
                    <a:pt x="117392" y="152677"/>
                  </a:lnTo>
                  <a:lnTo>
                    <a:pt x="117922" y="151847"/>
                  </a:lnTo>
                  <a:lnTo>
                    <a:pt x="118443" y="151017"/>
                  </a:lnTo>
                  <a:lnTo>
                    <a:pt x="118965" y="150165"/>
                  </a:lnTo>
                  <a:lnTo>
                    <a:pt x="119478" y="149312"/>
                  </a:lnTo>
                  <a:lnTo>
                    <a:pt x="119973" y="148447"/>
                  </a:lnTo>
                  <a:lnTo>
                    <a:pt x="120469" y="147583"/>
                  </a:lnTo>
                  <a:lnTo>
                    <a:pt x="120956" y="146695"/>
                  </a:lnTo>
                  <a:lnTo>
                    <a:pt x="121435" y="145807"/>
                  </a:lnTo>
                  <a:lnTo>
                    <a:pt x="121905" y="144919"/>
                  </a:lnTo>
                  <a:lnTo>
                    <a:pt x="122375" y="144008"/>
                  </a:lnTo>
                  <a:lnTo>
                    <a:pt x="122828" y="143096"/>
                  </a:lnTo>
                  <a:lnTo>
                    <a:pt x="123281" y="142185"/>
                  </a:lnTo>
                  <a:lnTo>
                    <a:pt x="123717" y="141250"/>
                  </a:lnTo>
                  <a:lnTo>
                    <a:pt x="124153" y="140316"/>
                  </a:lnTo>
                  <a:lnTo>
                    <a:pt x="124572" y="139381"/>
                  </a:lnTo>
                  <a:lnTo>
                    <a:pt x="124991" y="138423"/>
                  </a:lnTo>
                  <a:lnTo>
                    <a:pt x="125401" y="137465"/>
                  </a:lnTo>
                  <a:lnTo>
                    <a:pt x="125803" y="136507"/>
                  </a:lnTo>
                  <a:lnTo>
                    <a:pt x="126196" y="135537"/>
                  </a:lnTo>
                  <a:lnTo>
                    <a:pt x="126572" y="134556"/>
                  </a:lnTo>
                  <a:lnTo>
                    <a:pt x="126948" y="133574"/>
                  </a:lnTo>
                  <a:lnTo>
                    <a:pt x="127316" y="132581"/>
                  </a:lnTo>
                  <a:lnTo>
                    <a:pt x="127675" y="131577"/>
                  </a:lnTo>
                  <a:lnTo>
                    <a:pt x="128025" y="130572"/>
                  </a:lnTo>
                  <a:lnTo>
                    <a:pt x="128367" y="129555"/>
                  </a:lnTo>
                  <a:lnTo>
                    <a:pt x="128700" y="128539"/>
                  </a:lnTo>
                  <a:lnTo>
                    <a:pt x="129017" y="127511"/>
                  </a:lnTo>
                  <a:lnTo>
                    <a:pt x="129333" y="126483"/>
                  </a:lnTo>
                  <a:lnTo>
                    <a:pt x="129641" y="125443"/>
                  </a:lnTo>
                  <a:lnTo>
                    <a:pt x="129940" y="124391"/>
                  </a:lnTo>
                  <a:lnTo>
                    <a:pt x="130222" y="123340"/>
                  </a:lnTo>
                  <a:lnTo>
                    <a:pt x="130504" y="122288"/>
                  </a:lnTo>
                  <a:lnTo>
                    <a:pt x="130769" y="121225"/>
                  </a:lnTo>
                  <a:lnTo>
                    <a:pt x="131025" y="120150"/>
                  </a:lnTo>
                  <a:lnTo>
                    <a:pt x="131282" y="119076"/>
                  </a:lnTo>
                  <a:lnTo>
                    <a:pt x="131521" y="118001"/>
                  </a:lnTo>
                  <a:lnTo>
                    <a:pt x="131752" y="116914"/>
                  </a:lnTo>
                  <a:lnTo>
                    <a:pt x="131974" y="115816"/>
                  </a:lnTo>
                  <a:lnTo>
                    <a:pt x="132179" y="114718"/>
                  </a:lnTo>
                  <a:lnTo>
                    <a:pt x="132384" y="113620"/>
                  </a:lnTo>
                  <a:lnTo>
                    <a:pt x="132581" y="112510"/>
                  </a:lnTo>
                  <a:lnTo>
                    <a:pt x="132760" y="111400"/>
                  </a:lnTo>
                  <a:lnTo>
                    <a:pt x="132931" y="110278"/>
                  </a:lnTo>
                  <a:lnTo>
                    <a:pt x="133094" y="109157"/>
                  </a:lnTo>
                  <a:lnTo>
                    <a:pt x="133248" y="108035"/>
                  </a:lnTo>
                  <a:lnTo>
                    <a:pt x="133393" y="106902"/>
                  </a:lnTo>
                  <a:lnTo>
                    <a:pt x="133521" y="105768"/>
                  </a:lnTo>
                  <a:lnTo>
                    <a:pt x="133649" y="104623"/>
                  </a:lnTo>
                  <a:lnTo>
                    <a:pt x="133761" y="103479"/>
                  </a:lnTo>
                  <a:lnTo>
                    <a:pt x="133863" y="102322"/>
                  </a:lnTo>
                  <a:lnTo>
                    <a:pt x="133949" y="101165"/>
                  </a:lnTo>
                  <a:lnTo>
                    <a:pt x="134034" y="100009"/>
                  </a:lnTo>
                  <a:lnTo>
                    <a:pt x="134102" y="98852"/>
                  </a:lnTo>
                  <a:lnTo>
                    <a:pt x="134162" y="97684"/>
                  </a:lnTo>
                  <a:lnTo>
                    <a:pt x="134214" y="96504"/>
                  </a:lnTo>
                  <a:lnTo>
                    <a:pt x="134248" y="95335"/>
                  </a:lnTo>
                  <a:lnTo>
                    <a:pt x="134273" y="94155"/>
                  </a:lnTo>
                  <a:lnTo>
                    <a:pt x="134290" y="92975"/>
                  </a:lnTo>
                  <a:lnTo>
                    <a:pt x="134299" y="91784"/>
                  </a:lnTo>
                  <a:lnTo>
                    <a:pt x="134290" y="90604"/>
                  </a:lnTo>
                  <a:lnTo>
                    <a:pt x="134273" y="89412"/>
                  </a:lnTo>
                  <a:lnTo>
                    <a:pt x="134248" y="88232"/>
                  </a:lnTo>
                  <a:lnTo>
                    <a:pt x="134214" y="87064"/>
                  </a:lnTo>
                  <a:lnTo>
                    <a:pt x="134162" y="85895"/>
                  </a:lnTo>
                  <a:lnTo>
                    <a:pt x="134102" y="84727"/>
                  </a:lnTo>
                  <a:lnTo>
                    <a:pt x="134034" y="83559"/>
                  </a:lnTo>
                  <a:lnTo>
                    <a:pt x="133949" y="82402"/>
                  </a:lnTo>
                  <a:lnTo>
                    <a:pt x="133863" y="81245"/>
                  </a:lnTo>
                  <a:lnTo>
                    <a:pt x="133761" y="80100"/>
                  </a:lnTo>
                  <a:lnTo>
                    <a:pt x="133649" y="78944"/>
                  </a:lnTo>
                  <a:lnTo>
                    <a:pt x="133521" y="77811"/>
                  </a:lnTo>
                  <a:lnTo>
                    <a:pt x="133393" y="76666"/>
                  </a:lnTo>
                  <a:lnTo>
                    <a:pt x="133248" y="75544"/>
                  </a:lnTo>
                  <a:lnTo>
                    <a:pt x="133094" y="74411"/>
                  </a:lnTo>
                  <a:lnTo>
                    <a:pt x="132931" y="73289"/>
                  </a:lnTo>
                  <a:lnTo>
                    <a:pt x="132760" y="72168"/>
                  </a:lnTo>
                  <a:lnTo>
                    <a:pt x="132581" y="71058"/>
                  </a:lnTo>
                  <a:lnTo>
                    <a:pt x="132384" y="69948"/>
                  </a:lnTo>
                  <a:lnTo>
                    <a:pt x="132179" y="68850"/>
                  </a:lnTo>
                  <a:lnTo>
                    <a:pt x="131974" y="67751"/>
                  </a:lnTo>
                  <a:lnTo>
                    <a:pt x="131752" y="66653"/>
                  </a:lnTo>
                  <a:lnTo>
                    <a:pt x="131521" y="65578"/>
                  </a:lnTo>
                  <a:lnTo>
                    <a:pt x="131282" y="64492"/>
                  </a:lnTo>
                  <a:lnTo>
                    <a:pt x="131025" y="63417"/>
                  </a:lnTo>
                  <a:lnTo>
                    <a:pt x="130769" y="62354"/>
                  </a:lnTo>
                  <a:lnTo>
                    <a:pt x="130504" y="61290"/>
                  </a:lnTo>
                  <a:lnTo>
                    <a:pt x="130222" y="60227"/>
                  </a:lnTo>
                  <a:lnTo>
                    <a:pt x="129940" y="59176"/>
                  </a:lnTo>
                  <a:lnTo>
                    <a:pt x="129641" y="58136"/>
                  </a:lnTo>
                  <a:lnTo>
                    <a:pt x="129333" y="57096"/>
                  </a:lnTo>
                  <a:lnTo>
                    <a:pt x="129017" y="56056"/>
                  </a:lnTo>
                  <a:lnTo>
                    <a:pt x="128700" y="55028"/>
                  </a:lnTo>
                  <a:lnTo>
                    <a:pt x="128367" y="54012"/>
                  </a:lnTo>
                  <a:lnTo>
                    <a:pt x="128025" y="52995"/>
                  </a:lnTo>
                  <a:lnTo>
                    <a:pt x="127675" y="51991"/>
                  </a:lnTo>
                  <a:lnTo>
                    <a:pt x="127316" y="50998"/>
                  </a:lnTo>
                  <a:lnTo>
                    <a:pt x="126948" y="50004"/>
                  </a:lnTo>
                  <a:lnTo>
                    <a:pt x="126572" y="49011"/>
                  </a:lnTo>
                  <a:lnTo>
                    <a:pt x="126196" y="48042"/>
                  </a:lnTo>
                  <a:lnTo>
                    <a:pt x="125803" y="47060"/>
                  </a:lnTo>
                  <a:lnTo>
                    <a:pt x="125401" y="46102"/>
                  </a:lnTo>
                  <a:lnTo>
                    <a:pt x="124991" y="45144"/>
                  </a:lnTo>
                  <a:lnTo>
                    <a:pt x="124572" y="44198"/>
                  </a:lnTo>
                  <a:lnTo>
                    <a:pt x="124153" y="43252"/>
                  </a:lnTo>
                  <a:lnTo>
                    <a:pt x="123717" y="42317"/>
                  </a:lnTo>
                  <a:lnTo>
                    <a:pt x="123281" y="41394"/>
                  </a:lnTo>
                  <a:lnTo>
                    <a:pt x="122828" y="40471"/>
                  </a:lnTo>
                  <a:lnTo>
                    <a:pt x="122375" y="39560"/>
                  </a:lnTo>
                  <a:lnTo>
                    <a:pt x="121905" y="38648"/>
                  </a:lnTo>
                  <a:lnTo>
                    <a:pt x="121435" y="37760"/>
                  </a:lnTo>
                  <a:lnTo>
                    <a:pt x="120956" y="36873"/>
                  </a:lnTo>
                  <a:lnTo>
                    <a:pt x="120469" y="35996"/>
                  </a:lnTo>
                  <a:lnTo>
                    <a:pt x="119973" y="35120"/>
                  </a:lnTo>
                  <a:lnTo>
                    <a:pt x="119478" y="34256"/>
                  </a:lnTo>
                  <a:lnTo>
                    <a:pt x="118965" y="33403"/>
                  </a:lnTo>
                  <a:lnTo>
                    <a:pt x="118443" y="32561"/>
                  </a:lnTo>
                  <a:lnTo>
                    <a:pt x="117922" y="31720"/>
                  </a:lnTo>
                  <a:lnTo>
                    <a:pt x="117392" y="30891"/>
                  </a:lnTo>
                  <a:lnTo>
                    <a:pt x="116854" y="30073"/>
                  </a:lnTo>
                  <a:lnTo>
                    <a:pt x="116306" y="29267"/>
                  </a:lnTo>
                  <a:lnTo>
                    <a:pt x="115759" y="28461"/>
                  </a:lnTo>
                  <a:lnTo>
                    <a:pt x="115195" y="27666"/>
                  </a:lnTo>
                  <a:lnTo>
                    <a:pt x="114631" y="26883"/>
                  </a:lnTo>
                  <a:lnTo>
                    <a:pt x="114058" y="26112"/>
                  </a:lnTo>
                  <a:lnTo>
                    <a:pt x="113477" y="25353"/>
                  </a:lnTo>
                  <a:lnTo>
                    <a:pt x="112887" y="24594"/>
                  </a:lnTo>
                  <a:lnTo>
                    <a:pt x="112298" y="23846"/>
                  </a:lnTo>
                  <a:lnTo>
                    <a:pt x="111699" y="23110"/>
                  </a:lnTo>
                  <a:lnTo>
                    <a:pt x="111093" y="22385"/>
                  </a:lnTo>
                  <a:lnTo>
                    <a:pt x="110477" y="21673"/>
                  </a:lnTo>
                  <a:lnTo>
                    <a:pt x="109862" y="20960"/>
                  </a:lnTo>
                  <a:lnTo>
                    <a:pt x="109238" y="20271"/>
                  </a:lnTo>
                  <a:lnTo>
                    <a:pt x="108605" y="19581"/>
                  </a:lnTo>
                  <a:lnTo>
                    <a:pt x="107964" y="18904"/>
                  </a:lnTo>
                  <a:lnTo>
                    <a:pt x="107323" y="18238"/>
                  </a:lnTo>
                  <a:lnTo>
                    <a:pt x="106673" y="17584"/>
                  </a:lnTo>
                  <a:lnTo>
                    <a:pt x="106024" y="16941"/>
                  </a:lnTo>
                  <a:lnTo>
                    <a:pt x="105357" y="16298"/>
                  </a:lnTo>
                  <a:lnTo>
                    <a:pt x="104690" y="15679"/>
                  </a:lnTo>
                  <a:lnTo>
                    <a:pt x="104024" y="15060"/>
                  </a:lnTo>
                  <a:lnTo>
                    <a:pt x="103340" y="14464"/>
                  </a:lnTo>
                  <a:lnTo>
                    <a:pt x="102656" y="13868"/>
                  </a:lnTo>
                  <a:lnTo>
                    <a:pt x="101964" y="13296"/>
                  </a:lnTo>
                  <a:lnTo>
                    <a:pt x="101271" y="12723"/>
                  </a:lnTo>
                  <a:lnTo>
                    <a:pt x="100571" y="12163"/>
                  </a:lnTo>
                  <a:lnTo>
                    <a:pt x="99870" y="11613"/>
                  </a:lnTo>
                  <a:lnTo>
                    <a:pt x="99152" y="11076"/>
                  </a:lnTo>
                  <a:lnTo>
                    <a:pt x="98442" y="10562"/>
                  </a:lnTo>
                  <a:lnTo>
                    <a:pt x="97716" y="10048"/>
                  </a:lnTo>
                  <a:lnTo>
                    <a:pt x="96989" y="9546"/>
                  </a:lnTo>
                  <a:lnTo>
                    <a:pt x="96263" y="9055"/>
                  </a:lnTo>
                  <a:lnTo>
                    <a:pt x="95527" y="8576"/>
                  </a:lnTo>
                  <a:lnTo>
                    <a:pt x="94784" y="8109"/>
                  </a:lnTo>
                  <a:lnTo>
                    <a:pt x="94040" y="7653"/>
                  </a:lnTo>
                  <a:lnTo>
                    <a:pt x="93288" y="7221"/>
                  </a:lnTo>
                  <a:lnTo>
                    <a:pt x="92527" y="6788"/>
                  </a:lnTo>
                  <a:lnTo>
                    <a:pt x="91767" y="6368"/>
                  </a:lnTo>
                  <a:lnTo>
                    <a:pt x="91006" y="5970"/>
                  </a:lnTo>
                  <a:lnTo>
                    <a:pt x="90237" y="5573"/>
                  </a:lnTo>
                  <a:lnTo>
                    <a:pt x="89467" y="5188"/>
                  </a:lnTo>
                  <a:lnTo>
                    <a:pt x="88689" y="4826"/>
                  </a:lnTo>
                  <a:lnTo>
                    <a:pt x="87903" y="4475"/>
                  </a:lnTo>
                  <a:lnTo>
                    <a:pt x="87117" y="4125"/>
                  </a:lnTo>
                  <a:lnTo>
                    <a:pt x="86330" y="3797"/>
                  </a:lnTo>
                  <a:lnTo>
                    <a:pt x="85535" y="3482"/>
                  </a:lnTo>
                  <a:lnTo>
                    <a:pt x="84732" y="3178"/>
                  </a:lnTo>
                  <a:lnTo>
                    <a:pt x="83929" y="2898"/>
                  </a:lnTo>
                  <a:lnTo>
                    <a:pt x="83125" y="2617"/>
                  </a:lnTo>
                  <a:lnTo>
                    <a:pt x="82313" y="2349"/>
                  </a:lnTo>
                  <a:lnTo>
                    <a:pt x="81501" y="2103"/>
                  </a:lnTo>
                  <a:lnTo>
                    <a:pt x="80680" y="1870"/>
                  </a:lnTo>
                  <a:lnTo>
                    <a:pt x="79860" y="1648"/>
                  </a:lnTo>
                  <a:lnTo>
                    <a:pt x="79039" y="1437"/>
                  </a:lnTo>
                  <a:lnTo>
                    <a:pt x="78210" y="1239"/>
                  </a:lnTo>
                  <a:lnTo>
                    <a:pt x="77373" y="1064"/>
                  </a:lnTo>
                  <a:lnTo>
                    <a:pt x="76543" y="888"/>
                  </a:lnTo>
                  <a:lnTo>
                    <a:pt x="75697" y="736"/>
                  </a:lnTo>
                  <a:lnTo>
                    <a:pt x="74860" y="596"/>
                  </a:lnTo>
                  <a:lnTo>
                    <a:pt x="74013" y="479"/>
                  </a:lnTo>
                  <a:lnTo>
                    <a:pt x="73167" y="363"/>
                  </a:lnTo>
                  <a:lnTo>
                    <a:pt x="72312" y="269"/>
                  </a:lnTo>
                  <a:lnTo>
                    <a:pt x="71458" y="187"/>
                  </a:lnTo>
                  <a:lnTo>
                    <a:pt x="70603" y="117"/>
                  </a:lnTo>
                  <a:lnTo>
                    <a:pt x="69748" y="70"/>
                  </a:lnTo>
                  <a:lnTo>
                    <a:pt x="68885" y="35"/>
                  </a:lnTo>
                  <a:lnTo>
                    <a:pt x="68013" y="12"/>
                  </a:lnTo>
                  <a:lnTo>
                    <a:pt x="67150"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192304" y="5835836"/>
              <a:ext cx="344176" cy="512713"/>
            </a:xfrm>
            <a:custGeom>
              <a:avLst/>
              <a:gdLst/>
              <a:ahLst/>
              <a:cxnLst/>
              <a:rect l="l" t="t" r="r" b="b"/>
              <a:pathLst>
                <a:path w="57030" h="114765" extrusionOk="0">
                  <a:moveTo>
                    <a:pt x="28668" y="10749"/>
                  </a:moveTo>
                  <a:lnTo>
                    <a:pt x="29113" y="10772"/>
                  </a:lnTo>
                  <a:lnTo>
                    <a:pt x="29429" y="10795"/>
                  </a:lnTo>
                  <a:lnTo>
                    <a:pt x="29797" y="10830"/>
                  </a:lnTo>
                  <a:lnTo>
                    <a:pt x="30224" y="10889"/>
                  </a:lnTo>
                  <a:lnTo>
                    <a:pt x="30694" y="10971"/>
                  </a:lnTo>
                  <a:lnTo>
                    <a:pt x="31198" y="11076"/>
                  </a:lnTo>
                  <a:lnTo>
                    <a:pt x="31745" y="11204"/>
                  </a:lnTo>
                  <a:lnTo>
                    <a:pt x="32318" y="11356"/>
                  </a:lnTo>
                  <a:lnTo>
                    <a:pt x="32925" y="11555"/>
                  </a:lnTo>
                  <a:lnTo>
                    <a:pt x="33233" y="11660"/>
                  </a:lnTo>
                  <a:lnTo>
                    <a:pt x="33540" y="11777"/>
                  </a:lnTo>
                  <a:lnTo>
                    <a:pt x="33857" y="11905"/>
                  </a:lnTo>
                  <a:lnTo>
                    <a:pt x="34182" y="12045"/>
                  </a:lnTo>
                  <a:lnTo>
                    <a:pt x="34506" y="12197"/>
                  </a:lnTo>
                  <a:lnTo>
                    <a:pt x="34831" y="12349"/>
                  </a:lnTo>
                  <a:lnTo>
                    <a:pt x="35156" y="12524"/>
                  </a:lnTo>
                  <a:lnTo>
                    <a:pt x="35481" y="12711"/>
                  </a:lnTo>
                  <a:lnTo>
                    <a:pt x="35806" y="12898"/>
                  </a:lnTo>
                  <a:lnTo>
                    <a:pt x="36130" y="13109"/>
                  </a:lnTo>
                  <a:lnTo>
                    <a:pt x="36455" y="13331"/>
                  </a:lnTo>
                  <a:lnTo>
                    <a:pt x="36780" y="13564"/>
                  </a:lnTo>
                  <a:lnTo>
                    <a:pt x="37096" y="13810"/>
                  </a:lnTo>
                  <a:lnTo>
                    <a:pt x="37412" y="14067"/>
                  </a:lnTo>
                  <a:lnTo>
                    <a:pt x="37729" y="14347"/>
                  </a:lnTo>
                  <a:lnTo>
                    <a:pt x="38036" y="14639"/>
                  </a:lnTo>
                  <a:lnTo>
                    <a:pt x="38344" y="14943"/>
                  </a:lnTo>
                  <a:lnTo>
                    <a:pt x="38635" y="15270"/>
                  </a:lnTo>
                  <a:lnTo>
                    <a:pt x="38934" y="15609"/>
                  </a:lnTo>
                  <a:lnTo>
                    <a:pt x="39216" y="15959"/>
                  </a:lnTo>
                  <a:lnTo>
                    <a:pt x="39490" y="16333"/>
                  </a:lnTo>
                  <a:lnTo>
                    <a:pt x="39763" y="16719"/>
                  </a:lnTo>
                  <a:lnTo>
                    <a:pt x="40019" y="17128"/>
                  </a:lnTo>
                  <a:lnTo>
                    <a:pt x="40267" y="17548"/>
                  </a:lnTo>
                  <a:lnTo>
                    <a:pt x="40507" y="17992"/>
                  </a:lnTo>
                  <a:lnTo>
                    <a:pt x="40737" y="18448"/>
                  </a:lnTo>
                  <a:lnTo>
                    <a:pt x="40951" y="18927"/>
                  </a:lnTo>
                  <a:lnTo>
                    <a:pt x="41156" y="19429"/>
                  </a:lnTo>
                  <a:lnTo>
                    <a:pt x="41353" y="19955"/>
                  </a:lnTo>
                  <a:lnTo>
                    <a:pt x="41532" y="20492"/>
                  </a:lnTo>
                  <a:lnTo>
                    <a:pt x="41695" y="21053"/>
                  </a:lnTo>
                  <a:lnTo>
                    <a:pt x="41849" y="21637"/>
                  </a:lnTo>
                  <a:lnTo>
                    <a:pt x="41985" y="22233"/>
                  </a:lnTo>
                  <a:lnTo>
                    <a:pt x="42105" y="22864"/>
                  </a:lnTo>
                  <a:lnTo>
                    <a:pt x="42208" y="23507"/>
                  </a:lnTo>
                  <a:lnTo>
                    <a:pt x="42293" y="24173"/>
                  </a:lnTo>
                  <a:lnTo>
                    <a:pt x="42353" y="24874"/>
                  </a:lnTo>
                  <a:lnTo>
                    <a:pt x="42404" y="25586"/>
                  </a:lnTo>
                  <a:lnTo>
                    <a:pt x="42438" y="26322"/>
                  </a:lnTo>
                  <a:lnTo>
                    <a:pt x="42447" y="26708"/>
                  </a:lnTo>
                  <a:lnTo>
                    <a:pt x="42447" y="27093"/>
                  </a:lnTo>
                  <a:lnTo>
                    <a:pt x="42447" y="41195"/>
                  </a:lnTo>
                  <a:lnTo>
                    <a:pt x="14582" y="41195"/>
                  </a:lnTo>
                  <a:lnTo>
                    <a:pt x="14582" y="27093"/>
                  </a:lnTo>
                  <a:lnTo>
                    <a:pt x="14582" y="26708"/>
                  </a:lnTo>
                  <a:lnTo>
                    <a:pt x="14591" y="26322"/>
                  </a:lnTo>
                  <a:lnTo>
                    <a:pt x="14625" y="25586"/>
                  </a:lnTo>
                  <a:lnTo>
                    <a:pt x="14668" y="24874"/>
                  </a:lnTo>
                  <a:lnTo>
                    <a:pt x="14736" y="24173"/>
                  </a:lnTo>
                  <a:lnTo>
                    <a:pt x="14821" y="23507"/>
                  </a:lnTo>
                  <a:lnTo>
                    <a:pt x="14924" y="22864"/>
                  </a:lnTo>
                  <a:lnTo>
                    <a:pt x="15044" y="22233"/>
                  </a:lnTo>
                  <a:lnTo>
                    <a:pt x="15180" y="21637"/>
                  </a:lnTo>
                  <a:lnTo>
                    <a:pt x="15334" y="21053"/>
                  </a:lnTo>
                  <a:lnTo>
                    <a:pt x="15497" y="20492"/>
                  </a:lnTo>
                  <a:lnTo>
                    <a:pt x="15676" y="19955"/>
                  </a:lnTo>
                  <a:lnTo>
                    <a:pt x="15864" y="19429"/>
                  </a:lnTo>
                  <a:lnTo>
                    <a:pt x="16069" y="18927"/>
                  </a:lnTo>
                  <a:lnTo>
                    <a:pt x="16292" y="18448"/>
                  </a:lnTo>
                  <a:lnTo>
                    <a:pt x="16522" y="17992"/>
                  </a:lnTo>
                  <a:lnTo>
                    <a:pt x="16762" y="17548"/>
                  </a:lnTo>
                  <a:lnTo>
                    <a:pt x="17010" y="17128"/>
                  </a:lnTo>
                  <a:lnTo>
                    <a:pt x="17266" y="16719"/>
                  </a:lnTo>
                  <a:lnTo>
                    <a:pt x="17540" y="16333"/>
                  </a:lnTo>
                  <a:lnTo>
                    <a:pt x="17813" y="15959"/>
                  </a:lnTo>
                  <a:lnTo>
                    <a:pt x="18095" y="15609"/>
                  </a:lnTo>
                  <a:lnTo>
                    <a:pt x="18386" y="15270"/>
                  </a:lnTo>
                  <a:lnTo>
                    <a:pt x="18685" y="14943"/>
                  </a:lnTo>
                  <a:lnTo>
                    <a:pt x="18993" y="14639"/>
                  </a:lnTo>
                  <a:lnTo>
                    <a:pt x="19300" y="14347"/>
                  </a:lnTo>
                  <a:lnTo>
                    <a:pt x="19608" y="14067"/>
                  </a:lnTo>
                  <a:lnTo>
                    <a:pt x="19924" y="13810"/>
                  </a:lnTo>
                  <a:lnTo>
                    <a:pt x="20249" y="13564"/>
                  </a:lnTo>
                  <a:lnTo>
                    <a:pt x="20574" y="13331"/>
                  </a:lnTo>
                  <a:lnTo>
                    <a:pt x="20899" y="13109"/>
                  </a:lnTo>
                  <a:lnTo>
                    <a:pt x="21224" y="12898"/>
                  </a:lnTo>
                  <a:lnTo>
                    <a:pt x="21548" y="12711"/>
                  </a:lnTo>
                  <a:lnTo>
                    <a:pt x="21873" y="12524"/>
                  </a:lnTo>
                  <a:lnTo>
                    <a:pt x="22198" y="12349"/>
                  </a:lnTo>
                  <a:lnTo>
                    <a:pt x="22523" y="12197"/>
                  </a:lnTo>
                  <a:lnTo>
                    <a:pt x="22848" y="12045"/>
                  </a:lnTo>
                  <a:lnTo>
                    <a:pt x="23164" y="11905"/>
                  </a:lnTo>
                  <a:lnTo>
                    <a:pt x="23480" y="11777"/>
                  </a:lnTo>
                  <a:lnTo>
                    <a:pt x="23796" y="11660"/>
                  </a:lnTo>
                  <a:lnTo>
                    <a:pt x="24104" y="11555"/>
                  </a:lnTo>
                  <a:lnTo>
                    <a:pt x="24702" y="11356"/>
                  </a:lnTo>
                  <a:lnTo>
                    <a:pt x="25284" y="11204"/>
                  </a:lnTo>
                  <a:lnTo>
                    <a:pt x="25831" y="11076"/>
                  </a:lnTo>
                  <a:lnTo>
                    <a:pt x="26335" y="10971"/>
                  </a:lnTo>
                  <a:lnTo>
                    <a:pt x="26805" y="10889"/>
                  </a:lnTo>
                  <a:lnTo>
                    <a:pt x="27224" y="10830"/>
                  </a:lnTo>
                  <a:lnTo>
                    <a:pt x="27600" y="10795"/>
                  </a:lnTo>
                  <a:lnTo>
                    <a:pt x="27916" y="10772"/>
                  </a:lnTo>
                  <a:lnTo>
                    <a:pt x="28361" y="10749"/>
                  </a:lnTo>
                  <a:close/>
                  <a:moveTo>
                    <a:pt x="28728" y="59853"/>
                  </a:moveTo>
                  <a:lnTo>
                    <a:pt x="28933" y="59865"/>
                  </a:lnTo>
                  <a:lnTo>
                    <a:pt x="29147" y="59876"/>
                  </a:lnTo>
                  <a:lnTo>
                    <a:pt x="29352" y="59912"/>
                  </a:lnTo>
                  <a:lnTo>
                    <a:pt x="29566" y="59935"/>
                  </a:lnTo>
                  <a:lnTo>
                    <a:pt x="29771" y="59982"/>
                  </a:lnTo>
                  <a:lnTo>
                    <a:pt x="29976" y="60028"/>
                  </a:lnTo>
                  <a:lnTo>
                    <a:pt x="30173" y="60075"/>
                  </a:lnTo>
                  <a:lnTo>
                    <a:pt x="30574" y="60204"/>
                  </a:lnTo>
                  <a:lnTo>
                    <a:pt x="30968" y="60355"/>
                  </a:lnTo>
                  <a:lnTo>
                    <a:pt x="31344" y="60531"/>
                  </a:lnTo>
                  <a:lnTo>
                    <a:pt x="31720" y="60729"/>
                  </a:lnTo>
                  <a:lnTo>
                    <a:pt x="32087" y="60963"/>
                  </a:lnTo>
                  <a:lnTo>
                    <a:pt x="32446" y="61208"/>
                  </a:lnTo>
                  <a:lnTo>
                    <a:pt x="32788" y="61477"/>
                  </a:lnTo>
                  <a:lnTo>
                    <a:pt x="33122" y="61769"/>
                  </a:lnTo>
                  <a:lnTo>
                    <a:pt x="33446" y="62085"/>
                  </a:lnTo>
                  <a:lnTo>
                    <a:pt x="33754" y="62423"/>
                  </a:lnTo>
                  <a:lnTo>
                    <a:pt x="34053" y="62774"/>
                  </a:lnTo>
                  <a:lnTo>
                    <a:pt x="34344" y="63148"/>
                  </a:lnTo>
                  <a:lnTo>
                    <a:pt x="34617" y="63545"/>
                  </a:lnTo>
                  <a:lnTo>
                    <a:pt x="34874" y="63954"/>
                  </a:lnTo>
                  <a:lnTo>
                    <a:pt x="35122" y="64375"/>
                  </a:lnTo>
                  <a:lnTo>
                    <a:pt x="35353" y="64818"/>
                  </a:lnTo>
                  <a:lnTo>
                    <a:pt x="35566" y="65274"/>
                  </a:lnTo>
                  <a:lnTo>
                    <a:pt x="35763" y="65741"/>
                  </a:lnTo>
                  <a:lnTo>
                    <a:pt x="35942" y="66232"/>
                  </a:lnTo>
                  <a:lnTo>
                    <a:pt x="36105" y="66735"/>
                  </a:lnTo>
                  <a:lnTo>
                    <a:pt x="36259" y="67237"/>
                  </a:lnTo>
                  <a:lnTo>
                    <a:pt x="36387" y="67763"/>
                  </a:lnTo>
                  <a:lnTo>
                    <a:pt x="36498" y="68300"/>
                  </a:lnTo>
                  <a:lnTo>
                    <a:pt x="36592" y="68849"/>
                  </a:lnTo>
                  <a:lnTo>
                    <a:pt x="36626" y="69118"/>
                  </a:lnTo>
                  <a:lnTo>
                    <a:pt x="36660" y="69398"/>
                  </a:lnTo>
                  <a:lnTo>
                    <a:pt x="36686" y="69679"/>
                  </a:lnTo>
                  <a:lnTo>
                    <a:pt x="36712" y="69959"/>
                  </a:lnTo>
                  <a:lnTo>
                    <a:pt x="36729" y="70251"/>
                  </a:lnTo>
                  <a:lnTo>
                    <a:pt x="36746" y="70532"/>
                  </a:lnTo>
                  <a:lnTo>
                    <a:pt x="36754" y="70824"/>
                  </a:lnTo>
                  <a:lnTo>
                    <a:pt x="36754" y="71116"/>
                  </a:lnTo>
                  <a:lnTo>
                    <a:pt x="36754" y="71548"/>
                  </a:lnTo>
                  <a:lnTo>
                    <a:pt x="36729" y="71969"/>
                  </a:lnTo>
                  <a:lnTo>
                    <a:pt x="36703" y="72389"/>
                  </a:lnTo>
                  <a:lnTo>
                    <a:pt x="36660" y="72810"/>
                  </a:lnTo>
                  <a:lnTo>
                    <a:pt x="36609" y="73219"/>
                  </a:lnTo>
                  <a:lnTo>
                    <a:pt x="36549" y="73628"/>
                  </a:lnTo>
                  <a:lnTo>
                    <a:pt x="36481" y="74025"/>
                  </a:lnTo>
                  <a:lnTo>
                    <a:pt x="36395" y="74422"/>
                  </a:lnTo>
                  <a:lnTo>
                    <a:pt x="36301" y="74819"/>
                  </a:lnTo>
                  <a:lnTo>
                    <a:pt x="36199" y="75193"/>
                  </a:lnTo>
                  <a:lnTo>
                    <a:pt x="36088" y="75579"/>
                  </a:lnTo>
                  <a:lnTo>
                    <a:pt x="35959" y="75941"/>
                  </a:lnTo>
                  <a:lnTo>
                    <a:pt x="35831" y="76303"/>
                  </a:lnTo>
                  <a:lnTo>
                    <a:pt x="35686" y="76665"/>
                  </a:lnTo>
                  <a:lnTo>
                    <a:pt x="35541" y="77004"/>
                  </a:lnTo>
                  <a:lnTo>
                    <a:pt x="35378" y="77343"/>
                  </a:lnTo>
                  <a:lnTo>
                    <a:pt x="35216" y="77670"/>
                  </a:lnTo>
                  <a:lnTo>
                    <a:pt x="35036" y="77997"/>
                  </a:lnTo>
                  <a:lnTo>
                    <a:pt x="34857" y="78313"/>
                  </a:lnTo>
                  <a:lnTo>
                    <a:pt x="34669" y="78616"/>
                  </a:lnTo>
                  <a:lnTo>
                    <a:pt x="34464" y="78908"/>
                  </a:lnTo>
                  <a:lnTo>
                    <a:pt x="34258" y="79189"/>
                  </a:lnTo>
                  <a:lnTo>
                    <a:pt x="34045" y="79469"/>
                  </a:lnTo>
                  <a:lnTo>
                    <a:pt x="33823" y="79726"/>
                  </a:lnTo>
                  <a:lnTo>
                    <a:pt x="33600" y="79983"/>
                  </a:lnTo>
                  <a:lnTo>
                    <a:pt x="33361" y="80229"/>
                  </a:lnTo>
                  <a:lnTo>
                    <a:pt x="33122" y="80451"/>
                  </a:lnTo>
                  <a:lnTo>
                    <a:pt x="32874" y="80673"/>
                  </a:lnTo>
                  <a:lnTo>
                    <a:pt x="32626" y="80883"/>
                  </a:lnTo>
                  <a:lnTo>
                    <a:pt x="32369" y="81070"/>
                  </a:lnTo>
                  <a:lnTo>
                    <a:pt x="32104" y="81257"/>
                  </a:lnTo>
                  <a:lnTo>
                    <a:pt x="31831" y="81432"/>
                  </a:lnTo>
                  <a:lnTo>
                    <a:pt x="31831" y="96492"/>
                  </a:lnTo>
                  <a:lnTo>
                    <a:pt x="31831" y="96725"/>
                  </a:lnTo>
                  <a:lnTo>
                    <a:pt x="31814" y="96959"/>
                  </a:lnTo>
                  <a:lnTo>
                    <a:pt x="31797" y="97181"/>
                  </a:lnTo>
                  <a:lnTo>
                    <a:pt x="31763" y="97403"/>
                  </a:lnTo>
                  <a:lnTo>
                    <a:pt x="31728" y="97625"/>
                  </a:lnTo>
                  <a:lnTo>
                    <a:pt x="31686" y="97835"/>
                  </a:lnTo>
                  <a:lnTo>
                    <a:pt x="31634" y="98045"/>
                  </a:lnTo>
                  <a:lnTo>
                    <a:pt x="31575" y="98256"/>
                  </a:lnTo>
                  <a:lnTo>
                    <a:pt x="31506" y="98454"/>
                  </a:lnTo>
                  <a:lnTo>
                    <a:pt x="31429" y="98653"/>
                  </a:lnTo>
                  <a:lnTo>
                    <a:pt x="31352" y="98840"/>
                  </a:lnTo>
                  <a:lnTo>
                    <a:pt x="31267" y="99027"/>
                  </a:lnTo>
                  <a:lnTo>
                    <a:pt x="31173" y="99202"/>
                  </a:lnTo>
                  <a:lnTo>
                    <a:pt x="31070" y="99377"/>
                  </a:lnTo>
                  <a:lnTo>
                    <a:pt x="30968" y="99541"/>
                  </a:lnTo>
                  <a:lnTo>
                    <a:pt x="30857" y="99705"/>
                  </a:lnTo>
                  <a:lnTo>
                    <a:pt x="30745" y="99845"/>
                  </a:lnTo>
                  <a:lnTo>
                    <a:pt x="30626" y="99997"/>
                  </a:lnTo>
                  <a:lnTo>
                    <a:pt x="30498" y="100125"/>
                  </a:lnTo>
                  <a:lnTo>
                    <a:pt x="30369" y="100254"/>
                  </a:lnTo>
                  <a:lnTo>
                    <a:pt x="30233" y="100370"/>
                  </a:lnTo>
                  <a:lnTo>
                    <a:pt x="30096" y="100487"/>
                  </a:lnTo>
                  <a:lnTo>
                    <a:pt x="29951" y="100581"/>
                  </a:lnTo>
                  <a:lnTo>
                    <a:pt x="29805" y="100674"/>
                  </a:lnTo>
                  <a:lnTo>
                    <a:pt x="29651" y="100756"/>
                  </a:lnTo>
                  <a:lnTo>
                    <a:pt x="29497" y="100826"/>
                  </a:lnTo>
                  <a:lnTo>
                    <a:pt x="29344" y="100885"/>
                  </a:lnTo>
                  <a:lnTo>
                    <a:pt x="29181" y="100943"/>
                  </a:lnTo>
                  <a:lnTo>
                    <a:pt x="29019" y="100978"/>
                  </a:lnTo>
                  <a:lnTo>
                    <a:pt x="28848" y="101013"/>
                  </a:lnTo>
                  <a:lnTo>
                    <a:pt x="28685" y="101025"/>
                  </a:lnTo>
                  <a:lnTo>
                    <a:pt x="28515" y="101036"/>
                  </a:lnTo>
                  <a:lnTo>
                    <a:pt x="28344" y="101025"/>
                  </a:lnTo>
                  <a:lnTo>
                    <a:pt x="28173" y="101013"/>
                  </a:lnTo>
                  <a:lnTo>
                    <a:pt x="28010" y="100978"/>
                  </a:lnTo>
                  <a:lnTo>
                    <a:pt x="27848" y="100943"/>
                  </a:lnTo>
                  <a:lnTo>
                    <a:pt x="27685" y="100885"/>
                  </a:lnTo>
                  <a:lnTo>
                    <a:pt x="27532" y="100826"/>
                  </a:lnTo>
                  <a:lnTo>
                    <a:pt x="27378" y="100756"/>
                  </a:lnTo>
                  <a:lnTo>
                    <a:pt x="27224" y="100674"/>
                  </a:lnTo>
                  <a:lnTo>
                    <a:pt x="27079" y="100581"/>
                  </a:lnTo>
                  <a:lnTo>
                    <a:pt x="26933" y="100487"/>
                  </a:lnTo>
                  <a:lnTo>
                    <a:pt x="26796" y="100370"/>
                  </a:lnTo>
                  <a:lnTo>
                    <a:pt x="26660" y="100254"/>
                  </a:lnTo>
                  <a:lnTo>
                    <a:pt x="26532" y="100125"/>
                  </a:lnTo>
                  <a:lnTo>
                    <a:pt x="26403" y="99997"/>
                  </a:lnTo>
                  <a:lnTo>
                    <a:pt x="26284" y="99845"/>
                  </a:lnTo>
                  <a:lnTo>
                    <a:pt x="26173" y="99705"/>
                  </a:lnTo>
                  <a:lnTo>
                    <a:pt x="26061" y="99541"/>
                  </a:lnTo>
                  <a:lnTo>
                    <a:pt x="25959" y="99377"/>
                  </a:lnTo>
                  <a:lnTo>
                    <a:pt x="25856" y="99202"/>
                  </a:lnTo>
                  <a:lnTo>
                    <a:pt x="25762" y="99027"/>
                  </a:lnTo>
                  <a:lnTo>
                    <a:pt x="25677" y="98840"/>
                  </a:lnTo>
                  <a:lnTo>
                    <a:pt x="25600" y="98653"/>
                  </a:lnTo>
                  <a:lnTo>
                    <a:pt x="25523" y="98454"/>
                  </a:lnTo>
                  <a:lnTo>
                    <a:pt x="25455" y="98256"/>
                  </a:lnTo>
                  <a:lnTo>
                    <a:pt x="25395" y="98045"/>
                  </a:lnTo>
                  <a:lnTo>
                    <a:pt x="25343" y="97835"/>
                  </a:lnTo>
                  <a:lnTo>
                    <a:pt x="25301" y="97625"/>
                  </a:lnTo>
                  <a:lnTo>
                    <a:pt x="25258" y="97403"/>
                  </a:lnTo>
                  <a:lnTo>
                    <a:pt x="25232" y="97181"/>
                  </a:lnTo>
                  <a:lnTo>
                    <a:pt x="25215" y="96959"/>
                  </a:lnTo>
                  <a:lnTo>
                    <a:pt x="25198" y="96725"/>
                  </a:lnTo>
                  <a:lnTo>
                    <a:pt x="25198" y="96492"/>
                  </a:lnTo>
                  <a:lnTo>
                    <a:pt x="25198" y="81432"/>
                  </a:lnTo>
                  <a:lnTo>
                    <a:pt x="24925" y="81257"/>
                  </a:lnTo>
                  <a:lnTo>
                    <a:pt x="24660" y="81070"/>
                  </a:lnTo>
                  <a:lnTo>
                    <a:pt x="24403" y="80883"/>
                  </a:lnTo>
                  <a:lnTo>
                    <a:pt x="24147" y="80673"/>
                  </a:lnTo>
                  <a:lnTo>
                    <a:pt x="23907" y="80451"/>
                  </a:lnTo>
                  <a:lnTo>
                    <a:pt x="23660" y="80229"/>
                  </a:lnTo>
                  <a:lnTo>
                    <a:pt x="23429" y="79983"/>
                  </a:lnTo>
                  <a:lnTo>
                    <a:pt x="23198" y="79726"/>
                  </a:lnTo>
                  <a:lnTo>
                    <a:pt x="22984" y="79469"/>
                  </a:lnTo>
                  <a:lnTo>
                    <a:pt x="22771" y="79189"/>
                  </a:lnTo>
                  <a:lnTo>
                    <a:pt x="22565" y="78908"/>
                  </a:lnTo>
                  <a:lnTo>
                    <a:pt x="22360" y="78616"/>
                  </a:lnTo>
                  <a:lnTo>
                    <a:pt x="22172" y="78313"/>
                  </a:lnTo>
                  <a:lnTo>
                    <a:pt x="21984" y="77997"/>
                  </a:lnTo>
                  <a:lnTo>
                    <a:pt x="21813" y="77670"/>
                  </a:lnTo>
                  <a:lnTo>
                    <a:pt x="21642" y="77343"/>
                  </a:lnTo>
                  <a:lnTo>
                    <a:pt x="21488" y="77004"/>
                  </a:lnTo>
                  <a:lnTo>
                    <a:pt x="21335" y="76665"/>
                  </a:lnTo>
                  <a:lnTo>
                    <a:pt x="21198" y="76303"/>
                  </a:lnTo>
                  <a:lnTo>
                    <a:pt x="21061" y="75941"/>
                  </a:lnTo>
                  <a:lnTo>
                    <a:pt x="20941" y="75579"/>
                  </a:lnTo>
                  <a:lnTo>
                    <a:pt x="20830" y="75193"/>
                  </a:lnTo>
                  <a:lnTo>
                    <a:pt x="20728" y="74819"/>
                  </a:lnTo>
                  <a:lnTo>
                    <a:pt x="20634" y="74422"/>
                  </a:lnTo>
                  <a:lnTo>
                    <a:pt x="20548" y="74025"/>
                  </a:lnTo>
                  <a:lnTo>
                    <a:pt x="20480" y="73628"/>
                  </a:lnTo>
                  <a:lnTo>
                    <a:pt x="20411" y="73219"/>
                  </a:lnTo>
                  <a:lnTo>
                    <a:pt x="20360" y="72810"/>
                  </a:lnTo>
                  <a:lnTo>
                    <a:pt x="20326" y="72389"/>
                  </a:lnTo>
                  <a:lnTo>
                    <a:pt x="20292" y="71969"/>
                  </a:lnTo>
                  <a:lnTo>
                    <a:pt x="20275" y="71548"/>
                  </a:lnTo>
                  <a:lnTo>
                    <a:pt x="20275" y="71116"/>
                  </a:lnTo>
                  <a:lnTo>
                    <a:pt x="20275" y="70824"/>
                  </a:lnTo>
                  <a:lnTo>
                    <a:pt x="20283" y="70532"/>
                  </a:lnTo>
                  <a:lnTo>
                    <a:pt x="20292" y="70251"/>
                  </a:lnTo>
                  <a:lnTo>
                    <a:pt x="20317" y="69959"/>
                  </a:lnTo>
                  <a:lnTo>
                    <a:pt x="20335" y="69679"/>
                  </a:lnTo>
                  <a:lnTo>
                    <a:pt x="20369" y="69398"/>
                  </a:lnTo>
                  <a:lnTo>
                    <a:pt x="20403" y="69118"/>
                  </a:lnTo>
                  <a:lnTo>
                    <a:pt x="20437" y="68849"/>
                  </a:lnTo>
                  <a:lnTo>
                    <a:pt x="20480" y="68569"/>
                  </a:lnTo>
                  <a:lnTo>
                    <a:pt x="20531" y="68300"/>
                  </a:lnTo>
                  <a:lnTo>
                    <a:pt x="20642" y="67763"/>
                  </a:lnTo>
                  <a:lnTo>
                    <a:pt x="20770" y="67237"/>
                  </a:lnTo>
                  <a:lnTo>
                    <a:pt x="20916" y="66735"/>
                  </a:lnTo>
                  <a:lnTo>
                    <a:pt x="21087" y="66232"/>
                  </a:lnTo>
                  <a:lnTo>
                    <a:pt x="21266" y="65741"/>
                  </a:lnTo>
                  <a:lnTo>
                    <a:pt x="21463" y="65274"/>
                  </a:lnTo>
                  <a:lnTo>
                    <a:pt x="21677" y="64818"/>
                  </a:lnTo>
                  <a:lnTo>
                    <a:pt x="21907" y="64375"/>
                  </a:lnTo>
                  <a:lnTo>
                    <a:pt x="22155" y="63954"/>
                  </a:lnTo>
                  <a:lnTo>
                    <a:pt x="22412" y="63545"/>
                  </a:lnTo>
                  <a:lnTo>
                    <a:pt x="22685" y="63148"/>
                  </a:lnTo>
                  <a:lnTo>
                    <a:pt x="22967" y="62774"/>
                  </a:lnTo>
                  <a:lnTo>
                    <a:pt x="23266" y="62423"/>
                  </a:lnTo>
                  <a:lnTo>
                    <a:pt x="23583" y="62085"/>
                  </a:lnTo>
                  <a:lnTo>
                    <a:pt x="23907" y="61769"/>
                  </a:lnTo>
                  <a:lnTo>
                    <a:pt x="24241" y="61477"/>
                  </a:lnTo>
                  <a:lnTo>
                    <a:pt x="24583" y="61208"/>
                  </a:lnTo>
                  <a:lnTo>
                    <a:pt x="24942" y="60963"/>
                  </a:lnTo>
                  <a:lnTo>
                    <a:pt x="25301" y="60729"/>
                  </a:lnTo>
                  <a:lnTo>
                    <a:pt x="25677" y="60531"/>
                  </a:lnTo>
                  <a:lnTo>
                    <a:pt x="26061" y="60355"/>
                  </a:lnTo>
                  <a:lnTo>
                    <a:pt x="26455" y="60204"/>
                  </a:lnTo>
                  <a:lnTo>
                    <a:pt x="26856" y="60075"/>
                  </a:lnTo>
                  <a:lnTo>
                    <a:pt x="27053" y="60028"/>
                  </a:lnTo>
                  <a:lnTo>
                    <a:pt x="27258" y="59982"/>
                  </a:lnTo>
                  <a:lnTo>
                    <a:pt x="27463" y="59935"/>
                  </a:lnTo>
                  <a:lnTo>
                    <a:pt x="27668" y="59912"/>
                  </a:lnTo>
                  <a:lnTo>
                    <a:pt x="27882" y="59876"/>
                  </a:lnTo>
                  <a:lnTo>
                    <a:pt x="28087" y="59865"/>
                  </a:lnTo>
                  <a:lnTo>
                    <a:pt x="28301" y="59853"/>
                  </a:lnTo>
                  <a:close/>
                  <a:moveTo>
                    <a:pt x="28515" y="0"/>
                  </a:moveTo>
                  <a:lnTo>
                    <a:pt x="27651" y="12"/>
                  </a:lnTo>
                  <a:lnTo>
                    <a:pt x="26814" y="47"/>
                  </a:lnTo>
                  <a:lnTo>
                    <a:pt x="25993" y="117"/>
                  </a:lnTo>
                  <a:lnTo>
                    <a:pt x="25198" y="199"/>
                  </a:lnTo>
                  <a:lnTo>
                    <a:pt x="24420" y="304"/>
                  </a:lnTo>
                  <a:lnTo>
                    <a:pt x="23668" y="444"/>
                  </a:lnTo>
                  <a:lnTo>
                    <a:pt x="22942" y="596"/>
                  </a:lnTo>
                  <a:lnTo>
                    <a:pt x="22232" y="771"/>
                  </a:lnTo>
                  <a:lnTo>
                    <a:pt x="21540" y="970"/>
                  </a:lnTo>
                  <a:lnTo>
                    <a:pt x="20873" y="1180"/>
                  </a:lnTo>
                  <a:lnTo>
                    <a:pt x="20223" y="1414"/>
                  </a:lnTo>
                  <a:lnTo>
                    <a:pt x="19599" y="1671"/>
                  </a:lnTo>
                  <a:lnTo>
                    <a:pt x="18993" y="1951"/>
                  </a:lnTo>
                  <a:lnTo>
                    <a:pt x="18403" y="2243"/>
                  </a:lnTo>
                  <a:lnTo>
                    <a:pt x="17830" y="2547"/>
                  </a:lnTo>
                  <a:lnTo>
                    <a:pt x="17283" y="2874"/>
                  </a:lnTo>
                  <a:lnTo>
                    <a:pt x="16745" y="3213"/>
                  </a:lnTo>
                  <a:lnTo>
                    <a:pt x="16232" y="3575"/>
                  </a:lnTo>
                  <a:lnTo>
                    <a:pt x="15736" y="3949"/>
                  </a:lnTo>
                  <a:lnTo>
                    <a:pt x="15257" y="4335"/>
                  </a:lnTo>
                  <a:lnTo>
                    <a:pt x="14796" y="4743"/>
                  </a:lnTo>
                  <a:lnTo>
                    <a:pt x="14351" y="5152"/>
                  </a:lnTo>
                  <a:lnTo>
                    <a:pt x="13924" y="5585"/>
                  </a:lnTo>
                  <a:lnTo>
                    <a:pt x="13505" y="6017"/>
                  </a:lnTo>
                  <a:lnTo>
                    <a:pt x="13112" y="6473"/>
                  </a:lnTo>
                  <a:lnTo>
                    <a:pt x="12736" y="6940"/>
                  </a:lnTo>
                  <a:lnTo>
                    <a:pt x="12368" y="7407"/>
                  </a:lnTo>
                  <a:lnTo>
                    <a:pt x="12018" y="7886"/>
                  </a:lnTo>
                  <a:lnTo>
                    <a:pt x="11684" y="8377"/>
                  </a:lnTo>
                  <a:lnTo>
                    <a:pt x="11360" y="8879"/>
                  </a:lnTo>
                  <a:lnTo>
                    <a:pt x="11061" y="9393"/>
                  </a:lnTo>
                  <a:lnTo>
                    <a:pt x="10761" y="9907"/>
                  </a:lnTo>
                  <a:lnTo>
                    <a:pt x="10488" y="10433"/>
                  </a:lnTo>
                  <a:lnTo>
                    <a:pt x="10223" y="10959"/>
                  </a:lnTo>
                  <a:lnTo>
                    <a:pt x="9966" y="11496"/>
                  </a:lnTo>
                  <a:lnTo>
                    <a:pt x="9727" y="12034"/>
                  </a:lnTo>
                  <a:lnTo>
                    <a:pt x="9505" y="12583"/>
                  </a:lnTo>
                  <a:lnTo>
                    <a:pt x="9291" y="13132"/>
                  </a:lnTo>
                  <a:lnTo>
                    <a:pt x="9086" y="13681"/>
                  </a:lnTo>
                  <a:lnTo>
                    <a:pt x="8898" y="14230"/>
                  </a:lnTo>
                  <a:lnTo>
                    <a:pt x="8718" y="14791"/>
                  </a:lnTo>
                  <a:lnTo>
                    <a:pt x="8548" y="15352"/>
                  </a:lnTo>
                  <a:lnTo>
                    <a:pt x="8385" y="15913"/>
                  </a:lnTo>
                  <a:lnTo>
                    <a:pt x="8240" y="16473"/>
                  </a:lnTo>
                  <a:lnTo>
                    <a:pt x="8103" y="17034"/>
                  </a:lnTo>
                  <a:lnTo>
                    <a:pt x="7975" y="17583"/>
                  </a:lnTo>
                  <a:lnTo>
                    <a:pt x="7855" y="18144"/>
                  </a:lnTo>
                  <a:lnTo>
                    <a:pt x="7753" y="18705"/>
                  </a:lnTo>
                  <a:lnTo>
                    <a:pt x="7650" y="19254"/>
                  </a:lnTo>
                  <a:lnTo>
                    <a:pt x="7556" y="19803"/>
                  </a:lnTo>
                  <a:lnTo>
                    <a:pt x="7471" y="20352"/>
                  </a:lnTo>
                  <a:lnTo>
                    <a:pt x="7402" y="20901"/>
                  </a:lnTo>
                  <a:lnTo>
                    <a:pt x="7334" y="21439"/>
                  </a:lnTo>
                  <a:lnTo>
                    <a:pt x="7274" y="21964"/>
                  </a:lnTo>
                  <a:lnTo>
                    <a:pt x="7223" y="22490"/>
                  </a:lnTo>
                  <a:lnTo>
                    <a:pt x="7171" y="23016"/>
                  </a:lnTo>
                  <a:lnTo>
                    <a:pt x="7137" y="23530"/>
                  </a:lnTo>
                  <a:lnTo>
                    <a:pt x="7103" y="24032"/>
                  </a:lnTo>
                  <a:lnTo>
                    <a:pt x="7069" y="24523"/>
                  </a:lnTo>
                  <a:lnTo>
                    <a:pt x="7052" y="25014"/>
                  </a:lnTo>
                  <a:lnTo>
                    <a:pt x="7026" y="25960"/>
                  </a:lnTo>
                  <a:lnTo>
                    <a:pt x="7018" y="26871"/>
                  </a:lnTo>
                  <a:lnTo>
                    <a:pt x="7018" y="41195"/>
                  </a:lnTo>
                  <a:lnTo>
                    <a:pt x="5445" y="41195"/>
                  </a:lnTo>
                  <a:lnTo>
                    <a:pt x="5163" y="41207"/>
                  </a:lnTo>
                  <a:lnTo>
                    <a:pt x="4881" y="41230"/>
                  </a:lnTo>
                  <a:lnTo>
                    <a:pt x="4616" y="41288"/>
                  </a:lnTo>
                  <a:lnTo>
                    <a:pt x="4342" y="41347"/>
                  </a:lnTo>
                  <a:lnTo>
                    <a:pt x="4077" y="41429"/>
                  </a:lnTo>
                  <a:lnTo>
                    <a:pt x="3821" y="41534"/>
                  </a:lnTo>
                  <a:lnTo>
                    <a:pt x="3573" y="41651"/>
                  </a:lnTo>
                  <a:lnTo>
                    <a:pt x="3325" y="41779"/>
                  </a:lnTo>
                  <a:lnTo>
                    <a:pt x="3077" y="41931"/>
                  </a:lnTo>
                  <a:lnTo>
                    <a:pt x="2846" y="42095"/>
                  </a:lnTo>
                  <a:lnTo>
                    <a:pt x="2616" y="42270"/>
                  </a:lnTo>
                  <a:lnTo>
                    <a:pt x="2402" y="42468"/>
                  </a:lnTo>
                  <a:lnTo>
                    <a:pt x="2188" y="42679"/>
                  </a:lnTo>
                  <a:lnTo>
                    <a:pt x="1975" y="42901"/>
                  </a:lnTo>
                  <a:lnTo>
                    <a:pt x="1778" y="43134"/>
                  </a:lnTo>
                  <a:lnTo>
                    <a:pt x="1590" y="43380"/>
                  </a:lnTo>
                  <a:lnTo>
                    <a:pt x="1410" y="43637"/>
                  </a:lnTo>
                  <a:lnTo>
                    <a:pt x="1239" y="43906"/>
                  </a:lnTo>
                  <a:lnTo>
                    <a:pt x="1077" y="44186"/>
                  </a:lnTo>
                  <a:lnTo>
                    <a:pt x="923" y="44478"/>
                  </a:lnTo>
                  <a:lnTo>
                    <a:pt x="786" y="44782"/>
                  </a:lnTo>
                  <a:lnTo>
                    <a:pt x="658" y="45097"/>
                  </a:lnTo>
                  <a:lnTo>
                    <a:pt x="539" y="45413"/>
                  </a:lnTo>
                  <a:lnTo>
                    <a:pt x="427" y="45740"/>
                  </a:lnTo>
                  <a:lnTo>
                    <a:pt x="325" y="46079"/>
                  </a:lnTo>
                  <a:lnTo>
                    <a:pt x="239" y="46429"/>
                  </a:lnTo>
                  <a:lnTo>
                    <a:pt x="171" y="46780"/>
                  </a:lnTo>
                  <a:lnTo>
                    <a:pt x="111" y="47142"/>
                  </a:lnTo>
                  <a:lnTo>
                    <a:pt x="60" y="47504"/>
                  </a:lnTo>
                  <a:lnTo>
                    <a:pt x="26" y="47878"/>
                  </a:lnTo>
                  <a:lnTo>
                    <a:pt x="9" y="48252"/>
                  </a:lnTo>
                  <a:lnTo>
                    <a:pt x="0" y="48637"/>
                  </a:lnTo>
                  <a:lnTo>
                    <a:pt x="0" y="107322"/>
                  </a:lnTo>
                  <a:lnTo>
                    <a:pt x="9" y="107708"/>
                  </a:lnTo>
                  <a:lnTo>
                    <a:pt x="26" y="108081"/>
                  </a:lnTo>
                  <a:lnTo>
                    <a:pt x="60" y="108455"/>
                  </a:lnTo>
                  <a:lnTo>
                    <a:pt x="111" y="108829"/>
                  </a:lnTo>
                  <a:lnTo>
                    <a:pt x="171" y="109180"/>
                  </a:lnTo>
                  <a:lnTo>
                    <a:pt x="239" y="109542"/>
                  </a:lnTo>
                  <a:lnTo>
                    <a:pt x="325" y="109881"/>
                  </a:lnTo>
                  <a:lnTo>
                    <a:pt x="427" y="110219"/>
                  </a:lnTo>
                  <a:lnTo>
                    <a:pt x="539" y="110547"/>
                  </a:lnTo>
                  <a:lnTo>
                    <a:pt x="658" y="110874"/>
                  </a:lnTo>
                  <a:lnTo>
                    <a:pt x="786" y="111177"/>
                  </a:lnTo>
                  <a:lnTo>
                    <a:pt x="923" y="111481"/>
                  </a:lnTo>
                  <a:lnTo>
                    <a:pt x="1077" y="111773"/>
                  </a:lnTo>
                  <a:lnTo>
                    <a:pt x="1239" y="112054"/>
                  </a:lnTo>
                  <a:lnTo>
                    <a:pt x="1410" y="112322"/>
                  </a:lnTo>
                  <a:lnTo>
                    <a:pt x="1590" y="112591"/>
                  </a:lnTo>
                  <a:lnTo>
                    <a:pt x="1778" y="112836"/>
                  </a:lnTo>
                  <a:lnTo>
                    <a:pt x="1975" y="113070"/>
                  </a:lnTo>
                  <a:lnTo>
                    <a:pt x="2188" y="113292"/>
                  </a:lnTo>
                  <a:lnTo>
                    <a:pt x="2402" y="113491"/>
                  </a:lnTo>
                  <a:lnTo>
                    <a:pt x="2616" y="113689"/>
                  </a:lnTo>
                  <a:lnTo>
                    <a:pt x="2846" y="113865"/>
                  </a:lnTo>
                  <a:lnTo>
                    <a:pt x="3077" y="114028"/>
                  </a:lnTo>
                  <a:lnTo>
                    <a:pt x="3325" y="114180"/>
                  </a:lnTo>
                  <a:lnTo>
                    <a:pt x="3573" y="114309"/>
                  </a:lnTo>
                  <a:lnTo>
                    <a:pt x="3821" y="114425"/>
                  </a:lnTo>
                  <a:lnTo>
                    <a:pt x="4077" y="114531"/>
                  </a:lnTo>
                  <a:lnTo>
                    <a:pt x="4342" y="114612"/>
                  </a:lnTo>
                  <a:lnTo>
                    <a:pt x="4616" y="114682"/>
                  </a:lnTo>
                  <a:lnTo>
                    <a:pt x="4881" y="114729"/>
                  </a:lnTo>
                  <a:lnTo>
                    <a:pt x="5163" y="114752"/>
                  </a:lnTo>
                  <a:lnTo>
                    <a:pt x="5445" y="114764"/>
                  </a:lnTo>
                  <a:lnTo>
                    <a:pt x="51584" y="114764"/>
                  </a:lnTo>
                  <a:lnTo>
                    <a:pt x="51866" y="114752"/>
                  </a:lnTo>
                  <a:lnTo>
                    <a:pt x="52140" y="114729"/>
                  </a:lnTo>
                  <a:lnTo>
                    <a:pt x="52413" y="114682"/>
                  </a:lnTo>
                  <a:lnTo>
                    <a:pt x="52687" y="114612"/>
                  </a:lnTo>
                  <a:lnTo>
                    <a:pt x="52943" y="114531"/>
                  </a:lnTo>
                  <a:lnTo>
                    <a:pt x="53208" y="114425"/>
                  </a:lnTo>
                  <a:lnTo>
                    <a:pt x="53456" y="114309"/>
                  </a:lnTo>
                  <a:lnTo>
                    <a:pt x="53704" y="114180"/>
                  </a:lnTo>
                  <a:lnTo>
                    <a:pt x="53943" y="114028"/>
                  </a:lnTo>
                  <a:lnTo>
                    <a:pt x="54183" y="113865"/>
                  </a:lnTo>
                  <a:lnTo>
                    <a:pt x="54405" y="113689"/>
                  </a:lnTo>
                  <a:lnTo>
                    <a:pt x="54627" y="113491"/>
                  </a:lnTo>
                  <a:lnTo>
                    <a:pt x="54841" y="113292"/>
                  </a:lnTo>
                  <a:lnTo>
                    <a:pt x="55046" y="113070"/>
                  </a:lnTo>
                  <a:lnTo>
                    <a:pt x="55243" y="112836"/>
                  </a:lnTo>
                  <a:lnTo>
                    <a:pt x="55439" y="112591"/>
                  </a:lnTo>
                  <a:lnTo>
                    <a:pt x="55619" y="112322"/>
                  </a:lnTo>
                  <a:lnTo>
                    <a:pt x="55790" y="112054"/>
                  </a:lnTo>
                  <a:lnTo>
                    <a:pt x="55952" y="111773"/>
                  </a:lnTo>
                  <a:lnTo>
                    <a:pt x="56097" y="111481"/>
                  </a:lnTo>
                  <a:lnTo>
                    <a:pt x="56243" y="111177"/>
                  </a:lnTo>
                  <a:lnTo>
                    <a:pt x="56371" y="110874"/>
                  </a:lnTo>
                  <a:lnTo>
                    <a:pt x="56491" y="110547"/>
                  </a:lnTo>
                  <a:lnTo>
                    <a:pt x="56602" y="110219"/>
                  </a:lnTo>
                  <a:lnTo>
                    <a:pt x="56696" y="109881"/>
                  </a:lnTo>
                  <a:lnTo>
                    <a:pt x="56781" y="109542"/>
                  </a:lnTo>
                  <a:lnTo>
                    <a:pt x="56858" y="109180"/>
                  </a:lnTo>
                  <a:lnTo>
                    <a:pt x="56918" y="108829"/>
                  </a:lnTo>
                  <a:lnTo>
                    <a:pt x="56969" y="108455"/>
                  </a:lnTo>
                  <a:lnTo>
                    <a:pt x="57003" y="108081"/>
                  </a:lnTo>
                  <a:lnTo>
                    <a:pt x="57020" y="107708"/>
                  </a:lnTo>
                  <a:lnTo>
                    <a:pt x="57029" y="107322"/>
                  </a:lnTo>
                  <a:lnTo>
                    <a:pt x="57029" y="48637"/>
                  </a:lnTo>
                  <a:lnTo>
                    <a:pt x="57020" y="48252"/>
                  </a:lnTo>
                  <a:lnTo>
                    <a:pt x="57003" y="47878"/>
                  </a:lnTo>
                  <a:lnTo>
                    <a:pt x="56969" y="47504"/>
                  </a:lnTo>
                  <a:lnTo>
                    <a:pt x="56918" y="47142"/>
                  </a:lnTo>
                  <a:lnTo>
                    <a:pt x="56858" y="46780"/>
                  </a:lnTo>
                  <a:lnTo>
                    <a:pt x="56781" y="46429"/>
                  </a:lnTo>
                  <a:lnTo>
                    <a:pt x="56696" y="46079"/>
                  </a:lnTo>
                  <a:lnTo>
                    <a:pt x="56602" y="45740"/>
                  </a:lnTo>
                  <a:lnTo>
                    <a:pt x="56491" y="45413"/>
                  </a:lnTo>
                  <a:lnTo>
                    <a:pt x="56371" y="45097"/>
                  </a:lnTo>
                  <a:lnTo>
                    <a:pt x="56243" y="44782"/>
                  </a:lnTo>
                  <a:lnTo>
                    <a:pt x="56097" y="44478"/>
                  </a:lnTo>
                  <a:lnTo>
                    <a:pt x="55952" y="44186"/>
                  </a:lnTo>
                  <a:lnTo>
                    <a:pt x="55790" y="43906"/>
                  </a:lnTo>
                  <a:lnTo>
                    <a:pt x="55619" y="43637"/>
                  </a:lnTo>
                  <a:lnTo>
                    <a:pt x="55439" y="43380"/>
                  </a:lnTo>
                  <a:lnTo>
                    <a:pt x="55243" y="43134"/>
                  </a:lnTo>
                  <a:lnTo>
                    <a:pt x="55046" y="42901"/>
                  </a:lnTo>
                  <a:lnTo>
                    <a:pt x="54841" y="42679"/>
                  </a:lnTo>
                  <a:lnTo>
                    <a:pt x="54627" y="42468"/>
                  </a:lnTo>
                  <a:lnTo>
                    <a:pt x="54405" y="42270"/>
                  </a:lnTo>
                  <a:lnTo>
                    <a:pt x="54183" y="42095"/>
                  </a:lnTo>
                  <a:lnTo>
                    <a:pt x="53943" y="41931"/>
                  </a:lnTo>
                  <a:lnTo>
                    <a:pt x="53704" y="41779"/>
                  </a:lnTo>
                  <a:lnTo>
                    <a:pt x="53456" y="41651"/>
                  </a:lnTo>
                  <a:lnTo>
                    <a:pt x="53208" y="41534"/>
                  </a:lnTo>
                  <a:lnTo>
                    <a:pt x="52943" y="41429"/>
                  </a:lnTo>
                  <a:lnTo>
                    <a:pt x="52687" y="41347"/>
                  </a:lnTo>
                  <a:lnTo>
                    <a:pt x="52413" y="41288"/>
                  </a:lnTo>
                  <a:lnTo>
                    <a:pt x="52140" y="41230"/>
                  </a:lnTo>
                  <a:lnTo>
                    <a:pt x="51866" y="41207"/>
                  </a:lnTo>
                  <a:lnTo>
                    <a:pt x="51584" y="41195"/>
                  </a:lnTo>
                  <a:lnTo>
                    <a:pt x="50012" y="41195"/>
                  </a:lnTo>
                  <a:lnTo>
                    <a:pt x="50012" y="26871"/>
                  </a:lnTo>
                  <a:lnTo>
                    <a:pt x="50003" y="25960"/>
                  </a:lnTo>
                  <a:lnTo>
                    <a:pt x="49977" y="25014"/>
                  </a:lnTo>
                  <a:lnTo>
                    <a:pt x="49952" y="24523"/>
                  </a:lnTo>
                  <a:lnTo>
                    <a:pt x="49926" y="24032"/>
                  </a:lnTo>
                  <a:lnTo>
                    <a:pt x="49892" y="23530"/>
                  </a:lnTo>
                  <a:lnTo>
                    <a:pt x="49858" y="23016"/>
                  </a:lnTo>
                  <a:lnTo>
                    <a:pt x="49806" y="22490"/>
                  </a:lnTo>
                  <a:lnTo>
                    <a:pt x="49755" y="21964"/>
                  </a:lnTo>
                  <a:lnTo>
                    <a:pt x="49695" y="21439"/>
                  </a:lnTo>
                  <a:lnTo>
                    <a:pt x="49627" y="20901"/>
                  </a:lnTo>
                  <a:lnTo>
                    <a:pt x="49550" y="20352"/>
                  </a:lnTo>
                  <a:lnTo>
                    <a:pt x="49473" y="19803"/>
                  </a:lnTo>
                  <a:lnTo>
                    <a:pt x="49379" y="19254"/>
                  </a:lnTo>
                  <a:lnTo>
                    <a:pt x="49276" y="18705"/>
                  </a:lnTo>
                  <a:lnTo>
                    <a:pt x="49165" y="18144"/>
                  </a:lnTo>
                  <a:lnTo>
                    <a:pt x="49054" y="17583"/>
                  </a:lnTo>
                  <a:lnTo>
                    <a:pt x="48926" y="17034"/>
                  </a:lnTo>
                  <a:lnTo>
                    <a:pt x="48789" y="16473"/>
                  </a:lnTo>
                  <a:lnTo>
                    <a:pt x="48635" y="15913"/>
                  </a:lnTo>
                  <a:lnTo>
                    <a:pt x="48482" y="15352"/>
                  </a:lnTo>
                  <a:lnTo>
                    <a:pt x="48311" y="14791"/>
                  </a:lnTo>
                  <a:lnTo>
                    <a:pt x="48131" y="14230"/>
                  </a:lnTo>
                  <a:lnTo>
                    <a:pt x="47943" y="13681"/>
                  </a:lnTo>
                  <a:lnTo>
                    <a:pt x="47738" y="13132"/>
                  </a:lnTo>
                  <a:lnTo>
                    <a:pt x="47524" y="12583"/>
                  </a:lnTo>
                  <a:lnTo>
                    <a:pt x="47293" y="12034"/>
                  </a:lnTo>
                  <a:lnTo>
                    <a:pt x="47054" y="11496"/>
                  </a:lnTo>
                  <a:lnTo>
                    <a:pt x="46806" y="10959"/>
                  </a:lnTo>
                  <a:lnTo>
                    <a:pt x="46541" y="10433"/>
                  </a:lnTo>
                  <a:lnTo>
                    <a:pt x="46259" y="9907"/>
                  </a:lnTo>
                  <a:lnTo>
                    <a:pt x="45969" y="9393"/>
                  </a:lnTo>
                  <a:lnTo>
                    <a:pt x="45661" y="8879"/>
                  </a:lnTo>
                  <a:lnTo>
                    <a:pt x="45345" y="8377"/>
                  </a:lnTo>
                  <a:lnTo>
                    <a:pt x="45011" y="7886"/>
                  </a:lnTo>
                  <a:lnTo>
                    <a:pt x="44661" y="7407"/>
                  </a:lnTo>
                  <a:lnTo>
                    <a:pt x="44293" y="6940"/>
                  </a:lnTo>
                  <a:lnTo>
                    <a:pt x="43917" y="6473"/>
                  </a:lnTo>
                  <a:lnTo>
                    <a:pt x="43515" y="6017"/>
                  </a:lnTo>
                  <a:lnTo>
                    <a:pt x="43105" y="5585"/>
                  </a:lnTo>
                  <a:lnTo>
                    <a:pt x="42678" y="5152"/>
                  </a:lnTo>
                  <a:lnTo>
                    <a:pt x="42233" y="4743"/>
                  </a:lnTo>
                  <a:lnTo>
                    <a:pt x="41772" y="4335"/>
                  </a:lnTo>
                  <a:lnTo>
                    <a:pt x="41293" y="3949"/>
                  </a:lnTo>
                  <a:lnTo>
                    <a:pt x="40797" y="3575"/>
                  </a:lnTo>
                  <a:lnTo>
                    <a:pt x="40276" y="3213"/>
                  </a:lnTo>
                  <a:lnTo>
                    <a:pt x="39746" y="2874"/>
                  </a:lnTo>
                  <a:lnTo>
                    <a:pt x="39199" y="2547"/>
                  </a:lnTo>
                  <a:lnTo>
                    <a:pt x="38626" y="2243"/>
                  </a:lnTo>
                  <a:lnTo>
                    <a:pt x="38036" y="1951"/>
                  </a:lnTo>
                  <a:lnTo>
                    <a:pt x="37430" y="1671"/>
                  </a:lnTo>
                  <a:lnTo>
                    <a:pt x="36797" y="1414"/>
                  </a:lnTo>
                  <a:lnTo>
                    <a:pt x="36156" y="1180"/>
                  </a:lnTo>
                  <a:lnTo>
                    <a:pt x="35481" y="970"/>
                  </a:lnTo>
                  <a:lnTo>
                    <a:pt x="34797" y="771"/>
                  </a:lnTo>
                  <a:lnTo>
                    <a:pt x="34088" y="596"/>
                  </a:lnTo>
                  <a:lnTo>
                    <a:pt x="33352" y="444"/>
                  </a:lnTo>
                  <a:lnTo>
                    <a:pt x="32600" y="304"/>
                  </a:lnTo>
                  <a:lnTo>
                    <a:pt x="31831" y="199"/>
                  </a:lnTo>
                  <a:lnTo>
                    <a:pt x="31036" y="117"/>
                  </a:lnTo>
                  <a:lnTo>
                    <a:pt x="30215" y="47"/>
                  </a:lnTo>
                  <a:lnTo>
                    <a:pt x="29378" y="12"/>
                  </a:lnTo>
                  <a:lnTo>
                    <a:pt x="28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990913" y="5712067"/>
              <a:ext cx="606276" cy="738402"/>
            </a:xfrm>
            <a:custGeom>
              <a:avLst/>
              <a:gdLst/>
              <a:ahLst/>
              <a:cxnLst/>
              <a:rect l="l" t="t" r="r" b="b"/>
              <a:pathLst>
                <a:path w="100460" h="165283" extrusionOk="0">
                  <a:moveTo>
                    <a:pt x="63038" y="1"/>
                  </a:moveTo>
                  <a:lnTo>
                    <a:pt x="62226" y="12"/>
                  </a:lnTo>
                  <a:lnTo>
                    <a:pt x="61414" y="36"/>
                  </a:lnTo>
                  <a:lnTo>
                    <a:pt x="60602" y="71"/>
                  </a:lnTo>
                  <a:lnTo>
                    <a:pt x="59799" y="118"/>
                  </a:lnTo>
                  <a:lnTo>
                    <a:pt x="58995" y="176"/>
                  </a:lnTo>
                  <a:lnTo>
                    <a:pt x="58192" y="258"/>
                  </a:lnTo>
                  <a:lnTo>
                    <a:pt x="57397" y="339"/>
                  </a:lnTo>
                  <a:lnTo>
                    <a:pt x="56602" y="445"/>
                  </a:lnTo>
                  <a:lnTo>
                    <a:pt x="55807" y="561"/>
                  </a:lnTo>
                  <a:lnTo>
                    <a:pt x="55021" y="702"/>
                  </a:lnTo>
                  <a:lnTo>
                    <a:pt x="54234" y="842"/>
                  </a:lnTo>
                  <a:lnTo>
                    <a:pt x="53448" y="994"/>
                  </a:lnTo>
                  <a:lnTo>
                    <a:pt x="52670" y="1169"/>
                  </a:lnTo>
                  <a:lnTo>
                    <a:pt x="51892" y="1356"/>
                  </a:lnTo>
                  <a:lnTo>
                    <a:pt x="51123" y="1543"/>
                  </a:lnTo>
                  <a:lnTo>
                    <a:pt x="50354" y="1753"/>
                  </a:lnTo>
                  <a:lnTo>
                    <a:pt x="49584" y="1975"/>
                  </a:lnTo>
                  <a:lnTo>
                    <a:pt x="48824" y="2209"/>
                  </a:lnTo>
                  <a:lnTo>
                    <a:pt x="48063" y="2466"/>
                  </a:lnTo>
                  <a:lnTo>
                    <a:pt x="47302" y="2723"/>
                  </a:lnTo>
                  <a:lnTo>
                    <a:pt x="46550" y="2992"/>
                  </a:lnTo>
                  <a:lnTo>
                    <a:pt x="45798" y="3272"/>
                  </a:lnTo>
                  <a:lnTo>
                    <a:pt x="45054" y="3576"/>
                  </a:lnTo>
                  <a:lnTo>
                    <a:pt x="44311" y="3880"/>
                  </a:lnTo>
                  <a:lnTo>
                    <a:pt x="43576" y="4207"/>
                  </a:lnTo>
                  <a:lnTo>
                    <a:pt x="42840" y="4534"/>
                  </a:lnTo>
                  <a:lnTo>
                    <a:pt x="42114" y="4884"/>
                  </a:lnTo>
                  <a:lnTo>
                    <a:pt x="41387" y="5235"/>
                  </a:lnTo>
                  <a:lnTo>
                    <a:pt x="40661" y="5609"/>
                  </a:lnTo>
                  <a:lnTo>
                    <a:pt x="39951" y="5994"/>
                  </a:lnTo>
                  <a:lnTo>
                    <a:pt x="39233" y="6380"/>
                  </a:lnTo>
                  <a:lnTo>
                    <a:pt x="38524" y="6789"/>
                  </a:lnTo>
                  <a:lnTo>
                    <a:pt x="37823" y="7198"/>
                  </a:lnTo>
                  <a:lnTo>
                    <a:pt x="37122" y="7630"/>
                  </a:lnTo>
                  <a:lnTo>
                    <a:pt x="36421" y="8062"/>
                  </a:lnTo>
                  <a:lnTo>
                    <a:pt x="35737" y="8518"/>
                  </a:lnTo>
                  <a:lnTo>
                    <a:pt x="35045" y="8973"/>
                  </a:lnTo>
                  <a:lnTo>
                    <a:pt x="34361" y="9441"/>
                  </a:lnTo>
                  <a:lnTo>
                    <a:pt x="33686" y="9920"/>
                  </a:lnTo>
                  <a:lnTo>
                    <a:pt x="33019" y="10422"/>
                  </a:lnTo>
                  <a:lnTo>
                    <a:pt x="32353" y="10924"/>
                  </a:lnTo>
                  <a:lnTo>
                    <a:pt x="31686" y="11439"/>
                  </a:lnTo>
                  <a:lnTo>
                    <a:pt x="31028" y="11964"/>
                  </a:lnTo>
                  <a:lnTo>
                    <a:pt x="30378" y="12490"/>
                  </a:lnTo>
                  <a:lnTo>
                    <a:pt x="29729" y="13039"/>
                  </a:lnTo>
                  <a:lnTo>
                    <a:pt x="29088" y="13600"/>
                  </a:lnTo>
                  <a:lnTo>
                    <a:pt x="28446" y="14161"/>
                  </a:lnTo>
                  <a:lnTo>
                    <a:pt x="27822" y="14733"/>
                  </a:lnTo>
                  <a:lnTo>
                    <a:pt x="27190" y="15329"/>
                  </a:lnTo>
                  <a:lnTo>
                    <a:pt x="26575" y="15925"/>
                  </a:lnTo>
                  <a:lnTo>
                    <a:pt x="25959" y="16521"/>
                  </a:lnTo>
                  <a:lnTo>
                    <a:pt x="25344" y="17140"/>
                  </a:lnTo>
                  <a:lnTo>
                    <a:pt x="24745" y="17771"/>
                  </a:lnTo>
                  <a:lnTo>
                    <a:pt x="24147" y="18402"/>
                  </a:lnTo>
                  <a:lnTo>
                    <a:pt x="23549" y="19044"/>
                  </a:lnTo>
                  <a:lnTo>
                    <a:pt x="22967" y="19699"/>
                  </a:lnTo>
                  <a:lnTo>
                    <a:pt x="22386" y="20365"/>
                  </a:lnTo>
                  <a:lnTo>
                    <a:pt x="21805" y="21042"/>
                  </a:lnTo>
                  <a:lnTo>
                    <a:pt x="21241" y="21720"/>
                  </a:lnTo>
                  <a:lnTo>
                    <a:pt x="20677" y="22409"/>
                  </a:lnTo>
                  <a:lnTo>
                    <a:pt x="20121" y="23110"/>
                  </a:lnTo>
                  <a:lnTo>
                    <a:pt x="19566" y="23823"/>
                  </a:lnTo>
                  <a:lnTo>
                    <a:pt x="19027" y="24535"/>
                  </a:lnTo>
                  <a:lnTo>
                    <a:pt x="18489" y="25271"/>
                  </a:lnTo>
                  <a:lnTo>
                    <a:pt x="17950" y="26007"/>
                  </a:lnTo>
                  <a:lnTo>
                    <a:pt x="17429" y="26744"/>
                  </a:lnTo>
                  <a:lnTo>
                    <a:pt x="16907" y="27503"/>
                  </a:lnTo>
                  <a:lnTo>
                    <a:pt x="16394" y="28262"/>
                  </a:lnTo>
                  <a:lnTo>
                    <a:pt x="15890" y="29033"/>
                  </a:lnTo>
                  <a:lnTo>
                    <a:pt x="15394" y="29805"/>
                  </a:lnTo>
                  <a:lnTo>
                    <a:pt x="14899" y="30599"/>
                  </a:lnTo>
                  <a:lnTo>
                    <a:pt x="14411" y="31393"/>
                  </a:lnTo>
                  <a:lnTo>
                    <a:pt x="13933" y="32188"/>
                  </a:lnTo>
                  <a:lnTo>
                    <a:pt x="13463" y="33006"/>
                  </a:lnTo>
                  <a:lnTo>
                    <a:pt x="13001" y="33824"/>
                  </a:lnTo>
                  <a:lnTo>
                    <a:pt x="12540" y="34641"/>
                  </a:lnTo>
                  <a:lnTo>
                    <a:pt x="12095" y="35483"/>
                  </a:lnTo>
                  <a:lnTo>
                    <a:pt x="11651" y="36324"/>
                  </a:lnTo>
                  <a:lnTo>
                    <a:pt x="11215" y="37165"/>
                  </a:lnTo>
                  <a:lnTo>
                    <a:pt x="10779" y="38030"/>
                  </a:lnTo>
                  <a:lnTo>
                    <a:pt x="10360" y="38882"/>
                  </a:lnTo>
                  <a:lnTo>
                    <a:pt x="9950" y="39759"/>
                  </a:lnTo>
                  <a:lnTo>
                    <a:pt x="9539" y="40635"/>
                  </a:lnTo>
                  <a:lnTo>
                    <a:pt x="9138" y="41523"/>
                  </a:lnTo>
                  <a:lnTo>
                    <a:pt x="8753" y="42411"/>
                  </a:lnTo>
                  <a:lnTo>
                    <a:pt x="8368" y="43310"/>
                  </a:lnTo>
                  <a:lnTo>
                    <a:pt x="7992" y="44222"/>
                  </a:lnTo>
                  <a:lnTo>
                    <a:pt x="7625" y="45133"/>
                  </a:lnTo>
                  <a:lnTo>
                    <a:pt x="7257" y="46044"/>
                  </a:lnTo>
                  <a:lnTo>
                    <a:pt x="6907" y="46967"/>
                  </a:lnTo>
                  <a:lnTo>
                    <a:pt x="6565" y="47902"/>
                  </a:lnTo>
                  <a:lnTo>
                    <a:pt x="6231" y="48848"/>
                  </a:lnTo>
                  <a:lnTo>
                    <a:pt x="5898" y="49783"/>
                  </a:lnTo>
                  <a:lnTo>
                    <a:pt x="5582" y="50741"/>
                  </a:lnTo>
                  <a:lnTo>
                    <a:pt x="5266" y="51699"/>
                  </a:lnTo>
                  <a:lnTo>
                    <a:pt x="4966" y="52657"/>
                  </a:lnTo>
                  <a:lnTo>
                    <a:pt x="4667" y="53627"/>
                  </a:lnTo>
                  <a:lnTo>
                    <a:pt x="4385" y="54596"/>
                  </a:lnTo>
                  <a:lnTo>
                    <a:pt x="4103" y="55578"/>
                  </a:lnTo>
                  <a:lnTo>
                    <a:pt x="3830" y="56571"/>
                  </a:lnTo>
                  <a:lnTo>
                    <a:pt x="3573" y="57564"/>
                  </a:lnTo>
                  <a:lnTo>
                    <a:pt x="3317" y="58557"/>
                  </a:lnTo>
                  <a:lnTo>
                    <a:pt x="3077" y="59562"/>
                  </a:lnTo>
                  <a:lnTo>
                    <a:pt x="2838" y="60566"/>
                  </a:lnTo>
                  <a:lnTo>
                    <a:pt x="2616" y="61583"/>
                  </a:lnTo>
                  <a:lnTo>
                    <a:pt x="2394" y="62599"/>
                  </a:lnTo>
                  <a:lnTo>
                    <a:pt x="2188" y="63627"/>
                  </a:lnTo>
                  <a:lnTo>
                    <a:pt x="1992" y="64656"/>
                  </a:lnTo>
                  <a:lnTo>
                    <a:pt x="1804" y="65695"/>
                  </a:lnTo>
                  <a:lnTo>
                    <a:pt x="1616" y="66723"/>
                  </a:lnTo>
                  <a:lnTo>
                    <a:pt x="1445" y="67775"/>
                  </a:lnTo>
                  <a:lnTo>
                    <a:pt x="1282" y="68826"/>
                  </a:lnTo>
                  <a:lnTo>
                    <a:pt x="1129" y="69878"/>
                  </a:lnTo>
                  <a:lnTo>
                    <a:pt x="992" y="70929"/>
                  </a:lnTo>
                  <a:lnTo>
                    <a:pt x="855" y="71993"/>
                  </a:lnTo>
                  <a:lnTo>
                    <a:pt x="727" y="73056"/>
                  </a:lnTo>
                  <a:lnTo>
                    <a:pt x="616" y="74131"/>
                  </a:lnTo>
                  <a:lnTo>
                    <a:pt x="513" y="75205"/>
                  </a:lnTo>
                  <a:lnTo>
                    <a:pt x="411" y="76280"/>
                  </a:lnTo>
                  <a:lnTo>
                    <a:pt x="325" y="77367"/>
                  </a:lnTo>
                  <a:lnTo>
                    <a:pt x="248" y="78453"/>
                  </a:lnTo>
                  <a:lnTo>
                    <a:pt x="188" y="79540"/>
                  </a:lnTo>
                  <a:lnTo>
                    <a:pt x="129" y="80638"/>
                  </a:lnTo>
                  <a:lnTo>
                    <a:pt x="86" y="81736"/>
                  </a:lnTo>
                  <a:lnTo>
                    <a:pt x="52" y="82835"/>
                  </a:lnTo>
                  <a:lnTo>
                    <a:pt x="26" y="83945"/>
                  </a:lnTo>
                  <a:lnTo>
                    <a:pt x="9" y="85054"/>
                  </a:lnTo>
                  <a:lnTo>
                    <a:pt x="0" y="86164"/>
                  </a:lnTo>
                  <a:lnTo>
                    <a:pt x="9" y="86994"/>
                  </a:lnTo>
                  <a:lnTo>
                    <a:pt x="17" y="87823"/>
                  </a:lnTo>
                  <a:lnTo>
                    <a:pt x="26" y="88641"/>
                  </a:lnTo>
                  <a:lnTo>
                    <a:pt x="52" y="89471"/>
                  </a:lnTo>
                  <a:lnTo>
                    <a:pt x="77" y="90289"/>
                  </a:lnTo>
                  <a:lnTo>
                    <a:pt x="103" y="91106"/>
                  </a:lnTo>
                  <a:lnTo>
                    <a:pt x="146" y="91924"/>
                  </a:lnTo>
                  <a:lnTo>
                    <a:pt x="180" y="92742"/>
                  </a:lnTo>
                  <a:lnTo>
                    <a:pt x="231" y="93560"/>
                  </a:lnTo>
                  <a:lnTo>
                    <a:pt x="282" y="94366"/>
                  </a:lnTo>
                  <a:lnTo>
                    <a:pt x="342" y="95172"/>
                  </a:lnTo>
                  <a:lnTo>
                    <a:pt x="411" y="95978"/>
                  </a:lnTo>
                  <a:lnTo>
                    <a:pt x="479" y="96784"/>
                  </a:lnTo>
                  <a:lnTo>
                    <a:pt x="556" y="97591"/>
                  </a:lnTo>
                  <a:lnTo>
                    <a:pt x="633" y="98385"/>
                  </a:lnTo>
                  <a:lnTo>
                    <a:pt x="718" y="99191"/>
                  </a:lnTo>
                  <a:lnTo>
                    <a:pt x="812" y="99986"/>
                  </a:lnTo>
                  <a:lnTo>
                    <a:pt x="906" y="100780"/>
                  </a:lnTo>
                  <a:lnTo>
                    <a:pt x="1009" y="101563"/>
                  </a:lnTo>
                  <a:lnTo>
                    <a:pt x="1120" y="102357"/>
                  </a:lnTo>
                  <a:lnTo>
                    <a:pt x="1231" y="103140"/>
                  </a:lnTo>
                  <a:lnTo>
                    <a:pt x="1351" y="103923"/>
                  </a:lnTo>
                  <a:lnTo>
                    <a:pt x="1470" y="104706"/>
                  </a:lnTo>
                  <a:lnTo>
                    <a:pt x="1599" y="105477"/>
                  </a:lnTo>
                  <a:lnTo>
                    <a:pt x="1735" y="106259"/>
                  </a:lnTo>
                  <a:lnTo>
                    <a:pt x="1872" y="107031"/>
                  </a:lnTo>
                  <a:lnTo>
                    <a:pt x="2018" y="107802"/>
                  </a:lnTo>
                  <a:lnTo>
                    <a:pt x="2163" y="108561"/>
                  </a:lnTo>
                  <a:lnTo>
                    <a:pt x="2317" y="109332"/>
                  </a:lnTo>
                  <a:lnTo>
                    <a:pt x="2479" y="110092"/>
                  </a:lnTo>
                  <a:lnTo>
                    <a:pt x="2642" y="110851"/>
                  </a:lnTo>
                  <a:lnTo>
                    <a:pt x="2804" y="111599"/>
                  </a:lnTo>
                  <a:lnTo>
                    <a:pt x="2983" y="112358"/>
                  </a:lnTo>
                  <a:lnTo>
                    <a:pt x="3154" y="113106"/>
                  </a:lnTo>
                  <a:lnTo>
                    <a:pt x="3342" y="113854"/>
                  </a:lnTo>
                  <a:lnTo>
                    <a:pt x="3530" y="114601"/>
                  </a:lnTo>
                  <a:lnTo>
                    <a:pt x="3718" y="115337"/>
                  </a:lnTo>
                  <a:lnTo>
                    <a:pt x="3924" y="116073"/>
                  </a:lnTo>
                  <a:lnTo>
                    <a:pt x="4120" y="116809"/>
                  </a:lnTo>
                  <a:lnTo>
                    <a:pt x="4325" y="117534"/>
                  </a:lnTo>
                  <a:lnTo>
                    <a:pt x="4539" y="118270"/>
                  </a:lnTo>
                  <a:lnTo>
                    <a:pt x="4761" y="118994"/>
                  </a:lnTo>
                  <a:lnTo>
                    <a:pt x="4975" y="119707"/>
                  </a:lnTo>
                  <a:lnTo>
                    <a:pt x="5206" y="120431"/>
                  </a:lnTo>
                  <a:lnTo>
                    <a:pt x="5437" y="121144"/>
                  </a:lnTo>
                  <a:lnTo>
                    <a:pt x="5667" y="121857"/>
                  </a:lnTo>
                  <a:lnTo>
                    <a:pt x="5907" y="122569"/>
                  </a:lnTo>
                  <a:lnTo>
                    <a:pt x="6155" y="123270"/>
                  </a:lnTo>
                  <a:lnTo>
                    <a:pt x="6402" y="123971"/>
                  </a:lnTo>
                  <a:lnTo>
                    <a:pt x="6659" y="124672"/>
                  </a:lnTo>
                  <a:lnTo>
                    <a:pt x="6915" y="125361"/>
                  </a:lnTo>
                  <a:lnTo>
                    <a:pt x="7172" y="126051"/>
                  </a:lnTo>
                  <a:lnTo>
                    <a:pt x="7445" y="126740"/>
                  </a:lnTo>
                  <a:lnTo>
                    <a:pt x="7710" y="127418"/>
                  </a:lnTo>
                  <a:lnTo>
                    <a:pt x="8266" y="128773"/>
                  </a:lnTo>
                  <a:lnTo>
                    <a:pt x="8838" y="130117"/>
                  </a:lnTo>
                  <a:lnTo>
                    <a:pt x="9428" y="131437"/>
                  </a:lnTo>
                  <a:lnTo>
                    <a:pt x="10035" y="132745"/>
                  </a:lnTo>
                  <a:lnTo>
                    <a:pt x="10659" y="134042"/>
                  </a:lnTo>
                  <a:lnTo>
                    <a:pt x="11292" y="135316"/>
                  </a:lnTo>
                  <a:lnTo>
                    <a:pt x="11950" y="136577"/>
                  </a:lnTo>
                  <a:lnTo>
                    <a:pt x="12625" y="137816"/>
                  </a:lnTo>
                  <a:lnTo>
                    <a:pt x="13309" y="139043"/>
                  </a:lnTo>
                  <a:lnTo>
                    <a:pt x="14010" y="140246"/>
                  </a:lnTo>
                  <a:lnTo>
                    <a:pt x="14728" y="141438"/>
                  </a:lnTo>
                  <a:lnTo>
                    <a:pt x="15463" y="142618"/>
                  </a:lnTo>
                  <a:lnTo>
                    <a:pt x="16206" y="143774"/>
                  </a:lnTo>
                  <a:lnTo>
                    <a:pt x="16976" y="144907"/>
                  </a:lnTo>
                  <a:lnTo>
                    <a:pt x="17745" y="146017"/>
                  </a:lnTo>
                  <a:lnTo>
                    <a:pt x="18540" y="147116"/>
                  </a:lnTo>
                  <a:lnTo>
                    <a:pt x="19343" y="148202"/>
                  </a:lnTo>
                  <a:lnTo>
                    <a:pt x="20164" y="149254"/>
                  </a:lnTo>
                  <a:lnTo>
                    <a:pt x="21002" y="150293"/>
                  </a:lnTo>
                  <a:lnTo>
                    <a:pt x="21848" y="151322"/>
                  </a:lnTo>
                  <a:lnTo>
                    <a:pt x="22703" y="152315"/>
                  </a:lnTo>
                  <a:lnTo>
                    <a:pt x="23574" y="153296"/>
                  </a:lnTo>
                  <a:lnTo>
                    <a:pt x="24463" y="154254"/>
                  </a:lnTo>
                  <a:lnTo>
                    <a:pt x="25361" y="155189"/>
                  </a:lnTo>
                  <a:lnTo>
                    <a:pt x="26275" y="156100"/>
                  </a:lnTo>
                  <a:lnTo>
                    <a:pt x="27199" y="156988"/>
                  </a:lnTo>
                  <a:lnTo>
                    <a:pt x="28130" y="157864"/>
                  </a:lnTo>
                  <a:lnTo>
                    <a:pt x="29079" y="158705"/>
                  </a:lnTo>
                  <a:lnTo>
                    <a:pt x="30036" y="159535"/>
                  </a:lnTo>
                  <a:lnTo>
                    <a:pt x="31011" y="160341"/>
                  </a:lnTo>
                  <a:lnTo>
                    <a:pt x="31994" y="161112"/>
                  </a:lnTo>
                  <a:lnTo>
                    <a:pt x="32985" y="161872"/>
                  </a:lnTo>
                  <a:lnTo>
                    <a:pt x="33481" y="162245"/>
                  </a:lnTo>
                  <a:lnTo>
                    <a:pt x="33985" y="162608"/>
                  </a:lnTo>
                  <a:lnTo>
                    <a:pt x="34490" y="162958"/>
                  </a:lnTo>
                  <a:lnTo>
                    <a:pt x="35002" y="163309"/>
                  </a:lnTo>
                  <a:lnTo>
                    <a:pt x="35515" y="163659"/>
                  </a:lnTo>
                  <a:lnTo>
                    <a:pt x="36028" y="163998"/>
                  </a:lnTo>
                  <a:lnTo>
                    <a:pt x="36541" y="164325"/>
                  </a:lnTo>
                  <a:lnTo>
                    <a:pt x="37062" y="164652"/>
                  </a:lnTo>
                  <a:lnTo>
                    <a:pt x="37584" y="164968"/>
                  </a:lnTo>
                  <a:lnTo>
                    <a:pt x="38105" y="165283"/>
                  </a:lnTo>
                  <a:lnTo>
                    <a:pt x="100459" y="16883"/>
                  </a:lnTo>
                  <a:lnTo>
                    <a:pt x="99963" y="16381"/>
                  </a:lnTo>
                  <a:lnTo>
                    <a:pt x="99468" y="15902"/>
                  </a:lnTo>
                  <a:lnTo>
                    <a:pt x="98963" y="15411"/>
                  </a:lnTo>
                  <a:lnTo>
                    <a:pt x="98468" y="14944"/>
                  </a:lnTo>
                  <a:lnTo>
                    <a:pt x="97955" y="14476"/>
                  </a:lnTo>
                  <a:lnTo>
                    <a:pt x="97450" y="14009"/>
                  </a:lnTo>
                  <a:lnTo>
                    <a:pt x="96929" y="13553"/>
                  </a:lnTo>
                  <a:lnTo>
                    <a:pt x="96416" y="13109"/>
                  </a:lnTo>
                  <a:lnTo>
                    <a:pt x="95895" y="12665"/>
                  </a:lnTo>
                  <a:lnTo>
                    <a:pt x="95373" y="12233"/>
                  </a:lnTo>
                  <a:lnTo>
                    <a:pt x="94844" y="11812"/>
                  </a:lnTo>
                  <a:lnTo>
                    <a:pt x="94314" y="11380"/>
                  </a:lnTo>
                  <a:lnTo>
                    <a:pt x="93784" y="10971"/>
                  </a:lnTo>
                  <a:lnTo>
                    <a:pt x="93245" y="10562"/>
                  </a:lnTo>
                  <a:lnTo>
                    <a:pt x="92707" y="10165"/>
                  </a:lnTo>
                  <a:lnTo>
                    <a:pt x="92160" y="9768"/>
                  </a:lnTo>
                  <a:lnTo>
                    <a:pt x="91613" y="9382"/>
                  </a:lnTo>
                  <a:lnTo>
                    <a:pt x="91066" y="9008"/>
                  </a:lnTo>
                  <a:lnTo>
                    <a:pt x="90510" y="8635"/>
                  </a:lnTo>
                  <a:lnTo>
                    <a:pt x="89954" y="8272"/>
                  </a:lnTo>
                  <a:lnTo>
                    <a:pt x="89399" y="7910"/>
                  </a:lnTo>
                  <a:lnTo>
                    <a:pt x="88835" y="7560"/>
                  </a:lnTo>
                  <a:lnTo>
                    <a:pt x="88270" y="7221"/>
                  </a:lnTo>
                  <a:lnTo>
                    <a:pt x="87706" y="6882"/>
                  </a:lnTo>
                  <a:lnTo>
                    <a:pt x="87134" y="6555"/>
                  </a:lnTo>
                  <a:lnTo>
                    <a:pt x="86561" y="6228"/>
                  </a:lnTo>
                  <a:lnTo>
                    <a:pt x="85988" y="5924"/>
                  </a:lnTo>
                  <a:lnTo>
                    <a:pt x="85407" y="5609"/>
                  </a:lnTo>
                  <a:lnTo>
                    <a:pt x="84826" y="5317"/>
                  </a:lnTo>
                  <a:lnTo>
                    <a:pt x="84245" y="5024"/>
                  </a:lnTo>
                  <a:lnTo>
                    <a:pt x="83655" y="4744"/>
                  </a:lnTo>
                  <a:lnTo>
                    <a:pt x="83074" y="4464"/>
                  </a:lnTo>
                  <a:lnTo>
                    <a:pt x="82475" y="4195"/>
                  </a:lnTo>
                  <a:lnTo>
                    <a:pt x="81885" y="3938"/>
                  </a:lnTo>
                  <a:lnTo>
                    <a:pt x="81287" y="3693"/>
                  </a:lnTo>
                  <a:lnTo>
                    <a:pt x="80689" y="3447"/>
                  </a:lnTo>
                  <a:lnTo>
                    <a:pt x="80090" y="3214"/>
                  </a:lnTo>
                  <a:lnTo>
                    <a:pt x="79484" y="2980"/>
                  </a:lnTo>
                  <a:lnTo>
                    <a:pt x="78877" y="2758"/>
                  </a:lnTo>
                  <a:lnTo>
                    <a:pt x="78270" y="2548"/>
                  </a:lnTo>
                  <a:lnTo>
                    <a:pt x="77654" y="2349"/>
                  </a:lnTo>
                  <a:lnTo>
                    <a:pt x="77048" y="2150"/>
                  </a:lnTo>
                  <a:lnTo>
                    <a:pt x="76432" y="1963"/>
                  </a:lnTo>
                  <a:lnTo>
                    <a:pt x="75808" y="1788"/>
                  </a:lnTo>
                  <a:lnTo>
                    <a:pt x="75193" y="1613"/>
                  </a:lnTo>
                  <a:lnTo>
                    <a:pt x="74569" y="1449"/>
                  </a:lnTo>
                  <a:lnTo>
                    <a:pt x="73945" y="1298"/>
                  </a:lnTo>
                  <a:lnTo>
                    <a:pt x="73321" y="1146"/>
                  </a:lnTo>
                  <a:lnTo>
                    <a:pt x="72688" y="1017"/>
                  </a:lnTo>
                  <a:lnTo>
                    <a:pt x="72056" y="889"/>
                  </a:lnTo>
                  <a:lnTo>
                    <a:pt x="71423" y="760"/>
                  </a:lnTo>
                  <a:lnTo>
                    <a:pt x="70791" y="655"/>
                  </a:lnTo>
                  <a:lnTo>
                    <a:pt x="70158" y="550"/>
                  </a:lnTo>
                  <a:lnTo>
                    <a:pt x="69517" y="456"/>
                  </a:lnTo>
                  <a:lnTo>
                    <a:pt x="68876" y="375"/>
                  </a:lnTo>
                  <a:lnTo>
                    <a:pt x="68235" y="293"/>
                  </a:lnTo>
                  <a:lnTo>
                    <a:pt x="67594" y="223"/>
                  </a:lnTo>
                  <a:lnTo>
                    <a:pt x="66944" y="164"/>
                  </a:lnTo>
                  <a:lnTo>
                    <a:pt x="66303" y="118"/>
                  </a:lnTo>
                  <a:lnTo>
                    <a:pt x="65654" y="71"/>
                  </a:lnTo>
                  <a:lnTo>
                    <a:pt x="64996" y="47"/>
                  </a:lnTo>
                  <a:lnTo>
                    <a:pt x="64346" y="24"/>
                  </a:lnTo>
                  <a:lnTo>
                    <a:pt x="63696" y="12"/>
                  </a:lnTo>
                  <a:lnTo>
                    <a:pt x="63038" y="1"/>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19"/>
          <p:cNvSpPr/>
          <p:nvPr/>
        </p:nvSpPr>
        <p:spPr>
          <a:xfrm rot="-3178741" flipH="1">
            <a:off x="4485568" y="3819001"/>
            <a:ext cx="5931510" cy="438783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9253310">
            <a:off x="-1014068" y="-2036861"/>
            <a:ext cx="3841201" cy="3130621"/>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174049" y="1776475"/>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3" name="Google Shape;183;p21"/>
          <p:cNvSpPr txBox="1">
            <a:spLocks noGrp="1"/>
          </p:cNvSpPr>
          <p:nvPr>
            <p:ph type="title" idx="2" hasCustomPrompt="1"/>
          </p:nvPr>
        </p:nvSpPr>
        <p:spPr>
          <a:xfrm>
            <a:off x="1174044" y="1253588"/>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21"/>
          <p:cNvSpPr txBox="1">
            <a:spLocks noGrp="1"/>
          </p:cNvSpPr>
          <p:nvPr>
            <p:ph type="subTitle" idx="1"/>
          </p:nvPr>
        </p:nvSpPr>
        <p:spPr>
          <a:xfrm>
            <a:off x="1174054" y="2286800"/>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85" name="Google Shape;185;p21"/>
          <p:cNvSpPr txBox="1">
            <a:spLocks noGrp="1"/>
          </p:cNvSpPr>
          <p:nvPr>
            <p:ph type="title" idx="3"/>
          </p:nvPr>
        </p:nvSpPr>
        <p:spPr>
          <a:xfrm>
            <a:off x="5026051" y="1776475"/>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1"/>
          <p:cNvSpPr txBox="1">
            <a:spLocks noGrp="1"/>
          </p:cNvSpPr>
          <p:nvPr>
            <p:ph type="title" idx="4" hasCustomPrompt="1"/>
          </p:nvPr>
        </p:nvSpPr>
        <p:spPr>
          <a:xfrm>
            <a:off x="5026056" y="1253588"/>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21"/>
          <p:cNvSpPr txBox="1">
            <a:spLocks noGrp="1"/>
          </p:cNvSpPr>
          <p:nvPr>
            <p:ph type="subTitle" idx="5"/>
          </p:nvPr>
        </p:nvSpPr>
        <p:spPr>
          <a:xfrm>
            <a:off x="5026056" y="2286800"/>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88" name="Google Shape;188;p21"/>
          <p:cNvSpPr txBox="1">
            <a:spLocks noGrp="1"/>
          </p:cNvSpPr>
          <p:nvPr>
            <p:ph type="title" idx="6"/>
          </p:nvPr>
        </p:nvSpPr>
        <p:spPr>
          <a:xfrm>
            <a:off x="1174049" y="3528750"/>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21"/>
          <p:cNvSpPr txBox="1">
            <a:spLocks noGrp="1"/>
          </p:cNvSpPr>
          <p:nvPr>
            <p:ph type="title" idx="7" hasCustomPrompt="1"/>
          </p:nvPr>
        </p:nvSpPr>
        <p:spPr>
          <a:xfrm>
            <a:off x="1174044" y="3005875"/>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21"/>
          <p:cNvSpPr txBox="1">
            <a:spLocks noGrp="1"/>
          </p:cNvSpPr>
          <p:nvPr>
            <p:ph type="subTitle" idx="8"/>
          </p:nvPr>
        </p:nvSpPr>
        <p:spPr>
          <a:xfrm>
            <a:off x="1174054" y="4039075"/>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91" name="Google Shape;191;p21"/>
          <p:cNvSpPr txBox="1">
            <a:spLocks noGrp="1"/>
          </p:cNvSpPr>
          <p:nvPr>
            <p:ph type="title" idx="9"/>
          </p:nvPr>
        </p:nvSpPr>
        <p:spPr>
          <a:xfrm>
            <a:off x="5026051" y="3528750"/>
            <a:ext cx="2943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21"/>
          <p:cNvSpPr txBox="1">
            <a:spLocks noGrp="1"/>
          </p:cNvSpPr>
          <p:nvPr>
            <p:ph type="title" idx="13" hasCustomPrompt="1"/>
          </p:nvPr>
        </p:nvSpPr>
        <p:spPr>
          <a:xfrm>
            <a:off x="5026056" y="3005875"/>
            <a:ext cx="859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21"/>
          <p:cNvSpPr txBox="1">
            <a:spLocks noGrp="1"/>
          </p:cNvSpPr>
          <p:nvPr>
            <p:ph type="subTitle" idx="14"/>
          </p:nvPr>
        </p:nvSpPr>
        <p:spPr>
          <a:xfrm>
            <a:off x="5026056" y="4039075"/>
            <a:ext cx="2943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194" name="Google Shape;194;p2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1"/>
          <p:cNvSpPr/>
          <p:nvPr/>
        </p:nvSpPr>
        <p:spPr>
          <a:xfrm rot="10800000">
            <a:off x="375509" y="268064"/>
            <a:ext cx="838016" cy="84946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7224853">
            <a:off x="-3556796" y="2569779"/>
            <a:ext cx="4992718" cy="406744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rot="-3599878">
            <a:off x="7588169" y="82337"/>
            <a:ext cx="4992748" cy="40668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2391900" y="3049800"/>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2"/>
          <p:cNvSpPr txBox="1">
            <a:spLocks noGrp="1"/>
          </p:cNvSpPr>
          <p:nvPr>
            <p:ph type="subTitle" idx="1"/>
          </p:nvPr>
        </p:nvSpPr>
        <p:spPr>
          <a:xfrm>
            <a:off x="1532375" y="1718250"/>
            <a:ext cx="6079200" cy="124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2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01" name="Google Shape;201;p22"/>
          <p:cNvSpPr/>
          <p:nvPr/>
        </p:nvSpPr>
        <p:spPr>
          <a:xfrm rot="2400814">
            <a:off x="-148280" y="4125131"/>
            <a:ext cx="4992617" cy="406678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800000">
            <a:off x="409245" y="302196"/>
            <a:ext cx="770632" cy="78122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7200122">
            <a:off x="4022957" y="-2996863"/>
            <a:ext cx="4992748" cy="40668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1">
                  <a:alpha val="18140"/>
                </a:schemeClr>
              </a:gs>
              <a:gs pos="72000">
                <a:srgbClr val="2E86CE">
                  <a:alpha val="18140"/>
                </a:srgbClr>
              </a:gs>
              <a:gs pos="94000">
                <a:srgbClr val="1A689C">
                  <a:alpha val="18140"/>
                </a:srgbClr>
              </a:gs>
              <a:gs pos="100000">
                <a:schemeClr val="dk1">
                  <a:alpha val="1814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2"/>
        <p:cNvGrpSpPr/>
        <p:nvPr/>
      </p:nvGrpSpPr>
      <p:grpSpPr>
        <a:xfrm>
          <a:off x="0" y="0"/>
          <a:ext cx="0" cy="0"/>
          <a:chOff x="0" y="0"/>
          <a:chExt cx="0" cy="0"/>
        </a:xfrm>
      </p:grpSpPr>
      <p:sp>
        <p:nvSpPr>
          <p:cNvPr id="133" name="Google Shape;133;p13"/>
          <p:cNvSpPr txBox="1">
            <a:spLocks noGrp="1"/>
          </p:cNvSpPr>
          <p:nvPr>
            <p:ph type="subTitle" idx="1"/>
          </p:nvPr>
        </p:nvSpPr>
        <p:spPr>
          <a:xfrm>
            <a:off x="1290763" y="3386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200">
                <a:solidFill>
                  <a:schemeClr val="dk1"/>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34" name="Google Shape;134;p13"/>
          <p:cNvSpPr txBox="1">
            <a:spLocks noGrp="1"/>
          </p:cNvSpPr>
          <p:nvPr>
            <p:ph type="subTitle" idx="2"/>
          </p:nvPr>
        </p:nvSpPr>
        <p:spPr>
          <a:xfrm>
            <a:off x="4945638" y="3386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200">
                <a:solidFill>
                  <a:schemeClr val="accent2"/>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35" name="Google Shape;135;p13"/>
          <p:cNvSpPr txBox="1">
            <a:spLocks noGrp="1"/>
          </p:cNvSpPr>
          <p:nvPr>
            <p:ph type="subTitle" idx="3"/>
          </p:nvPr>
        </p:nvSpPr>
        <p:spPr>
          <a:xfrm>
            <a:off x="1290763" y="38619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36" name="Google Shape;136;p13"/>
          <p:cNvSpPr txBox="1">
            <a:spLocks noGrp="1"/>
          </p:cNvSpPr>
          <p:nvPr>
            <p:ph type="subTitle" idx="4"/>
          </p:nvPr>
        </p:nvSpPr>
        <p:spPr>
          <a:xfrm>
            <a:off x="4945638" y="38619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37" name="Google Shape;13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p:nvPr/>
        </p:nvSpPr>
        <p:spPr>
          <a:xfrm rot="4521871">
            <a:off x="492328" y="1109274"/>
            <a:ext cx="906845" cy="7379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2493708">
            <a:off x="7558135" y="1187577"/>
            <a:ext cx="857348" cy="69871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455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4572000" y="2158838"/>
            <a:ext cx="3852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25"/>
          <p:cNvSpPr txBox="1">
            <a:spLocks noGrp="1"/>
          </p:cNvSpPr>
          <p:nvPr>
            <p:ph type="title" idx="2" hasCustomPrompt="1"/>
          </p:nvPr>
        </p:nvSpPr>
        <p:spPr>
          <a:xfrm>
            <a:off x="4572000" y="1345813"/>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5"/>
          <p:cNvSpPr txBox="1">
            <a:spLocks noGrp="1"/>
          </p:cNvSpPr>
          <p:nvPr>
            <p:ph type="subTitle" idx="1"/>
          </p:nvPr>
        </p:nvSpPr>
        <p:spPr>
          <a:xfrm>
            <a:off x="5024925" y="3140175"/>
            <a:ext cx="2946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3"/>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extLst>
      <p:ext uri="{BB962C8B-B14F-4D97-AF65-F5344CB8AC3E}">
        <p14:creationId xmlns:p14="http://schemas.microsoft.com/office/powerpoint/2010/main" val="90120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720000" y="2150850"/>
            <a:ext cx="3000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720000" y="1337825"/>
            <a:ext cx="3000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3"/>
          <p:cNvSpPr txBox="1">
            <a:spLocks noGrp="1"/>
          </p:cNvSpPr>
          <p:nvPr>
            <p:ph type="subTitle" idx="1"/>
          </p:nvPr>
        </p:nvSpPr>
        <p:spPr>
          <a:xfrm>
            <a:off x="720000" y="3132175"/>
            <a:ext cx="3000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accent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5"/>
          <p:cNvSpPr txBox="1">
            <a:spLocks noGrp="1"/>
          </p:cNvSpPr>
          <p:nvPr>
            <p:ph type="subTitle" idx="1"/>
          </p:nvPr>
        </p:nvSpPr>
        <p:spPr>
          <a:xfrm>
            <a:off x="1099075" y="2510050"/>
            <a:ext cx="29184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Font typeface="Bebas Neue"/>
              <a:buNone/>
              <a:defRPr sz="2000">
                <a:solidFill>
                  <a:schemeClr val="dk1"/>
                </a:solidFill>
                <a:latin typeface="Maven Pro Black"/>
                <a:ea typeface="Maven Pro Black"/>
                <a:cs typeface="Maven Pro Black"/>
                <a:sym typeface="Maven Pro Black"/>
              </a:defRPr>
            </a:lvl1pPr>
            <a:lvl2pPr lvl="1"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86" name="Google Shape;86;p5"/>
          <p:cNvSpPr txBox="1">
            <a:spLocks noGrp="1"/>
          </p:cNvSpPr>
          <p:nvPr>
            <p:ph type="subTitle" idx="2"/>
          </p:nvPr>
        </p:nvSpPr>
        <p:spPr>
          <a:xfrm>
            <a:off x="5126550" y="2510050"/>
            <a:ext cx="2918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ebas Neue"/>
              <a:buNone/>
              <a:defRPr sz="2000">
                <a:solidFill>
                  <a:schemeClr val="accent2"/>
                </a:solidFill>
                <a:latin typeface="Maven Pro Black"/>
                <a:ea typeface="Maven Pro Black"/>
                <a:cs typeface="Maven Pro Black"/>
                <a:sym typeface="Maven Pr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87" name="Google Shape;87;p5"/>
          <p:cNvSpPr txBox="1">
            <a:spLocks noGrp="1"/>
          </p:cNvSpPr>
          <p:nvPr>
            <p:ph type="subTitle" idx="3"/>
          </p:nvPr>
        </p:nvSpPr>
        <p:spPr>
          <a:xfrm>
            <a:off x="1381725" y="2981475"/>
            <a:ext cx="2352900" cy="108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8" name="Google Shape;88;p5"/>
          <p:cNvSpPr txBox="1">
            <a:spLocks noGrp="1"/>
          </p:cNvSpPr>
          <p:nvPr>
            <p:ph type="subTitle" idx="4"/>
          </p:nvPr>
        </p:nvSpPr>
        <p:spPr>
          <a:xfrm>
            <a:off x="5409297" y="2958300"/>
            <a:ext cx="2352900" cy="108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8D4FAB"/>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9" name="Google Shape;8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5"/>
          <p:cNvSpPr/>
          <p:nvPr/>
        </p:nvSpPr>
        <p:spPr>
          <a:xfrm rot="10800000">
            <a:off x="8187232" y="-105488"/>
            <a:ext cx="2278319" cy="231067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10800000">
            <a:off x="-826629" y="-738152"/>
            <a:ext cx="1976828" cy="2003903"/>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6"/>
          <p:cNvSpPr/>
          <p:nvPr/>
        </p:nvSpPr>
        <p:spPr>
          <a:xfrm rot="9886136">
            <a:off x="-1026874" y="-588479"/>
            <a:ext cx="2161368" cy="176088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03698" y="3981449"/>
            <a:ext cx="3690659" cy="3006616"/>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720000" y="12386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7"/>
          <p:cNvSpPr txBox="1">
            <a:spLocks noGrp="1"/>
          </p:cNvSpPr>
          <p:nvPr>
            <p:ph type="subTitle" idx="1"/>
          </p:nvPr>
        </p:nvSpPr>
        <p:spPr>
          <a:xfrm>
            <a:off x="2349450" y="2215050"/>
            <a:ext cx="4445100" cy="12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9" name="Google Shape;99;p7"/>
          <p:cNvSpPr/>
          <p:nvPr/>
        </p:nvSpPr>
        <p:spPr>
          <a:xfrm>
            <a:off x="0" y="0"/>
            <a:ext cx="9144000" cy="5143500"/>
          </a:xfrm>
          <a:prstGeom prst="rect">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a:off x="8154741" y="4330355"/>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4233751">
            <a:off x="-3982944" y="36161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a:off x="582775" y="39597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7200177">
            <a:off x="3996616" y="-576393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720000" y="1350000"/>
            <a:ext cx="4066800" cy="1883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0"/>
          <p:cNvSpPr txBox="1">
            <a:spLocks noGrp="1"/>
          </p:cNvSpPr>
          <p:nvPr>
            <p:ph type="subTitle" idx="1"/>
          </p:nvPr>
        </p:nvSpPr>
        <p:spPr>
          <a:xfrm>
            <a:off x="720000" y="3368725"/>
            <a:ext cx="3247500" cy="12348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700">
                <a:solidFill>
                  <a:schemeClr val="accent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22" name="Google Shape;122;p10"/>
          <p:cNvSpPr/>
          <p:nvPr/>
        </p:nvSpPr>
        <p:spPr>
          <a:xfrm rot="-10347947">
            <a:off x="-2081727" y="-1571706"/>
            <a:ext cx="4231994" cy="3448213"/>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40"/>
        <p:cNvGrpSpPr/>
        <p:nvPr/>
      </p:nvGrpSpPr>
      <p:grpSpPr>
        <a:xfrm>
          <a:off x="0" y="0"/>
          <a:ext cx="0" cy="0"/>
          <a:chOff x="0" y="0"/>
          <a:chExt cx="0" cy="0"/>
        </a:xfrm>
      </p:grpSpPr>
      <p:sp>
        <p:nvSpPr>
          <p:cNvPr id="141" name="Google Shape;141;p14"/>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4"/>
          <p:cNvSpPr/>
          <p:nvPr/>
        </p:nvSpPr>
        <p:spPr>
          <a:xfrm rot="7200177" flipH="1">
            <a:off x="-4129885" y="-587988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10800000" flipH="1">
            <a:off x="450693" y="4330368"/>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4233751" flipH="1">
            <a:off x="4255209" y="35015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10800000" flipH="1">
            <a:off x="7755539" y="33882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txBox="1">
            <a:spLocks noGrp="1"/>
          </p:cNvSpPr>
          <p:nvPr>
            <p:ph type="subTitle" idx="1"/>
          </p:nvPr>
        </p:nvSpPr>
        <p:spPr>
          <a:xfrm>
            <a:off x="1308900" y="1680800"/>
            <a:ext cx="6526200" cy="227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Char char="●"/>
              <a:defRPr sz="1600">
                <a:solidFill>
                  <a:schemeClr val="accent2"/>
                </a:solidFill>
              </a:defRPr>
            </a:lvl1pPr>
            <a:lvl2pPr lvl="1" rtl="0">
              <a:spcBef>
                <a:spcPts val="160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 name="Shape 161"/>
        <p:cNvGrpSpPr/>
        <p:nvPr/>
      </p:nvGrpSpPr>
      <p:grpSpPr>
        <a:xfrm>
          <a:off x="0" y="0"/>
          <a:ext cx="0" cy="0"/>
          <a:chOff x="0" y="0"/>
          <a:chExt cx="0" cy="0"/>
        </a:xfrm>
      </p:grpSpPr>
      <p:sp>
        <p:nvSpPr>
          <p:cNvPr id="162" name="Google Shape;162;p17"/>
          <p:cNvSpPr/>
          <p:nvPr/>
        </p:nvSpPr>
        <p:spPr>
          <a:xfrm>
            <a:off x="0" y="0"/>
            <a:ext cx="9144000" cy="5143500"/>
          </a:xfrm>
          <a:prstGeom prst="rect">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 name="Google Shape;164;p17"/>
          <p:cNvSpPr txBox="1">
            <a:spLocks noGrp="1"/>
          </p:cNvSpPr>
          <p:nvPr>
            <p:ph type="subTitle" idx="1"/>
          </p:nvPr>
        </p:nvSpPr>
        <p:spPr>
          <a:xfrm>
            <a:off x="720000" y="1959600"/>
            <a:ext cx="3201900" cy="12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accent2"/>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aven Pro Black"/>
              <a:buNone/>
              <a:defRPr sz="2800">
                <a:solidFill>
                  <a:schemeClr val="dk1"/>
                </a:solidFill>
                <a:latin typeface="Maven Pro Black"/>
                <a:ea typeface="Maven Pro Black"/>
                <a:cs typeface="Maven Pro Black"/>
                <a:sym typeface="Maven Pro Black"/>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Carme"/>
              <a:buChar char="●"/>
              <a:defRPr sz="1600">
                <a:solidFill>
                  <a:schemeClr val="dk2"/>
                </a:solidFill>
                <a:latin typeface="Carme"/>
                <a:ea typeface="Carme"/>
                <a:cs typeface="Carme"/>
                <a:sym typeface="Carme"/>
              </a:defRPr>
            </a:lvl1pPr>
            <a:lvl2pPr marL="914400" lvl="1"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2pPr>
            <a:lvl3pPr marL="1371600" lvl="2"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3pPr>
            <a:lvl4pPr marL="1828800" lvl="3"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4pPr>
            <a:lvl5pPr marL="2286000" lvl="4"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5pPr>
            <a:lvl6pPr marL="2743200" lvl="5"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6pPr>
            <a:lvl7pPr marL="3200400" lvl="6"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7pPr>
            <a:lvl8pPr marL="3657600" lvl="7" indent="-330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8pPr>
            <a:lvl9pPr marL="4114800" lvl="8" indent="-330200">
              <a:lnSpc>
                <a:spcPct val="115000"/>
              </a:lnSpc>
              <a:spcBef>
                <a:spcPts val="1600"/>
              </a:spcBef>
              <a:spcAft>
                <a:spcPts val="1600"/>
              </a:spcAft>
              <a:buClr>
                <a:schemeClr val="dk2"/>
              </a:buClr>
              <a:buSzPts val="1600"/>
              <a:buFont typeface="Carme"/>
              <a:buChar char="■"/>
              <a:defRPr sz="1600">
                <a:solidFill>
                  <a:schemeClr val="dk2"/>
                </a:solidFill>
                <a:latin typeface="Carme"/>
                <a:ea typeface="Carme"/>
                <a:cs typeface="Carme"/>
                <a:sym typeface="Carm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60" r:id="rId8"/>
    <p:sldLayoutId id="2147483663" r:id="rId9"/>
    <p:sldLayoutId id="2147483665" r:id="rId10"/>
    <p:sldLayoutId id="2147483667" r:id="rId11"/>
    <p:sldLayoutId id="2147483668"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ideo" Target="https://www.youtube.com/embed/BKpCf0WzZcg?feature=oembed" TargetMode="External"/><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hackmd.io/@mhud/mmt_group2"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hyperlink" Target="https://youtu.be/BKpCf0WzZc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ctrTitle"/>
          </p:nvPr>
        </p:nvSpPr>
        <p:spPr>
          <a:xfrm>
            <a:off x="518832" y="531794"/>
            <a:ext cx="3639300" cy="279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pc="200" dirty="0"/>
              <a:t>Wireless Security</a:t>
            </a:r>
            <a:endParaRPr spc="200" dirty="0">
              <a:solidFill>
                <a:schemeClr val="accent1"/>
              </a:solidFill>
            </a:endParaRPr>
          </a:p>
        </p:txBody>
      </p:sp>
      <p:sp>
        <p:nvSpPr>
          <p:cNvPr id="282" name="Google Shape;282;p31"/>
          <p:cNvSpPr txBox="1">
            <a:spLocks noGrp="1"/>
          </p:cNvSpPr>
          <p:nvPr>
            <p:ph type="subTitle" idx="1"/>
          </p:nvPr>
        </p:nvSpPr>
        <p:spPr>
          <a:xfrm>
            <a:off x="518832" y="3365869"/>
            <a:ext cx="3065400" cy="792600"/>
          </a:xfrm>
          <a:prstGeom prst="rect">
            <a:avLst/>
          </a:prstGeom>
        </p:spPr>
        <p:txBody>
          <a:bodyPr spcFirstLastPara="1" wrap="square" lIns="91425" tIns="91425" rIns="91425" bIns="91425" anchor="t" anchorCtr="0">
            <a:noAutofit/>
          </a:bodyPr>
          <a:lstStyle/>
          <a:p>
            <a:pPr marL="0" indent="0"/>
            <a:r>
              <a:rPr lang="en" sz="2000"/>
              <a:t>Group 2</a:t>
            </a:r>
            <a:r>
              <a:rPr lang="en-US" sz="2000"/>
              <a:t> - 19MMT</a:t>
            </a:r>
          </a:p>
        </p:txBody>
      </p:sp>
      <p:grpSp>
        <p:nvGrpSpPr>
          <p:cNvPr id="283" name="Google Shape;283;p31"/>
          <p:cNvGrpSpPr/>
          <p:nvPr/>
        </p:nvGrpSpPr>
        <p:grpSpPr>
          <a:xfrm>
            <a:off x="-21223597" y="-3082796"/>
            <a:ext cx="3065272" cy="2336411"/>
            <a:chOff x="-41752825" y="-9011325"/>
            <a:chExt cx="42047625" cy="9249450"/>
          </a:xfrm>
        </p:grpSpPr>
        <p:sp>
          <p:nvSpPr>
            <p:cNvPr id="284" name="Google Shape;284;p31"/>
            <p:cNvSpPr/>
            <p:nvPr/>
          </p:nvSpPr>
          <p:spPr>
            <a:xfrm>
              <a:off x="-28392950" y="-1575775"/>
              <a:ext cx="15327900" cy="1595500"/>
            </a:xfrm>
            <a:custGeom>
              <a:avLst/>
              <a:gdLst/>
              <a:ahLst/>
              <a:cxnLst/>
              <a:rect l="l" t="t" r="r" b="b"/>
              <a:pathLst>
                <a:path w="613116" h="63820" extrusionOk="0">
                  <a:moveTo>
                    <a:pt x="107448" y="0"/>
                  </a:moveTo>
                  <a:lnTo>
                    <a:pt x="107448" y="28881"/>
                  </a:lnTo>
                  <a:lnTo>
                    <a:pt x="107418" y="29739"/>
                  </a:lnTo>
                  <a:lnTo>
                    <a:pt x="107388" y="30199"/>
                  </a:lnTo>
                  <a:lnTo>
                    <a:pt x="107328" y="30667"/>
                  </a:lnTo>
                  <a:lnTo>
                    <a:pt x="107238" y="31162"/>
                  </a:lnTo>
                  <a:lnTo>
                    <a:pt x="107119" y="31666"/>
                  </a:lnTo>
                  <a:lnTo>
                    <a:pt x="106969" y="32188"/>
                  </a:lnTo>
                  <a:lnTo>
                    <a:pt x="106789" y="32728"/>
                  </a:lnTo>
                  <a:lnTo>
                    <a:pt x="106609" y="33276"/>
                  </a:lnTo>
                  <a:lnTo>
                    <a:pt x="106370" y="33833"/>
                  </a:lnTo>
                  <a:lnTo>
                    <a:pt x="106100" y="34408"/>
                  </a:lnTo>
                  <a:lnTo>
                    <a:pt x="105831" y="35000"/>
                  </a:lnTo>
                  <a:lnTo>
                    <a:pt x="105471" y="35593"/>
                  </a:lnTo>
                  <a:lnTo>
                    <a:pt x="105112" y="36203"/>
                  </a:lnTo>
                  <a:lnTo>
                    <a:pt x="104692" y="36822"/>
                  </a:lnTo>
                  <a:lnTo>
                    <a:pt x="104243" y="37450"/>
                  </a:lnTo>
                  <a:lnTo>
                    <a:pt x="103764" y="38078"/>
                  </a:lnTo>
                  <a:lnTo>
                    <a:pt x="103225" y="38723"/>
                  </a:lnTo>
                  <a:lnTo>
                    <a:pt x="102625" y="39369"/>
                  </a:lnTo>
                  <a:lnTo>
                    <a:pt x="101996" y="40023"/>
                  </a:lnTo>
                  <a:lnTo>
                    <a:pt x="101307" y="40686"/>
                  </a:lnTo>
                  <a:lnTo>
                    <a:pt x="100559" y="41349"/>
                  </a:lnTo>
                  <a:lnTo>
                    <a:pt x="99780" y="42013"/>
                  </a:lnTo>
                  <a:lnTo>
                    <a:pt x="98911" y="42685"/>
                  </a:lnTo>
                  <a:lnTo>
                    <a:pt x="98012" y="43357"/>
                  </a:lnTo>
                  <a:lnTo>
                    <a:pt x="97054" y="44038"/>
                  </a:lnTo>
                  <a:lnTo>
                    <a:pt x="96035" y="44710"/>
                  </a:lnTo>
                  <a:lnTo>
                    <a:pt x="94927" y="45382"/>
                  </a:lnTo>
                  <a:lnTo>
                    <a:pt x="93789" y="46063"/>
                  </a:lnTo>
                  <a:lnTo>
                    <a:pt x="92591" y="46735"/>
                  </a:lnTo>
                  <a:lnTo>
                    <a:pt x="91303" y="47407"/>
                  </a:lnTo>
                  <a:lnTo>
                    <a:pt x="89955" y="48079"/>
                  </a:lnTo>
                  <a:lnTo>
                    <a:pt x="88517" y="48742"/>
                  </a:lnTo>
                  <a:lnTo>
                    <a:pt x="87019" y="49405"/>
                  </a:lnTo>
                  <a:lnTo>
                    <a:pt x="85461" y="50060"/>
                  </a:lnTo>
                  <a:lnTo>
                    <a:pt x="84653" y="50387"/>
                  </a:lnTo>
                  <a:lnTo>
                    <a:pt x="83814" y="50714"/>
                  </a:lnTo>
                  <a:lnTo>
                    <a:pt x="82945" y="51041"/>
                  </a:lnTo>
                  <a:lnTo>
                    <a:pt x="82076" y="51360"/>
                  </a:lnTo>
                  <a:lnTo>
                    <a:pt x="81208" y="51678"/>
                  </a:lnTo>
                  <a:lnTo>
                    <a:pt x="80279" y="51996"/>
                  </a:lnTo>
                  <a:lnTo>
                    <a:pt x="79351" y="52315"/>
                  </a:lnTo>
                  <a:lnTo>
                    <a:pt x="78392" y="52633"/>
                  </a:lnTo>
                  <a:lnTo>
                    <a:pt x="77433" y="52942"/>
                  </a:lnTo>
                  <a:lnTo>
                    <a:pt x="76445" y="53252"/>
                  </a:lnTo>
                  <a:lnTo>
                    <a:pt x="75426" y="53561"/>
                  </a:lnTo>
                  <a:lnTo>
                    <a:pt x="74378" y="53862"/>
                  </a:lnTo>
                  <a:lnTo>
                    <a:pt x="73330" y="54172"/>
                  </a:lnTo>
                  <a:lnTo>
                    <a:pt x="72251" y="54472"/>
                  </a:lnTo>
                  <a:lnTo>
                    <a:pt x="71143" y="54764"/>
                  </a:lnTo>
                  <a:lnTo>
                    <a:pt x="70035" y="55065"/>
                  </a:lnTo>
                  <a:lnTo>
                    <a:pt x="68896" y="55357"/>
                  </a:lnTo>
                  <a:lnTo>
                    <a:pt x="67728" y="55648"/>
                  </a:lnTo>
                  <a:lnTo>
                    <a:pt x="66530" y="55931"/>
                  </a:lnTo>
                  <a:lnTo>
                    <a:pt x="65302" y="56214"/>
                  </a:lnTo>
                  <a:lnTo>
                    <a:pt x="64074" y="56497"/>
                  </a:lnTo>
                  <a:lnTo>
                    <a:pt x="62815" y="56771"/>
                  </a:lnTo>
                  <a:lnTo>
                    <a:pt x="61527" y="57046"/>
                  </a:lnTo>
                  <a:lnTo>
                    <a:pt x="60209" y="57320"/>
                  </a:lnTo>
                  <a:lnTo>
                    <a:pt x="58891" y="57585"/>
                  </a:lnTo>
                  <a:lnTo>
                    <a:pt x="57543" y="57850"/>
                  </a:lnTo>
                  <a:lnTo>
                    <a:pt x="56136" y="58107"/>
                  </a:lnTo>
                  <a:lnTo>
                    <a:pt x="54758" y="58363"/>
                  </a:lnTo>
                  <a:lnTo>
                    <a:pt x="53320" y="58611"/>
                  </a:lnTo>
                  <a:lnTo>
                    <a:pt x="51852" y="58858"/>
                  </a:lnTo>
                  <a:lnTo>
                    <a:pt x="50384" y="59106"/>
                  </a:lnTo>
                  <a:lnTo>
                    <a:pt x="48857" y="59345"/>
                  </a:lnTo>
                  <a:lnTo>
                    <a:pt x="47329" y="59583"/>
                  </a:lnTo>
                  <a:lnTo>
                    <a:pt x="45771" y="59813"/>
                  </a:lnTo>
                  <a:lnTo>
                    <a:pt x="44184" y="60034"/>
                  </a:lnTo>
                  <a:lnTo>
                    <a:pt x="42596" y="60256"/>
                  </a:lnTo>
                  <a:lnTo>
                    <a:pt x="40948" y="60477"/>
                  </a:lnTo>
                  <a:lnTo>
                    <a:pt x="39271" y="60689"/>
                  </a:lnTo>
                  <a:lnTo>
                    <a:pt x="37594" y="60901"/>
                  </a:lnTo>
                  <a:lnTo>
                    <a:pt x="35856" y="61104"/>
                  </a:lnTo>
                  <a:lnTo>
                    <a:pt x="34119" y="61299"/>
                  </a:lnTo>
                  <a:lnTo>
                    <a:pt x="32351" y="61494"/>
                  </a:lnTo>
                  <a:lnTo>
                    <a:pt x="30554" y="61679"/>
                  </a:lnTo>
                  <a:lnTo>
                    <a:pt x="28727" y="61865"/>
                  </a:lnTo>
                  <a:lnTo>
                    <a:pt x="26870" y="62042"/>
                  </a:lnTo>
                  <a:lnTo>
                    <a:pt x="24983" y="62210"/>
                  </a:lnTo>
                  <a:lnTo>
                    <a:pt x="23065" y="62378"/>
                  </a:lnTo>
                  <a:lnTo>
                    <a:pt x="21118" y="62537"/>
                  </a:lnTo>
                  <a:lnTo>
                    <a:pt x="19141" y="62696"/>
                  </a:lnTo>
                  <a:lnTo>
                    <a:pt x="17134" y="62847"/>
                  </a:lnTo>
                  <a:lnTo>
                    <a:pt x="15097" y="62988"/>
                  </a:lnTo>
                  <a:lnTo>
                    <a:pt x="13031" y="63129"/>
                  </a:lnTo>
                  <a:lnTo>
                    <a:pt x="10934" y="63253"/>
                  </a:lnTo>
                  <a:lnTo>
                    <a:pt x="8807" y="63386"/>
                  </a:lnTo>
                  <a:lnTo>
                    <a:pt x="6650" y="63501"/>
                  </a:lnTo>
                  <a:lnTo>
                    <a:pt x="4463" y="63616"/>
                  </a:lnTo>
                  <a:lnTo>
                    <a:pt x="2247" y="63722"/>
                  </a:lnTo>
                  <a:lnTo>
                    <a:pt x="0" y="63819"/>
                  </a:lnTo>
                  <a:lnTo>
                    <a:pt x="613116" y="63819"/>
                  </a:lnTo>
                  <a:lnTo>
                    <a:pt x="610869" y="63722"/>
                  </a:lnTo>
                  <a:lnTo>
                    <a:pt x="608652" y="63616"/>
                  </a:lnTo>
                  <a:lnTo>
                    <a:pt x="606466" y="63501"/>
                  </a:lnTo>
                  <a:lnTo>
                    <a:pt x="604309" y="63386"/>
                  </a:lnTo>
                  <a:lnTo>
                    <a:pt x="602182" y="63253"/>
                  </a:lnTo>
                  <a:lnTo>
                    <a:pt x="600085" y="63129"/>
                  </a:lnTo>
                  <a:lnTo>
                    <a:pt x="598019" y="62988"/>
                  </a:lnTo>
                  <a:lnTo>
                    <a:pt x="595982" y="62847"/>
                  </a:lnTo>
                  <a:lnTo>
                    <a:pt x="593975" y="62696"/>
                  </a:lnTo>
                  <a:lnTo>
                    <a:pt x="591998" y="62537"/>
                  </a:lnTo>
                  <a:lnTo>
                    <a:pt x="590051" y="62378"/>
                  </a:lnTo>
                  <a:lnTo>
                    <a:pt x="588133" y="62210"/>
                  </a:lnTo>
                  <a:lnTo>
                    <a:pt x="586246" y="62042"/>
                  </a:lnTo>
                  <a:lnTo>
                    <a:pt x="584389" y="61865"/>
                  </a:lnTo>
                  <a:lnTo>
                    <a:pt x="582562" y="61679"/>
                  </a:lnTo>
                  <a:lnTo>
                    <a:pt x="580765" y="61494"/>
                  </a:lnTo>
                  <a:lnTo>
                    <a:pt x="578997" y="61299"/>
                  </a:lnTo>
                  <a:lnTo>
                    <a:pt x="577260" y="61104"/>
                  </a:lnTo>
                  <a:lnTo>
                    <a:pt x="575522" y="60901"/>
                  </a:lnTo>
                  <a:lnTo>
                    <a:pt x="573845" y="60689"/>
                  </a:lnTo>
                  <a:lnTo>
                    <a:pt x="572167" y="60477"/>
                  </a:lnTo>
                  <a:lnTo>
                    <a:pt x="570520" y="60256"/>
                  </a:lnTo>
                  <a:lnTo>
                    <a:pt x="568932" y="60034"/>
                  </a:lnTo>
                  <a:lnTo>
                    <a:pt x="567345" y="59813"/>
                  </a:lnTo>
                  <a:lnTo>
                    <a:pt x="565787" y="59583"/>
                  </a:lnTo>
                  <a:lnTo>
                    <a:pt x="564259" y="59345"/>
                  </a:lnTo>
                  <a:lnTo>
                    <a:pt x="562732" y="59106"/>
                  </a:lnTo>
                  <a:lnTo>
                    <a:pt x="561264" y="58858"/>
                  </a:lnTo>
                  <a:lnTo>
                    <a:pt x="559796" y="58611"/>
                  </a:lnTo>
                  <a:lnTo>
                    <a:pt x="558358" y="58363"/>
                  </a:lnTo>
                  <a:lnTo>
                    <a:pt x="556980" y="58107"/>
                  </a:lnTo>
                  <a:lnTo>
                    <a:pt x="555573" y="57850"/>
                  </a:lnTo>
                  <a:lnTo>
                    <a:pt x="554225" y="57585"/>
                  </a:lnTo>
                  <a:lnTo>
                    <a:pt x="552907" y="57320"/>
                  </a:lnTo>
                  <a:lnTo>
                    <a:pt x="551589" y="57046"/>
                  </a:lnTo>
                  <a:lnTo>
                    <a:pt x="550300" y="56771"/>
                  </a:lnTo>
                  <a:lnTo>
                    <a:pt x="549042" y="56497"/>
                  </a:lnTo>
                  <a:lnTo>
                    <a:pt x="547814" y="56214"/>
                  </a:lnTo>
                  <a:lnTo>
                    <a:pt x="546586" y="55931"/>
                  </a:lnTo>
                  <a:lnTo>
                    <a:pt x="545388" y="55648"/>
                  </a:lnTo>
                  <a:lnTo>
                    <a:pt x="544220" y="55357"/>
                  </a:lnTo>
                  <a:lnTo>
                    <a:pt x="543081" y="55065"/>
                  </a:lnTo>
                  <a:lnTo>
                    <a:pt x="541973" y="54764"/>
                  </a:lnTo>
                  <a:lnTo>
                    <a:pt x="540865" y="54472"/>
                  </a:lnTo>
                  <a:lnTo>
                    <a:pt x="539786" y="54172"/>
                  </a:lnTo>
                  <a:lnTo>
                    <a:pt x="538738" y="53862"/>
                  </a:lnTo>
                  <a:lnTo>
                    <a:pt x="537689" y="53561"/>
                  </a:lnTo>
                  <a:lnTo>
                    <a:pt x="536671" y="53252"/>
                  </a:lnTo>
                  <a:lnTo>
                    <a:pt x="535683" y="52942"/>
                  </a:lnTo>
                  <a:lnTo>
                    <a:pt x="534724" y="52633"/>
                  </a:lnTo>
                  <a:lnTo>
                    <a:pt x="533765" y="52315"/>
                  </a:lnTo>
                  <a:lnTo>
                    <a:pt x="532837" y="51996"/>
                  </a:lnTo>
                  <a:lnTo>
                    <a:pt x="531908" y="51678"/>
                  </a:lnTo>
                  <a:lnTo>
                    <a:pt x="531040" y="51360"/>
                  </a:lnTo>
                  <a:lnTo>
                    <a:pt x="530171" y="51041"/>
                  </a:lnTo>
                  <a:lnTo>
                    <a:pt x="529302" y="50714"/>
                  </a:lnTo>
                  <a:lnTo>
                    <a:pt x="528463" y="50387"/>
                  </a:lnTo>
                  <a:lnTo>
                    <a:pt x="527655" y="50060"/>
                  </a:lnTo>
                  <a:lnTo>
                    <a:pt x="526097" y="49405"/>
                  </a:lnTo>
                  <a:lnTo>
                    <a:pt x="524599" y="48742"/>
                  </a:lnTo>
                  <a:lnTo>
                    <a:pt x="523161" y="48079"/>
                  </a:lnTo>
                  <a:lnTo>
                    <a:pt x="521813" y="47407"/>
                  </a:lnTo>
                  <a:lnTo>
                    <a:pt x="520555" y="46735"/>
                  </a:lnTo>
                  <a:lnTo>
                    <a:pt x="519327" y="46063"/>
                  </a:lnTo>
                  <a:lnTo>
                    <a:pt x="518189" y="45382"/>
                  </a:lnTo>
                  <a:lnTo>
                    <a:pt x="517081" y="44710"/>
                  </a:lnTo>
                  <a:lnTo>
                    <a:pt x="516062" y="44038"/>
                  </a:lnTo>
                  <a:lnTo>
                    <a:pt x="515104" y="43357"/>
                  </a:lnTo>
                  <a:lnTo>
                    <a:pt x="514205" y="42685"/>
                  </a:lnTo>
                  <a:lnTo>
                    <a:pt x="513336" y="42013"/>
                  </a:lnTo>
                  <a:lnTo>
                    <a:pt x="512557" y="41349"/>
                  </a:lnTo>
                  <a:lnTo>
                    <a:pt x="511809" y="40686"/>
                  </a:lnTo>
                  <a:lnTo>
                    <a:pt x="511120" y="40023"/>
                  </a:lnTo>
                  <a:lnTo>
                    <a:pt x="510490" y="39369"/>
                  </a:lnTo>
                  <a:lnTo>
                    <a:pt x="509891" y="38723"/>
                  </a:lnTo>
                  <a:lnTo>
                    <a:pt x="509352" y="38078"/>
                  </a:lnTo>
                  <a:lnTo>
                    <a:pt x="508873" y="37450"/>
                  </a:lnTo>
                  <a:lnTo>
                    <a:pt x="508424" y="36822"/>
                  </a:lnTo>
                  <a:lnTo>
                    <a:pt x="508004" y="36203"/>
                  </a:lnTo>
                  <a:lnTo>
                    <a:pt x="507645" y="35593"/>
                  </a:lnTo>
                  <a:lnTo>
                    <a:pt x="507285" y="35000"/>
                  </a:lnTo>
                  <a:lnTo>
                    <a:pt x="507016" y="34408"/>
                  </a:lnTo>
                  <a:lnTo>
                    <a:pt x="506746" y="33833"/>
                  </a:lnTo>
                  <a:lnTo>
                    <a:pt x="506506" y="33276"/>
                  </a:lnTo>
                  <a:lnTo>
                    <a:pt x="506327" y="32728"/>
                  </a:lnTo>
                  <a:lnTo>
                    <a:pt x="506147" y="32188"/>
                  </a:lnTo>
                  <a:lnTo>
                    <a:pt x="505997" y="31666"/>
                  </a:lnTo>
                  <a:lnTo>
                    <a:pt x="505877" y="31162"/>
                  </a:lnTo>
                  <a:lnTo>
                    <a:pt x="505788" y="30667"/>
                  </a:lnTo>
                  <a:lnTo>
                    <a:pt x="505728" y="30199"/>
                  </a:lnTo>
                  <a:lnTo>
                    <a:pt x="505698" y="29739"/>
                  </a:lnTo>
                  <a:lnTo>
                    <a:pt x="505668" y="28881"/>
                  </a:lnTo>
                  <a:lnTo>
                    <a:pt x="5056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28884975" y="19700"/>
              <a:ext cx="16311950" cy="218425"/>
            </a:xfrm>
            <a:custGeom>
              <a:avLst/>
              <a:gdLst/>
              <a:ahLst/>
              <a:cxnLst/>
              <a:rect l="l" t="t" r="r" b="b"/>
              <a:pathLst>
                <a:path w="652478" h="8737" extrusionOk="0">
                  <a:moveTo>
                    <a:pt x="12971" y="0"/>
                  </a:moveTo>
                  <a:lnTo>
                    <a:pt x="12312" y="9"/>
                  </a:lnTo>
                  <a:lnTo>
                    <a:pt x="11653" y="27"/>
                  </a:lnTo>
                  <a:lnTo>
                    <a:pt x="10994" y="44"/>
                  </a:lnTo>
                  <a:lnTo>
                    <a:pt x="10365" y="80"/>
                  </a:lnTo>
                  <a:lnTo>
                    <a:pt x="9736" y="124"/>
                  </a:lnTo>
                  <a:lnTo>
                    <a:pt x="9107" y="177"/>
                  </a:lnTo>
                  <a:lnTo>
                    <a:pt x="8508" y="239"/>
                  </a:lnTo>
                  <a:lnTo>
                    <a:pt x="7939" y="301"/>
                  </a:lnTo>
                  <a:lnTo>
                    <a:pt x="7370" y="380"/>
                  </a:lnTo>
                  <a:lnTo>
                    <a:pt x="6801" y="469"/>
                  </a:lnTo>
                  <a:lnTo>
                    <a:pt x="6261" y="557"/>
                  </a:lnTo>
                  <a:lnTo>
                    <a:pt x="5722" y="655"/>
                  </a:lnTo>
                  <a:lnTo>
                    <a:pt x="5213" y="770"/>
                  </a:lnTo>
                  <a:lnTo>
                    <a:pt x="4734" y="876"/>
                  </a:lnTo>
                  <a:lnTo>
                    <a:pt x="4254" y="999"/>
                  </a:lnTo>
                  <a:lnTo>
                    <a:pt x="3805" y="1123"/>
                  </a:lnTo>
                  <a:lnTo>
                    <a:pt x="3386" y="1256"/>
                  </a:lnTo>
                  <a:lnTo>
                    <a:pt x="2966" y="1397"/>
                  </a:lnTo>
                  <a:lnTo>
                    <a:pt x="2577" y="1548"/>
                  </a:lnTo>
                  <a:lnTo>
                    <a:pt x="2218" y="1698"/>
                  </a:lnTo>
                  <a:lnTo>
                    <a:pt x="1888" y="1848"/>
                  </a:lnTo>
                  <a:lnTo>
                    <a:pt x="1588" y="2008"/>
                  </a:lnTo>
                  <a:lnTo>
                    <a:pt x="1289" y="2176"/>
                  </a:lnTo>
                  <a:lnTo>
                    <a:pt x="1019" y="2344"/>
                  </a:lnTo>
                  <a:lnTo>
                    <a:pt x="780" y="2520"/>
                  </a:lnTo>
                  <a:lnTo>
                    <a:pt x="600" y="2697"/>
                  </a:lnTo>
                  <a:lnTo>
                    <a:pt x="420" y="2874"/>
                  </a:lnTo>
                  <a:lnTo>
                    <a:pt x="270" y="3060"/>
                  </a:lnTo>
                  <a:lnTo>
                    <a:pt x="151" y="3246"/>
                  </a:lnTo>
                  <a:lnTo>
                    <a:pt x="61" y="3440"/>
                  </a:lnTo>
                  <a:lnTo>
                    <a:pt x="31" y="3635"/>
                  </a:lnTo>
                  <a:lnTo>
                    <a:pt x="1" y="3829"/>
                  </a:lnTo>
                  <a:lnTo>
                    <a:pt x="1" y="4908"/>
                  </a:lnTo>
                  <a:lnTo>
                    <a:pt x="31" y="5111"/>
                  </a:lnTo>
                  <a:lnTo>
                    <a:pt x="61" y="5306"/>
                  </a:lnTo>
                  <a:lnTo>
                    <a:pt x="151" y="5492"/>
                  </a:lnTo>
                  <a:lnTo>
                    <a:pt x="270" y="5677"/>
                  </a:lnTo>
                  <a:lnTo>
                    <a:pt x="420" y="5863"/>
                  </a:lnTo>
                  <a:lnTo>
                    <a:pt x="600" y="6049"/>
                  </a:lnTo>
                  <a:lnTo>
                    <a:pt x="780" y="6226"/>
                  </a:lnTo>
                  <a:lnTo>
                    <a:pt x="1019" y="6394"/>
                  </a:lnTo>
                  <a:lnTo>
                    <a:pt x="1289" y="6570"/>
                  </a:lnTo>
                  <a:lnTo>
                    <a:pt x="1588" y="6730"/>
                  </a:lnTo>
                  <a:lnTo>
                    <a:pt x="1888" y="6889"/>
                  </a:lnTo>
                  <a:lnTo>
                    <a:pt x="2218" y="7048"/>
                  </a:lnTo>
                  <a:lnTo>
                    <a:pt x="2577" y="7198"/>
                  </a:lnTo>
                  <a:lnTo>
                    <a:pt x="2966" y="7340"/>
                  </a:lnTo>
                  <a:lnTo>
                    <a:pt x="3386" y="7481"/>
                  </a:lnTo>
                  <a:lnTo>
                    <a:pt x="3805" y="7614"/>
                  </a:lnTo>
                  <a:lnTo>
                    <a:pt x="4254" y="7738"/>
                  </a:lnTo>
                  <a:lnTo>
                    <a:pt x="4734" y="7862"/>
                  </a:lnTo>
                  <a:lnTo>
                    <a:pt x="5213" y="7977"/>
                  </a:lnTo>
                  <a:lnTo>
                    <a:pt x="5722" y="8083"/>
                  </a:lnTo>
                  <a:lnTo>
                    <a:pt x="6261" y="8180"/>
                  </a:lnTo>
                  <a:lnTo>
                    <a:pt x="6801" y="8277"/>
                  </a:lnTo>
                  <a:lnTo>
                    <a:pt x="7370" y="8357"/>
                  </a:lnTo>
                  <a:lnTo>
                    <a:pt x="7939" y="8436"/>
                  </a:lnTo>
                  <a:lnTo>
                    <a:pt x="8508" y="8507"/>
                  </a:lnTo>
                  <a:lnTo>
                    <a:pt x="9107" y="8569"/>
                  </a:lnTo>
                  <a:lnTo>
                    <a:pt x="9736" y="8613"/>
                  </a:lnTo>
                  <a:lnTo>
                    <a:pt x="10365" y="8657"/>
                  </a:lnTo>
                  <a:lnTo>
                    <a:pt x="10994" y="8693"/>
                  </a:lnTo>
                  <a:lnTo>
                    <a:pt x="11653" y="8719"/>
                  </a:lnTo>
                  <a:lnTo>
                    <a:pt x="12312" y="8737"/>
                  </a:lnTo>
                  <a:lnTo>
                    <a:pt x="640166" y="8737"/>
                  </a:lnTo>
                  <a:lnTo>
                    <a:pt x="640825" y="8719"/>
                  </a:lnTo>
                  <a:lnTo>
                    <a:pt x="641484" y="8693"/>
                  </a:lnTo>
                  <a:lnTo>
                    <a:pt x="642113" y="8657"/>
                  </a:lnTo>
                  <a:lnTo>
                    <a:pt x="642742" y="8613"/>
                  </a:lnTo>
                  <a:lnTo>
                    <a:pt x="643371" y="8569"/>
                  </a:lnTo>
                  <a:lnTo>
                    <a:pt x="643970" y="8507"/>
                  </a:lnTo>
                  <a:lnTo>
                    <a:pt x="644539" y="8436"/>
                  </a:lnTo>
                  <a:lnTo>
                    <a:pt x="645108" y="8357"/>
                  </a:lnTo>
                  <a:lnTo>
                    <a:pt x="645677" y="8277"/>
                  </a:lnTo>
                  <a:lnTo>
                    <a:pt x="646217" y="8180"/>
                  </a:lnTo>
                  <a:lnTo>
                    <a:pt x="646756" y="8083"/>
                  </a:lnTo>
                  <a:lnTo>
                    <a:pt x="647265" y="7977"/>
                  </a:lnTo>
                  <a:lnTo>
                    <a:pt x="647744" y="7862"/>
                  </a:lnTo>
                  <a:lnTo>
                    <a:pt x="648224" y="7738"/>
                  </a:lnTo>
                  <a:lnTo>
                    <a:pt x="648673" y="7614"/>
                  </a:lnTo>
                  <a:lnTo>
                    <a:pt x="649092" y="7481"/>
                  </a:lnTo>
                  <a:lnTo>
                    <a:pt x="649512" y="7340"/>
                  </a:lnTo>
                  <a:lnTo>
                    <a:pt x="649901" y="7198"/>
                  </a:lnTo>
                  <a:lnTo>
                    <a:pt x="650260" y="7048"/>
                  </a:lnTo>
                  <a:lnTo>
                    <a:pt x="650590" y="6889"/>
                  </a:lnTo>
                  <a:lnTo>
                    <a:pt x="650919" y="6730"/>
                  </a:lnTo>
                  <a:lnTo>
                    <a:pt x="651189" y="6570"/>
                  </a:lnTo>
                  <a:lnTo>
                    <a:pt x="651459" y="6394"/>
                  </a:lnTo>
                  <a:lnTo>
                    <a:pt x="651698" y="6226"/>
                  </a:lnTo>
                  <a:lnTo>
                    <a:pt x="651878" y="6049"/>
                  </a:lnTo>
                  <a:lnTo>
                    <a:pt x="652058" y="5863"/>
                  </a:lnTo>
                  <a:lnTo>
                    <a:pt x="652208" y="5677"/>
                  </a:lnTo>
                  <a:lnTo>
                    <a:pt x="652327" y="5492"/>
                  </a:lnTo>
                  <a:lnTo>
                    <a:pt x="652417" y="5297"/>
                  </a:lnTo>
                  <a:lnTo>
                    <a:pt x="652447" y="5111"/>
                  </a:lnTo>
                  <a:lnTo>
                    <a:pt x="652477" y="4908"/>
                  </a:lnTo>
                  <a:lnTo>
                    <a:pt x="652477" y="3829"/>
                  </a:lnTo>
                  <a:lnTo>
                    <a:pt x="652447" y="3635"/>
                  </a:lnTo>
                  <a:lnTo>
                    <a:pt x="652417" y="3440"/>
                  </a:lnTo>
                  <a:lnTo>
                    <a:pt x="652327" y="3246"/>
                  </a:lnTo>
                  <a:lnTo>
                    <a:pt x="652208" y="3060"/>
                  </a:lnTo>
                  <a:lnTo>
                    <a:pt x="652058" y="2874"/>
                  </a:lnTo>
                  <a:lnTo>
                    <a:pt x="651878" y="2697"/>
                  </a:lnTo>
                  <a:lnTo>
                    <a:pt x="651698" y="2520"/>
                  </a:lnTo>
                  <a:lnTo>
                    <a:pt x="651459" y="2344"/>
                  </a:lnTo>
                  <a:lnTo>
                    <a:pt x="651189" y="2176"/>
                  </a:lnTo>
                  <a:lnTo>
                    <a:pt x="650919" y="2008"/>
                  </a:lnTo>
                  <a:lnTo>
                    <a:pt x="650590" y="1848"/>
                  </a:lnTo>
                  <a:lnTo>
                    <a:pt x="650260" y="1698"/>
                  </a:lnTo>
                  <a:lnTo>
                    <a:pt x="649901" y="1548"/>
                  </a:lnTo>
                  <a:lnTo>
                    <a:pt x="649512" y="1397"/>
                  </a:lnTo>
                  <a:lnTo>
                    <a:pt x="649092" y="1256"/>
                  </a:lnTo>
                  <a:lnTo>
                    <a:pt x="648673" y="1123"/>
                  </a:lnTo>
                  <a:lnTo>
                    <a:pt x="648224" y="999"/>
                  </a:lnTo>
                  <a:lnTo>
                    <a:pt x="647744" y="876"/>
                  </a:lnTo>
                  <a:lnTo>
                    <a:pt x="647265" y="770"/>
                  </a:lnTo>
                  <a:lnTo>
                    <a:pt x="646756" y="655"/>
                  </a:lnTo>
                  <a:lnTo>
                    <a:pt x="646217" y="557"/>
                  </a:lnTo>
                  <a:lnTo>
                    <a:pt x="645677" y="469"/>
                  </a:lnTo>
                  <a:lnTo>
                    <a:pt x="645108" y="380"/>
                  </a:lnTo>
                  <a:lnTo>
                    <a:pt x="644539" y="301"/>
                  </a:lnTo>
                  <a:lnTo>
                    <a:pt x="643970" y="239"/>
                  </a:lnTo>
                  <a:lnTo>
                    <a:pt x="643371" y="177"/>
                  </a:lnTo>
                  <a:lnTo>
                    <a:pt x="642742" y="124"/>
                  </a:lnTo>
                  <a:lnTo>
                    <a:pt x="642113" y="80"/>
                  </a:lnTo>
                  <a:lnTo>
                    <a:pt x="641484" y="44"/>
                  </a:lnTo>
                  <a:lnTo>
                    <a:pt x="640825" y="27"/>
                  </a:lnTo>
                  <a:lnTo>
                    <a:pt x="640166" y="9"/>
                  </a:lnTo>
                  <a:lnTo>
                    <a:pt x="639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1752825" y="-9011325"/>
              <a:ext cx="42047625" cy="7552500"/>
            </a:xfrm>
            <a:custGeom>
              <a:avLst/>
              <a:gdLst/>
              <a:ahLst/>
              <a:cxnLst/>
              <a:rect l="l" t="t" r="r" b="b"/>
              <a:pathLst>
                <a:path w="1681905" h="302100" extrusionOk="0">
                  <a:moveTo>
                    <a:pt x="87050" y="0"/>
                  </a:move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151046"/>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lnTo>
                    <a:pt x="1681905" y="151046"/>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close/>
                </a:path>
              </a:pathLst>
            </a:custGeom>
            <a:solidFill>
              <a:srgbClr val="E2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41752825" y="-9011325"/>
              <a:ext cx="42047625" cy="7552500"/>
            </a:xfrm>
            <a:custGeom>
              <a:avLst/>
              <a:gdLst/>
              <a:ahLst/>
              <a:cxnLst/>
              <a:rect l="l" t="t" r="r" b="b"/>
              <a:pathLst>
                <a:path w="1681905" h="302100" fill="none" extrusionOk="0">
                  <a:moveTo>
                    <a:pt x="1681905" y="278498"/>
                  </a:moveTo>
                  <a:lnTo>
                    <a:pt x="1681905" y="278498"/>
                  </a:lnTo>
                  <a:lnTo>
                    <a:pt x="1681905" y="151046"/>
                  </a:lnTo>
                  <a:lnTo>
                    <a:pt x="1681905" y="151046"/>
                  </a:lnTo>
                  <a:lnTo>
                    <a:pt x="1681905" y="23602"/>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lnTo>
                    <a:pt x="1592041" y="0"/>
                  </a:lnTo>
                  <a:lnTo>
                    <a:pt x="1592041" y="0"/>
                  </a:lnTo>
                  <a:lnTo>
                    <a:pt x="840953" y="0"/>
                  </a:lnTo>
                  <a:lnTo>
                    <a:pt x="840953" y="0"/>
                  </a:lnTo>
                  <a:lnTo>
                    <a:pt x="89865" y="0"/>
                  </a:lnTo>
                  <a:lnTo>
                    <a:pt x="89865" y="0"/>
                  </a:lnTo>
                  <a:lnTo>
                    <a:pt x="87050" y="0"/>
                  </a:ln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23602"/>
                  </a:lnTo>
                  <a:lnTo>
                    <a:pt x="1" y="151046"/>
                  </a:lnTo>
                  <a:lnTo>
                    <a:pt x="1" y="151046"/>
                  </a:lnTo>
                  <a:lnTo>
                    <a:pt x="1" y="278498"/>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89865" y="302100"/>
                  </a:lnTo>
                  <a:lnTo>
                    <a:pt x="840953" y="302100"/>
                  </a:lnTo>
                  <a:lnTo>
                    <a:pt x="840953" y="302100"/>
                  </a:lnTo>
                  <a:lnTo>
                    <a:pt x="1592041"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1373125" y="-8899475"/>
              <a:ext cx="41288250" cy="7328800"/>
            </a:xfrm>
            <a:custGeom>
              <a:avLst/>
              <a:gdLst/>
              <a:ahLst/>
              <a:cxnLst/>
              <a:rect l="l" t="t" r="r" b="b"/>
              <a:pathLst>
                <a:path w="1651530" h="293152" extrusionOk="0">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1576853" y="293151"/>
                  </a:lnTo>
                  <a:lnTo>
                    <a:pt x="1580058" y="293134"/>
                  </a:lnTo>
                  <a:lnTo>
                    <a:pt x="1581675" y="293125"/>
                  </a:lnTo>
                  <a:lnTo>
                    <a:pt x="1583293" y="293107"/>
                  </a:lnTo>
                  <a:lnTo>
                    <a:pt x="1584940" y="293081"/>
                  </a:lnTo>
                  <a:lnTo>
                    <a:pt x="1586558" y="293054"/>
                  </a:lnTo>
                  <a:lnTo>
                    <a:pt x="1588205" y="293019"/>
                  </a:lnTo>
                  <a:lnTo>
                    <a:pt x="1589823" y="292975"/>
                  </a:lnTo>
                  <a:lnTo>
                    <a:pt x="1591471" y="292922"/>
                  </a:lnTo>
                  <a:lnTo>
                    <a:pt x="1593118" y="292869"/>
                  </a:lnTo>
                  <a:lnTo>
                    <a:pt x="1594766" y="292807"/>
                  </a:lnTo>
                  <a:lnTo>
                    <a:pt x="1596383" y="292736"/>
                  </a:lnTo>
                  <a:lnTo>
                    <a:pt x="1598031" y="292656"/>
                  </a:lnTo>
                  <a:lnTo>
                    <a:pt x="1599648" y="292577"/>
                  </a:lnTo>
                  <a:lnTo>
                    <a:pt x="1601266" y="292479"/>
                  </a:lnTo>
                  <a:lnTo>
                    <a:pt x="1602883" y="292382"/>
                  </a:lnTo>
                  <a:lnTo>
                    <a:pt x="1604501" y="292276"/>
                  </a:lnTo>
                  <a:lnTo>
                    <a:pt x="1606088" y="292152"/>
                  </a:lnTo>
                  <a:lnTo>
                    <a:pt x="1607676" y="292028"/>
                  </a:lnTo>
                  <a:lnTo>
                    <a:pt x="1609264" y="291896"/>
                  </a:lnTo>
                  <a:lnTo>
                    <a:pt x="1610821" y="291754"/>
                  </a:lnTo>
                  <a:lnTo>
                    <a:pt x="1612379" y="291595"/>
                  </a:lnTo>
                  <a:lnTo>
                    <a:pt x="1613937" y="291436"/>
                  </a:lnTo>
                  <a:lnTo>
                    <a:pt x="1615464" y="291268"/>
                  </a:lnTo>
                  <a:lnTo>
                    <a:pt x="1616962" y="291082"/>
                  </a:lnTo>
                  <a:lnTo>
                    <a:pt x="1618460" y="290888"/>
                  </a:lnTo>
                  <a:lnTo>
                    <a:pt x="1619928" y="290684"/>
                  </a:lnTo>
                  <a:lnTo>
                    <a:pt x="1621365" y="290472"/>
                  </a:lnTo>
                  <a:lnTo>
                    <a:pt x="1622803" y="290251"/>
                  </a:lnTo>
                  <a:lnTo>
                    <a:pt x="1624211" y="290012"/>
                  </a:lnTo>
                  <a:lnTo>
                    <a:pt x="1625619" y="289773"/>
                  </a:lnTo>
                  <a:lnTo>
                    <a:pt x="1626967" y="289517"/>
                  </a:lnTo>
                  <a:lnTo>
                    <a:pt x="1628315" y="289243"/>
                  </a:lnTo>
                  <a:lnTo>
                    <a:pt x="1629633" y="288960"/>
                  </a:lnTo>
                  <a:lnTo>
                    <a:pt x="1630921" y="288668"/>
                  </a:lnTo>
                  <a:lnTo>
                    <a:pt x="1632149" y="288367"/>
                  </a:lnTo>
                  <a:lnTo>
                    <a:pt x="1633377" y="288049"/>
                  </a:lnTo>
                  <a:lnTo>
                    <a:pt x="1634576" y="287722"/>
                  </a:lnTo>
                  <a:lnTo>
                    <a:pt x="1635744" y="287377"/>
                  </a:lnTo>
                  <a:lnTo>
                    <a:pt x="1636882" y="287023"/>
                  </a:lnTo>
                  <a:lnTo>
                    <a:pt x="1637990" y="286652"/>
                  </a:lnTo>
                  <a:lnTo>
                    <a:pt x="1639069" y="286272"/>
                  </a:lnTo>
                  <a:lnTo>
                    <a:pt x="1640087" y="285874"/>
                  </a:lnTo>
                  <a:lnTo>
                    <a:pt x="1641076" y="285467"/>
                  </a:lnTo>
                  <a:lnTo>
                    <a:pt x="1642034" y="285043"/>
                  </a:lnTo>
                  <a:lnTo>
                    <a:pt x="1642963" y="284600"/>
                  </a:lnTo>
                  <a:lnTo>
                    <a:pt x="1643832" y="284149"/>
                  </a:lnTo>
                  <a:lnTo>
                    <a:pt x="1644670" y="283681"/>
                  </a:lnTo>
                  <a:lnTo>
                    <a:pt x="1645449" y="283194"/>
                  </a:lnTo>
                  <a:lnTo>
                    <a:pt x="1646198" y="282699"/>
                  </a:lnTo>
                  <a:lnTo>
                    <a:pt x="1646917" y="282186"/>
                  </a:lnTo>
                  <a:lnTo>
                    <a:pt x="1647576" y="281656"/>
                  </a:lnTo>
                  <a:lnTo>
                    <a:pt x="1648175" y="281116"/>
                  </a:lnTo>
                  <a:lnTo>
                    <a:pt x="1648744" y="280550"/>
                  </a:lnTo>
                  <a:lnTo>
                    <a:pt x="1649253" y="279976"/>
                  </a:lnTo>
                  <a:lnTo>
                    <a:pt x="1649733" y="279383"/>
                  </a:lnTo>
                  <a:lnTo>
                    <a:pt x="1650152" y="278773"/>
                  </a:lnTo>
                  <a:lnTo>
                    <a:pt x="1650511" y="278145"/>
                  </a:lnTo>
                  <a:lnTo>
                    <a:pt x="1650811" y="277508"/>
                  </a:lnTo>
                  <a:lnTo>
                    <a:pt x="1651081" y="276845"/>
                  </a:lnTo>
                  <a:lnTo>
                    <a:pt x="1651290" y="276164"/>
                  </a:lnTo>
                  <a:lnTo>
                    <a:pt x="1651410" y="275475"/>
                  </a:lnTo>
                  <a:lnTo>
                    <a:pt x="1651500" y="274758"/>
                  </a:lnTo>
                  <a:lnTo>
                    <a:pt x="1651530" y="274024"/>
                  </a:lnTo>
                  <a:lnTo>
                    <a:pt x="1651530" y="19128"/>
                  </a:lnTo>
                  <a:lnTo>
                    <a:pt x="1651500" y="18394"/>
                  </a:lnTo>
                  <a:lnTo>
                    <a:pt x="1651410" y="17678"/>
                  </a:lnTo>
                  <a:lnTo>
                    <a:pt x="1651290" y="16988"/>
                  </a:lnTo>
                  <a:lnTo>
                    <a:pt x="1651081" y="16307"/>
                  </a:lnTo>
                  <a:lnTo>
                    <a:pt x="1650811" y="15644"/>
                  </a:lnTo>
                  <a:lnTo>
                    <a:pt x="1650511" y="14998"/>
                  </a:lnTo>
                  <a:lnTo>
                    <a:pt x="1650152" y="14379"/>
                  </a:lnTo>
                  <a:lnTo>
                    <a:pt x="1649733" y="13769"/>
                  </a:lnTo>
                  <a:lnTo>
                    <a:pt x="1649253" y="13177"/>
                  </a:lnTo>
                  <a:lnTo>
                    <a:pt x="1648744" y="12593"/>
                  </a:lnTo>
                  <a:lnTo>
                    <a:pt x="1648175" y="12036"/>
                  </a:lnTo>
                  <a:lnTo>
                    <a:pt x="1647576" y="11488"/>
                  </a:lnTo>
                  <a:lnTo>
                    <a:pt x="1646917" y="10966"/>
                  </a:lnTo>
                  <a:lnTo>
                    <a:pt x="1646198" y="10453"/>
                  </a:lnTo>
                  <a:lnTo>
                    <a:pt x="1645449" y="9949"/>
                  </a:lnTo>
                  <a:lnTo>
                    <a:pt x="1644670" y="9472"/>
                  </a:lnTo>
                  <a:lnTo>
                    <a:pt x="1643832" y="9003"/>
                  </a:lnTo>
                  <a:lnTo>
                    <a:pt x="1642963" y="8552"/>
                  </a:lnTo>
                  <a:lnTo>
                    <a:pt x="1642034" y="8110"/>
                  </a:lnTo>
                  <a:lnTo>
                    <a:pt x="1641076" y="7685"/>
                  </a:lnTo>
                  <a:lnTo>
                    <a:pt x="1640087" y="7278"/>
                  </a:lnTo>
                  <a:lnTo>
                    <a:pt x="1639069" y="6881"/>
                  </a:lnTo>
                  <a:lnTo>
                    <a:pt x="1637990" y="6500"/>
                  </a:lnTo>
                  <a:lnTo>
                    <a:pt x="1636882" y="6129"/>
                  </a:lnTo>
                  <a:lnTo>
                    <a:pt x="1635744" y="5775"/>
                  </a:lnTo>
                  <a:lnTo>
                    <a:pt x="1634576" y="5430"/>
                  </a:lnTo>
                  <a:lnTo>
                    <a:pt x="1633377" y="5103"/>
                  </a:lnTo>
                  <a:lnTo>
                    <a:pt x="1632149" y="4785"/>
                  </a:lnTo>
                  <a:lnTo>
                    <a:pt x="1630921" y="4484"/>
                  </a:lnTo>
                  <a:lnTo>
                    <a:pt x="1629633" y="4183"/>
                  </a:lnTo>
                  <a:lnTo>
                    <a:pt x="1628315" y="3909"/>
                  </a:lnTo>
                  <a:lnTo>
                    <a:pt x="1626967" y="3635"/>
                  </a:lnTo>
                  <a:lnTo>
                    <a:pt x="1625619" y="3379"/>
                  </a:lnTo>
                  <a:lnTo>
                    <a:pt x="1624211" y="3131"/>
                  </a:lnTo>
                  <a:lnTo>
                    <a:pt x="1622803" y="2901"/>
                  </a:lnTo>
                  <a:lnTo>
                    <a:pt x="1621365" y="2680"/>
                  </a:lnTo>
                  <a:lnTo>
                    <a:pt x="1619928" y="2468"/>
                  </a:lnTo>
                  <a:lnTo>
                    <a:pt x="1618460" y="2265"/>
                  </a:lnTo>
                  <a:lnTo>
                    <a:pt x="1616962" y="2070"/>
                  </a:lnTo>
                  <a:lnTo>
                    <a:pt x="1615464" y="1884"/>
                  </a:lnTo>
                  <a:lnTo>
                    <a:pt x="1613937" y="1716"/>
                  </a:lnTo>
                  <a:lnTo>
                    <a:pt x="1612379" y="1548"/>
                  </a:lnTo>
                  <a:lnTo>
                    <a:pt x="1610821" y="1398"/>
                  </a:lnTo>
                  <a:lnTo>
                    <a:pt x="1609264" y="1256"/>
                  </a:lnTo>
                  <a:lnTo>
                    <a:pt x="1607676" y="1124"/>
                  </a:lnTo>
                  <a:lnTo>
                    <a:pt x="1606088" y="991"/>
                  </a:lnTo>
                  <a:lnTo>
                    <a:pt x="1604501" y="876"/>
                  </a:lnTo>
                  <a:lnTo>
                    <a:pt x="1602883" y="770"/>
                  </a:lnTo>
                  <a:lnTo>
                    <a:pt x="1601266" y="673"/>
                  </a:lnTo>
                  <a:lnTo>
                    <a:pt x="1599648" y="576"/>
                  </a:lnTo>
                  <a:lnTo>
                    <a:pt x="1598031" y="487"/>
                  </a:lnTo>
                  <a:lnTo>
                    <a:pt x="1596383" y="416"/>
                  </a:lnTo>
                  <a:lnTo>
                    <a:pt x="1594766" y="346"/>
                  </a:lnTo>
                  <a:lnTo>
                    <a:pt x="1593118" y="284"/>
                  </a:lnTo>
                  <a:lnTo>
                    <a:pt x="1591471" y="222"/>
                  </a:lnTo>
                  <a:lnTo>
                    <a:pt x="1589823" y="178"/>
                  </a:lnTo>
                  <a:lnTo>
                    <a:pt x="1588205" y="133"/>
                  </a:lnTo>
                  <a:lnTo>
                    <a:pt x="1586558" y="98"/>
                  </a:lnTo>
                  <a:lnTo>
                    <a:pt x="1584940" y="72"/>
                  </a:lnTo>
                  <a:lnTo>
                    <a:pt x="1583293" y="45"/>
                  </a:lnTo>
                  <a:lnTo>
                    <a:pt x="1581675" y="27"/>
                  </a:lnTo>
                  <a:lnTo>
                    <a:pt x="1580058" y="10"/>
                  </a:lnTo>
                  <a:lnTo>
                    <a:pt x="1576853" y="1"/>
                  </a:lnTo>
                  <a:close/>
                </a:path>
              </a:pathLst>
            </a:custGeom>
            <a:solidFill>
              <a:srgbClr val="6A5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1373125" y="-8899475"/>
              <a:ext cx="41288250" cy="7328800"/>
            </a:xfrm>
            <a:custGeom>
              <a:avLst/>
              <a:gdLst/>
              <a:ahLst/>
              <a:cxnLst/>
              <a:rect l="l" t="t" r="r" b="b"/>
              <a:pathLst>
                <a:path w="1651530" h="293152" fill="none" extrusionOk="0">
                  <a:moveTo>
                    <a:pt x="74677" y="293151"/>
                  </a:moveTo>
                  <a:lnTo>
                    <a:pt x="74677" y="293151"/>
                  </a:lnTo>
                  <a:lnTo>
                    <a:pt x="71472" y="293134"/>
                  </a:lnTo>
                  <a:lnTo>
                    <a:pt x="69855" y="293125"/>
                  </a:lnTo>
                  <a:lnTo>
                    <a:pt x="68237" y="293107"/>
                  </a:lnTo>
                  <a:lnTo>
                    <a:pt x="66590" y="293081"/>
                  </a:lnTo>
                  <a:lnTo>
                    <a:pt x="64972" y="293054"/>
                  </a:lnTo>
                  <a:lnTo>
                    <a:pt x="63325" y="293019"/>
                  </a:lnTo>
                  <a:lnTo>
                    <a:pt x="61707" y="292975"/>
                  </a:lnTo>
                  <a:lnTo>
                    <a:pt x="60059" y="292922"/>
                  </a:lnTo>
                  <a:lnTo>
                    <a:pt x="58412" y="292869"/>
                  </a:lnTo>
                  <a:lnTo>
                    <a:pt x="56764" y="292807"/>
                  </a:lnTo>
                  <a:lnTo>
                    <a:pt x="55147" y="292736"/>
                  </a:lnTo>
                  <a:lnTo>
                    <a:pt x="53499" y="292656"/>
                  </a:lnTo>
                  <a:lnTo>
                    <a:pt x="51882" y="292577"/>
                  </a:lnTo>
                  <a:lnTo>
                    <a:pt x="50264" y="292479"/>
                  </a:lnTo>
                  <a:lnTo>
                    <a:pt x="48647" y="292382"/>
                  </a:lnTo>
                  <a:lnTo>
                    <a:pt x="47029" y="292276"/>
                  </a:lnTo>
                  <a:lnTo>
                    <a:pt x="45442" y="292152"/>
                  </a:lnTo>
                  <a:lnTo>
                    <a:pt x="43854" y="292028"/>
                  </a:lnTo>
                  <a:lnTo>
                    <a:pt x="42266" y="291896"/>
                  </a:lnTo>
                  <a:lnTo>
                    <a:pt x="40709" y="291754"/>
                  </a:lnTo>
                  <a:lnTo>
                    <a:pt x="39151" y="291595"/>
                  </a:lnTo>
                  <a:lnTo>
                    <a:pt x="37593" y="291436"/>
                  </a:lnTo>
                  <a:lnTo>
                    <a:pt x="36066" y="291268"/>
                  </a:lnTo>
                  <a:lnTo>
                    <a:pt x="34568" y="291082"/>
                  </a:lnTo>
                  <a:lnTo>
                    <a:pt x="33070" y="290888"/>
                  </a:lnTo>
                  <a:lnTo>
                    <a:pt x="31602" y="290684"/>
                  </a:lnTo>
                  <a:lnTo>
                    <a:pt x="30165" y="290472"/>
                  </a:lnTo>
                  <a:lnTo>
                    <a:pt x="28727" y="290251"/>
                  </a:lnTo>
                  <a:lnTo>
                    <a:pt x="27319" y="290012"/>
                  </a:lnTo>
                  <a:lnTo>
                    <a:pt x="25911" y="289773"/>
                  </a:lnTo>
                  <a:lnTo>
                    <a:pt x="24563" y="289517"/>
                  </a:lnTo>
                  <a:lnTo>
                    <a:pt x="23215" y="289243"/>
                  </a:lnTo>
                  <a:lnTo>
                    <a:pt x="21897" y="288960"/>
                  </a:lnTo>
                  <a:lnTo>
                    <a:pt x="20609" y="288668"/>
                  </a:lnTo>
                  <a:lnTo>
                    <a:pt x="19381" y="288367"/>
                  </a:lnTo>
                  <a:lnTo>
                    <a:pt x="18153" y="288049"/>
                  </a:lnTo>
                  <a:lnTo>
                    <a:pt x="16954" y="287722"/>
                  </a:lnTo>
                  <a:lnTo>
                    <a:pt x="15786" y="287377"/>
                  </a:lnTo>
                  <a:lnTo>
                    <a:pt x="14648" y="287023"/>
                  </a:lnTo>
                  <a:lnTo>
                    <a:pt x="13540" y="286652"/>
                  </a:lnTo>
                  <a:lnTo>
                    <a:pt x="12461" y="286272"/>
                  </a:lnTo>
                  <a:lnTo>
                    <a:pt x="11443" y="285874"/>
                  </a:lnTo>
                  <a:lnTo>
                    <a:pt x="10454" y="285467"/>
                  </a:lnTo>
                  <a:lnTo>
                    <a:pt x="9496" y="285043"/>
                  </a:lnTo>
                  <a:lnTo>
                    <a:pt x="8567" y="284600"/>
                  </a:lnTo>
                  <a:lnTo>
                    <a:pt x="7698" y="284149"/>
                  </a:lnTo>
                  <a:lnTo>
                    <a:pt x="6860" y="283681"/>
                  </a:lnTo>
                  <a:lnTo>
                    <a:pt x="6081" y="283194"/>
                  </a:lnTo>
                  <a:lnTo>
                    <a:pt x="5332" y="282699"/>
                  </a:lnTo>
                  <a:lnTo>
                    <a:pt x="4613" y="282186"/>
                  </a:lnTo>
                  <a:lnTo>
                    <a:pt x="3954" y="281656"/>
                  </a:lnTo>
                  <a:lnTo>
                    <a:pt x="3355" y="281116"/>
                  </a:lnTo>
                  <a:lnTo>
                    <a:pt x="2786" y="280550"/>
                  </a:lnTo>
                  <a:lnTo>
                    <a:pt x="2277" y="279976"/>
                  </a:lnTo>
                  <a:lnTo>
                    <a:pt x="1797" y="279383"/>
                  </a:lnTo>
                  <a:lnTo>
                    <a:pt x="1378" y="278773"/>
                  </a:lnTo>
                  <a:lnTo>
                    <a:pt x="1018" y="278145"/>
                  </a:lnTo>
                  <a:lnTo>
                    <a:pt x="719" y="277508"/>
                  </a:lnTo>
                  <a:lnTo>
                    <a:pt x="449" y="276845"/>
                  </a:lnTo>
                  <a:lnTo>
                    <a:pt x="240" y="276164"/>
                  </a:lnTo>
                  <a:lnTo>
                    <a:pt x="120" y="275475"/>
                  </a:lnTo>
                  <a:lnTo>
                    <a:pt x="30" y="274758"/>
                  </a:lnTo>
                  <a:lnTo>
                    <a:pt x="0" y="274024"/>
                  </a:lnTo>
                  <a:lnTo>
                    <a:pt x="0" y="19128"/>
                  </a:lnTo>
                  <a:lnTo>
                    <a:pt x="0" y="19128"/>
                  </a:lnTo>
                  <a:lnTo>
                    <a:pt x="30" y="18394"/>
                  </a:lnTo>
                  <a:lnTo>
                    <a:pt x="120" y="17678"/>
                  </a:lnTo>
                  <a:lnTo>
                    <a:pt x="240" y="16988"/>
                  </a:lnTo>
                  <a:lnTo>
                    <a:pt x="449" y="16307"/>
                  </a:lnTo>
                  <a:lnTo>
                    <a:pt x="719" y="15644"/>
                  </a:lnTo>
                  <a:lnTo>
                    <a:pt x="1018" y="14998"/>
                  </a:lnTo>
                  <a:lnTo>
                    <a:pt x="1378" y="14379"/>
                  </a:lnTo>
                  <a:lnTo>
                    <a:pt x="1797" y="13769"/>
                  </a:lnTo>
                  <a:lnTo>
                    <a:pt x="2277" y="13177"/>
                  </a:lnTo>
                  <a:lnTo>
                    <a:pt x="2786" y="12593"/>
                  </a:lnTo>
                  <a:lnTo>
                    <a:pt x="3355" y="12036"/>
                  </a:lnTo>
                  <a:lnTo>
                    <a:pt x="3954" y="11488"/>
                  </a:lnTo>
                  <a:lnTo>
                    <a:pt x="4613" y="10966"/>
                  </a:lnTo>
                  <a:lnTo>
                    <a:pt x="5332" y="10453"/>
                  </a:lnTo>
                  <a:lnTo>
                    <a:pt x="6081" y="9949"/>
                  </a:lnTo>
                  <a:lnTo>
                    <a:pt x="6860" y="9472"/>
                  </a:lnTo>
                  <a:lnTo>
                    <a:pt x="7698" y="9003"/>
                  </a:lnTo>
                  <a:lnTo>
                    <a:pt x="8567" y="8552"/>
                  </a:lnTo>
                  <a:lnTo>
                    <a:pt x="9496" y="8110"/>
                  </a:lnTo>
                  <a:lnTo>
                    <a:pt x="10454" y="7685"/>
                  </a:lnTo>
                  <a:lnTo>
                    <a:pt x="11443" y="7278"/>
                  </a:lnTo>
                  <a:lnTo>
                    <a:pt x="12461" y="6881"/>
                  </a:lnTo>
                  <a:lnTo>
                    <a:pt x="13540" y="6500"/>
                  </a:lnTo>
                  <a:lnTo>
                    <a:pt x="14648" y="6129"/>
                  </a:lnTo>
                  <a:lnTo>
                    <a:pt x="15786" y="5775"/>
                  </a:lnTo>
                  <a:lnTo>
                    <a:pt x="16954" y="5430"/>
                  </a:lnTo>
                  <a:lnTo>
                    <a:pt x="18153" y="5103"/>
                  </a:lnTo>
                  <a:lnTo>
                    <a:pt x="19381" y="4785"/>
                  </a:lnTo>
                  <a:lnTo>
                    <a:pt x="20609" y="4484"/>
                  </a:lnTo>
                  <a:lnTo>
                    <a:pt x="21897" y="4183"/>
                  </a:lnTo>
                  <a:lnTo>
                    <a:pt x="23215" y="3909"/>
                  </a:lnTo>
                  <a:lnTo>
                    <a:pt x="24563" y="3635"/>
                  </a:lnTo>
                  <a:lnTo>
                    <a:pt x="25911" y="3379"/>
                  </a:lnTo>
                  <a:lnTo>
                    <a:pt x="27319" y="3131"/>
                  </a:lnTo>
                  <a:lnTo>
                    <a:pt x="28727" y="2901"/>
                  </a:lnTo>
                  <a:lnTo>
                    <a:pt x="30165" y="2680"/>
                  </a:lnTo>
                  <a:lnTo>
                    <a:pt x="31602" y="2468"/>
                  </a:lnTo>
                  <a:lnTo>
                    <a:pt x="33070" y="2265"/>
                  </a:lnTo>
                  <a:lnTo>
                    <a:pt x="34568" y="2070"/>
                  </a:lnTo>
                  <a:lnTo>
                    <a:pt x="36066" y="1884"/>
                  </a:lnTo>
                  <a:lnTo>
                    <a:pt x="37593" y="1716"/>
                  </a:lnTo>
                  <a:lnTo>
                    <a:pt x="39151" y="1548"/>
                  </a:lnTo>
                  <a:lnTo>
                    <a:pt x="40709" y="1398"/>
                  </a:lnTo>
                  <a:lnTo>
                    <a:pt x="42266" y="1256"/>
                  </a:lnTo>
                  <a:lnTo>
                    <a:pt x="43854" y="1124"/>
                  </a:lnTo>
                  <a:lnTo>
                    <a:pt x="45442" y="991"/>
                  </a:lnTo>
                  <a:lnTo>
                    <a:pt x="47029" y="876"/>
                  </a:lnTo>
                  <a:lnTo>
                    <a:pt x="48647" y="770"/>
                  </a:lnTo>
                  <a:lnTo>
                    <a:pt x="50264" y="673"/>
                  </a:lnTo>
                  <a:lnTo>
                    <a:pt x="51882" y="576"/>
                  </a:lnTo>
                  <a:lnTo>
                    <a:pt x="53499" y="487"/>
                  </a:lnTo>
                  <a:lnTo>
                    <a:pt x="55147" y="416"/>
                  </a:lnTo>
                  <a:lnTo>
                    <a:pt x="56764" y="346"/>
                  </a:lnTo>
                  <a:lnTo>
                    <a:pt x="58412" y="284"/>
                  </a:lnTo>
                  <a:lnTo>
                    <a:pt x="60059" y="222"/>
                  </a:lnTo>
                  <a:lnTo>
                    <a:pt x="61707" y="178"/>
                  </a:lnTo>
                  <a:lnTo>
                    <a:pt x="63325" y="133"/>
                  </a:lnTo>
                  <a:lnTo>
                    <a:pt x="64972" y="98"/>
                  </a:lnTo>
                  <a:lnTo>
                    <a:pt x="66590" y="72"/>
                  </a:lnTo>
                  <a:lnTo>
                    <a:pt x="68237" y="45"/>
                  </a:lnTo>
                  <a:lnTo>
                    <a:pt x="69855" y="27"/>
                  </a:lnTo>
                  <a:lnTo>
                    <a:pt x="71472" y="10"/>
                  </a:lnTo>
                  <a:lnTo>
                    <a:pt x="74677" y="1"/>
                  </a:lnTo>
                  <a:lnTo>
                    <a:pt x="1576853" y="1"/>
                  </a:lnTo>
                  <a:lnTo>
                    <a:pt x="1576853" y="1"/>
                  </a:lnTo>
                  <a:lnTo>
                    <a:pt x="1580058" y="10"/>
                  </a:lnTo>
                  <a:lnTo>
                    <a:pt x="1581675" y="27"/>
                  </a:lnTo>
                  <a:lnTo>
                    <a:pt x="1583293" y="45"/>
                  </a:lnTo>
                  <a:lnTo>
                    <a:pt x="1584940" y="72"/>
                  </a:lnTo>
                  <a:lnTo>
                    <a:pt x="1586558" y="98"/>
                  </a:lnTo>
                  <a:lnTo>
                    <a:pt x="1588205" y="133"/>
                  </a:lnTo>
                  <a:lnTo>
                    <a:pt x="1589823" y="178"/>
                  </a:lnTo>
                  <a:lnTo>
                    <a:pt x="1591471" y="222"/>
                  </a:lnTo>
                  <a:lnTo>
                    <a:pt x="1593118" y="284"/>
                  </a:lnTo>
                  <a:lnTo>
                    <a:pt x="1594766" y="346"/>
                  </a:lnTo>
                  <a:lnTo>
                    <a:pt x="1596383" y="416"/>
                  </a:lnTo>
                  <a:lnTo>
                    <a:pt x="1598031" y="487"/>
                  </a:lnTo>
                  <a:lnTo>
                    <a:pt x="1599648" y="576"/>
                  </a:lnTo>
                  <a:lnTo>
                    <a:pt x="1601266" y="673"/>
                  </a:lnTo>
                  <a:lnTo>
                    <a:pt x="1602883" y="770"/>
                  </a:lnTo>
                  <a:lnTo>
                    <a:pt x="1604501" y="876"/>
                  </a:lnTo>
                  <a:lnTo>
                    <a:pt x="1606088" y="991"/>
                  </a:lnTo>
                  <a:lnTo>
                    <a:pt x="1607676" y="1124"/>
                  </a:lnTo>
                  <a:lnTo>
                    <a:pt x="1609264" y="1256"/>
                  </a:lnTo>
                  <a:lnTo>
                    <a:pt x="1610821" y="1398"/>
                  </a:lnTo>
                  <a:lnTo>
                    <a:pt x="1612379" y="1548"/>
                  </a:lnTo>
                  <a:lnTo>
                    <a:pt x="1613937" y="1716"/>
                  </a:lnTo>
                  <a:lnTo>
                    <a:pt x="1615464" y="1884"/>
                  </a:lnTo>
                  <a:lnTo>
                    <a:pt x="1616962" y="2070"/>
                  </a:lnTo>
                  <a:lnTo>
                    <a:pt x="1618460" y="2265"/>
                  </a:lnTo>
                  <a:lnTo>
                    <a:pt x="1619928" y="2468"/>
                  </a:lnTo>
                  <a:lnTo>
                    <a:pt x="1621365" y="2680"/>
                  </a:lnTo>
                  <a:lnTo>
                    <a:pt x="1622803" y="2901"/>
                  </a:lnTo>
                  <a:lnTo>
                    <a:pt x="1624211" y="3131"/>
                  </a:lnTo>
                  <a:lnTo>
                    <a:pt x="1625619" y="3379"/>
                  </a:lnTo>
                  <a:lnTo>
                    <a:pt x="1626967" y="3635"/>
                  </a:lnTo>
                  <a:lnTo>
                    <a:pt x="1628315" y="3909"/>
                  </a:lnTo>
                  <a:lnTo>
                    <a:pt x="1629633" y="4183"/>
                  </a:lnTo>
                  <a:lnTo>
                    <a:pt x="1630921" y="4484"/>
                  </a:lnTo>
                  <a:lnTo>
                    <a:pt x="1632149" y="4785"/>
                  </a:lnTo>
                  <a:lnTo>
                    <a:pt x="1633377" y="5103"/>
                  </a:lnTo>
                  <a:lnTo>
                    <a:pt x="1634576" y="5430"/>
                  </a:lnTo>
                  <a:lnTo>
                    <a:pt x="1635744" y="5775"/>
                  </a:lnTo>
                  <a:lnTo>
                    <a:pt x="1636882" y="6129"/>
                  </a:lnTo>
                  <a:lnTo>
                    <a:pt x="1637990" y="6500"/>
                  </a:lnTo>
                  <a:lnTo>
                    <a:pt x="1639069" y="6881"/>
                  </a:lnTo>
                  <a:lnTo>
                    <a:pt x="1640087" y="7278"/>
                  </a:lnTo>
                  <a:lnTo>
                    <a:pt x="1641076" y="7685"/>
                  </a:lnTo>
                  <a:lnTo>
                    <a:pt x="1642034" y="8110"/>
                  </a:lnTo>
                  <a:lnTo>
                    <a:pt x="1642963" y="8552"/>
                  </a:lnTo>
                  <a:lnTo>
                    <a:pt x="1643832" y="9003"/>
                  </a:lnTo>
                  <a:lnTo>
                    <a:pt x="1644670" y="9472"/>
                  </a:lnTo>
                  <a:lnTo>
                    <a:pt x="1645449" y="9949"/>
                  </a:lnTo>
                  <a:lnTo>
                    <a:pt x="1646198" y="10453"/>
                  </a:lnTo>
                  <a:lnTo>
                    <a:pt x="1646917" y="10966"/>
                  </a:lnTo>
                  <a:lnTo>
                    <a:pt x="1647576" y="11488"/>
                  </a:lnTo>
                  <a:lnTo>
                    <a:pt x="1648175" y="12036"/>
                  </a:lnTo>
                  <a:lnTo>
                    <a:pt x="1648744" y="12593"/>
                  </a:lnTo>
                  <a:lnTo>
                    <a:pt x="1649253" y="13177"/>
                  </a:lnTo>
                  <a:lnTo>
                    <a:pt x="1649733" y="13769"/>
                  </a:lnTo>
                  <a:lnTo>
                    <a:pt x="1650152" y="14379"/>
                  </a:lnTo>
                  <a:lnTo>
                    <a:pt x="1650511" y="14998"/>
                  </a:lnTo>
                  <a:lnTo>
                    <a:pt x="1650811" y="15644"/>
                  </a:lnTo>
                  <a:lnTo>
                    <a:pt x="1651081" y="16307"/>
                  </a:lnTo>
                  <a:lnTo>
                    <a:pt x="1651290" y="16988"/>
                  </a:lnTo>
                  <a:lnTo>
                    <a:pt x="1651410" y="17678"/>
                  </a:lnTo>
                  <a:lnTo>
                    <a:pt x="1651500" y="18394"/>
                  </a:lnTo>
                  <a:lnTo>
                    <a:pt x="1651530" y="19128"/>
                  </a:lnTo>
                  <a:lnTo>
                    <a:pt x="1651530" y="274024"/>
                  </a:lnTo>
                  <a:lnTo>
                    <a:pt x="1651530" y="274024"/>
                  </a:lnTo>
                  <a:lnTo>
                    <a:pt x="1651500" y="274758"/>
                  </a:lnTo>
                  <a:lnTo>
                    <a:pt x="1651410" y="275475"/>
                  </a:lnTo>
                  <a:lnTo>
                    <a:pt x="1651290" y="276164"/>
                  </a:lnTo>
                  <a:lnTo>
                    <a:pt x="1651081" y="276845"/>
                  </a:lnTo>
                  <a:lnTo>
                    <a:pt x="1650811" y="277508"/>
                  </a:lnTo>
                  <a:lnTo>
                    <a:pt x="1650511" y="278145"/>
                  </a:lnTo>
                  <a:lnTo>
                    <a:pt x="1650152" y="278773"/>
                  </a:lnTo>
                  <a:lnTo>
                    <a:pt x="1649733" y="279383"/>
                  </a:lnTo>
                  <a:lnTo>
                    <a:pt x="1649253" y="279976"/>
                  </a:lnTo>
                  <a:lnTo>
                    <a:pt x="1648744" y="280550"/>
                  </a:lnTo>
                  <a:lnTo>
                    <a:pt x="1648175" y="281116"/>
                  </a:lnTo>
                  <a:lnTo>
                    <a:pt x="1647576" y="281656"/>
                  </a:lnTo>
                  <a:lnTo>
                    <a:pt x="1646917" y="282186"/>
                  </a:lnTo>
                  <a:lnTo>
                    <a:pt x="1646198" y="282699"/>
                  </a:lnTo>
                  <a:lnTo>
                    <a:pt x="1645449" y="283194"/>
                  </a:lnTo>
                  <a:lnTo>
                    <a:pt x="1644670" y="283681"/>
                  </a:lnTo>
                  <a:lnTo>
                    <a:pt x="1643832" y="284149"/>
                  </a:lnTo>
                  <a:lnTo>
                    <a:pt x="1642963" y="284600"/>
                  </a:lnTo>
                  <a:lnTo>
                    <a:pt x="1642034" y="285043"/>
                  </a:lnTo>
                  <a:lnTo>
                    <a:pt x="1641076" y="285467"/>
                  </a:lnTo>
                  <a:lnTo>
                    <a:pt x="1640087" y="285874"/>
                  </a:lnTo>
                  <a:lnTo>
                    <a:pt x="1639069" y="286272"/>
                  </a:lnTo>
                  <a:lnTo>
                    <a:pt x="1637990" y="286652"/>
                  </a:lnTo>
                  <a:lnTo>
                    <a:pt x="1636882" y="287023"/>
                  </a:lnTo>
                  <a:lnTo>
                    <a:pt x="1635744" y="287377"/>
                  </a:lnTo>
                  <a:lnTo>
                    <a:pt x="1634576" y="287722"/>
                  </a:lnTo>
                  <a:lnTo>
                    <a:pt x="1633377" y="288049"/>
                  </a:lnTo>
                  <a:lnTo>
                    <a:pt x="1632149" y="288367"/>
                  </a:lnTo>
                  <a:lnTo>
                    <a:pt x="1630921" y="288668"/>
                  </a:lnTo>
                  <a:lnTo>
                    <a:pt x="1629633" y="288960"/>
                  </a:lnTo>
                  <a:lnTo>
                    <a:pt x="1628315" y="289243"/>
                  </a:lnTo>
                  <a:lnTo>
                    <a:pt x="1626967" y="289517"/>
                  </a:lnTo>
                  <a:lnTo>
                    <a:pt x="1625619" y="289773"/>
                  </a:lnTo>
                  <a:lnTo>
                    <a:pt x="1624211" y="290012"/>
                  </a:lnTo>
                  <a:lnTo>
                    <a:pt x="1622803" y="290251"/>
                  </a:lnTo>
                  <a:lnTo>
                    <a:pt x="1621365" y="290472"/>
                  </a:lnTo>
                  <a:lnTo>
                    <a:pt x="1619928" y="290684"/>
                  </a:lnTo>
                  <a:lnTo>
                    <a:pt x="1618460" y="290888"/>
                  </a:lnTo>
                  <a:lnTo>
                    <a:pt x="1616962" y="291082"/>
                  </a:lnTo>
                  <a:lnTo>
                    <a:pt x="1615464" y="291268"/>
                  </a:lnTo>
                  <a:lnTo>
                    <a:pt x="1613937" y="291436"/>
                  </a:lnTo>
                  <a:lnTo>
                    <a:pt x="1612379" y="291595"/>
                  </a:lnTo>
                  <a:lnTo>
                    <a:pt x="1610821" y="291754"/>
                  </a:lnTo>
                  <a:lnTo>
                    <a:pt x="1609264" y="291896"/>
                  </a:lnTo>
                  <a:lnTo>
                    <a:pt x="1607676" y="292028"/>
                  </a:lnTo>
                  <a:lnTo>
                    <a:pt x="1606088" y="292152"/>
                  </a:lnTo>
                  <a:lnTo>
                    <a:pt x="1604501" y="292276"/>
                  </a:lnTo>
                  <a:lnTo>
                    <a:pt x="1602883" y="292382"/>
                  </a:lnTo>
                  <a:lnTo>
                    <a:pt x="1601266" y="292479"/>
                  </a:lnTo>
                  <a:lnTo>
                    <a:pt x="1599648" y="292577"/>
                  </a:lnTo>
                  <a:lnTo>
                    <a:pt x="1598031" y="292656"/>
                  </a:lnTo>
                  <a:lnTo>
                    <a:pt x="1596383" y="292736"/>
                  </a:lnTo>
                  <a:lnTo>
                    <a:pt x="1594766" y="292807"/>
                  </a:lnTo>
                  <a:lnTo>
                    <a:pt x="1593118" y="292869"/>
                  </a:lnTo>
                  <a:lnTo>
                    <a:pt x="1591471" y="292922"/>
                  </a:lnTo>
                  <a:lnTo>
                    <a:pt x="1589823" y="292975"/>
                  </a:lnTo>
                  <a:lnTo>
                    <a:pt x="1588205" y="293019"/>
                  </a:lnTo>
                  <a:lnTo>
                    <a:pt x="1586558" y="293054"/>
                  </a:lnTo>
                  <a:lnTo>
                    <a:pt x="1584940" y="293081"/>
                  </a:lnTo>
                  <a:lnTo>
                    <a:pt x="1583293" y="293107"/>
                  </a:lnTo>
                  <a:lnTo>
                    <a:pt x="1581675" y="293125"/>
                  </a:lnTo>
                  <a:lnTo>
                    <a:pt x="1580058" y="293134"/>
                  </a:lnTo>
                  <a:lnTo>
                    <a:pt x="1576853" y="293151"/>
                  </a:lnTo>
                  <a:lnTo>
                    <a:pt x="74677" y="293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0484225" y="-8567850"/>
              <a:ext cx="39510450" cy="5980675"/>
            </a:xfrm>
            <a:custGeom>
              <a:avLst/>
              <a:gdLst/>
              <a:ahLst/>
              <a:cxnLst/>
              <a:rect l="l" t="t" r="r" b="b"/>
              <a:pathLst>
                <a:path w="1580418" h="239227" extrusionOk="0">
                  <a:moveTo>
                    <a:pt x="0" y="0"/>
                  </a:moveTo>
                  <a:lnTo>
                    <a:pt x="0" y="239227"/>
                  </a:lnTo>
                  <a:lnTo>
                    <a:pt x="1580418" y="239227"/>
                  </a:lnTo>
                  <a:lnTo>
                    <a:pt x="1580418" y="0"/>
                  </a:lnTo>
                  <a:close/>
                </a:path>
              </a:pathLst>
            </a:custGeom>
            <a:solidFill>
              <a:srgbClr val="FAA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0484225" y="-8567850"/>
              <a:ext cx="39510450" cy="5980675"/>
            </a:xfrm>
            <a:custGeom>
              <a:avLst/>
              <a:gdLst/>
              <a:ahLst/>
              <a:cxnLst/>
              <a:rect l="l" t="t" r="r" b="b"/>
              <a:pathLst>
                <a:path w="1580418" h="239227" fill="none" extrusionOk="0">
                  <a:moveTo>
                    <a:pt x="1580418" y="239227"/>
                  </a:moveTo>
                  <a:lnTo>
                    <a:pt x="0" y="239227"/>
                  </a:lnTo>
                  <a:lnTo>
                    <a:pt x="0" y="0"/>
                  </a:lnTo>
                  <a:lnTo>
                    <a:pt x="1580418" y="0"/>
                  </a:lnTo>
                  <a:lnTo>
                    <a:pt x="1580418" y="239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21778925" y="-2371200"/>
              <a:ext cx="2099850" cy="619900"/>
            </a:xfrm>
            <a:custGeom>
              <a:avLst/>
              <a:gdLst/>
              <a:ahLst/>
              <a:cxnLst/>
              <a:rect l="l" t="t" r="r" b="b"/>
              <a:pathLst>
                <a:path w="83994" h="24796" extrusionOk="0">
                  <a:moveTo>
                    <a:pt x="40919" y="0"/>
                  </a:moveTo>
                  <a:lnTo>
                    <a:pt x="39840" y="9"/>
                  </a:lnTo>
                  <a:lnTo>
                    <a:pt x="38762" y="36"/>
                  </a:lnTo>
                  <a:lnTo>
                    <a:pt x="37713" y="62"/>
                  </a:lnTo>
                  <a:lnTo>
                    <a:pt x="36635" y="98"/>
                  </a:lnTo>
                  <a:lnTo>
                    <a:pt x="35587" y="142"/>
                  </a:lnTo>
                  <a:lnTo>
                    <a:pt x="34568" y="195"/>
                  </a:lnTo>
                  <a:lnTo>
                    <a:pt x="33520" y="248"/>
                  </a:lnTo>
                  <a:lnTo>
                    <a:pt x="32501" y="319"/>
                  </a:lnTo>
                  <a:lnTo>
                    <a:pt x="31513" y="389"/>
                  </a:lnTo>
                  <a:lnTo>
                    <a:pt x="30494" y="469"/>
                  </a:lnTo>
                  <a:lnTo>
                    <a:pt x="29506" y="557"/>
                  </a:lnTo>
                  <a:lnTo>
                    <a:pt x="28517" y="646"/>
                  </a:lnTo>
                  <a:lnTo>
                    <a:pt x="27559" y="752"/>
                  </a:lnTo>
                  <a:lnTo>
                    <a:pt x="26600" y="858"/>
                  </a:lnTo>
                  <a:lnTo>
                    <a:pt x="25642" y="973"/>
                  </a:lnTo>
                  <a:lnTo>
                    <a:pt x="24713" y="1088"/>
                  </a:lnTo>
                  <a:lnTo>
                    <a:pt x="23784" y="1221"/>
                  </a:lnTo>
                  <a:lnTo>
                    <a:pt x="22886" y="1353"/>
                  </a:lnTo>
                  <a:lnTo>
                    <a:pt x="21987" y="1495"/>
                  </a:lnTo>
                  <a:lnTo>
                    <a:pt x="21088" y="1636"/>
                  </a:lnTo>
                  <a:lnTo>
                    <a:pt x="20220" y="1795"/>
                  </a:lnTo>
                  <a:lnTo>
                    <a:pt x="19351" y="1946"/>
                  </a:lnTo>
                  <a:lnTo>
                    <a:pt x="18512" y="2114"/>
                  </a:lnTo>
                  <a:lnTo>
                    <a:pt x="17674" y="2282"/>
                  </a:lnTo>
                  <a:lnTo>
                    <a:pt x="16865" y="2459"/>
                  </a:lnTo>
                  <a:lnTo>
                    <a:pt x="16056" y="2644"/>
                  </a:lnTo>
                  <a:lnTo>
                    <a:pt x="15277" y="2830"/>
                  </a:lnTo>
                  <a:lnTo>
                    <a:pt x="14528" y="3016"/>
                  </a:lnTo>
                  <a:lnTo>
                    <a:pt x="13750" y="3219"/>
                  </a:lnTo>
                  <a:lnTo>
                    <a:pt x="13031" y="3423"/>
                  </a:lnTo>
                  <a:lnTo>
                    <a:pt x="12312" y="3626"/>
                  </a:lnTo>
                  <a:lnTo>
                    <a:pt x="11593" y="3838"/>
                  </a:lnTo>
                  <a:lnTo>
                    <a:pt x="10904" y="4059"/>
                  </a:lnTo>
                  <a:lnTo>
                    <a:pt x="10245" y="4280"/>
                  </a:lnTo>
                  <a:lnTo>
                    <a:pt x="9586" y="4510"/>
                  </a:lnTo>
                  <a:lnTo>
                    <a:pt x="8957" y="4740"/>
                  </a:lnTo>
                  <a:lnTo>
                    <a:pt x="8358" y="4979"/>
                  </a:lnTo>
                  <a:lnTo>
                    <a:pt x="7759" y="5218"/>
                  </a:lnTo>
                  <a:lnTo>
                    <a:pt x="7159" y="5465"/>
                  </a:lnTo>
                  <a:lnTo>
                    <a:pt x="6620" y="5713"/>
                  </a:lnTo>
                  <a:lnTo>
                    <a:pt x="6081" y="5969"/>
                  </a:lnTo>
                  <a:lnTo>
                    <a:pt x="5572" y="6226"/>
                  </a:lnTo>
                  <a:lnTo>
                    <a:pt x="5063" y="6482"/>
                  </a:lnTo>
                  <a:lnTo>
                    <a:pt x="4583" y="6747"/>
                  </a:lnTo>
                  <a:lnTo>
                    <a:pt x="4134" y="7022"/>
                  </a:lnTo>
                  <a:lnTo>
                    <a:pt x="3715" y="7296"/>
                  </a:lnTo>
                  <a:lnTo>
                    <a:pt x="3295" y="7570"/>
                  </a:lnTo>
                  <a:lnTo>
                    <a:pt x="2906" y="7844"/>
                  </a:lnTo>
                  <a:lnTo>
                    <a:pt x="2546" y="8136"/>
                  </a:lnTo>
                  <a:lnTo>
                    <a:pt x="2217" y="8419"/>
                  </a:lnTo>
                  <a:lnTo>
                    <a:pt x="1887" y="8711"/>
                  </a:lnTo>
                  <a:lnTo>
                    <a:pt x="1588" y="9002"/>
                  </a:lnTo>
                  <a:lnTo>
                    <a:pt x="1318" y="9294"/>
                  </a:lnTo>
                  <a:lnTo>
                    <a:pt x="1079" y="9595"/>
                  </a:lnTo>
                  <a:lnTo>
                    <a:pt x="869" y="9896"/>
                  </a:lnTo>
                  <a:lnTo>
                    <a:pt x="659" y="10196"/>
                  </a:lnTo>
                  <a:lnTo>
                    <a:pt x="480" y="10506"/>
                  </a:lnTo>
                  <a:lnTo>
                    <a:pt x="330" y="10815"/>
                  </a:lnTo>
                  <a:lnTo>
                    <a:pt x="210" y="11125"/>
                  </a:lnTo>
                  <a:lnTo>
                    <a:pt x="120" y="11443"/>
                  </a:lnTo>
                  <a:lnTo>
                    <a:pt x="60" y="11753"/>
                  </a:lnTo>
                  <a:lnTo>
                    <a:pt x="30" y="12071"/>
                  </a:lnTo>
                  <a:lnTo>
                    <a:pt x="0" y="12398"/>
                  </a:lnTo>
                  <a:lnTo>
                    <a:pt x="30" y="12716"/>
                  </a:lnTo>
                  <a:lnTo>
                    <a:pt x="60" y="13035"/>
                  </a:lnTo>
                  <a:lnTo>
                    <a:pt x="120" y="13344"/>
                  </a:lnTo>
                  <a:lnTo>
                    <a:pt x="210" y="13663"/>
                  </a:lnTo>
                  <a:lnTo>
                    <a:pt x="330" y="13972"/>
                  </a:lnTo>
                  <a:lnTo>
                    <a:pt x="480" y="14282"/>
                  </a:lnTo>
                  <a:lnTo>
                    <a:pt x="659" y="14591"/>
                  </a:lnTo>
                  <a:lnTo>
                    <a:pt x="869" y="14892"/>
                  </a:lnTo>
                  <a:lnTo>
                    <a:pt x="1079" y="15192"/>
                  </a:lnTo>
                  <a:lnTo>
                    <a:pt x="1318" y="15493"/>
                  </a:lnTo>
                  <a:lnTo>
                    <a:pt x="1588" y="15785"/>
                  </a:lnTo>
                  <a:lnTo>
                    <a:pt x="1887" y="16077"/>
                  </a:lnTo>
                  <a:lnTo>
                    <a:pt x="2217" y="16369"/>
                  </a:lnTo>
                  <a:lnTo>
                    <a:pt x="2546" y="16660"/>
                  </a:lnTo>
                  <a:lnTo>
                    <a:pt x="2906" y="16943"/>
                  </a:lnTo>
                  <a:lnTo>
                    <a:pt x="3295" y="17217"/>
                  </a:lnTo>
                  <a:lnTo>
                    <a:pt x="3715" y="17500"/>
                  </a:lnTo>
                  <a:lnTo>
                    <a:pt x="4134" y="17766"/>
                  </a:lnTo>
                  <a:lnTo>
                    <a:pt x="4583" y="18040"/>
                  </a:lnTo>
                  <a:lnTo>
                    <a:pt x="5063" y="18305"/>
                  </a:lnTo>
                  <a:lnTo>
                    <a:pt x="5572" y="18562"/>
                  </a:lnTo>
                  <a:lnTo>
                    <a:pt x="6081" y="18827"/>
                  </a:lnTo>
                  <a:lnTo>
                    <a:pt x="6620" y="19074"/>
                  </a:lnTo>
                  <a:lnTo>
                    <a:pt x="7159" y="19322"/>
                  </a:lnTo>
                  <a:lnTo>
                    <a:pt x="7759" y="19570"/>
                  </a:lnTo>
                  <a:lnTo>
                    <a:pt x="8358" y="19808"/>
                  </a:lnTo>
                  <a:lnTo>
                    <a:pt x="8957" y="20047"/>
                  </a:lnTo>
                  <a:lnTo>
                    <a:pt x="9586" y="20277"/>
                  </a:lnTo>
                  <a:lnTo>
                    <a:pt x="10245" y="20507"/>
                  </a:lnTo>
                  <a:lnTo>
                    <a:pt x="10904" y="20728"/>
                  </a:lnTo>
                  <a:lnTo>
                    <a:pt x="11593" y="20949"/>
                  </a:lnTo>
                  <a:lnTo>
                    <a:pt x="12312" y="21161"/>
                  </a:lnTo>
                  <a:lnTo>
                    <a:pt x="13031" y="21365"/>
                  </a:lnTo>
                  <a:lnTo>
                    <a:pt x="13750" y="21568"/>
                  </a:lnTo>
                  <a:lnTo>
                    <a:pt x="14528" y="21772"/>
                  </a:lnTo>
                  <a:lnTo>
                    <a:pt x="15277" y="21957"/>
                  </a:lnTo>
                  <a:lnTo>
                    <a:pt x="16056" y="22143"/>
                  </a:lnTo>
                  <a:lnTo>
                    <a:pt x="16865" y="22329"/>
                  </a:lnTo>
                  <a:lnTo>
                    <a:pt x="17674" y="22506"/>
                  </a:lnTo>
                  <a:lnTo>
                    <a:pt x="18512" y="22674"/>
                  </a:lnTo>
                  <a:lnTo>
                    <a:pt x="19351" y="22842"/>
                  </a:lnTo>
                  <a:lnTo>
                    <a:pt x="20220" y="23001"/>
                  </a:lnTo>
                  <a:lnTo>
                    <a:pt x="21088" y="23151"/>
                  </a:lnTo>
                  <a:lnTo>
                    <a:pt x="21987" y="23293"/>
                  </a:lnTo>
                  <a:lnTo>
                    <a:pt x="22886" y="23434"/>
                  </a:lnTo>
                  <a:lnTo>
                    <a:pt x="23784" y="23567"/>
                  </a:lnTo>
                  <a:lnTo>
                    <a:pt x="24713" y="23699"/>
                  </a:lnTo>
                  <a:lnTo>
                    <a:pt x="25642" y="23814"/>
                  </a:lnTo>
                  <a:lnTo>
                    <a:pt x="26600" y="23929"/>
                  </a:lnTo>
                  <a:lnTo>
                    <a:pt x="27559" y="24035"/>
                  </a:lnTo>
                  <a:lnTo>
                    <a:pt x="28517" y="24141"/>
                  </a:lnTo>
                  <a:lnTo>
                    <a:pt x="29506" y="24230"/>
                  </a:lnTo>
                  <a:lnTo>
                    <a:pt x="30494" y="24318"/>
                  </a:lnTo>
                  <a:lnTo>
                    <a:pt x="31513" y="24398"/>
                  </a:lnTo>
                  <a:lnTo>
                    <a:pt x="32501" y="24477"/>
                  </a:lnTo>
                  <a:lnTo>
                    <a:pt x="33520" y="24539"/>
                  </a:lnTo>
                  <a:lnTo>
                    <a:pt x="34568" y="24601"/>
                  </a:lnTo>
                  <a:lnTo>
                    <a:pt x="35587" y="24645"/>
                  </a:lnTo>
                  <a:lnTo>
                    <a:pt x="36635" y="24690"/>
                  </a:lnTo>
                  <a:lnTo>
                    <a:pt x="37713" y="24725"/>
                  </a:lnTo>
                  <a:lnTo>
                    <a:pt x="38762" y="24752"/>
                  </a:lnTo>
                  <a:lnTo>
                    <a:pt x="39840" y="24778"/>
                  </a:lnTo>
                  <a:lnTo>
                    <a:pt x="40919" y="24787"/>
                  </a:lnTo>
                  <a:lnTo>
                    <a:pt x="41997" y="24796"/>
                  </a:lnTo>
                  <a:lnTo>
                    <a:pt x="43075" y="24787"/>
                  </a:lnTo>
                  <a:lnTo>
                    <a:pt x="44154" y="24778"/>
                  </a:lnTo>
                  <a:lnTo>
                    <a:pt x="45232" y="24752"/>
                  </a:lnTo>
                  <a:lnTo>
                    <a:pt x="46281" y="24725"/>
                  </a:lnTo>
                  <a:lnTo>
                    <a:pt x="47359" y="24690"/>
                  </a:lnTo>
                  <a:lnTo>
                    <a:pt x="48407" y="24645"/>
                  </a:lnTo>
                  <a:lnTo>
                    <a:pt x="49426" y="24601"/>
                  </a:lnTo>
                  <a:lnTo>
                    <a:pt x="50474" y="24539"/>
                  </a:lnTo>
                  <a:lnTo>
                    <a:pt x="51493" y="24477"/>
                  </a:lnTo>
                  <a:lnTo>
                    <a:pt x="52481" y="24398"/>
                  </a:lnTo>
                  <a:lnTo>
                    <a:pt x="53500" y="24318"/>
                  </a:lnTo>
                  <a:lnTo>
                    <a:pt x="54488" y="24230"/>
                  </a:lnTo>
                  <a:lnTo>
                    <a:pt x="55477" y="24141"/>
                  </a:lnTo>
                  <a:lnTo>
                    <a:pt x="56435" y="24035"/>
                  </a:lnTo>
                  <a:lnTo>
                    <a:pt x="57394" y="23929"/>
                  </a:lnTo>
                  <a:lnTo>
                    <a:pt x="58352" y="23814"/>
                  </a:lnTo>
                  <a:lnTo>
                    <a:pt x="59281" y="23699"/>
                  </a:lnTo>
                  <a:lnTo>
                    <a:pt x="60210" y="23567"/>
                  </a:lnTo>
                  <a:lnTo>
                    <a:pt x="61108" y="23434"/>
                  </a:lnTo>
                  <a:lnTo>
                    <a:pt x="62007" y="23293"/>
                  </a:lnTo>
                  <a:lnTo>
                    <a:pt x="62905" y="23151"/>
                  </a:lnTo>
                  <a:lnTo>
                    <a:pt x="63774" y="23001"/>
                  </a:lnTo>
                  <a:lnTo>
                    <a:pt x="64643" y="22842"/>
                  </a:lnTo>
                  <a:lnTo>
                    <a:pt x="65482" y="22674"/>
                  </a:lnTo>
                  <a:lnTo>
                    <a:pt x="66320" y="22506"/>
                  </a:lnTo>
                  <a:lnTo>
                    <a:pt x="67129" y="22329"/>
                  </a:lnTo>
                  <a:lnTo>
                    <a:pt x="67938" y="22143"/>
                  </a:lnTo>
                  <a:lnTo>
                    <a:pt x="68717" y="21957"/>
                  </a:lnTo>
                  <a:lnTo>
                    <a:pt x="69466" y="21772"/>
                  </a:lnTo>
                  <a:lnTo>
                    <a:pt x="70244" y="21568"/>
                  </a:lnTo>
                  <a:lnTo>
                    <a:pt x="70963" y="21365"/>
                  </a:lnTo>
                  <a:lnTo>
                    <a:pt x="71682" y="21161"/>
                  </a:lnTo>
                  <a:lnTo>
                    <a:pt x="72401" y="20949"/>
                  </a:lnTo>
                  <a:lnTo>
                    <a:pt x="73090" y="20728"/>
                  </a:lnTo>
                  <a:lnTo>
                    <a:pt x="73749" y="20507"/>
                  </a:lnTo>
                  <a:lnTo>
                    <a:pt x="74408" y="20277"/>
                  </a:lnTo>
                  <a:lnTo>
                    <a:pt x="75037" y="20047"/>
                  </a:lnTo>
                  <a:lnTo>
                    <a:pt x="75636" y="19808"/>
                  </a:lnTo>
                  <a:lnTo>
                    <a:pt x="76235" y="19570"/>
                  </a:lnTo>
                  <a:lnTo>
                    <a:pt x="76834" y="19322"/>
                  </a:lnTo>
                  <a:lnTo>
                    <a:pt x="77374" y="19074"/>
                  </a:lnTo>
                  <a:lnTo>
                    <a:pt x="77913" y="18827"/>
                  </a:lnTo>
                  <a:lnTo>
                    <a:pt x="78422" y="18562"/>
                  </a:lnTo>
                  <a:lnTo>
                    <a:pt x="78931" y="18305"/>
                  </a:lnTo>
                  <a:lnTo>
                    <a:pt x="79411" y="18040"/>
                  </a:lnTo>
                  <a:lnTo>
                    <a:pt x="79860" y="17766"/>
                  </a:lnTo>
                  <a:lnTo>
                    <a:pt x="80279" y="17500"/>
                  </a:lnTo>
                  <a:lnTo>
                    <a:pt x="80699" y="17217"/>
                  </a:lnTo>
                  <a:lnTo>
                    <a:pt x="81088" y="16943"/>
                  </a:lnTo>
                  <a:lnTo>
                    <a:pt x="81447" y="16660"/>
                  </a:lnTo>
                  <a:lnTo>
                    <a:pt x="81777" y="16369"/>
                  </a:lnTo>
                  <a:lnTo>
                    <a:pt x="82106" y="16077"/>
                  </a:lnTo>
                  <a:lnTo>
                    <a:pt x="82406" y="15785"/>
                  </a:lnTo>
                  <a:lnTo>
                    <a:pt x="82676" y="15493"/>
                  </a:lnTo>
                  <a:lnTo>
                    <a:pt x="82915" y="15192"/>
                  </a:lnTo>
                  <a:lnTo>
                    <a:pt x="83125" y="14892"/>
                  </a:lnTo>
                  <a:lnTo>
                    <a:pt x="83335" y="14591"/>
                  </a:lnTo>
                  <a:lnTo>
                    <a:pt x="83514" y="14282"/>
                  </a:lnTo>
                  <a:lnTo>
                    <a:pt x="83664" y="13972"/>
                  </a:lnTo>
                  <a:lnTo>
                    <a:pt x="83784" y="13663"/>
                  </a:lnTo>
                  <a:lnTo>
                    <a:pt x="83874" y="13344"/>
                  </a:lnTo>
                  <a:lnTo>
                    <a:pt x="83934" y="13035"/>
                  </a:lnTo>
                  <a:lnTo>
                    <a:pt x="83964" y="12716"/>
                  </a:lnTo>
                  <a:lnTo>
                    <a:pt x="83994" y="12398"/>
                  </a:lnTo>
                  <a:lnTo>
                    <a:pt x="83964" y="12071"/>
                  </a:lnTo>
                  <a:lnTo>
                    <a:pt x="83934" y="11753"/>
                  </a:lnTo>
                  <a:lnTo>
                    <a:pt x="83874" y="11443"/>
                  </a:lnTo>
                  <a:lnTo>
                    <a:pt x="83784" y="11125"/>
                  </a:lnTo>
                  <a:lnTo>
                    <a:pt x="83664" y="10815"/>
                  </a:lnTo>
                  <a:lnTo>
                    <a:pt x="83514" y="10506"/>
                  </a:lnTo>
                  <a:lnTo>
                    <a:pt x="83335" y="10196"/>
                  </a:lnTo>
                  <a:lnTo>
                    <a:pt x="83125" y="9896"/>
                  </a:lnTo>
                  <a:lnTo>
                    <a:pt x="82915" y="9595"/>
                  </a:lnTo>
                  <a:lnTo>
                    <a:pt x="82676" y="9294"/>
                  </a:lnTo>
                  <a:lnTo>
                    <a:pt x="82406" y="9002"/>
                  </a:lnTo>
                  <a:lnTo>
                    <a:pt x="82106" y="8711"/>
                  </a:lnTo>
                  <a:lnTo>
                    <a:pt x="81777" y="8419"/>
                  </a:lnTo>
                  <a:lnTo>
                    <a:pt x="81447" y="8136"/>
                  </a:lnTo>
                  <a:lnTo>
                    <a:pt x="81088" y="7844"/>
                  </a:lnTo>
                  <a:lnTo>
                    <a:pt x="80699" y="7570"/>
                  </a:lnTo>
                  <a:lnTo>
                    <a:pt x="80279" y="7296"/>
                  </a:lnTo>
                  <a:lnTo>
                    <a:pt x="79860" y="7022"/>
                  </a:lnTo>
                  <a:lnTo>
                    <a:pt x="79411" y="6747"/>
                  </a:lnTo>
                  <a:lnTo>
                    <a:pt x="78931" y="6482"/>
                  </a:lnTo>
                  <a:lnTo>
                    <a:pt x="78422" y="6226"/>
                  </a:lnTo>
                  <a:lnTo>
                    <a:pt x="77913" y="5969"/>
                  </a:lnTo>
                  <a:lnTo>
                    <a:pt x="77374" y="5713"/>
                  </a:lnTo>
                  <a:lnTo>
                    <a:pt x="76834" y="5465"/>
                  </a:lnTo>
                  <a:lnTo>
                    <a:pt x="76235" y="5218"/>
                  </a:lnTo>
                  <a:lnTo>
                    <a:pt x="75636" y="4979"/>
                  </a:lnTo>
                  <a:lnTo>
                    <a:pt x="75037" y="4740"/>
                  </a:lnTo>
                  <a:lnTo>
                    <a:pt x="74408" y="4510"/>
                  </a:lnTo>
                  <a:lnTo>
                    <a:pt x="73749" y="4280"/>
                  </a:lnTo>
                  <a:lnTo>
                    <a:pt x="73090" y="4059"/>
                  </a:lnTo>
                  <a:lnTo>
                    <a:pt x="72401" y="3838"/>
                  </a:lnTo>
                  <a:lnTo>
                    <a:pt x="71682" y="3626"/>
                  </a:lnTo>
                  <a:lnTo>
                    <a:pt x="70963" y="3423"/>
                  </a:lnTo>
                  <a:lnTo>
                    <a:pt x="70244" y="3219"/>
                  </a:lnTo>
                  <a:lnTo>
                    <a:pt x="69466" y="3016"/>
                  </a:lnTo>
                  <a:lnTo>
                    <a:pt x="68717" y="2830"/>
                  </a:lnTo>
                  <a:lnTo>
                    <a:pt x="67938" y="2644"/>
                  </a:lnTo>
                  <a:lnTo>
                    <a:pt x="67129" y="2459"/>
                  </a:lnTo>
                  <a:lnTo>
                    <a:pt x="66320" y="2282"/>
                  </a:lnTo>
                  <a:lnTo>
                    <a:pt x="65482" y="2114"/>
                  </a:lnTo>
                  <a:lnTo>
                    <a:pt x="64643" y="1946"/>
                  </a:lnTo>
                  <a:lnTo>
                    <a:pt x="63774" y="1795"/>
                  </a:lnTo>
                  <a:lnTo>
                    <a:pt x="62905" y="1636"/>
                  </a:lnTo>
                  <a:lnTo>
                    <a:pt x="62007" y="1495"/>
                  </a:lnTo>
                  <a:lnTo>
                    <a:pt x="61108" y="1353"/>
                  </a:lnTo>
                  <a:lnTo>
                    <a:pt x="60210" y="1221"/>
                  </a:lnTo>
                  <a:lnTo>
                    <a:pt x="59281" y="1088"/>
                  </a:lnTo>
                  <a:lnTo>
                    <a:pt x="58352" y="973"/>
                  </a:lnTo>
                  <a:lnTo>
                    <a:pt x="57394" y="858"/>
                  </a:lnTo>
                  <a:lnTo>
                    <a:pt x="56435" y="752"/>
                  </a:lnTo>
                  <a:lnTo>
                    <a:pt x="55477" y="646"/>
                  </a:lnTo>
                  <a:lnTo>
                    <a:pt x="54488" y="557"/>
                  </a:lnTo>
                  <a:lnTo>
                    <a:pt x="53500" y="469"/>
                  </a:lnTo>
                  <a:lnTo>
                    <a:pt x="52481" y="389"/>
                  </a:lnTo>
                  <a:lnTo>
                    <a:pt x="51493" y="319"/>
                  </a:lnTo>
                  <a:lnTo>
                    <a:pt x="50474" y="248"/>
                  </a:lnTo>
                  <a:lnTo>
                    <a:pt x="49426" y="195"/>
                  </a:lnTo>
                  <a:lnTo>
                    <a:pt x="48407" y="142"/>
                  </a:lnTo>
                  <a:lnTo>
                    <a:pt x="47359" y="98"/>
                  </a:lnTo>
                  <a:lnTo>
                    <a:pt x="46281" y="62"/>
                  </a:lnTo>
                  <a:lnTo>
                    <a:pt x="45232" y="36"/>
                  </a:lnTo>
                  <a:lnTo>
                    <a:pt x="44154" y="9"/>
                  </a:lnTo>
                  <a:lnTo>
                    <a:pt x="43075" y="0"/>
                  </a:lnTo>
                  <a:close/>
                </a:path>
              </a:pathLst>
            </a:custGeom>
            <a:solidFill>
              <a:srgbClr val="9C7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1373125" y="-8899475"/>
              <a:ext cx="27227450" cy="7328800"/>
            </a:xfrm>
            <a:custGeom>
              <a:avLst/>
              <a:gdLst/>
              <a:ahLst/>
              <a:cxnLst/>
              <a:rect l="l" t="t" r="r" b="b"/>
              <a:pathLst>
                <a:path w="1089098" h="293152" extrusionOk="0">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591069" y="293151"/>
                  </a:lnTo>
                  <a:lnTo>
                    <a:pt x="660145" y="252492"/>
                  </a:lnTo>
                  <a:lnTo>
                    <a:pt x="35556" y="252492"/>
                  </a:lnTo>
                  <a:lnTo>
                    <a:pt x="35556" y="13265"/>
                  </a:lnTo>
                  <a:lnTo>
                    <a:pt x="1066572" y="13265"/>
                  </a:lnTo>
                  <a:lnTo>
                    <a:pt x="1089098" y="1"/>
                  </a:lnTo>
                  <a:close/>
                </a:path>
              </a:pathLst>
            </a:custGeom>
            <a:solidFill>
              <a:srgbClr val="B1A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41373125" y="-8899475"/>
              <a:ext cx="27227450" cy="7328800"/>
            </a:xfrm>
            <a:custGeom>
              <a:avLst/>
              <a:gdLst/>
              <a:ahLst/>
              <a:cxnLst/>
              <a:rect l="l" t="t" r="r" b="b"/>
              <a:pathLst>
                <a:path w="1089098" h="293152" fill="none" extrusionOk="0">
                  <a:moveTo>
                    <a:pt x="74677" y="293151"/>
                  </a:moveTo>
                  <a:lnTo>
                    <a:pt x="591069" y="293151"/>
                  </a:lnTo>
                  <a:lnTo>
                    <a:pt x="660145" y="252492"/>
                  </a:lnTo>
                  <a:lnTo>
                    <a:pt x="35556" y="252492"/>
                  </a:lnTo>
                  <a:lnTo>
                    <a:pt x="35556" y="13265"/>
                  </a:lnTo>
                  <a:lnTo>
                    <a:pt x="1066572" y="13265"/>
                  </a:lnTo>
                  <a:lnTo>
                    <a:pt x="1089098" y="1"/>
                  </a:lnTo>
                  <a:lnTo>
                    <a:pt x="74677" y="1"/>
                  </a:lnTo>
                  <a:lnTo>
                    <a:pt x="74677" y="1"/>
                  </a:ln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40484225" y="-8567850"/>
              <a:ext cx="25775400" cy="5980675"/>
            </a:xfrm>
            <a:custGeom>
              <a:avLst/>
              <a:gdLst/>
              <a:ahLst/>
              <a:cxnLst/>
              <a:rect l="l" t="t" r="r" b="b"/>
              <a:pathLst>
                <a:path w="1031016" h="239227" extrusionOk="0">
                  <a:moveTo>
                    <a:pt x="0" y="0"/>
                  </a:moveTo>
                  <a:lnTo>
                    <a:pt x="0" y="239227"/>
                  </a:lnTo>
                  <a:lnTo>
                    <a:pt x="624589" y="239227"/>
                  </a:lnTo>
                  <a:lnTo>
                    <a:pt x="1031016" y="0"/>
                  </a:lnTo>
                  <a:close/>
                </a:path>
              </a:pathLst>
            </a:custGeom>
            <a:solidFill>
              <a:srgbClr val="FC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0484225" y="-8567850"/>
              <a:ext cx="25775400" cy="5980675"/>
            </a:xfrm>
            <a:custGeom>
              <a:avLst/>
              <a:gdLst/>
              <a:ahLst/>
              <a:cxnLst/>
              <a:rect l="l" t="t" r="r" b="b"/>
              <a:pathLst>
                <a:path w="1031016" h="239227" fill="none" extrusionOk="0">
                  <a:moveTo>
                    <a:pt x="0" y="239227"/>
                  </a:moveTo>
                  <a:lnTo>
                    <a:pt x="624589" y="239227"/>
                  </a:lnTo>
                  <a:lnTo>
                    <a:pt x="1031016" y="0"/>
                  </a:lnTo>
                  <a:lnTo>
                    <a:pt x="0" y="0"/>
                  </a:lnTo>
                  <a:lnTo>
                    <a:pt x="0" y="239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27230700" y="-7375850"/>
              <a:ext cx="12735300" cy="2933875"/>
            </a:xfrm>
            <a:custGeom>
              <a:avLst/>
              <a:gdLst/>
              <a:ahLst/>
              <a:cxnLst/>
              <a:rect l="l" t="t" r="r" b="b"/>
              <a:pathLst>
                <a:path w="509412" h="117355" extrusionOk="0">
                  <a:moveTo>
                    <a:pt x="60359" y="3786"/>
                  </a:moveTo>
                  <a:lnTo>
                    <a:pt x="60748" y="3795"/>
                  </a:lnTo>
                  <a:lnTo>
                    <a:pt x="61168" y="3812"/>
                  </a:lnTo>
                  <a:lnTo>
                    <a:pt x="61527" y="3839"/>
                  </a:lnTo>
                  <a:lnTo>
                    <a:pt x="61917" y="3883"/>
                  </a:lnTo>
                  <a:lnTo>
                    <a:pt x="62246" y="3927"/>
                  </a:lnTo>
                  <a:lnTo>
                    <a:pt x="62576" y="3989"/>
                  </a:lnTo>
                  <a:lnTo>
                    <a:pt x="62905" y="4051"/>
                  </a:lnTo>
                  <a:lnTo>
                    <a:pt x="63175" y="4131"/>
                  </a:lnTo>
                  <a:lnTo>
                    <a:pt x="63444" y="4219"/>
                  </a:lnTo>
                  <a:lnTo>
                    <a:pt x="63654" y="4307"/>
                  </a:lnTo>
                  <a:lnTo>
                    <a:pt x="63864" y="4405"/>
                  </a:lnTo>
                  <a:lnTo>
                    <a:pt x="64044" y="4502"/>
                  </a:lnTo>
                  <a:lnTo>
                    <a:pt x="64163" y="4617"/>
                  </a:lnTo>
                  <a:lnTo>
                    <a:pt x="64253" y="4732"/>
                  </a:lnTo>
                  <a:lnTo>
                    <a:pt x="64313" y="4847"/>
                  </a:lnTo>
                  <a:lnTo>
                    <a:pt x="64343" y="4962"/>
                  </a:lnTo>
                  <a:lnTo>
                    <a:pt x="64313" y="5086"/>
                  </a:lnTo>
                  <a:lnTo>
                    <a:pt x="64253" y="5201"/>
                  </a:lnTo>
                  <a:lnTo>
                    <a:pt x="64163" y="5316"/>
                  </a:lnTo>
                  <a:lnTo>
                    <a:pt x="64044" y="5422"/>
                  </a:lnTo>
                  <a:lnTo>
                    <a:pt x="63864" y="5528"/>
                  </a:lnTo>
                  <a:lnTo>
                    <a:pt x="63654" y="5625"/>
                  </a:lnTo>
                  <a:lnTo>
                    <a:pt x="63444" y="5713"/>
                  </a:lnTo>
                  <a:lnTo>
                    <a:pt x="63175" y="5802"/>
                  </a:lnTo>
                  <a:lnTo>
                    <a:pt x="62905" y="5873"/>
                  </a:lnTo>
                  <a:lnTo>
                    <a:pt x="62576" y="5943"/>
                  </a:lnTo>
                  <a:lnTo>
                    <a:pt x="62246" y="6005"/>
                  </a:lnTo>
                  <a:lnTo>
                    <a:pt x="61917" y="6050"/>
                  </a:lnTo>
                  <a:lnTo>
                    <a:pt x="61527" y="6094"/>
                  </a:lnTo>
                  <a:lnTo>
                    <a:pt x="61168" y="6120"/>
                  </a:lnTo>
                  <a:lnTo>
                    <a:pt x="60748" y="6138"/>
                  </a:lnTo>
                  <a:lnTo>
                    <a:pt x="60359" y="6147"/>
                  </a:lnTo>
                  <a:lnTo>
                    <a:pt x="52301" y="6147"/>
                  </a:lnTo>
                  <a:lnTo>
                    <a:pt x="51882" y="6138"/>
                  </a:lnTo>
                  <a:lnTo>
                    <a:pt x="51492" y="6120"/>
                  </a:lnTo>
                  <a:lnTo>
                    <a:pt x="51103" y="6094"/>
                  </a:lnTo>
                  <a:lnTo>
                    <a:pt x="50744" y="6050"/>
                  </a:lnTo>
                  <a:lnTo>
                    <a:pt x="50384" y="6005"/>
                  </a:lnTo>
                  <a:lnTo>
                    <a:pt x="50055" y="5943"/>
                  </a:lnTo>
                  <a:lnTo>
                    <a:pt x="49755" y="5873"/>
                  </a:lnTo>
                  <a:lnTo>
                    <a:pt x="49485" y="5802"/>
                  </a:lnTo>
                  <a:lnTo>
                    <a:pt x="49216" y="5713"/>
                  </a:lnTo>
                  <a:lnTo>
                    <a:pt x="48976" y="5625"/>
                  </a:lnTo>
                  <a:lnTo>
                    <a:pt x="48797" y="5528"/>
                  </a:lnTo>
                  <a:lnTo>
                    <a:pt x="48617" y="5422"/>
                  </a:lnTo>
                  <a:lnTo>
                    <a:pt x="48497" y="5316"/>
                  </a:lnTo>
                  <a:lnTo>
                    <a:pt x="48377" y="5201"/>
                  </a:lnTo>
                  <a:lnTo>
                    <a:pt x="48317" y="5086"/>
                  </a:lnTo>
                  <a:lnTo>
                    <a:pt x="48317" y="4962"/>
                  </a:lnTo>
                  <a:lnTo>
                    <a:pt x="48317" y="4847"/>
                  </a:lnTo>
                  <a:lnTo>
                    <a:pt x="48377" y="4732"/>
                  </a:lnTo>
                  <a:lnTo>
                    <a:pt x="48497" y="4617"/>
                  </a:lnTo>
                  <a:lnTo>
                    <a:pt x="48617" y="4502"/>
                  </a:lnTo>
                  <a:lnTo>
                    <a:pt x="48797" y="4405"/>
                  </a:lnTo>
                  <a:lnTo>
                    <a:pt x="48976" y="4307"/>
                  </a:lnTo>
                  <a:lnTo>
                    <a:pt x="49216" y="4219"/>
                  </a:lnTo>
                  <a:lnTo>
                    <a:pt x="49485" y="4131"/>
                  </a:lnTo>
                  <a:lnTo>
                    <a:pt x="49755" y="4051"/>
                  </a:lnTo>
                  <a:lnTo>
                    <a:pt x="50055" y="3989"/>
                  </a:lnTo>
                  <a:lnTo>
                    <a:pt x="50384" y="3927"/>
                  </a:lnTo>
                  <a:lnTo>
                    <a:pt x="50744" y="3883"/>
                  </a:lnTo>
                  <a:lnTo>
                    <a:pt x="51103" y="3839"/>
                  </a:lnTo>
                  <a:lnTo>
                    <a:pt x="51492" y="3812"/>
                  </a:lnTo>
                  <a:lnTo>
                    <a:pt x="51882" y="3795"/>
                  </a:lnTo>
                  <a:lnTo>
                    <a:pt x="52301" y="3786"/>
                  </a:lnTo>
                  <a:close/>
                  <a:moveTo>
                    <a:pt x="84503" y="3786"/>
                  </a:moveTo>
                  <a:lnTo>
                    <a:pt x="84892" y="3795"/>
                  </a:lnTo>
                  <a:lnTo>
                    <a:pt x="85311" y="3812"/>
                  </a:lnTo>
                  <a:lnTo>
                    <a:pt x="85671" y="3839"/>
                  </a:lnTo>
                  <a:lnTo>
                    <a:pt x="86060" y="3883"/>
                  </a:lnTo>
                  <a:lnTo>
                    <a:pt x="86390" y="3927"/>
                  </a:lnTo>
                  <a:lnTo>
                    <a:pt x="86719" y="3989"/>
                  </a:lnTo>
                  <a:lnTo>
                    <a:pt x="87049" y="4051"/>
                  </a:lnTo>
                  <a:lnTo>
                    <a:pt x="87318" y="4131"/>
                  </a:lnTo>
                  <a:lnTo>
                    <a:pt x="87588" y="4219"/>
                  </a:lnTo>
                  <a:lnTo>
                    <a:pt x="87798" y="4307"/>
                  </a:lnTo>
                  <a:lnTo>
                    <a:pt x="88007" y="4405"/>
                  </a:lnTo>
                  <a:lnTo>
                    <a:pt x="88187" y="4502"/>
                  </a:lnTo>
                  <a:lnTo>
                    <a:pt x="88307" y="4617"/>
                  </a:lnTo>
                  <a:lnTo>
                    <a:pt x="88397" y="4732"/>
                  </a:lnTo>
                  <a:lnTo>
                    <a:pt x="88457" y="4847"/>
                  </a:lnTo>
                  <a:lnTo>
                    <a:pt x="88487" y="4962"/>
                  </a:lnTo>
                  <a:lnTo>
                    <a:pt x="88457" y="5086"/>
                  </a:lnTo>
                  <a:lnTo>
                    <a:pt x="88397" y="5201"/>
                  </a:lnTo>
                  <a:lnTo>
                    <a:pt x="88307" y="5316"/>
                  </a:lnTo>
                  <a:lnTo>
                    <a:pt x="88187" y="5422"/>
                  </a:lnTo>
                  <a:lnTo>
                    <a:pt x="88007" y="5528"/>
                  </a:lnTo>
                  <a:lnTo>
                    <a:pt x="87798" y="5625"/>
                  </a:lnTo>
                  <a:lnTo>
                    <a:pt x="87588" y="5713"/>
                  </a:lnTo>
                  <a:lnTo>
                    <a:pt x="87318" y="5802"/>
                  </a:lnTo>
                  <a:lnTo>
                    <a:pt x="87049" y="5873"/>
                  </a:lnTo>
                  <a:lnTo>
                    <a:pt x="86719" y="5943"/>
                  </a:lnTo>
                  <a:lnTo>
                    <a:pt x="86390" y="6005"/>
                  </a:lnTo>
                  <a:lnTo>
                    <a:pt x="86060" y="6050"/>
                  </a:lnTo>
                  <a:lnTo>
                    <a:pt x="85671" y="6094"/>
                  </a:lnTo>
                  <a:lnTo>
                    <a:pt x="85311" y="6120"/>
                  </a:lnTo>
                  <a:lnTo>
                    <a:pt x="84892" y="6138"/>
                  </a:lnTo>
                  <a:lnTo>
                    <a:pt x="84503" y="6147"/>
                  </a:lnTo>
                  <a:lnTo>
                    <a:pt x="76445" y="6147"/>
                  </a:lnTo>
                  <a:lnTo>
                    <a:pt x="76025" y="6138"/>
                  </a:lnTo>
                  <a:lnTo>
                    <a:pt x="75636" y="6120"/>
                  </a:lnTo>
                  <a:lnTo>
                    <a:pt x="75247" y="6094"/>
                  </a:lnTo>
                  <a:lnTo>
                    <a:pt x="74887" y="6050"/>
                  </a:lnTo>
                  <a:lnTo>
                    <a:pt x="74528" y="6005"/>
                  </a:lnTo>
                  <a:lnTo>
                    <a:pt x="74198" y="5943"/>
                  </a:lnTo>
                  <a:lnTo>
                    <a:pt x="73899" y="5873"/>
                  </a:lnTo>
                  <a:lnTo>
                    <a:pt x="73629" y="5802"/>
                  </a:lnTo>
                  <a:lnTo>
                    <a:pt x="73359" y="5713"/>
                  </a:lnTo>
                  <a:lnTo>
                    <a:pt x="73120" y="5625"/>
                  </a:lnTo>
                  <a:lnTo>
                    <a:pt x="72940" y="5528"/>
                  </a:lnTo>
                  <a:lnTo>
                    <a:pt x="72760" y="5422"/>
                  </a:lnTo>
                  <a:lnTo>
                    <a:pt x="72641" y="5316"/>
                  </a:lnTo>
                  <a:lnTo>
                    <a:pt x="72521" y="5201"/>
                  </a:lnTo>
                  <a:lnTo>
                    <a:pt x="72461" y="5086"/>
                  </a:lnTo>
                  <a:lnTo>
                    <a:pt x="72461" y="4962"/>
                  </a:lnTo>
                  <a:lnTo>
                    <a:pt x="72461" y="4847"/>
                  </a:lnTo>
                  <a:lnTo>
                    <a:pt x="72521" y="4732"/>
                  </a:lnTo>
                  <a:lnTo>
                    <a:pt x="72641" y="4617"/>
                  </a:lnTo>
                  <a:lnTo>
                    <a:pt x="72760" y="4502"/>
                  </a:lnTo>
                  <a:lnTo>
                    <a:pt x="72940" y="4405"/>
                  </a:lnTo>
                  <a:lnTo>
                    <a:pt x="73120" y="4307"/>
                  </a:lnTo>
                  <a:lnTo>
                    <a:pt x="73359" y="4219"/>
                  </a:lnTo>
                  <a:lnTo>
                    <a:pt x="73629" y="4131"/>
                  </a:lnTo>
                  <a:lnTo>
                    <a:pt x="73899" y="4051"/>
                  </a:lnTo>
                  <a:lnTo>
                    <a:pt x="74198" y="3989"/>
                  </a:lnTo>
                  <a:lnTo>
                    <a:pt x="74528" y="3927"/>
                  </a:lnTo>
                  <a:lnTo>
                    <a:pt x="74887" y="3883"/>
                  </a:lnTo>
                  <a:lnTo>
                    <a:pt x="75247" y="3839"/>
                  </a:lnTo>
                  <a:lnTo>
                    <a:pt x="75636" y="3812"/>
                  </a:lnTo>
                  <a:lnTo>
                    <a:pt x="76025" y="3795"/>
                  </a:lnTo>
                  <a:lnTo>
                    <a:pt x="76445" y="3786"/>
                  </a:lnTo>
                  <a:close/>
                  <a:moveTo>
                    <a:pt x="108646" y="3786"/>
                  </a:moveTo>
                  <a:lnTo>
                    <a:pt x="109036" y="3795"/>
                  </a:lnTo>
                  <a:lnTo>
                    <a:pt x="109455" y="3812"/>
                  </a:lnTo>
                  <a:lnTo>
                    <a:pt x="109815" y="3839"/>
                  </a:lnTo>
                  <a:lnTo>
                    <a:pt x="110204" y="3883"/>
                  </a:lnTo>
                  <a:lnTo>
                    <a:pt x="110533" y="3927"/>
                  </a:lnTo>
                  <a:lnTo>
                    <a:pt x="110863" y="3989"/>
                  </a:lnTo>
                  <a:lnTo>
                    <a:pt x="111192" y="4051"/>
                  </a:lnTo>
                  <a:lnTo>
                    <a:pt x="111462" y="4131"/>
                  </a:lnTo>
                  <a:lnTo>
                    <a:pt x="111732" y="4219"/>
                  </a:lnTo>
                  <a:lnTo>
                    <a:pt x="111941" y="4307"/>
                  </a:lnTo>
                  <a:lnTo>
                    <a:pt x="112151" y="4405"/>
                  </a:lnTo>
                  <a:lnTo>
                    <a:pt x="112331" y="4502"/>
                  </a:lnTo>
                  <a:lnTo>
                    <a:pt x="112451" y="4617"/>
                  </a:lnTo>
                  <a:lnTo>
                    <a:pt x="112540" y="4732"/>
                  </a:lnTo>
                  <a:lnTo>
                    <a:pt x="112600" y="4847"/>
                  </a:lnTo>
                  <a:lnTo>
                    <a:pt x="112630" y="4962"/>
                  </a:lnTo>
                  <a:lnTo>
                    <a:pt x="112600" y="5086"/>
                  </a:lnTo>
                  <a:lnTo>
                    <a:pt x="112540" y="5201"/>
                  </a:lnTo>
                  <a:lnTo>
                    <a:pt x="112451" y="5316"/>
                  </a:lnTo>
                  <a:lnTo>
                    <a:pt x="112331" y="5422"/>
                  </a:lnTo>
                  <a:lnTo>
                    <a:pt x="112151" y="5528"/>
                  </a:lnTo>
                  <a:lnTo>
                    <a:pt x="111941" y="5625"/>
                  </a:lnTo>
                  <a:lnTo>
                    <a:pt x="111732" y="5713"/>
                  </a:lnTo>
                  <a:lnTo>
                    <a:pt x="111462" y="5802"/>
                  </a:lnTo>
                  <a:lnTo>
                    <a:pt x="111192" y="5873"/>
                  </a:lnTo>
                  <a:lnTo>
                    <a:pt x="110863" y="5943"/>
                  </a:lnTo>
                  <a:lnTo>
                    <a:pt x="110533" y="6005"/>
                  </a:lnTo>
                  <a:lnTo>
                    <a:pt x="110204" y="6050"/>
                  </a:lnTo>
                  <a:lnTo>
                    <a:pt x="109815" y="6094"/>
                  </a:lnTo>
                  <a:lnTo>
                    <a:pt x="109455" y="6120"/>
                  </a:lnTo>
                  <a:lnTo>
                    <a:pt x="109036" y="6138"/>
                  </a:lnTo>
                  <a:lnTo>
                    <a:pt x="108646" y="6147"/>
                  </a:lnTo>
                  <a:lnTo>
                    <a:pt x="100588" y="6147"/>
                  </a:lnTo>
                  <a:lnTo>
                    <a:pt x="100169" y="6138"/>
                  </a:lnTo>
                  <a:lnTo>
                    <a:pt x="99780" y="6120"/>
                  </a:lnTo>
                  <a:lnTo>
                    <a:pt x="99390" y="6094"/>
                  </a:lnTo>
                  <a:lnTo>
                    <a:pt x="99031" y="6050"/>
                  </a:lnTo>
                  <a:lnTo>
                    <a:pt x="98671" y="6005"/>
                  </a:lnTo>
                  <a:lnTo>
                    <a:pt x="98342" y="5943"/>
                  </a:lnTo>
                  <a:lnTo>
                    <a:pt x="98042" y="5873"/>
                  </a:lnTo>
                  <a:lnTo>
                    <a:pt x="97773" y="5802"/>
                  </a:lnTo>
                  <a:lnTo>
                    <a:pt x="97503" y="5713"/>
                  </a:lnTo>
                  <a:lnTo>
                    <a:pt x="97263" y="5625"/>
                  </a:lnTo>
                  <a:lnTo>
                    <a:pt x="97084" y="5528"/>
                  </a:lnTo>
                  <a:lnTo>
                    <a:pt x="96904" y="5422"/>
                  </a:lnTo>
                  <a:lnTo>
                    <a:pt x="96784" y="5316"/>
                  </a:lnTo>
                  <a:lnTo>
                    <a:pt x="96664" y="5201"/>
                  </a:lnTo>
                  <a:lnTo>
                    <a:pt x="96604" y="5086"/>
                  </a:lnTo>
                  <a:lnTo>
                    <a:pt x="96604" y="4962"/>
                  </a:lnTo>
                  <a:lnTo>
                    <a:pt x="96604" y="4847"/>
                  </a:lnTo>
                  <a:lnTo>
                    <a:pt x="96664" y="4732"/>
                  </a:lnTo>
                  <a:lnTo>
                    <a:pt x="96784" y="4617"/>
                  </a:lnTo>
                  <a:lnTo>
                    <a:pt x="96904" y="4502"/>
                  </a:lnTo>
                  <a:lnTo>
                    <a:pt x="97084" y="4405"/>
                  </a:lnTo>
                  <a:lnTo>
                    <a:pt x="97263" y="4307"/>
                  </a:lnTo>
                  <a:lnTo>
                    <a:pt x="97503" y="4219"/>
                  </a:lnTo>
                  <a:lnTo>
                    <a:pt x="97773" y="4131"/>
                  </a:lnTo>
                  <a:lnTo>
                    <a:pt x="98042" y="4051"/>
                  </a:lnTo>
                  <a:lnTo>
                    <a:pt x="98342" y="3989"/>
                  </a:lnTo>
                  <a:lnTo>
                    <a:pt x="98671" y="3927"/>
                  </a:lnTo>
                  <a:lnTo>
                    <a:pt x="99031" y="3883"/>
                  </a:lnTo>
                  <a:lnTo>
                    <a:pt x="99390" y="3839"/>
                  </a:lnTo>
                  <a:lnTo>
                    <a:pt x="99780" y="3812"/>
                  </a:lnTo>
                  <a:lnTo>
                    <a:pt x="100169" y="3795"/>
                  </a:lnTo>
                  <a:lnTo>
                    <a:pt x="100588" y="3786"/>
                  </a:lnTo>
                  <a:close/>
                  <a:moveTo>
                    <a:pt x="132790" y="3786"/>
                  </a:moveTo>
                  <a:lnTo>
                    <a:pt x="133179" y="3795"/>
                  </a:lnTo>
                  <a:lnTo>
                    <a:pt x="133599" y="3812"/>
                  </a:lnTo>
                  <a:lnTo>
                    <a:pt x="133958" y="3839"/>
                  </a:lnTo>
                  <a:lnTo>
                    <a:pt x="134348" y="3883"/>
                  </a:lnTo>
                  <a:lnTo>
                    <a:pt x="134677" y="3927"/>
                  </a:lnTo>
                  <a:lnTo>
                    <a:pt x="135007" y="3989"/>
                  </a:lnTo>
                  <a:lnTo>
                    <a:pt x="135336" y="4051"/>
                  </a:lnTo>
                  <a:lnTo>
                    <a:pt x="135606" y="4131"/>
                  </a:lnTo>
                  <a:lnTo>
                    <a:pt x="135875" y="4219"/>
                  </a:lnTo>
                  <a:lnTo>
                    <a:pt x="136085" y="4307"/>
                  </a:lnTo>
                  <a:lnTo>
                    <a:pt x="136295" y="4405"/>
                  </a:lnTo>
                  <a:lnTo>
                    <a:pt x="136474" y="4502"/>
                  </a:lnTo>
                  <a:lnTo>
                    <a:pt x="136594" y="4617"/>
                  </a:lnTo>
                  <a:lnTo>
                    <a:pt x="136684" y="4732"/>
                  </a:lnTo>
                  <a:lnTo>
                    <a:pt x="136744" y="4847"/>
                  </a:lnTo>
                  <a:lnTo>
                    <a:pt x="136774" y="4962"/>
                  </a:lnTo>
                  <a:lnTo>
                    <a:pt x="136744" y="5086"/>
                  </a:lnTo>
                  <a:lnTo>
                    <a:pt x="136684" y="5201"/>
                  </a:lnTo>
                  <a:lnTo>
                    <a:pt x="136594" y="5316"/>
                  </a:lnTo>
                  <a:lnTo>
                    <a:pt x="136474" y="5422"/>
                  </a:lnTo>
                  <a:lnTo>
                    <a:pt x="136295" y="5528"/>
                  </a:lnTo>
                  <a:lnTo>
                    <a:pt x="136085" y="5625"/>
                  </a:lnTo>
                  <a:lnTo>
                    <a:pt x="135875" y="5713"/>
                  </a:lnTo>
                  <a:lnTo>
                    <a:pt x="135606" y="5802"/>
                  </a:lnTo>
                  <a:lnTo>
                    <a:pt x="135336" y="5873"/>
                  </a:lnTo>
                  <a:lnTo>
                    <a:pt x="135007" y="5943"/>
                  </a:lnTo>
                  <a:lnTo>
                    <a:pt x="134677" y="6005"/>
                  </a:lnTo>
                  <a:lnTo>
                    <a:pt x="134348" y="6050"/>
                  </a:lnTo>
                  <a:lnTo>
                    <a:pt x="133958" y="6094"/>
                  </a:lnTo>
                  <a:lnTo>
                    <a:pt x="133599" y="6120"/>
                  </a:lnTo>
                  <a:lnTo>
                    <a:pt x="133179" y="6138"/>
                  </a:lnTo>
                  <a:lnTo>
                    <a:pt x="132790" y="6147"/>
                  </a:lnTo>
                  <a:lnTo>
                    <a:pt x="124732" y="6147"/>
                  </a:lnTo>
                  <a:lnTo>
                    <a:pt x="124313" y="6138"/>
                  </a:lnTo>
                  <a:lnTo>
                    <a:pt x="123923" y="6120"/>
                  </a:lnTo>
                  <a:lnTo>
                    <a:pt x="123534" y="6094"/>
                  </a:lnTo>
                  <a:lnTo>
                    <a:pt x="123174" y="6050"/>
                  </a:lnTo>
                  <a:lnTo>
                    <a:pt x="122815" y="6005"/>
                  </a:lnTo>
                  <a:lnTo>
                    <a:pt x="122485" y="5943"/>
                  </a:lnTo>
                  <a:lnTo>
                    <a:pt x="122186" y="5873"/>
                  </a:lnTo>
                  <a:lnTo>
                    <a:pt x="121916" y="5802"/>
                  </a:lnTo>
                  <a:lnTo>
                    <a:pt x="121647" y="5713"/>
                  </a:lnTo>
                  <a:lnTo>
                    <a:pt x="121407" y="5625"/>
                  </a:lnTo>
                  <a:lnTo>
                    <a:pt x="121227" y="5528"/>
                  </a:lnTo>
                  <a:lnTo>
                    <a:pt x="121048" y="5422"/>
                  </a:lnTo>
                  <a:lnTo>
                    <a:pt x="120928" y="5316"/>
                  </a:lnTo>
                  <a:lnTo>
                    <a:pt x="120808" y="5201"/>
                  </a:lnTo>
                  <a:lnTo>
                    <a:pt x="120748" y="5086"/>
                  </a:lnTo>
                  <a:lnTo>
                    <a:pt x="120748" y="4962"/>
                  </a:lnTo>
                  <a:lnTo>
                    <a:pt x="120748" y="4847"/>
                  </a:lnTo>
                  <a:lnTo>
                    <a:pt x="120808" y="4732"/>
                  </a:lnTo>
                  <a:lnTo>
                    <a:pt x="120928" y="4617"/>
                  </a:lnTo>
                  <a:lnTo>
                    <a:pt x="121048" y="4502"/>
                  </a:lnTo>
                  <a:lnTo>
                    <a:pt x="121227" y="4405"/>
                  </a:lnTo>
                  <a:lnTo>
                    <a:pt x="121407" y="4307"/>
                  </a:lnTo>
                  <a:lnTo>
                    <a:pt x="121647" y="4219"/>
                  </a:lnTo>
                  <a:lnTo>
                    <a:pt x="121916" y="4131"/>
                  </a:lnTo>
                  <a:lnTo>
                    <a:pt x="122186" y="4051"/>
                  </a:lnTo>
                  <a:lnTo>
                    <a:pt x="122485" y="3989"/>
                  </a:lnTo>
                  <a:lnTo>
                    <a:pt x="122815" y="3927"/>
                  </a:lnTo>
                  <a:lnTo>
                    <a:pt x="123174" y="3883"/>
                  </a:lnTo>
                  <a:lnTo>
                    <a:pt x="123534" y="3839"/>
                  </a:lnTo>
                  <a:lnTo>
                    <a:pt x="123923" y="3812"/>
                  </a:lnTo>
                  <a:lnTo>
                    <a:pt x="124313" y="3795"/>
                  </a:lnTo>
                  <a:lnTo>
                    <a:pt x="124732" y="3786"/>
                  </a:lnTo>
                  <a:close/>
                  <a:moveTo>
                    <a:pt x="156933" y="3786"/>
                  </a:moveTo>
                  <a:lnTo>
                    <a:pt x="157323" y="3795"/>
                  </a:lnTo>
                  <a:lnTo>
                    <a:pt x="157742" y="3812"/>
                  </a:lnTo>
                  <a:lnTo>
                    <a:pt x="158102" y="3839"/>
                  </a:lnTo>
                  <a:lnTo>
                    <a:pt x="158491" y="3883"/>
                  </a:lnTo>
                  <a:lnTo>
                    <a:pt x="158821" y="3927"/>
                  </a:lnTo>
                  <a:lnTo>
                    <a:pt x="159150" y="3989"/>
                  </a:lnTo>
                  <a:lnTo>
                    <a:pt x="159480" y="4051"/>
                  </a:lnTo>
                  <a:lnTo>
                    <a:pt x="159749" y="4131"/>
                  </a:lnTo>
                  <a:lnTo>
                    <a:pt x="160019" y="4219"/>
                  </a:lnTo>
                  <a:lnTo>
                    <a:pt x="160228" y="4307"/>
                  </a:lnTo>
                  <a:lnTo>
                    <a:pt x="160438" y="4405"/>
                  </a:lnTo>
                  <a:lnTo>
                    <a:pt x="160618" y="4502"/>
                  </a:lnTo>
                  <a:lnTo>
                    <a:pt x="160738" y="4617"/>
                  </a:lnTo>
                  <a:lnTo>
                    <a:pt x="160828" y="4732"/>
                  </a:lnTo>
                  <a:lnTo>
                    <a:pt x="160888" y="4847"/>
                  </a:lnTo>
                  <a:lnTo>
                    <a:pt x="160917" y="4962"/>
                  </a:lnTo>
                  <a:lnTo>
                    <a:pt x="160888" y="5086"/>
                  </a:lnTo>
                  <a:lnTo>
                    <a:pt x="160828" y="5201"/>
                  </a:lnTo>
                  <a:lnTo>
                    <a:pt x="160738" y="5316"/>
                  </a:lnTo>
                  <a:lnTo>
                    <a:pt x="160618" y="5422"/>
                  </a:lnTo>
                  <a:lnTo>
                    <a:pt x="160438" y="5528"/>
                  </a:lnTo>
                  <a:lnTo>
                    <a:pt x="160228" y="5625"/>
                  </a:lnTo>
                  <a:lnTo>
                    <a:pt x="160019" y="5713"/>
                  </a:lnTo>
                  <a:lnTo>
                    <a:pt x="159749" y="5802"/>
                  </a:lnTo>
                  <a:lnTo>
                    <a:pt x="159480" y="5873"/>
                  </a:lnTo>
                  <a:lnTo>
                    <a:pt x="159150" y="5943"/>
                  </a:lnTo>
                  <a:lnTo>
                    <a:pt x="158821" y="6005"/>
                  </a:lnTo>
                  <a:lnTo>
                    <a:pt x="158491" y="6050"/>
                  </a:lnTo>
                  <a:lnTo>
                    <a:pt x="158102" y="6094"/>
                  </a:lnTo>
                  <a:lnTo>
                    <a:pt x="157742" y="6120"/>
                  </a:lnTo>
                  <a:lnTo>
                    <a:pt x="157323" y="6138"/>
                  </a:lnTo>
                  <a:lnTo>
                    <a:pt x="156933" y="6147"/>
                  </a:lnTo>
                  <a:lnTo>
                    <a:pt x="148876" y="6147"/>
                  </a:lnTo>
                  <a:lnTo>
                    <a:pt x="148456" y="6138"/>
                  </a:lnTo>
                  <a:lnTo>
                    <a:pt x="148067" y="6120"/>
                  </a:lnTo>
                  <a:lnTo>
                    <a:pt x="147677" y="6094"/>
                  </a:lnTo>
                  <a:lnTo>
                    <a:pt x="147318" y="6050"/>
                  </a:lnTo>
                  <a:lnTo>
                    <a:pt x="146959" y="6005"/>
                  </a:lnTo>
                  <a:lnTo>
                    <a:pt x="146629" y="5943"/>
                  </a:lnTo>
                  <a:lnTo>
                    <a:pt x="146329" y="5873"/>
                  </a:lnTo>
                  <a:lnTo>
                    <a:pt x="146060" y="5802"/>
                  </a:lnTo>
                  <a:lnTo>
                    <a:pt x="145790" y="5713"/>
                  </a:lnTo>
                  <a:lnTo>
                    <a:pt x="145551" y="5625"/>
                  </a:lnTo>
                  <a:lnTo>
                    <a:pt x="145371" y="5528"/>
                  </a:lnTo>
                  <a:lnTo>
                    <a:pt x="145191" y="5422"/>
                  </a:lnTo>
                  <a:lnTo>
                    <a:pt x="145071" y="5316"/>
                  </a:lnTo>
                  <a:lnTo>
                    <a:pt x="144952" y="5201"/>
                  </a:lnTo>
                  <a:lnTo>
                    <a:pt x="144892" y="5086"/>
                  </a:lnTo>
                  <a:lnTo>
                    <a:pt x="144892" y="4962"/>
                  </a:lnTo>
                  <a:lnTo>
                    <a:pt x="144892" y="4847"/>
                  </a:lnTo>
                  <a:lnTo>
                    <a:pt x="144952" y="4732"/>
                  </a:lnTo>
                  <a:lnTo>
                    <a:pt x="145071" y="4617"/>
                  </a:lnTo>
                  <a:lnTo>
                    <a:pt x="145191" y="4502"/>
                  </a:lnTo>
                  <a:lnTo>
                    <a:pt x="145371" y="4405"/>
                  </a:lnTo>
                  <a:lnTo>
                    <a:pt x="145551" y="4307"/>
                  </a:lnTo>
                  <a:lnTo>
                    <a:pt x="145790" y="4219"/>
                  </a:lnTo>
                  <a:lnTo>
                    <a:pt x="146060" y="4131"/>
                  </a:lnTo>
                  <a:lnTo>
                    <a:pt x="146329" y="4051"/>
                  </a:lnTo>
                  <a:lnTo>
                    <a:pt x="146629" y="3989"/>
                  </a:lnTo>
                  <a:lnTo>
                    <a:pt x="146959" y="3927"/>
                  </a:lnTo>
                  <a:lnTo>
                    <a:pt x="147318" y="3883"/>
                  </a:lnTo>
                  <a:lnTo>
                    <a:pt x="147677" y="3839"/>
                  </a:lnTo>
                  <a:lnTo>
                    <a:pt x="148067" y="3812"/>
                  </a:lnTo>
                  <a:lnTo>
                    <a:pt x="148456" y="3795"/>
                  </a:lnTo>
                  <a:lnTo>
                    <a:pt x="148876" y="3786"/>
                  </a:lnTo>
                  <a:close/>
                  <a:moveTo>
                    <a:pt x="181077" y="3786"/>
                  </a:moveTo>
                  <a:lnTo>
                    <a:pt x="181466" y="3795"/>
                  </a:lnTo>
                  <a:lnTo>
                    <a:pt x="181886" y="3812"/>
                  </a:lnTo>
                  <a:lnTo>
                    <a:pt x="182245" y="3839"/>
                  </a:lnTo>
                  <a:lnTo>
                    <a:pt x="182635" y="3883"/>
                  </a:lnTo>
                  <a:lnTo>
                    <a:pt x="182964" y="3927"/>
                  </a:lnTo>
                  <a:lnTo>
                    <a:pt x="183294" y="3989"/>
                  </a:lnTo>
                  <a:lnTo>
                    <a:pt x="183623" y="4051"/>
                  </a:lnTo>
                  <a:lnTo>
                    <a:pt x="183893" y="4131"/>
                  </a:lnTo>
                  <a:lnTo>
                    <a:pt x="184162" y="4219"/>
                  </a:lnTo>
                  <a:lnTo>
                    <a:pt x="184372" y="4307"/>
                  </a:lnTo>
                  <a:lnTo>
                    <a:pt x="184582" y="4405"/>
                  </a:lnTo>
                  <a:lnTo>
                    <a:pt x="184762" y="4502"/>
                  </a:lnTo>
                  <a:lnTo>
                    <a:pt x="184881" y="4617"/>
                  </a:lnTo>
                  <a:lnTo>
                    <a:pt x="184971" y="4732"/>
                  </a:lnTo>
                  <a:lnTo>
                    <a:pt x="185031" y="4847"/>
                  </a:lnTo>
                  <a:lnTo>
                    <a:pt x="185061" y="4962"/>
                  </a:lnTo>
                  <a:lnTo>
                    <a:pt x="185031" y="5086"/>
                  </a:lnTo>
                  <a:lnTo>
                    <a:pt x="184971" y="5201"/>
                  </a:lnTo>
                  <a:lnTo>
                    <a:pt x="184881" y="5316"/>
                  </a:lnTo>
                  <a:lnTo>
                    <a:pt x="184762" y="5422"/>
                  </a:lnTo>
                  <a:lnTo>
                    <a:pt x="184582" y="5528"/>
                  </a:lnTo>
                  <a:lnTo>
                    <a:pt x="184372" y="5625"/>
                  </a:lnTo>
                  <a:lnTo>
                    <a:pt x="184162" y="5713"/>
                  </a:lnTo>
                  <a:lnTo>
                    <a:pt x="183893" y="5802"/>
                  </a:lnTo>
                  <a:lnTo>
                    <a:pt x="183623" y="5873"/>
                  </a:lnTo>
                  <a:lnTo>
                    <a:pt x="183294" y="5943"/>
                  </a:lnTo>
                  <a:lnTo>
                    <a:pt x="182964" y="6005"/>
                  </a:lnTo>
                  <a:lnTo>
                    <a:pt x="182635" y="6050"/>
                  </a:lnTo>
                  <a:lnTo>
                    <a:pt x="182245" y="6094"/>
                  </a:lnTo>
                  <a:lnTo>
                    <a:pt x="181886" y="6120"/>
                  </a:lnTo>
                  <a:lnTo>
                    <a:pt x="181466" y="6138"/>
                  </a:lnTo>
                  <a:lnTo>
                    <a:pt x="181077" y="6147"/>
                  </a:lnTo>
                  <a:lnTo>
                    <a:pt x="173019" y="6147"/>
                  </a:lnTo>
                  <a:lnTo>
                    <a:pt x="172600" y="6138"/>
                  </a:lnTo>
                  <a:lnTo>
                    <a:pt x="172210" y="6120"/>
                  </a:lnTo>
                  <a:lnTo>
                    <a:pt x="171821" y="6094"/>
                  </a:lnTo>
                  <a:lnTo>
                    <a:pt x="171462" y="6050"/>
                  </a:lnTo>
                  <a:lnTo>
                    <a:pt x="171102" y="6005"/>
                  </a:lnTo>
                  <a:lnTo>
                    <a:pt x="170773" y="5943"/>
                  </a:lnTo>
                  <a:lnTo>
                    <a:pt x="170473" y="5873"/>
                  </a:lnTo>
                  <a:lnTo>
                    <a:pt x="170203" y="5802"/>
                  </a:lnTo>
                  <a:lnTo>
                    <a:pt x="169934" y="5713"/>
                  </a:lnTo>
                  <a:lnTo>
                    <a:pt x="169694" y="5625"/>
                  </a:lnTo>
                  <a:lnTo>
                    <a:pt x="169514" y="5528"/>
                  </a:lnTo>
                  <a:lnTo>
                    <a:pt x="169335" y="5422"/>
                  </a:lnTo>
                  <a:lnTo>
                    <a:pt x="169215" y="5316"/>
                  </a:lnTo>
                  <a:lnTo>
                    <a:pt x="169095" y="5201"/>
                  </a:lnTo>
                  <a:lnTo>
                    <a:pt x="169035" y="5086"/>
                  </a:lnTo>
                  <a:lnTo>
                    <a:pt x="169035" y="4962"/>
                  </a:lnTo>
                  <a:lnTo>
                    <a:pt x="169035" y="4847"/>
                  </a:lnTo>
                  <a:lnTo>
                    <a:pt x="169095" y="4732"/>
                  </a:lnTo>
                  <a:lnTo>
                    <a:pt x="169215" y="4617"/>
                  </a:lnTo>
                  <a:lnTo>
                    <a:pt x="169335" y="4502"/>
                  </a:lnTo>
                  <a:lnTo>
                    <a:pt x="169514" y="4405"/>
                  </a:lnTo>
                  <a:lnTo>
                    <a:pt x="169694" y="4307"/>
                  </a:lnTo>
                  <a:lnTo>
                    <a:pt x="169934" y="4219"/>
                  </a:lnTo>
                  <a:lnTo>
                    <a:pt x="170203" y="4131"/>
                  </a:lnTo>
                  <a:lnTo>
                    <a:pt x="170473" y="4051"/>
                  </a:lnTo>
                  <a:lnTo>
                    <a:pt x="170773" y="3989"/>
                  </a:lnTo>
                  <a:lnTo>
                    <a:pt x="171102" y="3927"/>
                  </a:lnTo>
                  <a:lnTo>
                    <a:pt x="171462" y="3883"/>
                  </a:lnTo>
                  <a:lnTo>
                    <a:pt x="171821" y="3839"/>
                  </a:lnTo>
                  <a:lnTo>
                    <a:pt x="172210" y="3812"/>
                  </a:lnTo>
                  <a:lnTo>
                    <a:pt x="172600" y="3795"/>
                  </a:lnTo>
                  <a:lnTo>
                    <a:pt x="173019" y="3786"/>
                  </a:lnTo>
                  <a:close/>
                  <a:moveTo>
                    <a:pt x="205221" y="3786"/>
                  </a:moveTo>
                  <a:lnTo>
                    <a:pt x="205610" y="3795"/>
                  </a:lnTo>
                  <a:lnTo>
                    <a:pt x="206029" y="3812"/>
                  </a:lnTo>
                  <a:lnTo>
                    <a:pt x="206389" y="3839"/>
                  </a:lnTo>
                  <a:lnTo>
                    <a:pt x="206778" y="3883"/>
                  </a:lnTo>
                  <a:lnTo>
                    <a:pt x="207108" y="3927"/>
                  </a:lnTo>
                  <a:lnTo>
                    <a:pt x="207437" y="3989"/>
                  </a:lnTo>
                  <a:lnTo>
                    <a:pt x="207737" y="4051"/>
                  </a:lnTo>
                  <a:lnTo>
                    <a:pt x="208036" y="4131"/>
                  </a:lnTo>
                  <a:lnTo>
                    <a:pt x="208306" y="4219"/>
                  </a:lnTo>
                  <a:lnTo>
                    <a:pt x="208516" y="4307"/>
                  </a:lnTo>
                  <a:lnTo>
                    <a:pt x="208725" y="4405"/>
                  </a:lnTo>
                  <a:lnTo>
                    <a:pt x="208905" y="4502"/>
                  </a:lnTo>
                  <a:lnTo>
                    <a:pt x="209025" y="4617"/>
                  </a:lnTo>
                  <a:lnTo>
                    <a:pt x="209115" y="4732"/>
                  </a:lnTo>
                  <a:lnTo>
                    <a:pt x="209175" y="4847"/>
                  </a:lnTo>
                  <a:lnTo>
                    <a:pt x="209205" y="4962"/>
                  </a:lnTo>
                  <a:lnTo>
                    <a:pt x="209175" y="5086"/>
                  </a:lnTo>
                  <a:lnTo>
                    <a:pt x="209115" y="5201"/>
                  </a:lnTo>
                  <a:lnTo>
                    <a:pt x="209025" y="5316"/>
                  </a:lnTo>
                  <a:lnTo>
                    <a:pt x="208905" y="5422"/>
                  </a:lnTo>
                  <a:lnTo>
                    <a:pt x="208725" y="5528"/>
                  </a:lnTo>
                  <a:lnTo>
                    <a:pt x="208516" y="5625"/>
                  </a:lnTo>
                  <a:lnTo>
                    <a:pt x="208306" y="5713"/>
                  </a:lnTo>
                  <a:lnTo>
                    <a:pt x="208036" y="5802"/>
                  </a:lnTo>
                  <a:lnTo>
                    <a:pt x="207737" y="5873"/>
                  </a:lnTo>
                  <a:lnTo>
                    <a:pt x="207437" y="5943"/>
                  </a:lnTo>
                  <a:lnTo>
                    <a:pt x="207108" y="6005"/>
                  </a:lnTo>
                  <a:lnTo>
                    <a:pt x="206778" y="6050"/>
                  </a:lnTo>
                  <a:lnTo>
                    <a:pt x="206389" y="6094"/>
                  </a:lnTo>
                  <a:lnTo>
                    <a:pt x="206029" y="6120"/>
                  </a:lnTo>
                  <a:lnTo>
                    <a:pt x="205610" y="6138"/>
                  </a:lnTo>
                  <a:lnTo>
                    <a:pt x="205221" y="6147"/>
                  </a:lnTo>
                  <a:lnTo>
                    <a:pt x="197163" y="6147"/>
                  </a:lnTo>
                  <a:lnTo>
                    <a:pt x="196743" y="6138"/>
                  </a:lnTo>
                  <a:lnTo>
                    <a:pt x="196354" y="6120"/>
                  </a:lnTo>
                  <a:lnTo>
                    <a:pt x="195965" y="6094"/>
                  </a:lnTo>
                  <a:lnTo>
                    <a:pt x="195605" y="6050"/>
                  </a:lnTo>
                  <a:lnTo>
                    <a:pt x="195246" y="6005"/>
                  </a:lnTo>
                  <a:lnTo>
                    <a:pt x="194916" y="5943"/>
                  </a:lnTo>
                  <a:lnTo>
                    <a:pt x="194617" y="5873"/>
                  </a:lnTo>
                  <a:lnTo>
                    <a:pt x="194347" y="5802"/>
                  </a:lnTo>
                  <a:lnTo>
                    <a:pt x="194077" y="5713"/>
                  </a:lnTo>
                  <a:lnTo>
                    <a:pt x="193838" y="5625"/>
                  </a:lnTo>
                  <a:lnTo>
                    <a:pt x="193658" y="5528"/>
                  </a:lnTo>
                  <a:lnTo>
                    <a:pt x="193478" y="5422"/>
                  </a:lnTo>
                  <a:lnTo>
                    <a:pt x="193359" y="5316"/>
                  </a:lnTo>
                  <a:lnTo>
                    <a:pt x="193239" y="5201"/>
                  </a:lnTo>
                  <a:lnTo>
                    <a:pt x="193179" y="5086"/>
                  </a:lnTo>
                  <a:lnTo>
                    <a:pt x="193179" y="4962"/>
                  </a:lnTo>
                  <a:lnTo>
                    <a:pt x="193179" y="4847"/>
                  </a:lnTo>
                  <a:lnTo>
                    <a:pt x="193239" y="4732"/>
                  </a:lnTo>
                  <a:lnTo>
                    <a:pt x="193359" y="4617"/>
                  </a:lnTo>
                  <a:lnTo>
                    <a:pt x="193478" y="4502"/>
                  </a:lnTo>
                  <a:lnTo>
                    <a:pt x="193658" y="4405"/>
                  </a:lnTo>
                  <a:lnTo>
                    <a:pt x="193838" y="4307"/>
                  </a:lnTo>
                  <a:lnTo>
                    <a:pt x="194077" y="4219"/>
                  </a:lnTo>
                  <a:lnTo>
                    <a:pt x="194347" y="4131"/>
                  </a:lnTo>
                  <a:lnTo>
                    <a:pt x="194617" y="4051"/>
                  </a:lnTo>
                  <a:lnTo>
                    <a:pt x="194916" y="3989"/>
                  </a:lnTo>
                  <a:lnTo>
                    <a:pt x="195246" y="3927"/>
                  </a:lnTo>
                  <a:lnTo>
                    <a:pt x="195605" y="3883"/>
                  </a:lnTo>
                  <a:lnTo>
                    <a:pt x="195965" y="3839"/>
                  </a:lnTo>
                  <a:lnTo>
                    <a:pt x="196354" y="3812"/>
                  </a:lnTo>
                  <a:lnTo>
                    <a:pt x="196743" y="3795"/>
                  </a:lnTo>
                  <a:lnTo>
                    <a:pt x="197163" y="3786"/>
                  </a:lnTo>
                  <a:close/>
                  <a:moveTo>
                    <a:pt x="229364" y="3786"/>
                  </a:moveTo>
                  <a:lnTo>
                    <a:pt x="229754" y="3795"/>
                  </a:lnTo>
                  <a:lnTo>
                    <a:pt x="230173" y="3812"/>
                  </a:lnTo>
                  <a:lnTo>
                    <a:pt x="230532" y="3839"/>
                  </a:lnTo>
                  <a:lnTo>
                    <a:pt x="230922" y="3883"/>
                  </a:lnTo>
                  <a:lnTo>
                    <a:pt x="231251" y="3927"/>
                  </a:lnTo>
                  <a:lnTo>
                    <a:pt x="231581" y="3989"/>
                  </a:lnTo>
                  <a:lnTo>
                    <a:pt x="231880" y="4051"/>
                  </a:lnTo>
                  <a:lnTo>
                    <a:pt x="232180" y="4131"/>
                  </a:lnTo>
                  <a:lnTo>
                    <a:pt x="232450" y="4219"/>
                  </a:lnTo>
                  <a:lnTo>
                    <a:pt x="232659" y="4307"/>
                  </a:lnTo>
                  <a:lnTo>
                    <a:pt x="232869" y="4405"/>
                  </a:lnTo>
                  <a:lnTo>
                    <a:pt x="233049" y="4502"/>
                  </a:lnTo>
                  <a:lnTo>
                    <a:pt x="233169" y="4617"/>
                  </a:lnTo>
                  <a:lnTo>
                    <a:pt x="233258" y="4732"/>
                  </a:lnTo>
                  <a:lnTo>
                    <a:pt x="233318" y="4847"/>
                  </a:lnTo>
                  <a:lnTo>
                    <a:pt x="233348" y="4962"/>
                  </a:lnTo>
                  <a:lnTo>
                    <a:pt x="233318" y="5086"/>
                  </a:lnTo>
                  <a:lnTo>
                    <a:pt x="233258" y="5201"/>
                  </a:lnTo>
                  <a:lnTo>
                    <a:pt x="233169" y="5316"/>
                  </a:lnTo>
                  <a:lnTo>
                    <a:pt x="233049" y="5422"/>
                  </a:lnTo>
                  <a:lnTo>
                    <a:pt x="232869" y="5528"/>
                  </a:lnTo>
                  <a:lnTo>
                    <a:pt x="232659" y="5625"/>
                  </a:lnTo>
                  <a:lnTo>
                    <a:pt x="232450" y="5713"/>
                  </a:lnTo>
                  <a:lnTo>
                    <a:pt x="232180" y="5802"/>
                  </a:lnTo>
                  <a:lnTo>
                    <a:pt x="231880" y="5873"/>
                  </a:lnTo>
                  <a:lnTo>
                    <a:pt x="231581" y="5943"/>
                  </a:lnTo>
                  <a:lnTo>
                    <a:pt x="231251" y="6005"/>
                  </a:lnTo>
                  <a:lnTo>
                    <a:pt x="230922" y="6050"/>
                  </a:lnTo>
                  <a:lnTo>
                    <a:pt x="230532" y="6094"/>
                  </a:lnTo>
                  <a:lnTo>
                    <a:pt x="230173" y="6120"/>
                  </a:lnTo>
                  <a:lnTo>
                    <a:pt x="229754" y="6138"/>
                  </a:lnTo>
                  <a:lnTo>
                    <a:pt x="229364" y="6147"/>
                  </a:lnTo>
                  <a:lnTo>
                    <a:pt x="221306" y="6147"/>
                  </a:lnTo>
                  <a:lnTo>
                    <a:pt x="220887" y="6138"/>
                  </a:lnTo>
                  <a:lnTo>
                    <a:pt x="220498" y="6120"/>
                  </a:lnTo>
                  <a:lnTo>
                    <a:pt x="220108" y="6094"/>
                  </a:lnTo>
                  <a:lnTo>
                    <a:pt x="219749" y="6050"/>
                  </a:lnTo>
                  <a:lnTo>
                    <a:pt x="219389" y="6005"/>
                  </a:lnTo>
                  <a:lnTo>
                    <a:pt x="219060" y="5943"/>
                  </a:lnTo>
                  <a:lnTo>
                    <a:pt x="218760" y="5873"/>
                  </a:lnTo>
                  <a:lnTo>
                    <a:pt x="218491" y="5802"/>
                  </a:lnTo>
                  <a:lnTo>
                    <a:pt x="218221" y="5713"/>
                  </a:lnTo>
                  <a:lnTo>
                    <a:pt x="217981" y="5625"/>
                  </a:lnTo>
                  <a:lnTo>
                    <a:pt x="217802" y="5528"/>
                  </a:lnTo>
                  <a:lnTo>
                    <a:pt x="217622" y="5422"/>
                  </a:lnTo>
                  <a:lnTo>
                    <a:pt x="217502" y="5316"/>
                  </a:lnTo>
                  <a:lnTo>
                    <a:pt x="217382" y="5201"/>
                  </a:lnTo>
                  <a:lnTo>
                    <a:pt x="217322" y="5086"/>
                  </a:lnTo>
                  <a:lnTo>
                    <a:pt x="217322" y="4962"/>
                  </a:lnTo>
                  <a:lnTo>
                    <a:pt x="217322" y="4847"/>
                  </a:lnTo>
                  <a:lnTo>
                    <a:pt x="217382" y="4732"/>
                  </a:lnTo>
                  <a:lnTo>
                    <a:pt x="217502" y="4617"/>
                  </a:lnTo>
                  <a:lnTo>
                    <a:pt x="217622" y="4502"/>
                  </a:lnTo>
                  <a:lnTo>
                    <a:pt x="217802" y="4405"/>
                  </a:lnTo>
                  <a:lnTo>
                    <a:pt x="217981" y="4307"/>
                  </a:lnTo>
                  <a:lnTo>
                    <a:pt x="218221" y="4219"/>
                  </a:lnTo>
                  <a:lnTo>
                    <a:pt x="218491" y="4131"/>
                  </a:lnTo>
                  <a:lnTo>
                    <a:pt x="218760" y="4051"/>
                  </a:lnTo>
                  <a:lnTo>
                    <a:pt x="219060" y="3989"/>
                  </a:lnTo>
                  <a:lnTo>
                    <a:pt x="219389" y="3927"/>
                  </a:lnTo>
                  <a:lnTo>
                    <a:pt x="219749" y="3883"/>
                  </a:lnTo>
                  <a:lnTo>
                    <a:pt x="220108" y="3839"/>
                  </a:lnTo>
                  <a:lnTo>
                    <a:pt x="220498" y="3812"/>
                  </a:lnTo>
                  <a:lnTo>
                    <a:pt x="220887" y="3795"/>
                  </a:lnTo>
                  <a:lnTo>
                    <a:pt x="221306" y="3786"/>
                  </a:lnTo>
                  <a:close/>
                  <a:moveTo>
                    <a:pt x="253508" y="3786"/>
                  </a:moveTo>
                  <a:lnTo>
                    <a:pt x="253897" y="3795"/>
                  </a:lnTo>
                  <a:lnTo>
                    <a:pt x="254317" y="3812"/>
                  </a:lnTo>
                  <a:lnTo>
                    <a:pt x="254676" y="3839"/>
                  </a:lnTo>
                  <a:lnTo>
                    <a:pt x="255066" y="3883"/>
                  </a:lnTo>
                  <a:lnTo>
                    <a:pt x="255395" y="3927"/>
                  </a:lnTo>
                  <a:lnTo>
                    <a:pt x="255725" y="3989"/>
                  </a:lnTo>
                  <a:lnTo>
                    <a:pt x="256054" y="4051"/>
                  </a:lnTo>
                  <a:lnTo>
                    <a:pt x="256324" y="4131"/>
                  </a:lnTo>
                  <a:lnTo>
                    <a:pt x="256593" y="4219"/>
                  </a:lnTo>
                  <a:lnTo>
                    <a:pt x="256803" y="4307"/>
                  </a:lnTo>
                  <a:lnTo>
                    <a:pt x="257013" y="4405"/>
                  </a:lnTo>
                  <a:lnTo>
                    <a:pt x="257192" y="4502"/>
                  </a:lnTo>
                  <a:lnTo>
                    <a:pt x="257312" y="4617"/>
                  </a:lnTo>
                  <a:lnTo>
                    <a:pt x="257402" y="4732"/>
                  </a:lnTo>
                  <a:lnTo>
                    <a:pt x="257462" y="4847"/>
                  </a:lnTo>
                  <a:lnTo>
                    <a:pt x="257492" y="4962"/>
                  </a:lnTo>
                  <a:lnTo>
                    <a:pt x="257462" y="5086"/>
                  </a:lnTo>
                  <a:lnTo>
                    <a:pt x="257402" y="5201"/>
                  </a:lnTo>
                  <a:lnTo>
                    <a:pt x="257312" y="5316"/>
                  </a:lnTo>
                  <a:lnTo>
                    <a:pt x="257192" y="5422"/>
                  </a:lnTo>
                  <a:lnTo>
                    <a:pt x="257013" y="5528"/>
                  </a:lnTo>
                  <a:lnTo>
                    <a:pt x="256803" y="5625"/>
                  </a:lnTo>
                  <a:lnTo>
                    <a:pt x="256593" y="5713"/>
                  </a:lnTo>
                  <a:lnTo>
                    <a:pt x="256324" y="5802"/>
                  </a:lnTo>
                  <a:lnTo>
                    <a:pt x="256054" y="5873"/>
                  </a:lnTo>
                  <a:lnTo>
                    <a:pt x="255725" y="5943"/>
                  </a:lnTo>
                  <a:lnTo>
                    <a:pt x="255395" y="6005"/>
                  </a:lnTo>
                  <a:lnTo>
                    <a:pt x="255066" y="6050"/>
                  </a:lnTo>
                  <a:lnTo>
                    <a:pt x="254676" y="6094"/>
                  </a:lnTo>
                  <a:lnTo>
                    <a:pt x="254317" y="6120"/>
                  </a:lnTo>
                  <a:lnTo>
                    <a:pt x="253897" y="6138"/>
                  </a:lnTo>
                  <a:lnTo>
                    <a:pt x="253508" y="6147"/>
                  </a:lnTo>
                  <a:lnTo>
                    <a:pt x="245450" y="6147"/>
                  </a:lnTo>
                  <a:lnTo>
                    <a:pt x="245031" y="6138"/>
                  </a:lnTo>
                  <a:lnTo>
                    <a:pt x="244641" y="6120"/>
                  </a:lnTo>
                  <a:lnTo>
                    <a:pt x="244252" y="6094"/>
                  </a:lnTo>
                  <a:lnTo>
                    <a:pt x="243892" y="6050"/>
                  </a:lnTo>
                  <a:lnTo>
                    <a:pt x="243533" y="6005"/>
                  </a:lnTo>
                  <a:lnTo>
                    <a:pt x="243203" y="5943"/>
                  </a:lnTo>
                  <a:lnTo>
                    <a:pt x="242904" y="5873"/>
                  </a:lnTo>
                  <a:lnTo>
                    <a:pt x="242634" y="5802"/>
                  </a:lnTo>
                  <a:lnTo>
                    <a:pt x="242365" y="5713"/>
                  </a:lnTo>
                  <a:lnTo>
                    <a:pt x="242125" y="5625"/>
                  </a:lnTo>
                  <a:lnTo>
                    <a:pt x="241945" y="5528"/>
                  </a:lnTo>
                  <a:lnTo>
                    <a:pt x="241766" y="5422"/>
                  </a:lnTo>
                  <a:lnTo>
                    <a:pt x="241646" y="5316"/>
                  </a:lnTo>
                  <a:lnTo>
                    <a:pt x="241526" y="5201"/>
                  </a:lnTo>
                  <a:lnTo>
                    <a:pt x="241466" y="5086"/>
                  </a:lnTo>
                  <a:lnTo>
                    <a:pt x="241466" y="4962"/>
                  </a:lnTo>
                  <a:lnTo>
                    <a:pt x="241466" y="4847"/>
                  </a:lnTo>
                  <a:lnTo>
                    <a:pt x="241526" y="4732"/>
                  </a:lnTo>
                  <a:lnTo>
                    <a:pt x="241646" y="4617"/>
                  </a:lnTo>
                  <a:lnTo>
                    <a:pt x="241766" y="4502"/>
                  </a:lnTo>
                  <a:lnTo>
                    <a:pt x="241945" y="4405"/>
                  </a:lnTo>
                  <a:lnTo>
                    <a:pt x="242125" y="4307"/>
                  </a:lnTo>
                  <a:lnTo>
                    <a:pt x="242365" y="4219"/>
                  </a:lnTo>
                  <a:lnTo>
                    <a:pt x="242634" y="4131"/>
                  </a:lnTo>
                  <a:lnTo>
                    <a:pt x="242904" y="4051"/>
                  </a:lnTo>
                  <a:lnTo>
                    <a:pt x="243203" y="3989"/>
                  </a:lnTo>
                  <a:lnTo>
                    <a:pt x="243533" y="3927"/>
                  </a:lnTo>
                  <a:lnTo>
                    <a:pt x="243892" y="3883"/>
                  </a:lnTo>
                  <a:lnTo>
                    <a:pt x="244252" y="3839"/>
                  </a:lnTo>
                  <a:lnTo>
                    <a:pt x="244641" y="3812"/>
                  </a:lnTo>
                  <a:lnTo>
                    <a:pt x="245031" y="3795"/>
                  </a:lnTo>
                  <a:lnTo>
                    <a:pt x="245450" y="3786"/>
                  </a:lnTo>
                  <a:close/>
                  <a:moveTo>
                    <a:pt x="277651" y="3786"/>
                  </a:moveTo>
                  <a:lnTo>
                    <a:pt x="278041" y="3795"/>
                  </a:lnTo>
                  <a:lnTo>
                    <a:pt x="278460" y="3812"/>
                  </a:lnTo>
                  <a:lnTo>
                    <a:pt x="278820" y="3839"/>
                  </a:lnTo>
                  <a:lnTo>
                    <a:pt x="279209" y="3883"/>
                  </a:lnTo>
                  <a:lnTo>
                    <a:pt x="279539" y="3927"/>
                  </a:lnTo>
                  <a:lnTo>
                    <a:pt x="279868" y="3989"/>
                  </a:lnTo>
                  <a:lnTo>
                    <a:pt x="280198" y="4051"/>
                  </a:lnTo>
                  <a:lnTo>
                    <a:pt x="280467" y="4131"/>
                  </a:lnTo>
                  <a:lnTo>
                    <a:pt x="280737" y="4219"/>
                  </a:lnTo>
                  <a:lnTo>
                    <a:pt x="280946" y="4307"/>
                  </a:lnTo>
                  <a:lnTo>
                    <a:pt x="281156" y="4405"/>
                  </a:lnTo>
                  <a:lnTo>
                    <a:pt x="281336" y="4502"/>
                  </a:lnTo>
                  <a:lnTo>
                    <a:pt x="281456" y="4617"/>
                  </a:lnTo>
                  <a:lnTo>
                    <a:pt x="281546" y="4732"/>
                  </a:lnTo>
                  <a:lnTo>
                    <a:pt x="281605" y="4847"/>
                  </a:lnTo>
                  <a:lnTo>
                    <a:pt x="281635" y="4962"/>
                  </a:lnTo>
                  <a:lnTo>
                    <a:pt x="281605" y="5086"/>
                  </a:lnTo>
                  <a:lnTo>
                    <a:pt x="281546" y="5201"/>
                  </a:lnTo>
                  <a:lnTo>
                    <a:pt x="281456" y="5316"/>
                  </a:lnTo>
                  <a:lnTo>
                    <a:pt x="281336" y="5422"/>
                  </a:lnTo>
                  <a:lnTo>
                    <a:pt x="281156" y="5528"/>
                  </a:lnTo>
                  <a:lnTo>
                    <a:pt x="280946" y="5625"/>
                  </a:lnTo>
                  <a:lnTo>
                    <a:pt x="280737" y="5713"/>
                  </a:lnTo>
                  <a:lnTo>
                    <a:pt x="280467" y="5802"/>
                  </a:lnTo>
                  <a:lnTo>
                    <a:pt x="280198" y="5873"/>
                  </a:lnTo>
                  <a:lnTo>
                    <a:pt x="279868" y="5943"/>
                  </a:lnTo>
                  <a:lnTo>
                    <a:pt x="279539" y="6005"/>
                  </a:lnTo>
                  <a:lnTo>
                    <a:pt x="279209" y="6050"/>
                  </a:lnTo>
                  <a:lnTo>
                    <a:pt x="278820" y="6094"/>
                  </a:lnTo>
                  <a:lnTo>
                    <a:pt x="278460" y="6120"/>
                  </a:lnTo>
                  <a:lnTo>
                    <a:pt x="278041" y="6138"/>
                  </a:lnTo>
                  <a:lnTo>
                    <a:pt x="277651" y="6147"/>
                  </a:lnTo>
                  <a:lnTo>
                    <a:pt x="269594" y="6147"/>
                  </a:lnTo>
                  <a:lnTo>
                    <a:pt x="269174" y="6138"/>
                  </a:lnTo>
                  <a:lnTo>
                    <a:pt x="268785" y="6120"/>
                  </a:lnTo>
                  <a:lnTo>
                    <a:pt x="268395" y="6094"/>
                  </a:lnTo>
                  <a:lnTo>
                    <a:pt x="268036" y="6050"/>
                  </a:lnTo>
                  <a:lnTo>
                    <a:pt x="267676" y="6005"/>
                  </a:lnTo>
                  <a:lnTo>
                    <a:pt x="267347" y="5943"/>
                  </a:lnTo>
                  <a:lnTo>
                    <a:pt x="267047" y="5873"/>
                  </a:lnTo>
                  <a:lnTo>
                    <a:pt x="266778" y="5802"/>
                  </a:lnTo>
                  <a:lnTo>
                    <a:pt x="266508" y="5713"/>
                  </a:lnTo>
                  <a:lnTo>
                    <a:pt x="266269" y="5625"/>
                  </a:lnTo>
                  <a:lnTo>
                    <a:pt x="266089" y="5528"/>
                  </a:lnTo>
                  <a:lnTo>
                    <a:pt x="265909" y="5422"/>
                  </a:lnTo>
                  <a:lnTo>
                    <a:pt x="265789" y="5316"/>
                  </a:lnTo>
                  <a:lnTo>
                    <a:pt x="265670" y="5201"/>
                  </a:lnTo>
                  <a:lnTo>
                    <a:pt x="265610" y="5086"/>
                  </a:lnTo>
                  <a:lnTo>
                    <a:pt x="265610" y="4962"/>
                  </a:lnTo>
                  <a:lnTo>
                    <a:pt x="265610" y="4847"/>
                  </a:lnTo>
                  <a:lnTo>
                    <a:pt x="265670" y="4732"/>
                  </a:lnTo>
                  <a:lnTo>
                    <a:pt x="265789" y="4617"/>
                  </a:lnTo>
                  <a:lnTo>
                    <a:pt x="265909" y="4502"/>
                  </a:lnTo>
                  <a:lnTo>
                    <a:pt x="266089" y="4405"/>
                  </a:lnTo>
                  <a:lnTo>
                    <a:pt x="266269" y="4307"/>
                  </a:lnTo>
                  <a:lnTo>
                    <a:pt x="266508" y="4219"/>
                  </a:lnTo>
                  <a:lnTo>
                    <a:pt x="266778" y="4131"/>
                  </a:lnTo>
                  <a:lnTo>
                    <a:pt x="267047" y="4051"/>
                  </a:lnTo>
                  <a:lnTo>
                    <a:pt x="267347" y="3989"/>
                  </a:lnTo>
                  <a:lnTo>
                    <a:pt x="267676" y="3927"/>
                  </a:lnTo>
                  <a:lnTo>
                    <a:pt x="268036" y="3883"/>
                  </a:lnTo>
                  <a:lnTo>
                    <a:pt x="268395" y="3839"/>
                  </a:lnTo>
                  <a:lnTo>
                    <a:pt x="268785" y="3812"/>
                  </a:lnTo>
                  <a:lnTo>
                    <a:pt x="269174" y="3795"/>
                  </a:lnTo>
                  <a:lnTo>
                    <a:pt x="269594" y="3786"/>
                  </a:lnTo>
                  <a:close/>
                  <a:moveTo>
                    <a:pt x="301795" y="3786"/>
                  </a:moveTo>
                  <a:lnTo>
                    <a:pt x="302184" y="3795"/>
                  </a:lnTo>
                  <a:lnTo>
                    <a:pt x="302604" y="3812"/>
                  </a:lnTo>
                  <a:lnTo>
                    <a:pt x="302963" y="3839"/>
                  </a:lnTo>
                  <a:lnTo>
                    <a:pt x="303353" y="3883"/>
                  </a:lnTo>
                  <a:lnTo>
                    <a:pt x="303682" y="3927"/>
                  </a:lnTo>
                  <a:lnTo>
                    <a:pt x="304012" y="3989"/>
                  </a:lnTo>
                  <a:lnTo>
                    <a:pt x="304341" y="4051"/>
                  </a:lnTo>
                  <a:lnTo>
                    <a:pt x="304611" y="4131"/>
                  </a:lnTo>
                  <a:lnTo>
                    <a:pt x="304880" y="4219"/>
                  </a:lnTo>
                  <a:lnTo>
                    <a:pt x="305090" y="4307"/>
                  </a:lnTo>
                  <a:lnTo>
                    <a:pt x="305300" y="4405"/>
                  </a:lnTo>
                  <a:lnTo>
                    <a:pt x="305479" y="4502"/>
                  </a:lnTo>
                  <a:lnTo>
                    <a:pt x="305599" y="4617"/>
                  </a:lnTo>
                  <a:lnTo>
                    <a:pt x="305689" y="4732"/>
                  </a:lnTo>
                  <a:lnTo>
                    <a:pt x="305749" y="4847"/>
                  </a:lnTo>
                  <a:lnTo>
                    <a:pt x="305779" y="4962"/>
                  </a:lnTo>
                  <a:lnTo>
                    <a:pt x="305749" y="5086"/>
                  </a:lnTo>
                  <a:lnTo>
                    <a:pt x="305689" y="5201"/>
                  </a:lnTo>
                  <a:lnTo>
                    <a:pt x="305599" y="5316"/>
                  </a:lnTo>
                  <a:lnTo>
                    <a:pt x="305479" y="5422"/>
                  </a:lnTo>
                  <a:lnTo>
                    <a:pt x="305300" y="5528"/>
                  </a:lnTo>
                  <a:lnTo>
                    <a:pt x="305090" y="5625"/>
                  </a:lnTo>
                  <a:lnTo>
                    <a:pt x="304880" y="5713"/>
                  </a:lnTo>
                  <a:lnTo>
                    <a:pt x="304611" y="5802"/>
                  </a:lnTo>
                  <a:lnTo>
                    <a:pt x="304341" y="5873"/>
                  </a:lnTo>
                  <a:lnTo>
                    <a:pt x="304012" y="5943"/>
                  </a:lnTo>
                  <a:lnTo>
                    <a:pt x="303682" y="6005"/>
                  </a:lnTo>
                  <a:lnTo>
                    <a:pt x="303353" y="6050"/>
                  </a:lnTo>
                  <a:lnTo>
                    <a:pt x="302963" y="6094"/>
                  </a:lnTo>
                  <a:lnTo>
                    <a:pt x="302604" y="6120"/>
                  </a:lnTo>
                  <a:lnTo>
                    <a:pt x="302184" y="6138"/>
                  </a:lnTo>
                  <a:lnTo>
                    <a:pt x="301795" y="6147"/>
                  </a:lnTo>
                  <a:lnTo>
                    <a:pt x="293737" y="6147"/>
                  </a:lnTo>
                  <a:lnTo>
                    <a:pt x="293318" y="6138"/>
                  </a:lnTo>
                  <a:lnTo>
                    <a:pt x="292928" y="6120"/>
                  </a:lnTo>
                  <a:lnTo>
                    <a:pt x="292539" y="6094"/>
                  </a:lnTo>
                  <a:lnTo>
                    <a:pt x="292180" y="6050"/>
                  </a:lnTo>
                  <a:lnTo>
                    <a:pt x="291820" y="6005"/>
                  </a:lnTo>
                  <a:lnTo>
                    <a:pt x="291491" y="5943"/>
                  </a:lnTo>
                  <a:lnTo>
                    <a:pt x="291191" y="5873"/>
                  </a:lnTo>
                  <a:lnTo>
                    <a:pt x="290921" y="5802"/>
                  </a:lnTo>
                  <a:lnTo>
                    <a:pt x="290652" y="5713"/>
                  </a:lnTo>
                  <a:lnTo>
                    <a:pt x="290412" y="5625"/>
                  </a:lnTo>
                  <a:lnTo>
                    <a:pt x="290232" y="5528"/>
                  </a:lnTo>
                  <a:lnTo>
                    <a:pt x="290053" y="5422"/>
                  </a:lnTo>
                  <a:lnTo>
                    <a:pt x="289933" y="5316"/>
                  </a:lnTo>
                  <a:lnTo>
                    <a:pt x="289813" y="5201"/>
                  </a:lnTo>
                  <a:lnTo>
                    <a:pt x="289753" y="5086"/>
                  </a:lnTo>
                  <a:lnTo>
                    <a:pt x="289753" y="4962"/>
                  </a:lnTo>
                  <a:lnTo>
                    <a:pt x="289753" y="4847"/>
                  </a:lnTo>
                  <a:lnTo>
                    <a:pt x="289813" y="4732"/>
                  </a:lnTo>
                  <a:lnTo>
                    <a:pt x="289933" y="4617"/>
                  </a:lnTo>
                  <a:lnTo>
                    <a:pt x="290053" y="4502"/>
                  </a:lnTo>
                  <a:lnTo>
                    <a:pt x="290232" y="4405"/>
                  </a:lnTo>
                  <a:lnTo>
                    <a:pt x="290412" y="4307"/>
                  </a:lnTo>
                  <a:lnTo>
                    <a:pt x="290652" y="4219"/>
                  </a:lnTo>
                  <a:lnTo>
                    <a:pt x="290921" y="4131"/>
                  </a:lnTo>
                  <a:lnTo>
                    <a:pt x="291191" y="4051"/>
                  </a:lnTo>
                  <a:lnTo>
                    <a:pt x="291491" y="3989"/>
                  </a:lnTo>
                  <a:lnTo>
                    <a:pt x="291820" y="3927"/>
                  </a:lnTo>
                  <a:lnTo>
                    <a:pt x="292180" y="3883"/>
                  </a:lnTo>
                  <a:lnTo>
                    <a:pt x="292539" y="3839"/>
                  </a:lnTo>
                  <a:lnTo>
                    <a:pt x="292928" y="3812"/>
                  </a:lnTo>
                  <a:lnTo>
                    <a:pt x="293318" y="3795"/>
                  </a:lnTo>
                  <a:lnTo>
                    <a:pt x="293737" y="3786"/>
                  </a:lnTo>
                  <a:close/>
                  <a:moveTo>
                    <a:pt x="325939" y="3786"/>
                  </a:moveTo>
                  <a:lnTo>
                    <a:pt x="326328" y="3795"/>
                  </a:lnTo>
                  <a:lnTo>
                    <a:pt x="326747" y="3812"/>
                  </a:lnTo>
                  <a:lnTo>
                    <a:pt x="327107" y="3839"/>
                  </a:lnTo>
                  <a:lnTo>
                    <a:pt x="327496" y="3883"/>
                  </a:lnTo>
                  <a:lnTo>
                    <a:pt x="327826" y="3927"/>
                  </a:lnTo>
                  <a:lnTo>
                    <a:pt x="328155" y="3989"/>
                  </a:lnTo>
                  <a:lnTo>
                    <a:pt x="328485" y="4051"/>
                  </a:lnTo>
                  <a:lnTo>
                    <a:pt x="328754" y="4131"/>
                  </a:lnTo>
                  <a:lnTo>
                    <a:pt x="329024" y="4219"/>
                  </a:lnTo>
                  <a:lnTo>
                    <a:pt x="329234" y="4307"/>
                  </a:lnTo>
                  <a:lnTo>
                    <a:pt x="329443" y="4405"/>
                  </a:lnTo>
                  <a:lnTo>
                    <a:pt x="329623" y="4502"/>
                  </a:lnTo>
                  <a:lnTo>
                    <a:pt x="329743" y="4617"/>
                  </a:lnTo>
                  <a:lnTo>
                    <a:pt x="329833" y="4732"/>
                  </a:lnTo>
                  <a:lnTo>
                    <a:pt x="329893" y="4847"/>
                  </a:lnTo>
                  <a:lnTo>
                    <a:pt x="329923" y="4962"/>
                  </a:lnTo>
                  <a:lnTo>
                    <a:pt x="329893" y="5086"/>
                  </a:lnTo>
                  <a:lnTo>
                    <a:pt x="329833" y="5201"/>
                  </a:lnTo>
                  <a:lnTo>
                    <a:pt x="329743" y="5316"/>
                  </a:lnTo>
                  <a:lnTo>
                    <a:pt x="329623" y="5422"/>
                  </a:lnTo>
                  <a:lnTo>
                    <a:pt x="329443" y="5528"/>
                  </a:lnTo>
                  <a:lnTo>
                    <a:pt x="329234" y="5625"/>
                  </a:lnTo>
                  <a:lnTo>
                    <a:pt x="329024" y="5713"/>
                  </a:lnTo>
                  <a:lnTo>
                    <a:pt x="328754" y="5802"/>
                  </a:lnTo>
                  <a:lnTo>
                    <a:pt x="328485" y="5873"/>
                  </a:lnTo>
                  <a:lnTo>
                    <a:pt x="328155" y="5943"/>
                  </a:lnTo>
                  <a:lnTo>
                    <a:pt x="327826" y="6005"/>
                  </a:lnTo>
                  <a:lnTo>
                    <a:pt x="327496" y="6050"/>
                  </a:lnTo>
                  <a:lnTo>
                    <a:pt x="327107" y="6094"/>
                  </a:lnTo>
                  <a:lnTo>
                    <a:pt x="326747" y="6120"/>
                  </a:lnTo>
                  <a:lnTo>
                    <a:pt x="326328" y="6138"/>
                  </a:lnTo>
                  <a:lnTo>
                    <a:pt x="325939" y="6147"/>
                  </a:lnTo>
                  <a:lnTo>
                    <a:pt x="317881" y="6147"/>
                  </a:lnTo>
                  <a:lnTo>
                    <a:pt x="317461" y="6138"/>
                  </a:lnTo>
                  <a:lnTo>
                    <a:pt x="317072" y="6120"/>
                  </a:lnTo>
                  <a:lnTo>
                    <a:pt x="316683" y="6094"/>
                  </a:lnTo>
                  <a:lnTo>
                    <a:pt x="316323" y="6050"/>
                  </a:lnTo>
                  <a:lnTo>
                    <a:pt x="315964" y="6005"/>
                  </a:lnTo>
                  <a:lnTo>
                    <a:pt x="315634" y="5943"/>
                  </a:lnTo>
                  <a:lnTo>
                    <a:pt x="315335" y="5873"/>
                  </a:lnTo>
                  <a:lnTo>
                    <a:pt x="315065" y="5802"/>
                  </a:lnTo>
                  <a:lnTo>
                    <a:pt x="314795" y="5713"/>
                  </a:lnTo>
                  <a:lnTo>
                    <a:pt x="314556" y="5625"/>
                  </a:lnTo>
                  <a:lnTo>
                    <a:pt x="314376" y="5528"/>
                  </a:lnTo>
                  <a:lnTo>
                    <a:pt x="314196" y="5422"/>
                  </a:lnTo>
                  <a:lnTo>
                    <a:pt x="314077" y="5316"/>
                  </a:lnTo>
                  <a:lnTo>
                    <a:pt x="313957" y="5201"/>
                  </a:lnTo>
                  <a:lnTo>
                    <a:pt x="313897" y="5086"/>
                  </a:lnTo>
                  <a:lnTo>
                    <a:pt x="313897" y="4962"/>
                  </a:lnTo>
                  <a:lnTo>
                    <a:pt x="313897" y="4847"/>
                  </a:lnTo>
                  <a:lnTo>
                    <a:pt x="313957" y="4732"/>
                  </a:lnTo>
                  <a:lnTo>
                    <a:pt x="314077" y="4617"/>
                  </a:lnTo>
                  <a:lnTo>
                    <a:pt x="314196" y="4502"/>
                  </a:lnTo>
                  <a:lnTo>
                    <a:pt x="314376" y="4405"/>
                  </a:lnTo>
                  <a:lnTo>
                    <a:pt x="314556" y="4307"/>
                  </a:lnTo>
                  <a:lnTo>
                    <a:pt x="314795" y="4219"/>
                  </a:lnTo>
                  <a:lnTo>
                    <a:pt x="315065" y="4131"/>
                  </a:lnTo>
                  <a:lnTo>
                    <a:pt x="315335" y="4051"/>
                  </a:lnTo>
                  <a:lnTo>
                    <a:pt x="315634" y="3989"/>
                  </a:lnTo>
                  <a:lnTo>
                    <a:pt x="315964" y="3927"/>
                  </a:lnTo>
                  <a:lnTo>
                    <a:pt x="316323" y="3883"/>
                  </a:lnTo>
                  <a:lnTo>
                    <a:pt x="316683" y="3839"/>
                  </a:lnTo>
                  <a:lnTo>
                    <a:pt x="317072" y="3812"/>
                  </a:lnTo>
                  <a:lnTo>
                    <a:pt x="317461" y="3795"/>
                  </a:lnTo>
                  <a:lnTo>
                    <a:pt x="317881" y="3786"/>
                  </a:lnTo>
                  <a:close/>
                  <a:moveTo>
                    <a:pt x="350082" y="3786"/>
                  </a:moveTo>
                  <a:lnTo>
                    <a:pt x="350472" y="3795"/>
                  </a:lnTo>
                  <a:lnTo>
                    <a:pt x="350891" y="3812"/>
                  </a:lnTo>
                  <a:lnTo>
                    <a:pt x="351250" y="3839"/>
                  </a:lnTo>
                  <a:lnTo>
                    <a:pt x="351640" y="3883"/>
                  </a:lnTo>
                  <a:lnTo>
                    <a:pt x="351969" y="3927"/>
                  </a:lnTo>
                  <a:lnTo>
                    <a:pt x="352299" y="3989"/>
                  </a:lnTo>
                  <a:lnTo>
                    <a:pt x="352628" y="4051"/>
                  </a:lnTo>
                  <a:lnTo>
                    <a:pt x="352898" y="4131"/>
                  </a:lnTo>
                  <a:lnTo>
                    <a:pt x="353168" y="4219"/>
                  </a:lnTo>
                  <a:lnTo>
                    <a:pt x="353377" y="4307"/>
                  </a:lnTo>
                  <a:lnTo>
                    <a:pt x="353587" y="4405"/>
                  </a:lnTo>
                  <a:lnTo>
                    <a:pt x="353767" y="4502"/>
                  </a:lnTo>
                  <a:lnTo>
                    <a:pt x="353887" y="4617"/>
                  </a:lnTo>
                  <a:lnTo>
                    <a:pt x="353976" y="4732"/>
                  </a:lnTo>
                  <a:lnTo>
                    <a:pt x="354036" y="4847"/>
                  </a:lnTo>
                  <a:lnTo>
                    <a:pt x="354066" y="4962"/>
                  </a:lnTo>
                  <a:lnTo>
                    <a:pt x="354036" y="5086"/>
                  </a:lnTo>
                  <a:lnTo>
                    <a:pt x="353976" y="5201"/>
                  </a:lnTo>
                  <a:lnTo>
                    <a:pt x="353887" y="5316"/>
                  </a:lnTo>
                  <a:lnTo>
                    <a:pt x="353767" y="5422"/>
                  </a:lnTo>
                  <a:lnTo>
                    <a:pt x="353587" y="5528"/>
                  </a:lnTo>
                  <a:lnTo>
                    <a:pt x="353377" y="5625"/>
                  </a:lnTo>
                  <a:lnTo>
                    <a:pt x="353168" y="5713"/>
                  </a:lnTo>
                  <a:lnTo>
                    <a:pt x="352898" y="5802"/>
                  </a:lnTo>
                  <a:lnTo>
                    <a:pt x="352628" y="5873"/>
                  </a:lnTo>
                  <a:lnTo>
                    <a:pt x="352299" y="5943"/>
                  </a:lnTo>
                  <a:lnTo>
                    <a:pt x="351969" y="6005"/>
                  </a:lnTo>
                  <a:lnTo>
                    <a:pt x="351640" y="6050"/>
                  </a:lnTo>
                  <a:lnTo>
                    <a:pt x="351250" y="6094"/>
                  </a:lnTo>
                  <a:lnTo>
                    <a:pt x="350891" y="6120"/>
                  </a:lnTo>
                  <a:lnTo>
                    <a:pt x="350472" y="6138"/>
                  </a:lnTo>
                  <a:lnTo>
                    <a:pt x="350082" y="6147"/>
                  </a:lnTo>
                  <a:lnTo>
                    <a:pt x="342024" y="6147"/>
                  </a:lnTo>
                  <a:lnTo>
                    <a:pt x="341605" y="6138"/>
                  </a:lnTo>
                  <a:lnTo>
                    <a:pt x="341216" y="6120"/>
                  </a:lnTo>
                  <a:lnTo>
                    <a:pt x="340826" y="6094"/>
                  </a:lnTo>
                  <a:lnTo>
                    <a:pt x="340467" y="6050"/>
                  </a:lnTo>
                  <a:lnTo>
                    <a:pt x="340107" y="6005"/>
                  </a:lnTo>
                  <a:lnTo>
                    <a:pt x="339778" y="5943"/>
                  </a:lnTo>
                  <a:lnTo>
                    <a:pt x="339478" y="5873"/>
                  </a:lnTo>
                  <a:lnTo>
                    <a:pt x="339209" y="5802"/>
                  </a:lnTo>
                  <a:lnTo>
                    <a:pt x="338939" y="5713"/>
                  </a:lnTo>
                  <a:lnTo>
                    <a:pt x="338699" y="5625"/>
                  </a:lnTo>
                  <a:lnTo>
                    <a:pt x="338520" y="5528"/>
                  </a:lnTo>
                  <a:lnTo>
                    <a:pt x="338340" y="5422"/>
                  </a:lnTo>
                  <a:lnTo>
                    <a:pt x="338220" y="5316"/>
                  </a:lnTo>
                  <a:lnTo>
                    <a:pt x="338100" y="5201"/>
                  </a:lnTo>
                  <a:lnTo>
                    <a:pt x="338040" y="5086"/>
                  </a:lnTo>
                  <a:lnTo>
                    <a:pt x="338040" y="4962"/>
                  </a:lnTo>
                  <a:lnTo>
                    <a:pt x="338040" y="4847"/>
                  </a:lnTo>
                  <a:lnTo>
                    <a:pt x="338100" y="4732"/>
                  </a:lnTo>
                  <a:lnTo>
                    <a:pt x="338220" y="4617"/>
                  </a:lnTo>
                  <a:lnTo>
                    <a:pt x="338340" y="4502"/>
                  </a:lnTo>
                  <a:lnTo>
                    <a:pt x="338520" y="4405"/>
                  </a:lnTo>
                  <a:lnTo>
                    <a:pt x="338699" y="4307"/>
                  </a:lnTo>
                  <a:lnTo>
                    <a:pt x="338939" y="4219"/>
                  </a:lnTo>
                  <a:lnTo>
                    <a:pt x="339209" y="4131"/>
                  </a:lnTo>
                  <a:lnTo>
                    <a:pt x="339478" y="4051"/>
                  </a:lnTo>
                  <a:lnTo>
                    <a:pt x="339778" y="3989"/>
                  </a:lnTo>
                  <a:lnTo>
                    <a:pt x="340107" y="3927"/>
                  </a:lnTo>
                  <a:lnTo>
                    <a:pt x="340467" y="3883"/>
                  </a:lnTo>
                  <a:lnTo>
                    <a:pt x="340826" y="3839"/>
                  </a:lnTo>
                  <a:lnTo>
                    <a:pt x="341216" y="3812"/>
                  </a:lnTo>
                  <a:lnTo>
                    <a:pt x="341605" y="3795"/>
                  </a:lnTo>
                  <a:lnTo>
                    <a:pt x="342024" y="3786"/>
                  </a:lnTo>
                  <a:close/>
                  <a:moveTo>
                    <a:pt x="374226" y="3786"/>
                  </a:moveTo>
                  <a:lnTo>
                    <a:pt x="374615" y="3795"/>
                  </a:lnTo>
                  <a:lnTo>
                    <a:pt x="375035" y="3812"/>
                  </a:lnTo>
                  <a:lnTo>
                    <a:pt x="375394" y="3839"/>
                  </a:lnTo>
                  <a:lnTo>
                    <a:pt x="375783" y="3883"/>
                  </a:lnTo>
                  <a:lnTo>
                    <a:pt x="376113" y="3927"/>
                  </a:lnTo>
                  <a:lnTo>
                    <a:pt x="376443" y="3989"/>
                  </a:lnTo>
                  <a:lnTo>
                    <a:pt x="376772" y="4051"/>
                  </a:lnTo>
                  <a:lnTo>
                    <a:pt x="377042" y="4131"/>
                  </a:lnTo>
                  <a:lnTo>
                    <a:pt x="377311" y="4219"/>
                  </a:lnTo>
                  <a:lnTo>
                    <a:pt x="377521" y="4307"/>
                  </a:lnTo>
                  <a:lnTo>
                    <a:pt x="377731" y="4405"/>
                  </a:lnTo>
                  <a:lnTo>
                    <a:pt x="377910" y="4502"/>
                  </a:lnTo>
                  <a:lnTo>
                    <a:pt x="378030" y="4617"/>
                  </a:lnTo>
                  <a:lnTo>
                    <a:pt x="378120" y="4732"/>
                  </a:lnTo>
                  <a:lnTo>
                    <a:pt x="378180" y="4847"/>
                  </a:lnTo>
                  <a:lnTo>
                    <a:pt x="378210" y="4962"/>
                  </a:lnTo>
                  <a:lnTo>
                    <a:pt x="378180" y="5086"/>
                  </a:lnTo>
                  <a:lnTo>
                    <a:pt x="378120" y="5201"/>
                  </a:lnTo>
                  <a:lnTo>
                    <a:pt x="378030" y="5316"/>
                  </a:lnTo>
                  <a:lnTo>
                    <a:pt x="377910" y="5422"/>
                  </a:lnTo>
                  <a:lnTo>
                    <a:pt x="377731" y="5528"/>
                  </a:lnTo>
                  <a:lnTo>
                    <a:pt x="377521" y="5625"/>
                  </a:lnTo>
                  <a:lnTo>
                    <a:pt x="377311" y="5713"/>
                  </a:lnTo>
                  <a:lnTo>
                    <a:pt x="377042" y="5802"/>
                  </a:lnTo>
                  <a:lnTo>
                    <a:pt x="376772" y="5873"/>
                  </a:lnTo>
                  <a:lnTo>
                    <a:pt x="376443" y="5943"/>
                  </a:lnTo>
                  <a:lnTo>
                    <a:pt x="376113" y="6005"/>
                  </a:lnTo>
                  <a:lnTo>
                    <a:pt x="375783" y="6050"/>
                  </a:lnTo>
                  <a:lnTo>
                    <a:pt x="375394" y="6094"/>
                  </a:lnTo>
                  <a:lnTo>
                    <a:pt x="375035" y="6120"/>
                  </a:lnTo>
                  <a:lnTo>
                    <a:pt x="374615" y="6138"/>
                  </a:lnTo>
                  <a:lnTo>
                    <a:pt x="374226" y="6147"/>
                  </a:lnTo>
                  <a:lnTo>
                    <a:pt x="366168" y="6147"/>
                  </a:lnTo>
                  <a:lnTo>
                    <a:pt x="365749" y="6138"/>
                  </a:lnTo>
                  <a:lnTo>
                    <a:pt x="365359" y="6120"/>
                  </a:lnTo>
                  <a:lnTo>
                    <a:pt x="364970" y="6094"/>
                  </a:lnTo>
                  <a:lnTo>
                    <a:pt x="364610" y="6050"/>
                  </a:lnTo>
                  <a:lnTo>
                    <a:pt x="364251" y="6005"/>
                  </a:lnTo>
                  <a:lnTo>
                    <a:pt x="363921" y="5943"/>
                  </a:lnTo>
                  <a:lnTo>
                    <a:pt x="363622" y="5873"/>
                  </a:lnTo>
                  <a:lnTo>
                    <a:pt x="363352" y="5802"/>
                  </a:lnTo>
                  <a:lnTo>
                    <a:pt x="363083" y="5713"/>
                  </a:lnTo>
                  <a:lnTo>
                    <a:pt x="362843" y="5625"/>
                  </a:lnTo>
                  <a:lnTo>
                    <a:pt x="362663" y="5528"/>
                  </a:lnTo>
                  <a:lnTo>
                    <a:pt x="362484" y="5422"/>
                  </a:lnTo>
                  <a:lnTo>
                    <a:pt x="362364" y="5316"/>
                  </a:lnTo>
                  <a:lnTo>
                    <a:pt x="362244" y="5201"/>
                  </a:lnTo>
                  <a:lnTo>
                    <a:pt x="362184" y="5086"/>
                  </a:lnTo>
                  <a:lnTo>
                    <a:pt x="362184" y="4962"/>
                  </a:lnTo>
                  <a:lnTo>
                    <a:pt x="362184" y="4847"/>
                  </a:lnTo>
                  <a:lnTo>
                    <a:pt x="362244" y="4732"/>
                  </a:lnTo>
                  <a:lnTo>
                    <a:pt x="362364" y="4617"/>
                  </a:lnTo>
                  <a:lnTo>
                    <a:pt x="362484" y="4502"/>
                  </a:lnTo>
                  <a:lnTo>
                    <a:pt x="362663" y="4405"/>
                  </a:lnTo>
                  <a:lnTo>
                    <a:pt x="362843" y="4307"/>
                  </a:lnTo>
                  <a:lnTo>
                    <a:pt x="363083" y="4219"/>
                  </a:lnTo>
                  <a:lnTo>
                    <a:pt x="363352" y="4131"/>
                  </a:lnTo>
                  <a:lnTo>
                    <a:pt x="363622" y="4051"/>
                  </a:lnTo>
                  <a:lnTo>
                    <a:pt x="363921" y="3989"/>
                  </a:lnTo>
                  <a:lnTo>
                    <a:pt x="364251" y="3927"/>
                  </a:lnTo>
                  <a:lnTo>
                    <a:pt x="364610" y="3883"/>
                  </a:lnTo>
                  <a:lnTo>
                    <a:pt x="364970" y="3839"/>
                  </a:lnTo>
                  <a:lnTo>
                    <a:pt x="365359" y="3812"/>
                  </a:lnTo>
                  <a:lnTo>
                    <a:pt x="365749" y="3795"/>
                  </a:lnTo>
                  <a:lnTo>
                    <a:pt x="366168" y="3786"/>
                  </a:lnTo>
                  <a:close/>
                  <a:moveTo>
                    <a:pt x="398369" y="3786"/>
                  </a:moveTo>
                  <a:lnTo>
                    <a:pt x="398759" y="3795"/>
                  </a:lnTo>
                  <a:lnTo>
                    <a:pt x="399178" y="3812"/>
                  </a:lnTo>
                  <a:lnTo>
                    <a:pt x="399538" y="3839"/>
                  </a:lnTo>
                  <a:lnTo>
                    <a:pt x="399927" y="3883"/>
                  </a:lnTo>
                  <a:lnTo>
                    <a:pt x="400257" y="3927"/>
                  </a:lnTo>
                  <a:lnTo>
                    <a:pt x="400586" y="3989"/>
                  </a:lnTo>
                  <a:lnTo>
                    <a:pt x="400916" y="4051"/>
                  </a:lnTo>
                  <a:lnTo>
                    <a:pt x="401185" y="4131"/>
                  </a:lnTo>
                  <a:lnTo>
                    <a:pt x="401455" y="4219"/>
                  </a:lnTo>
                  <a:lnTo>
                    <a:pt x="401664" y="4307"/>
                  </a:lnTo>
                  <a:lnTo>
                    <a:pt x="401874" y="4405"/>
                  </a:lnTo>
                  <a:lnTo>
                    <a:pt x="402054" y="4502"/>
                  </a:lnTo>
                  <a:lnTo>
                    <a:pt x="402174" y="4617"/>
                  </a:lnTo>
                  <a:lnTo>
                    <a:pt x="402264" y="4732"/>
                  </a:lnTo>
                  <a:lnTo>
                    <a:pt x="402323" y="4847"/>
                  </a:lnTo>
                  <a:lnTo>
                    <a:pt x="402353" y="4962"/>
                  </a:lnTo>
                  <a:lnTo>
                    <a:pt x="402323" y="5086"/>
                  </a:lnTo>
                  <a:lnTo>
                    <a:pt x="402264" y="5201"/>
                  </a:lnTo>
                  <a:lnTo>
                    <a:pt x="402174" y="5316"/>
                  </a:lnTo>
                  <a:lnTo>
                    <a:pt x="402054" y="5422"/>
                  </a:lnTo>
                  <a:lnTo>
                    <a:pt x="401874" y="5528"/>
                  </a:lnTo>
                  <a:lnTo>
                    <a:pt x="401664" y="5625"/>
                  </a:lnTo>
                  <a:lnTo>
                    <a:pt x="401455" y="5713"/>
                  </a:lnTo>
                  <a:lnTo>
                    <a:pt x="401185" y="5802"/>
                  </a:lnTo>
                  <a:lnTo>
                    <a:pt x="400916" y="5873"/>
                  </a:lnTo>
                  <a:lnTo>
                    <a:pt x="400586" y="5943"/>
                  </a:lnTo>
                  <a:lnTo>
                    <a:pt x="400257" y="6005"/>
                  </a:lnTo>
                  <a:lnTo>
                    <a:pt x="399927" y="6050"/>
                  </a:lnTo>
                  <a:lnTo>
                    <a:pt x="399538" y="6094"/>
                  </a:lnTo>
                  <a:lnTo>
                    <a:pt x="399178" y="6120"/>
                  </a:lnTo>
                  <a:lnTo>
                    <a:pt x="398759" y="6138"/>
                  </a:lnTo>
                  <a:lnTo>
                    <a:pt x="398369" y="6147"/>
                  </a:lnTo>
                  <a:lnTo>
                    <a:pt x="390312" y="6147"/>
                  </a:lnTo>
                  <a:lnTo>
                    <a:pt x="389892" y="6138"/>
                  </a:lnTo>
                  <a:lnTo>
                    <a:pt x="389503" y="6120"/>
                  </a:lnTo>
                  <a:lnTo>
                    <a:pt x="389113" y="6094"/>
                  </a:lnTo>
                  <a:lnTo>
                    <a:pt x="388754" y="6050"/>
                  </a:lnTo>
                  <a:lnTo>
                    <a:pt x="388394" y="6005"/>
                  </a:lnTo>
                  <a:lnTo>
                    <a:pt x="388065" y="5943"/>
                  </a:lnTo>
                  <a:lnTo>
                    <a:pt x="387765" y="5873"/>
                  </a:lnTo>
                  <a:lnTo>
                    <a:pt x="387496" y="5802"/>
                  </a:lnTo>
                  <a:lnTo>
                    <a:pt x="387226" y="5713"/>
                  </a:lnTo>
                  <a:lnTo>
                    <a:pt x="386987" y="5625"/>
                  </a:lnTo>
                  <a:lnTo>
                    <a:pt x="386807" y="5528"/>
                  </a:lnTo>
                  <a:lnTo>
                    <a:pt x="386627" y="5422"/>
                  </a:lnTo>
                  <a:lnTo>
                    <a:pt x="386507" y="5316"/>
                  </a:lnTo>
                  <a:lnTo>
                    <a:pt x="386388" y="5201"/>
                  </a:lnTo>
                  <a:lnTo>
                    <a:pt x="386328" y="5086"/>
                  </a:lnTo>
                  <a:lnTo>
                    <a:pt x="386328" y="4962"/>
                  </a:lnTo>
                  <a:lnTo>
                    <a:pt x="386328" y="4847"/>
                  </a:lnTo>
                  <a:lnTo>
                    <a:pt x="386388" y="4732"/>
                  </a:lnTo>
                  <a:lnTo>
                    <a:pt x="386507" y="4617"/>
                  </a:lnTo>
                  <a:lnTo>
                    <a:pt x="386627" y="4502"/>
                  </a:lnTo>
                  <a:lnTo>
                    <a:pt x="386807" y="4405"/>
                  </a:lnTo>
                  <a:lnTo>
                    <a:pt x="386987" y="4307"/>
                  </a:lnTo>
                  <a:lnTo>
                    <a:pt x="387226" y="4219"/>
                  </a:lnTo>
                  <a:lnTo>
                    <a:pt x="387496" y="4131"/>
                  </a:lnTo>
                  <a:lnTo>
                    <a:pt x="387765" y="4051"/>
                  </a:lnTo>
                  <a:lnTo>
                    <a:pt x="388065" y="3989"/>
                  </a:lnTo>
                  <a:lnTo>
                    <a:pt x="388394" y="3927"/>
                  </a:lnTo>
                  <a:lnTo>
                    <a:pt x="388754" y="3883"/>
                  </a:lnTo>
                  <a:lnTo>
                    <a:pt x="389113" y="3839"/>
                  </a:lnTo>
                  <a:lnTo>
                    <a:pt x="389503" y="3812"/>
                  </a:lnTo>
                  <a:lnTo>
                    <a:pt x="389892" y="3795"/>
                  </a:lnTo>
                  <a:lnTo>
                    <a:pt x="390312" y="3786"/>
                  </a:lnTo>
                  <a:close/>
                  <a:moveTo>
                    <a:pt x="422513" y="3786"/>
                  </a:moveTo>
                  <a:lnTo>
                    <a:pt x="422902" y="3795"/>
                  </a:lnTo>
                  <a:lnTo>
                    <a:pt x="423322" y="3812"/>
                  </a:lnTo>
                  <a:lnTo>
                    <a:pt x="423681" y="3839"/>
                  </a:lnTo>
                  <a:lnTo>
                    <a:pt x="424071" y="3883"/>
                  </a:lnTo>
                  <a:lnTo>
                    <a:pt x="424400" y="3927"/>
                  </a:lnTo>
                  <a:lnTo>
                    <a:pt x="424730" y="3989"/>
                  </a:lnTo>
                  <a:lnTo>
                    <a:pt x="425029" y="4051"/>
                  </a:lnTo>
                  <a:lnTo>
                    <a:pt x="425329" y="4131"/>
                  </a:lnTo>
                  <a:lnTo>
                    <a:pt x="425598" y="4219"/>
                  </a:lnTo>
                  <a:lnTo>
                    <a:pt x="425808" y="4307"/>
                  </a:lnTo>
                  <a:lnTo>
                    <a:pt x="426018" y="4405"/>
                  </a:lnTo>
                  <a:lnTo>
                    <a:pt x="426197" y="4502"/>
                  </a:lnTo>
                  <a:lnTo>
                    <a:pt x="426317" y="4617"/>
                  </a:lnTo>
                  <a:lnTo>
                    <a:pt x="426407" y="4732"/>
                  </a:lnTo>
                  <a:lnTo>
                    <a:pt x="426467" y="4847"/>
                  </a:lnTo>
                  <a:lnTo>
                    <a:pt x="426497" y="4962"/>
                  </a:lnTo>
                  <a:lnTo>
                    <a:pt x="426467" y="5086"/>
                  </a:lnTo>
                  <a:lnTo>
                    <a:pt x="426407" y="5201"/>
                  </a:lnTo>
                  <a:lnTo>
                    <a:pt x="426317" y="5316"/>
                  </a:lnTo>
                  <a:lnTo>
                    <a:pt x="426197" y="5422"/>
                  </a:lnTo>
                  <a:lnTo>
                    <a:pt x="426018" y="5528"/>
                  </a:lnTo>
                  <a:lnTo>
                    <a:pt x="425808" y="5625"/>
                  </a:lnTo>
                  <a:lnTo>
                    <a:pt x="425598" y="5713"/>
                  </a:lnTo>
                  <a:lnTo>
                    <a:pt x="425329" y="5802"/>
                  </a:lnTo>
                  <a:lnTo>
                    <a:pt x="425029" y="5873"/>
                  </a:lnTo>
                  <a:lnTo>
                    <a:pt x="424730" y="5943"/>
                  </a:lnTo>
                  <a:lnTo>
                    <a:pt x="424400" y="6005"/>
                  </a:lnTo>
                  <a:lnTo>
                    <a:pt x="424071" y="6050"/>
                  </a:lnTo>
                  <a:lnTo>
                    <a:pt x="423681" y="6094"/>
                  </a:lnTo>
                  <a:lnTo>
                    <a:pt x="423322" y="6120"/>
                  </a:lnTo>
                  <a:lnTo>
                    <a:pt x="422902" y="6138"/>
                  </a:lnTo>
                  <a:lnTo>
                    <a:pt x="422513" y="6147"/>
                  </a:lnTo>
                  <a:lnTo>
                    <a:pt x="414455" y="6147"/>
                  </a:lnTo>
                  <a:lnTo>
                    <a:pt x="414036" y="6138"/>
                  </a:lnTo>
                  <a:lnTo>
                    <a:pt x="413646" y="6120"/>
                  </a:lnTo>
                  <a:lnTo>
                    <a:pt x="413257" y="6094"/>
                  </a:lnTo>
                  <a:lnTo>
                    <a:pt x="412898" y="6050"/>
                  </a:lnTo>
                  <a:lnTo>
                    <a:pt x="412538" y="6005"/>
                  </a:lnTo>
                  <a:lnTo>
                    <a:pt x="412209" y="5943"/>
                  </a:lnTo>
                  <a:lnTo>
                    <a:pt x="411909" y="5873"/>
                  </a:lnTo>
                  <a:lnTo>
                    <a:pt x="411639" y="5802"/>
                  </a:lnTo>
                  <a:lnTo>
                    <a:pt x="411370" y="5713"/>
                  </a:lnTo>
                  <a:lnTo>
                    <a:pt x="411130" y="5625"/>
                  </a:lnTo>
                  <a:lnTo>
                    <a:pt x="410950" y="5528"/>
                  </a:lnTo>
                  <a:lnTo>
                    <a:pt x="410771" y="5422"/>
                  </a:lnTo>
                  <a:lnTo>
                    <a:pt x="410651" y="5316"/>
                  </a:lnTo>
                  <a:lnTo>
                    <a:pt x="410531" y="5201"/>
                  </a:lnTo>
                  <a:lnTo>
                    <a:pt x="410471" y="5086"/>
                  </a:lnTo>
                  <a:lnTo>
                    <a:pt x="410471" y="4962"/>
                  </a:lnTo>
                  <a:lnTo>
                    <a:pt x="410471" y="4847"/>
                  </a:lnTo>
                  <a:lnTo>
                    <a:pt x="410531" y="4732"/>
                  </a:lnTo>
                  <a:lnTo>
                    <a:pt x="410651" y="4617"/>
                  </a:lnTo>
                  <a:lnTo>
                    <a:pt x="410771" y="4502"/>
                  </a:lnTo>
                  <a:lnTo>
                    <a:pt x="410950" y="4405"/>
                  </a:lnTo>
                  <a:lnTo>
                    <a:pt x="411130" y="4307"/>
                  </a:lnTo>
                  <a:lnTo>
                    <a:pt x="411370" y="4219"/>
                  </a:lnTo>
                  <a:lnTo>
                    <a:pt x="411639" y="4131"/>
                  </a:lnTo>
                  <a:lnTo>
                    <a:pt x="411909" y="4051"/>
                  </a:lnTo>
                  <a:lnTo>
                    <a:pt x="412209" y="3989"/>
                  </a:lnTo>
                  <a:lnTo>
                    <a:pt x="412538" y="3927"/>
                  </a:lnTo>
                  <a:lnTo>
                    <a:pt x="412898" y="3883"/>
                  </a:lnTo>
                  <a:lnTo>
                    <a:pt x="413257" y="3839"/>
                  </a:lnTo>
                  <a:lnTo>
                    <a:pt x="413646" y="3812"/>
                  </a:lnTo>
                  <a:lnTo>
                    <a:pt x="414036" y="3795"/>
                  </a:lnTo>
                  <a:lnTo>
                    <a:pt x="414455" y="3786"/>
                  </a:lnTo>
                  <a:close/>
                  <a:moveTo>
                    <a:pt x="446657" y="3786"/>
                  </a:moveTo>
                  <a:lnTo>
                    <a:pt x="447046" y="3795"/>
                  </a:lnTo>
                  <a:lnTo>
                    <a:pt x="447465" y="3812"/>
                  </a:lnTo>
                  <a:lnTo>
                    <a:pt x="447825" y="3839"/>
                  </a:lnTo>
                  <a:lnTo>
                    <a:pt x="448214" y="3883"/>
                  </a:lnTo>
                  <a:lnTo>
                    <a:pt x="448544" y="3927"/>
                  </a:lnTo>
                  <a:lnTo>
                    <a:pt x="448873" y="3989"/>
                  </a:lnTo>
                  <a:lnTo>
                    <a:pt x="449203" y="4051"/>
                  </a:lnTo>
                  <a:lnTo>
                    <a:pt x="449472" y="4131"/>
                  </a:lnTo>
                  <a:lnTo>
                    <a:pt x="449742" y="4219"/>
                  </a:lnTo>
                  <a:lnTo>
                    <a:pt x="449952" y="4307"/>
                  </a:lnTo>
                  <a:lnTo>
                    <a:pt x="450161" y="4405"/>
                  </a:lnTo>
                  <a:lnTo>
                    <a:pt x="450341" y="4502"/>
                  </a:lnTo>
                  <a:lnTo>
                    <a:pt x="450461" y="4617"/>
                  </a:lnTo>
                  <a:lnTo>
                    <a:pt x="450551" y="4732"/>
                  </a:lnTo>
                  <a:lnTo>
                    <a:pt x="450611" y="4847"/>
                  </a:lnTo>
                  <a:lnTo>
                    <a:pt x="450641" y="4962"/>
                  </a:lnTo>
                  <a:lnTo>
                    <a:pt x="450611" y="5086"/>
                  </a:lnTo>
                  <a:lnTo>
                    <a:pt x="450551" y="5201"/>
                  </a:lnTo>
                  <a:lnTo>
                    <a:pt x="450461" y="5316"/>
                  </a:lnTo>
                  <a:lnTo>
                    <a:pt x="450341" y="5422"/>
                  </a:lnTo>
                  <a:lnTo>
                    <a:pt x="450161" y="5528"/>
                  </a:lnTo>
                  <a:lnTo>
                    <a:pt x="449952" y="5625"/>
                  </a:lnTo>
                  <a:lnTo>
                    <a:pt x="449742" y="5713"/>
                  </a:lnTo>
                  <a:lnTo>
                    <a:pt x="449472" y="5802"/>
                  </a:lnTo>
                  <a:lnTo>
                    <a:pt x="449203" y="5873"/>
                  </a:lnTo>
                  <a:lnTo>
                    <a:pt x="448873" y="5943"/>
                  </a:lnTo>
                  <a:lnTo>
                    <a:pt x="448544" y="6005"/>
                  </a:lnTo>
                  <a:lnTo>
                    <a:pt x="448214" y="6050"/>
                  </a:lnTo>
                  <a:lnTo>
                    <a:pt x="447825" y="6094"/>
                  </a:lnTo>
                  <a:lnTo>
                    <a:pt x="447465" y="6120"/>
                  </a:lnTo>
                  <a:lnTo>
                    <a:pt x="447046" y="6138"/>
                  </a:lnTo>
                  <a:lnTo>
                    <a:pt x="446657" y="6147"/>
                  </a:lnTo>
                  <a:lnTo>
                    <a:pt x="438599" y="6147"/>
                  </a:lnTo>
                  <a:lnTo>
                    <a:pt x="438179" y="6138"/>
                  </a:lnTo>
                  <a:lnTo>
                    <a:pt x="437790" y="6120"/>
                  </a:lnTo>
                  <a:lnTo>
                    <a:pt x="437401" y="6094"/>
                  </a:lnTo>
                  <a:lnTo>
                    <a:pt x="437041" y="6050"/>
                  </a:lnTo>
                  <a:lnTo>
                    <a:pt x="436682" y="6005"/>
                  </a:lnTo>
                  <a:lnTo>
                    <a:pt x="436352" y="5943"/>
                  </a:lnTo>
                  <a:lnTo>
                    <a:pt x="436053" y="5873"/>
                  </a:lnTo>
                  <a:lnTo>
                    <a:pt x="435783" y="5802"/>
                  </a:lnTo>
                  <a:lnTo>
                    <a:pt x="435513" y="5713"/>
                  </a:lnTo>
                  <a:lnTo>
                    <a:pt x="435274" y="5625"/>
                  </a:lnTo>
                  <a:lnTo>
                    <a:pt x="435094" y="5528"/>
                  </a:lnTo>
                  <a:lnTo>
                    <a:pt x="434914" y="5422"/>
                  </a:lnTo>
                  <a:lnTo>
                    <a:pt x="434795" y="5316"/>
                  </a:lnTo>
                  <a:lnTo>
                    <a:pt x="434675" y="5201"/>
                  </a:lnTo>
                  <a:lnTo>
                    <a:pt x="434615" y="5086"/>
                  </a:lnTo>
                  <a:lnTo>
                    <a:pt x="434615" y="4962"/>
                  </a:lnTo>
                  <a:lnTo>
                    <a:pt x="434615" y="4847"/>
                  </a:lnTo>
                  <a:lnTo>
                    <a:pt x="434675" y="4732"/>
                  </a:lnTo>
                  <a:lnTo>
                    <a:pt x="434795" y="4617"/>
                  </a:lnTo>
                  <a:lnTo>
                    <a:pt x="434914" y="4502"/>
                  </a:lnTo>
                  <a:lnTo>
                    <a:pt x="435094" y="4405"/>
                  </a:lnTo>
                  <a:lnTo>
                    <a:pt x="435274" y="4307"/>
                  </a:lnTo>
                  <a:lnTo>
                    <a:pt x="435513" y="4219"/>
                  </a:lnTo>
                  <a:lnTo>
                    <a:pt x="435783" y="4131"/>
                  </a:lnTo>
                  <a:lnTo>
                    <a:pt x="436053" y="4051"/>
                  </a:lnTo>
                  <a:lnTo>
                    <a:pt x="436352" y="3989"/>
                  </a:lnTo>
                  <a:lnTo>
                    <a:pt x="436682" y="3927"/>
                  </a:lnTo>
                  <a:lnTo>
                    <a:pt x="437041" y="3883"/>
                  </a:lnTo>
                  <a:lnTo>
                    <a:pt x="437401" y="3839"/>
                  </a:lnTo>
                  <a:lnTo>
                    <a:pt x="437790" y="3812"/>
                  </a:lnTo>
                  <a:lnTo>
                    <a:pt x="438179" y="3795"/>
                  </a:lnTo>
                  <a:lnTo>
                    <a:pt x="438599" y="3786"/>
                  </a:lnTo>
                  <a:close/>
                  <a:moveTo>
                    <a:pt x="466696" y="3786"/>
                  </a:moveTo>
                  <a:lnTo>
                    <a:pt x="467415" y="3795"/>
                  </a:lnTo>
                  <a:lnTo>
                    <a:pt x="468104" y="3812"/>
                  </a:lnTo>
                  <a:lnTo>
                    <a:pt x="468823" y="3830"/>
                  </a:lnTo>
                  <a:lnTo>
                    <a:pt x="469512" y="3856"/>
                  </a:lnTo>
                  <a:lnTo>
                    <a:pt x="470231" y="3892"/>
                  </a:lnTo>
                  <a:lnTo>
                    <a:pt x="470920" y="3927"/>
                  </a:lnTo>
                  <a:lnTo>
                    <a:pt x="471609" y="3971"/>
                  </a:lnTo>
                  <a:lnTo>
                    <a:pt x="471998" y="3998"/>
                  </a:lnTo>
                  <a:lnTo>
                    <a:pt x="472388" y="4042"/>
                  </a:lnTo>
                  <a:lnTo>
                    <a:pt x="472747" y="4095"/>
                  </a:lnTo>
                  <a:lnTo>
                    <a:pt x="473077" y="4157"/>
                  </a:lnTo>
                  <a:lnTo>
                    <a:pt x="473376" y="4228"/>
                  </a:lnTo>
                  <a:lnTo>
                    <a:pt x="473646" y="4307"/>
                  </a:lnTo>
                  <a:lnTo>
                    <a:pt x="473886" y="4396"/>
                  </a:lnTo>
                  <a:lnTo>
                    <a:pt x="474125" y="4484"/>
                  </a:lnTo>
                  <a:lnTo>
                    <a:pt x="474305" y="4582"/>
                  </a:lnTo>
                  <a:lnTo>
                    <a:pt x="474455" y="4688"/>
                  </a:lnTo>
                  <a:lnTo>
                    <a:pt x="474605" y="4794"/>
                  </a:lnTo>
                  <a:lnTo>
                    <a:pt x="474694" y="4909"/>
                  </a:lnTo>
                  <a:lnTo>
                    <a:pt x="474724" y="5024"/>
                  </a:lnTo>
                  <a:lnTo>
                    <a:pt x="474754" y="5139"/>
                  </a:lnTo>
                  <a:lnTo>
                    <a:pt x="474724" y="5254"/>
                  </a:lnTo>
                  <a:lnTo>
                    <a:pt x="474664" y="5377"/>
                  </a:lnTo>
                  <a:lnTo>
                    <a:pt x="474545" y="5475"/>
                  </a:lnTo>
                  <a:lnTo>
                    <a:pt x="474455" y="5572"/>
                  </a:lnTo>
                  <a:lnTo>
                    <a:pt x="474305" y="5669"/>
                  </a:lnTo>
                  <a:lnTo>
                    <a:pt x="474125" y="5749"/>
                  </a:lnTo>
                  <a:lnTo>
                    <a:pt x="473945" y="5837"/>
                  </a:lnTo>
                  <a:lnTo>
                    <a:pt x="473706" y="5908"/>
                  </a:lnTo>
                  <a:lnTo>
                    <a:pt x="473496" y="5979"/>
                  </a:lnTo>
                  <a:lnTo>
                    <a:pt x="473227" y="6041"/>
                  </a:lnTo>
                  <a:lnTo>
                    <a:pt x="472957" y="6103"/>
                  </a:lnTo>
                  <a:lnTo>
                    <a:pt x="472687" y="6156"/>
                  </a:lnTo>
                  <a:lnTo>
                    <a:pt x="472388" y="6200"/>
                  </a:lnTo>
                  <a:lnTo>
                    <a:pt x="472088" y="6235"/>
                  </a:lnTo>
                  <a:lnTo>
                    <a:pt x="471759" y="6262"/>
                  </a:lnTo>
                  <a:lnTo>
                    <a:pt x="471429" y="6279"/>
                  </a:lnTo>
                  <a:lnTo>
                    <a:pt x="471100" y="6297"/>
                  </a:lnTo>
                  <a:lnTo>
                    <a:pt x="470740" y="6297"/>
                  </a:lnTo>
                  <a:lnTo>
                    <a:pt x="470321" y="6288"/>
                  </a:lnTo>
                  <a:lnTo>
                    <a:pt x="469872" y="6271"/>
                  </a:lnTo>
                  <a:lnTo>
                    <a:pt x="468913" y="6218"/>
                  </a:lnTo>
                  <a:lnTo>
                    <a:pt x="467955" y="6173"/>
                  </a:lnTo>
                  <a:lnTo>
                    <a:pt x="466966" y="6156"/>
                  </a:lnTo>
                  <a:lnTo>
                    <a:pt x="465978" y="6147"/>
                  </a:lnTo>
                  <a:lnTo>
                    <a:pt x="462742" y="6147"/>
                  </a:lnTo>
                  <a:lnTo>
                    <a:pt x="462323" y="6138"/>
                  </a:lnTo>
                  <a:lnTo>
                    <a:pt x="461934" y="6120"/>
                  </a:lnTo>
                  <a:lnTo>
                    <a:pt x="461544" y="6094"/>
                  </a:lnTo>
                  <a:lnTo>
                    <a:pt x="461185" y="6050"/>
                  </a:lnTo>
                  <a:lnTo>
                    <a:pt x="460825" y="6005"/>
                  </a:lnTo>
                  <a:lnTo>
                    <a:pt x="460496" y="5943"/>
                  </a:lnTo>
                  <a:lnTo>
                    <a:pt x="460196" y="5873"/>
                  </a:lnTo>
                  <a:lnTo>
                    <a:pt x="459927" y="5802"/>
                  </a:lnTo>
                  <a:lnTo>
                    <a:pt x="459657" y="5713"/>
                  </a:lnTo>
                  <a:lnTo>
                    <a:pt x="459417" y="5625"/>
                  </a:lnTo>
                  <a:lnTo>
                    <a:pt x="459238" y="5528"/>
                  </a:lnTo>
                  <a:lnTo>
                    <a:pt x="459058" y="5422"/>
                  </a:lnTo>
                  <a:lnTo>
                    <a:pt x="458938" y="5316"/>
                  </a:lnTo>
                  <a:lnTo>
                    <a:pt x="458818" y="5201"/>
                  </a:lnTo>
                  <a:lnTo>
                    <a:pt x="458758" y="5086"/>
                  </a:lnTo>
                  <a:lnTo>
                    <a:pt x="458758" y="4962"/>
                  </a:lnTo>
                  <a:lnTo>
                    <a:pt x="458758" y="4847"/>
                  </a:lnTo>
                  <a:lnTo>
                    <a:pt x="458818" y="4732"/>
                  </a:lnTo>
                  <a:lnTo>
                    <a:pt x="458938" y="4617"/>
                  </a:lnTo>
                  <a:lnTo>
                    <a:pt x="459058" y="4502"/>
                  </a:lnTo>
                  <a:lnTo>
                    <a:pt x="459238" y="4405"/>
                  </a:lnTo>
                  <a:lnTo>
                    <a:pt x="459417" y="4307"/>
                  </a:lnTo>
                  <a:lnTo>
                    <a:pt x="459657" y="4219"/>
                  </a:lnTo>
                  <a:lnTo>
                    <a:pt x="459927" y="4131"/>
                  </a:lnTo>
                  <a:lnTo>
                    <a:pt x="460196" y="4051"/>
                  </a:lnTo>
                  <a:lnTo>
                    <a:pt x="460496" y="3989"/>
                  </a:lnTo>
                  <a:lnTo>
                    <a:pt x="460825" y="3927"/>
                  </a:lnTo>
                  <a:lnTo>
                    <a:pt x="461185" y="3883"/>
                  </a:lnTo>
                  <a:lnTo>
                    <a:pt x="461544" y="3839"/>
                  </a:lnTo>
                  <a:lnTo>
                    <a:pt x="461934" y="3812"/>
                  </a:lnTo>
                  <a:lnTo>
                    <a:pt x="462323" y="3795"/>
                  </a:lnTo>
                  <a:lnTo>
                    <a:pt x="462742" y="3786"/>
                  </a:lnTo>
                  <a:close/>
                  <a:moveTo>
                    <a:pt x="36216" y="4131"/>
                  </a:moveTo>
                  <a:lnTo>
                    <a:pt x="36605" y="4139"/>
                  </a:lnTo>
                  <a:lnTo>
                    <a:pt x="36994" y="4148"/>
                  </a:lnTo>
                  <a:lnTo>
                    <a:pt x="37384" y="4175"/>
                  </a:lnTo>
                  <a:lnTo>
                    <a:pt x="37743" y="4210"/>
                  </a:lnTo>
                  <a:lnTo>
                    <a:pt x="38103" y="4254"/>
                  </a:lnTo>
                  <a:lnTo>
                    <a:pt x="38432" y="4307"/>
                  </a:lnTo>
                  <a:lnTo>
                    <a:pt x="38732" y="4369"/>
                  </a:lnTo>
                  <a:lnTo>
                    <a:pt x="39031" y="4449"/>
                  </a:lnTo>
                  <a:lnTo>
                    <a:pt x="39301" y="4529"/>
                  </a:lnTo>
                  <a:lnTo>
                    <a:pt x="39570" y="4617"/>
                  </a:lnTo>
                  <a:lnTo>
                    <a:pt x="39780" y="4714"/>
                  </a:lnTo>
                  <a:lnTo>
                    <a:pt x="39960" y="4820"/>
                  </a:lnTo>
                  <a:lnTo>
                    <a:pt x="40110" y="4926"/>
                  </a:lnTo>
                  <a:lnTo>
                    <a:pt x="40229" y="5050"/>
                  </a:lnTo>
                  <a:lnTo>
                    <a:pt x="40289" y="5165"/>
                  </a:lnTo>
                  <a:lnTo>
                    <a:pt x="40319" y="5280"/>
                  </a:lnTo>
                  <a:lnTo>
                    <a:pt x="40319" y="5395"/>
                  </a:lnTo>
                  <a:lnTo>
                    <a:pt x="40289" y="5510"/>
                  </a:lnTo>
                  <a:lnTo>
                    <a:pt x="40200" y="5616"/>
                  </a:lnTo>
                  <a:lnTo>
                    <a:pt x="40080" y="5731"/>
                  </a:lnTo>
                  <a:lnTo>
                    <a:pt x="39930" y="5828"/>
                  </a:lnTo>
                  <a:lnTo>
                    <a:pt x="39750" y="5935"/>
                  </a:lnTo>
                  <a:lnTo>
                    <a:pt x="39511" y="6023"/>
                  </a:lnTo>
                  <a:lnTo>
                    <a:pt x="39271" y="6111"/>
                  </a:lnTo>
                  <a:lnTo>
                    <a:pt x="39001" y="6191"/>
                  </a:lnTo>
                  <a:lnTo>
                    <a:pt x="38702" y="6262"/>
                  </a:lnTo>
                  <a:lnTo>
                    <a:pt x="38372" y="6332"/>
                  </a:lnTo>
                  <a:lnTo>
                    <a:pt x="38013" y="6386"/>
                  </a:lnTo>
                  <a:lnTo>
                    <a:pt x="37623" y="6430"/>
                  </a:lnTo>
                  <a:lnTo>
                    <a:pt x="36845" y="6509"/>
                  </a:lnTo>
                  <a:lnTo>
                    <a:pt x="36096" y="6607"/>
                  </a:lnTo>
                  <a:lnTo>
                    <a:pt x="35347" y="6713"/>
                  </a:lnTo>
                  <a:lnTo>
                    <a:pt x="34628" y="6828"/>
                  </a:lnTo>
                  <a:lnTo>
                    <a:pt x="33939" y="6952"/>
                  </a:lnTo>
                  <a:lnTo>
                    <a:pt x="33250" y="7084"/>
                  </a:lnTo>
                  <a:lnTo>
                    <a:pt x="32591" y="7226"/>
                  </a:lnTo>
                  <a:lnTo>
                    <a:pt x="31932" y="7376"/>
                  </a:lnTo>
                  <a:lnTo>
                    <a:pt x="31662" y="7447"/>
                  </a:lnTo>
                  <a:lnTo>
                    <a:pt x="31363" y="7500"/>
                  </a:lnTo>
                  <a:lnTo>
                    <a:pt x="31033" y="7544"/>
                  </a:lnTo>
                  <a:lnTo>
                    <a:pt x="30704" y="7588"/>
                  </a:lnTo>
                  <a:lnTo>
                    <a:pt x="30374" y="7615"/>
                  </a:lnTo>
                  <a:lnTo>
                    <a:pt x="30045" y="7641"/>
                  </a:lnTo>
                  <a:lnTo>
                    <a:pt x="29715" y="7650"/>
                  </a:lnTo>
                  <a:lnTo>
                    <a:pt x="29386" y="7659"/>
                  </a:lnTo>
                  <a:lnTo>
                    <a:pt x="28936" y="7650"/>
                  </a:lnTo>
                  <a:lnTo>
                    <a:pt x="28517" y="7632"/>
                  </a:lnTo>
                  <a:lnTo>
                    <a:pt x="28098" y="7597"/>
                  </a:lnTo>
                  <a:lnTo>
                    <a:pt x="27708" y="7553"/>
                  </a:lnTo>
                  <a:lnTo>
                    <a:pt x="27319" y="7491"/>
                  </a:lnTo>
                  <a:lnTo>
                    <a:pt x="26959" y="7420"/>
                  </a:lnTo>
                  <a:lnTo>
                    <a:pt x="26630" y="7332"/>
                  </a:lnTo>
                  <a:lnTo>
                    <a:pt x="26300" y="7234"/>
                  </a:lnTo>
                  <a:lnTo>
                    <a:pt x="26061" y="7137"/>
                  </a:lnTo>
                  <a:lnTo>
                    <a:pt x="25851" y="7040"/>
                  </a:lnTo>
                  <a:lnTo>
                    <a:pt x="25671" y="6934"/>
                  </a:lnTo>
                  <a:lnTo>
                    <a:pt x="25552" y="6819"/>
                  </a:lnTo>
                  <a:lnTo>
                    <a:pt x="25462" y="6713"/>
                  </a:lnTo>
                  <a:lnTo>
                    <a:pt x="25402" y="6598"/>
                  </a:lnTo>
                  <a:lnTo>
                    <a:pt x="25372" y="6483"/>
                  </a:lnTo>
                  <a:lnTo>
                    <a:pt x="25402" y="6377"/>
                  </a:lnTo>
                  <a:lnTo>
                    <a:pt x="25432" y="6262"/>
                  </a:lnTo>
                  <a:lnTo>
                    <a:pt x="25522" y="6147"/>
                  </a:lnTo>
                  <a:lnTo>
                    <a:pt x="25641" y="6041"/>
                  </a:lnTo>
                  <a:lnTo>
                    <a:pt x="25821" y="5943"/>
                  </a:lnTo>
                  <a:lnTo>
                    <a:pt x="26001" y="5837"/>
                  </a:lnTo>
                  <a:lnTo>
                    <a:pt x="26241" y="5740"/>
                  </a:lnTo>
                  <a:lnTo>
                    <a:pt x="26510" y="5652"/>
                  </a:lnTo>
                  <a:lnTo>
                    <a:pt x="26810" y="5572"/>
                  </a:lnTo>
                  <a:lnTo>
                    <a:pt x="27738" y="5351"/>
                  </a:lnTo>
                  <a:lnTo>
                    <a:pt x="28697" y="5148"/>
                  </a:lnTo>
                  <a:lnTo>
                    <a:pt x="29685" y="4953"/>
                  </a:lnTo>
                  <a:lnTo>
                    <a:pt x="30704" y="4776"/>
                  </a:lnTo>
                  <a:lnTo>
                    <a:pt x="31752" y="4608"/>
                  </a:lnTo>
                  <a:lnTo>
                    <a:pt x="32831" y="4458"/>
                  </a:lnTo>
                  <a:lnTo>
                    <a:pt x="33909" y="4316"/>
                  </a:lnTo>
                  <a:lnTo>
                    <a:pt x="35047" y="4201"/>
                  </a:lnTo>
                  <a:lnTo>
                    <a:pt x="35437" y="4166"/>
                  </a:lnTo>
                  <a:lnTo>
                    <a:pt x="35826" y="4139"/>
                  </a:lnTo>
                  <a:lnTo>
                    <a:pt x="36216" y="4131"/>
                  </a:lnTo>
                  <a:close/>
                  <a:moveTo>
                    <a:pt x="484130" y="6518"/>
                  </a:moveTo>
                  <a:lnTo>
                    <a:pt x="484520" y="6536"/>
                  </a:lnTo>
                  <a:lnTo>
                    <a:pt x="484879" y="6554"/>
                  </a:lnTo>
                  <a:lnTo>
                    <a:pt x="485238" y="6589"/>
                  </a:lnTo>
                  <a:lnTo>
                    <a:pt x="485598" y="6633"/>
                  </a:lnTo>
                  <a:lnTo>
                    <a:pt x="485927" y="6695"/>
                  </a:lnTo>
                  <a:lnTo>
                    <a:pt x="486257" y="6757"/>
                  </a:lnTo>
                  <a:lnTo>
                    <a:pt x="486556" y="6837"/>
                  </a:lnTo>
                  <a:lnTo>
                    <a:pt x="486856" y="6916"/>
                  </a:lnTo>
                  <a:lnTo>
                    <a:pt x="487096" y="7013"/>
                  </a:lnTo>
                  <a:lnTo>
                    <a:pt x="487755" y="7305"/>
                  </a:lnTo>
                  <a:lnTo>
                    <a:pt x="488384" y="7606"/>
                  </a:lnTo>
                  <a:lnTo>
                    <a:pt x="488953" y="7915"/>
                  </a:lnTo>
                  <a:lnTo>
                    <a:pt x="489492" y="8225"/>
                  </a:lnTo>
                  <a:lnTo>
                    <a:pt x="489971" y="8552"/>
                  </a:lnTo>
                  <a:lnTo>
                    <a:pt x="490391" y="8879"/>
                  </a:lnTo>
                  <a:lnTo>
                    <a:pt x="490750" y="9215"/>
                  </a:lnTo>
                  <a:lnTo>
                    <a:pt x="491080" y="9551"/>
                  </a:lnTo>
                  <a:lnTo>
                    <a:pt x="491140" y="9666"/>
                  </a:lnTo>
                  <a:lnTo>
                    <a:pt x="491199" y="9790"/>
                  </a:lnTo>
                  <a:lnTo>
                    <a:pt x="491199" y="9905"/>
                  </a:lnTo>
                  <a:lnTo>
                    <a:pt x="491140" y="10020"/>
                  </a:lnTo>
                  <a:lnTo>
                    <a:pt x="491080" y="10135"/>
                  </a:lnTo>
                  <a:lnTo>
                    <a:pt x="490960" y="10241"/>
                  </a:lnTo>
                  <a:lnTo>
                    <a:pt x="490810" y="10347"/>
                  </a:lnTo>
                  <a:lnTo>
                    <a:pt x="490630" y="10444"/>
                  </a:lnTo>
                  <a:lnTo>
                    <a:pt x="490421" y="10542"/>
                  </a:lnTo>
                  <a:lnTo>
                    <a:pt x="490181" y="10630"/>
                  </a:lnTo>
                  <a:lnTo>
                    <a:pt x="489911" y="10710"/>
                  </a:lnTo>
                  <a:lnTo>
                    <a:pt x="489612" y="10780"/>
                  </a:lnTo>
                  <a:lnTo>
                    <a:pt x="489282" y="10842"/>
                  </a:lnTo>
                  <a:lnTo>
                    <a:pt x="488923" y="10904"/>
                  </a:lnTo>
                  <a:lnTo>
                    <a:pt x="488563" y="10948"/>
                  </a:lnTo>
                  <a:lnTo>
                    <a:pt x="488174" y="10984"/>
                  </a:lnTo>
                  <a:lnTo>
                    <a:pt x="487665" y="11010"/>
                  </a:lnTo>
                  <a:lnTo>
                    <a:pt x="487186" y="11019"/>
                  </a:lnTo>
                  <a:lnTo>
                    <a:pt x="486856" y="11019"/>
                  </a:lnTo>
                  <a:lnTo>
                    <a:pt x="486527" y="11002"/>
                  </a:lnTo>
                  <a:lnTo>
                    <a:pt x="486197" y="10984"/>
                  </a:lnTo>
                  <a:lnTo>
                    <a:pt x="485897" y="10957"/>
                  </a:lnTo>
                  <a:lnTo>
                    <a:pt x="485598" y="10922"/>
                  </a:lnTo>
                  <a:lnTo>
                    <a:pt x="485298" y="10878"/>
                  </a:lnTo>
                  <a:lnTo>
                    <a:pt x="485029" y="10834"/>
                  </a:lnTo>
                  <a:lnTo>
                    <a:pt x="484759" y="10772"/>
                  </a:lnTo>
                  <a:lnTo>
                    <a:pt x="484520" y="10710"/>
                  </a:lnTo>
                  <a:lnTo>
                    <a:pt x="484280" y="10648"/>
                  </a:lnTo>
                  <a:lnTo>
                    <a:pt x="484070" y="10568"/>
                  </a:lnTo>
                  <a:lnTo>
                    <a:pt x="483861" y="10489"/>
                  </a:lnTo>
                  <a:lnTo>
                    <a:pt x="483681" y="10409"/>
                  </a:lnTo>
                  <a:lnTo>
                    <a:pt x="483531" y="10321"/>
                  </a:lnTo>
                  <a:lnTo>
                    <a:pt x="483411" y="10223"/>
                  </a:lnTo>
                  <a:lnTo>
                    <a:pt x="483321" y="10126"/>
                  </a:lnTo>
                  <a:lnTo>
                    <a:pt x="483112" y="9896"/>
                  </a:lnTo>
                  <a:lnTo>
                    <a:pt x="482842" y="9666"/>
                  </a:lnTo>
                  <a:lnTo>
                    <a:pt x="482543" y="9436"/>
                  </a:lnTo>
                  <a:lnTo>
                    <a:pt x="482243" y="9215"/>
                  </a:lnTo>
                  <a:lnTo>
                    <a:pt x="481884" y="9003"/>
                  </a:lnTo>
                  <a:lnTo>
                    <a:pt x="481464" y="8791"/>
                  </a:lnTo>
                  <a:lnTo>
                    <a:pt x="481045" y="8579"/>
                  </a:lnTo>
                  <a:lnTo>
                    <a:pt x="480595" y="8375"/>
                  </a:lnTo>
                  <a:lnTo>
                    <a:pt x="480356" y="8278"/>
                  </a:lnTo>
                  <a:lnTo>
                    <a:pt x="480176" y="8172"/>
                  </a:lnTo>
                  <a:lnTo>
                    <a:pt x="480026" y="8066"/>
                  </a:lnTo>
                  <a:lnTo>
                    <a:pt x="479936" y="7951"/>
                  </a:lnTo>
                  <a:lnTo>
                    <a:pt x="479877" y="7836"/>
                  </a:lnTo>
                  <a:lnTo>
                    <a:pt x="479847" y="7721"/>
                  </a:lnTo>
                  <a:lnTo>
                    <a:pt x="479847" y="7615"/>
                  </a:lnTo>
                  <a:lnTo>
                    <a:pt x="479907" y="7500"/>
                  </a:lnTo>
                  <a:lnTo>
                    <a:pt x="479996" y="7385"/>
                  </a:lnTo>
                  <a:lnTo>
                    <a:pt x="480086" y="7279"/>
                  </a:lnTo>
                  <a:lnTo>
                    <a:pt x="480266" y="7173"/>
                  </a:lnTo>
                  <a:lnTo>
                    <a:pt x="480446" y="7075"/>
                  </a:lnTo>
                  <a:lnTo>
                    <a:pt x="480655" y="6978"/>
                  </a:lnTo>
                  <a:lnTo>
                    <a:pt x="480925" y="6890"/>
                  </a:lnTo>
                  <a:lnTo>
                    <a:pt x="481195" y="6810"/>
                  </a:lnTo>
                  <a:lnTo>
                    <a:pt x="481524" y="6730"/>
                  </a:lnTo>
                  <a:lnTo>
                    <a:pt x="481884" y="6669"/>
                  </a:lnTo>
                  <a:lnTo>
                    <a:pt x="482243" y="6615"/>
                  </a:lnTo>
                  <a:lnTo>
                    <a:pt x="482602" y="6571"/>
                  </a:lnTo>
                  <a:lnTo>
                    <a:pt x="482992" y="6545"/>
                  </a:lnTo>
                  <a:lnTo>
                    <a:pt x="483351" y="6527"/>
                  </a:lnTo>
                  <a:lnTo>
                    <a:pt x="483741" y="6518"/>
                  </a:lnTo>
                  <a:close/>
                  <a:moveTo>
                    <a:pt x="21897" y="9357"/>
                  </a:moveTo>
                  <a:lnTo>
                    <a:pt x="22287" y="9374"/>
                  </a:lnTo>
                  <a:lnTo>
                    <a:pt x="22706" y="9392"/>
                  </a:lnTo>
                  <a:lnTo>
                    <a:pt x="23095" y="9428"/>
                  </a:lnTo>
                  <a:lnTo>
                    <a:pt x="23455" y="9472"/>
                  </a:lnTo>
                  <a:lnTo>
                    <a:pt x="23784" y="9525"/>
                  </a:lnTo>
                  <a:lnTo>
                    <a:pt x="24114" y="9587"/>
                  </a:lnTo>
                  <a:lnTo>
                    <a:pt x="24413" y="9657"/>
                  </a:lnTo>
                  <a:lnTo>
                    <a:pt x="24683" y="9737"/>
                  </a:lnTo>
                  <a:lnTo>
                    <a:pt x="24952" y="9825"/>
                  </a:lnTo>
                  <a:lnTo>
                    <a:pt x="25162" y="9914"/>
                  </a:lnTo>
                  <a:lnTo>
                    <a:pt x="25342" y="10020"/>
                  </a:lnTo>
                  <a:lnTo>
                    <a:pt x="25492" y="10117"/>
                  </a:lnTo>
                  <a:lnTo>
                    <a:pt x="25611" y="10232"/>
                  </a:lnTo>
                  <a:lnTo>
                    <a:pt x="25701" y="10338"/>
                  </a:lnTo>
                  <a:lnTo>
                    <a:pt x="25761" y="10462"/>
                  </a:lnTo>
                  <a:lnTo>
                    <a:pt x="25761" y="10577"/>
                  </a:lnTo>
                  <a:lnTo>
                    <a:pt x="25731" y="10701"/>
                  </a:lnTo>
                  <a:lnTo>
                    <a:pt x="25641" y="10878"/>
                  </a:lnTo>
                  <a:lnTo>
                    <a:pt x="25582" y="11063"/>
                  </a:lnTo>
                  <a:lnTo>
                    <a:pt x="25552" y="11240"/>
                  </a:lnTo>
                  <a:lnTo>
                    <a:pt x="25552" y="11426"/>
                  </a:lnTo>
                  <a:lnTo>
                    <a:pt x="25552" y="12912"/>
                  </a:lnTo>
                  <a:lnTo>
                    <a:pt x="25522" y="13035"/>
                  </a:lnTo>
                  <a:lnTo>
                    <a:pt x="25462" y="13150"/>
                  </a:lnTo>
                  <a:lnTo>
                    <a:pt x="25372" y="13265"/>
                  </a:lnTo>
                  <a:lnTo>
                    <a:pt x="25222" y="13371"/>
                  </a:lnTo>
                  <a:lnTo>
                    <a:pt x="25072" y="13478"/>
                  </a:lnTo>
                  <a:lnTo>
                    <a:pt x="24863" y="13575"/>
                  </a:lnTo>
                  <a:lnTo>
                    <a:pt x="24623" y="13663"/>
                  </a:lnTo>
                  <a:lnTo>
                    <a:pt x="24383" y="13743"/>
                  </a:lnTo>
                  <a:lnTo>
                    <a:pt x="24084" y="13822"/>
                  </a:lnTo>
                  <a:lnTo>
                    <a:pt x="23784" y="13893"/>
                  </a:lnTo>
                  <a:lnTo>
                    <a:pt x="23455" y="13946"/>
                  </a:lnTo>
                  <a:lnTo>
                    <a:pt x="23095" y="13999"/>
                  </a:lnTo>
                  <a:lnTo>
                    <a:pt x="22736" y="14035"/>
                  </a:lnTo>
                  <a:lnTo>
                    <a:pt x="22346" y="14070"/>
                  </a:lnTo>
                  <a:lnTo>
                    <a:pt x="21957" y="14088"/>
                  </a:lnTo>
                  <a:lnTo>
                    <a:pt x="21148" y="14088"/>
                  </a:lnTo>
                  <a:lnTo>
                    <a:pt x="20759" y="14070"/>
                  </a:lnTo>
                  <a:lnTo>
                    <a:pt x="20369" y="14035"/>
                  </a:lnTo>
                  <a:lnTo>
                    <a:pt x="20010" y="13999"/>
                  </a:lnTo>
                  <a:lnTo>
                    <a:pt x="19650" y="13946"/>
                  </a:lnTo>
                  <a:lnTo>
                    <a:pt x="19321" y="13893"/>
                  </a:lnTo>
                  <a:lnTo>
                    <a:pt x="19021" y="13822"/>
                  </a:lnTo>
                  <a:lnTo>
                    <a:pt x="18722" y="13743"/>
                  </a:lnTo>
                  <a:lnTo>
                    <a:pt x="18482" y="13663"/>
                  </a:lnTo>
                  <a:lnTo>
                    <a:pt x="18243" y="13575"/>
                  </a:lnTo>
                  <a:lnTo>
                    <a:pt x="18033" y="13478"/>
                  </a:lnTo>
                  <a:lnTo>
                    <a:pt x="17883" y="13371"/>
                  </a:lnTo>
                  <a:lnTo>
                    <a:pt x="17733" y="13265"/>
                  </a:lnTo>
                  <a:lnTo>
                    <a:pt x="17644" y="13150"/>
                  </a:lnTo>
                  <a:lnTo>
                    <a:pt x="17584" y="13035"/>
                  </a:lnTo>
                  <a:lnTo>
                    <a:pt x="17554" y="12912"/>
                  </a:lnTo>
                  <a:lnTo>
                    <a:pt x="17554" y="11426"/>
                  </a:lnTo>
                  <a:lnTo>
                    <a:pt x="17584" y="11161"/>
                  </a:lnTo>
                  <a:lnTo>
                    <a:pt x="17614" y="10895"/>
                  </a:lnTo>
                  <a:lnTo>
                    <a:pt x="17703" y="10639"/>
                  </a:lnTo>
                  <a:lnTo>
                    <a:pt x="17793" y="10383"/>
                  </a:lnTo>
                  <a:lnTo>
                    <a:pt x="17883" y="10268"/>
                  </a:lnTo>
                  <a:lnTo>
                    <a:pt x="17973" y="10153"/>
                  </a:lnTo>
                  <a:lnTo>
                    <a:pt x="18123" y="10038"/>
                  </a:lnTo>
                  <a:lnTo>
                    <a:pt x="18332" y="9940"/>
                  </a:lnTo>
                  <a:lnTo>
                    <a:pt x="18542" y="9843"/>
                  </a:lnTo>
                  <a:lnTo>
                    <a:pt x="18782" y="9755"/>
                  </a:lnTo>
                  <a:lnTo>
                    <a:pt x="19051" y="9675"/>
                  </a:lnTo>
                  <a:lnTo>
                    <a:pt x="19321" y="9604"/>
                  </a:lnTo>
                  <a:lnTo>
                    <a:pt x="19650" y="9534"/>
                  </a:lnTo>
                  <a:lnTo>
                    <a:pt x="19980" y="9481"/>
                  </a:lnTo>
                  <a:lnTo>
                    <a:pt x="20339" y="9436"/>
                  </a:lnTo>
                  <a:lnTo>
                    <a:pt x="20699" y="9401"/>
                  </a:lnTo>
                  <a:lnTo>
                    <a:pt x="21088" y="9374"/>
                  </a:lnTo>
                  <a:lnTo>
                    <a:pt x="21478" y="9366"/>
                  </a:lnTo>
                  <a:lnTo>
                    <a:pt x="21897" y="9357"/>
                  </a:lnTo>
                  <a:close/>
                  <a:moveTo>
                    <a:pt x="488264" y="13398"/>
                  </a:moveTo>
                  <a:lnTo>
                    <a:pt x="488653" y="13416"/>
                  </a:lnTo>
                  <a:lnTo>
                    <a:pt x="489043" y="13451"/>
                  </a:lnTo>
                  <a:lnTo>
                    <a:pt x="489402" y="13486"/>
                  </a:lnTo>
                  <a:lnTo>
                    <a:pt x="489762" y="13539"/>
                  </a:lnTo>
                  <a:lnTo>
                    <a:pt x="490091" y="13593"/>
                  </a:lnTo>
                  <a:lnTo>
                    <a:pt x="490391" y="13663"/>
                  </a:lnTo>
                  <a:lnTo>
                    <a:pt x="490690" y="13743"/>
                  </a:lnTo>
                  <a:lnTo>
                    <a:pt x="490930" y="13822"/>
                  </a:lnTo>
                  <a:lnTo>
                    <a:pt x="491170" y="13911"/>
                  </a:lnTo>
                  <a:lnTo>
                    <a:pt x="491379" y="14008"/>
                  </a:lnTo>
                  <a:lnTo>
                    <a:pt x="491529" y="14114"/>
                  </a:lnTo>
                  <a:lnTo>
                    <a:pt x="491679" y="14220"/>
                  </a:lnTo>
                  <a:lnTo>
                    <a:pt x="491769" y="14335"/>
                  </a:lnTo>
                  <a:lnTo>
                    <a:pt x="491829" y="14450"/>
                  </a:lnTo>
                  <a:lnTo>
                    <a:pt x="491858" y="14574"/>
                  </a:lnTo>
                  <a:lnTo>
                    <a:pt x="491858" y="16953"/>
                  </a:lnTo>
                  <a:lnTo>
                    <a:pt x="491829" y="17068"/>
                  </a:lnTo>
                  <a:lnTo>
                    <a:pt x="491769" y="17192"/>
                  </a:lnTo>
                  <a:lnTo>
                    <a:pt x="491679" y="17298"/>
                  </a:lnTo>
                  <a:lnTo>
                    <a:pt x="491529" y="17413"/>
                  </a:lnTo>
                  <a:lnTo>
                    <a:pt x="491379" y="17510"/>
                  </a:lnTo>
                  <a:lnTo>
                    <a:pt x="491170" y="17607"/>
                  </a:lnTo>
                  <a:lnTo>
                    <a:pt x="490930" y="17704"/>
                  </a:lnTo>
                  <a:lnTo>
                    <a:pt x="490690" y="17784"/>
                  </a:lnTo>
                  <a:lnTo>
                    <a:pt x="490391" y="17864"/>
                  </a:lnTo>
                  <a:lnTo>
                    <a:pt x="490091" y="17926"/>
                  </a:lnTo>
                  <a:lnTo>
                    <a:pt x="489762" y="17987"/>
                  </a:lnTo>
                  <a:lnTo>
                    <a:pt x="489402" y="18040"/>
                  </a:lnTo>
                  <a:lnTo>
                    <a:pt x="489043" y="18076"/>
                  </a:lnTo>
                  <a:lnTo>
                    <a:pt x="488653" y="18102"/>
                  </a:lnTo>
                  <a:lnTo>
                    <a:pt x="488264" y="18120"/>
                  </a:lnTo>
                  <a:lnTo>
                    <a:pt x="487845" y="18129"/>
                  </a:lnTo>
                  <a:lnTo>
                    <a:pt x="487455" y="18120"/>
                  </a:lnTo>
                  <a:lnTo>
                    <a:pt x="487066" y="18102"/>
                  </a:lnTo>
                  <a:lnTo>
                    <a:pt x="486676" y="18076"/>
                  </a:lnTo>
                  <a:lnTo>
                    <a:pt x="486317" y="18040"/>
                  </a:lnTo>
                  <a:lnTo>
                    <a:pt x="485957" y="17987"/>
                  </a:lnTo>
                  <a:lnTo>
                    <a:pt x="485628" y="17926"/>
                  </a:lnTo>
                  <a:lnTo>
                    <a:pt x="485328" y="17864"/>
                  </a:lnTo>
                  <a:lnTo>
                    <a:pt x="485029" y="17784"/>
                  </a:lnTo>
                  <a:lnTo>
                    <a:pt x="484789" y="17704"/>
                  </a:lnTo>
                  <a:lnTo>
                    <a:pt x="484550" y="17607"/>
                  </a:lnTo>
                  <a:lnTo>
                    <a:pt x="484340" y="17510"/>
                  </a:lnTo>
                  <a:lnTo>
                    <a:pt x="484190" y="17413"/>
                  </a:lnTo>
                  <a:lnTo>
                    <a:pt x="484040" y="17298"/>
                  </a:lnTo>
                  <a:lnTo>
                    <a:pt x="483950" y="17192"/>
                  </a:lnTo>
                  <a:lnTo>
                    <a:pt x="483891" y="17068"/>
                  </a:lnTo>
                  <a:lnTo>
                    <a:pt x="483861" y="16953"/>
                  </a:lnTo>
                  <a:lnTo>
                    <a:pt x="483861" y="14574"/>
                  </a:lnTo>
                  <a:lnTo>
                    <a:pt x="483891" y="14450"/>
                  </a:lnTo>
                  <a:lnTo>
                    <a:pt x="483950" y="14335"/>
                  </a:lnTo>
                  <a:lnTo>
                    <a:pt x="484040" y="14220"/>
                  </a:lnTo>
                  <a:lnTo>
                    <a:pt x="484190" y="14114"/>
                  </a:lnTo>
                  <a:lnTo>
                    <a:pt x="484340" y="14008"/>
                  </a:lnTo>
                  <a:lnTo>
                    <a:pt x="484550" y="13911"/>
                  </a:lnTo>
                  <a:lnTo>
                    <a:pt x="484789" y="13822"/>
                  </a:lnTo>
                  <a:lnTo>
                    <a:pt x="485029" y="13743"/>
                  </a:lnTo>
                  <a:lnTo>
                    <a:pt x="485328" y="13663"/>
                  </a:lnTo>
                  <a:lnTo>
                    <a:pt x="485628" y="13593"/>
                  </a:lnTo>
                  <a:lnTo>
                    <a:pt x="485957" y="13539"/>
                  </a:lnTo>
                  <a:lnTo>
                    <a:pt x="486317" y="13486"/>
                  </a:lnTo>
                  <a:lnTo>
                    <a:pt x="486676" y="13451"/>
                  </a:lnTo>
                  <a:lnTo>
                    <a:pt x="487066" y="13416"/>
                  </a:lnTo>
                  <a:lnTo>
                    <a:pt x="487455" y="13398"/>
                  </a:lnTo>
                  <a:close/>
                  <a:moveTo>
                    <a:pt x="21568" y="16484"/>
                  </a:moveTo>
                  <a:lnTo>
                    <a:pt x="21957" y="16493"/>
                  </a:lnTo>
                  <a:lnTo>
                    <a:pt x="22346" y="16511"/>
                  </a:lnTo>
                  <a:lnTo>
                    <a:pt x="22736" y="16537"/>
                  </a:lnTo>
                  <a:lnTo>
                    <a:pt x="23095" y="16581"/>
                  </a:lnTo>
                  <a:lnTo>
                    <a:pt x="23455" y="16626"/>
                  </a:lnTo>
                  <a:lnTo>
                    <a:pt x="23784" y="16688"/>
                  </a:lnTo>
                  <a:lnTo>
                    <a:pt x="24084" y="16749"/>
                  </a:lnTo>
                  <a:lnTo>
                    <a:pt x="24383" y="16829"/>
                  </a:lnTo>
                  <a:lnTo>
                    <a:pt x="24623" y="16917"/>
                  </a:lnTo>
                  <a:lnTo>
                    <a:pt x="24863" y="17006"/>
                  </a:lnTo>
                  <a:lnTo>
                    <a:pt x="25072" y="17103"/>
                  </a:lnTo>
                  <a:lnTo>
                    <a:pt x="25222" y="17200"/>
                  </a:lnTo>
                  <a:lnTo>
                    <a:pt x="25372" y="17315"/>
                  </a:lnTo>
                  <a:lnTo>
                    <a:pt x="25462" y="17430"/>
                  </a:lnTo>
                  <a:lnTo>
                    <a:pt x="25522" y="17545"/>
                  </a:lnTo>
                  <a:lnTo>
                    <a:pt x="25552" y="17660"/>
                  </a:lnTo>
                  <a:lnTo>
                    <a:pt x="25552" y="20039"/>
                  </a:lnTo>
                  <a:lnTo>
                    <a:pt x="25522" y="20163"/>
                  </a:lnTo>
                  <a:lnTo>
                    <a:pt x="25462" y="20278"/>
                  </a:lnTo>
                  <a:lnTo>
                    <a:pt x="25372" y="20393"/>
                  </a:lnTo>
                  <a:lnTo>
                    <a:pt x="25222" y="20499"/>
                  </a:lnTo>
                  <a:lnTo>
                    <a:pt x="25072" y="20605"/>
                  </a:lnTo>
                  <a:lnTo>
                    <a:pt x="24863" y="20702"/>
                  </a:lnTo>
                  <a:lnTo>
                    <a:pt x="24623" y="20791"/>
                  </a:lnTo>
                  <a:lnTo>
                    <a:pt x="24383" y="20870"/>
                  </a:lnTo>
                  <a:lnTo>
                    <a:pt x="24084" y="20950"/>
                  </a:lnTo>
                  <a:lnTo>
                    <a:pt x="23784" y="21021"/>
                  </a:lnTo>
                  <a:lnTo>
                    <a:pt x="23455" y="21074"/>
                  </a:lnTo>
                  <a:lnTo>
                    <a:pt x="23095" y="21127"/>
                  </a:lnTo>
                  <a:lnTo>
                    <a:pt x="22736" y="21162"/>
                  </a:lnTo>
                  <a:lnTo>
                    <a:pt x="22346" y="21197"/>
                  </a:lnTo>
                  <a:lnTo>
                    <a:pt x="21957" y="21215"/>
                  </a:lnTo>
                  <a:lnTo>
                    <a:pt x="21148" y="21215"/>
                  </a:lnTo>
                  <a:lnTo>
                    <a:pt x="20759" y="21197"/>
                  </a:lnTo>
                  <a:lnTo>
                    <a:pt x="20369" y="21162"/>
                  </a:lnTo>
                  <a:lnTo>
                    <a:pt x="20010" y="21127"/>
                  </a:lnTo>
                  <a:lnTo>
                    <a:pt x="19650" y="21074"/>
                  </a:lnTo>
                  <a:lnTo>
                    <a:pt x="19321" y="21021"/>
                  </a:lnTo>
                  <a:lnTo>
                    <a:pt x="19021" y="20950"/>
                  </a:lnTo>
                  <a:lnTo>
                    <a:pt x="18722" y="20870"/>
                  </a:lnTo>
                  <a:lnTo>
                    <a:pt x="18482" y="20791"/>
                  </a:lnTo>
                  <a:lnTo>
                    <a:pt x="18243" y="20702"/>
                  </a:lnTo>
                  <a:lnTo>
                    <a:pt x="18033" y="20605"/>
                  </a:lnTo>
                  <a:lnTo>
                    <a:pt x="17883" y="20499"/>
                  </a:lnTo>
                  <a:lnTo>
                    <a:pt x="17733" y="20393"/>
                  </a:lnTo>
                  <a:lnTo>
                    <a:pt x="17644" y="20278"/>
                  </a:lnTo>
                  <a:lnTo>
                    <a:pt x="17584" y="20163"/>
                  </a:lnTo>
                  <a:lnTo>
                    <a:pt x="17554" y="20039"/>
                  </a:lnTo>
                  <a:lnTo>
                    <a:pt x="17554" y="17660"/>
                  </a:lnTo>
                  <a:lnTo>
                    <a:pt x="17584" y="17545"/>
                  </a:lnTo>
                  <a:lnTo>
                    <a:pt x="17644" y="17430"/>
                  </a:lnTo>
                  <a:lnTo>
                    <a:pt x="17733" y="17315"/>
                  </a:lnTo>
                  <a:lnTo>
                    <a:pt x="17883" y="17200"/>
                  </a:lnTo>
                  <a:lnTo>
                    <a:pt x="18033" y="17103"/>
                  </a:lnTo>
                  <a:lnTo>
                    <a:pt x="18243" y="17006"/>
                  </a:lnTo>
                  <a:lnTo>
                    <a:pt x="18482" y="16917"/>
                  </a:lnTo>
                  <a:lnTo>
                    <a:pt x="18722" y="16829"/>
                  </a:lnTo>
                  <a:lnTo>
                    <a:pt x="19021" y="16749"/>
                  </a:lnTo>
                  <a:lnTo>
                    <a:pt x="19321" y="16688"/>
                  </a:lnTo>
                  <a:lnTo>
                    <a:pt x="19650" y="16626"/>
                  </a:lnTo>
                  <a:lnTo>
                    <a:pt x="20010" y="16581"/>
                  </a:lnTo>
                  <a:lnTo>
                    <a:pt x="20369" y="16537"/>
                  </a:lnTo>
                  <a:lnTo>
                    <a:pt x="20759" y="16511"/>
                  </a:lnTo>
                  <a:lnTo>
                    <a:pt x="21148" y="16493"/>
                  </a:lnTo>
                  <a:lnTo>
                    <a:pt x="21568" y="16484"/>
                  </a:lnTo>
                  <a:close/>
                  <a:moveTo>
                    <a:pt x="488264" y="20525"/>
                  </a:moveTo>
                  <a:lnTo>
                    <a:pt x="488653" y="20543"/>
                  </a:lnTo>
                  <a:lnTo>
                    <a:pt x="489043" y="20578"/>
                  </a:lnTo>
                  <a:lnTo>
                    <a:pt x="489402" y="20614"/>
                  </a:lnTo>
                  <a:lnTo>
                    <a:pt x="489762" y="20667"/>
                  </a:lnTo>
                  <a:lnTo>
                    <a:pt x="490091" y="20720"/>
                  </a:lnTo>
                  <a:lnTo>
                    <a:pt x="490391" y="20791"/>
                  </a:lnTo>
                  <a:lnTo>
                    <a:pt x="490690" y="20870"/>
                  </a:lnTo>
                  <a:lnTo>
                    <a:pt x="490930" y="20950"/>
                  </a:lnTo>
                  <a:lnTo>
                    <a:pt x="491170" y="21047"/>
                  </a:lnTo>
                  <a:lnTo>
                    <a:pt x="491379" y="21144"/>
                  </a:lnTo>
                  <a:lnTo>
                    <a:pt x="491529" y="21242"/>
                  </a:lnTo>
                  <a:lnTo>
                    <a:pt x="491679" y="21348"/>
                  </a:lnTo>
                  <a:lnTo>
                    <a:pt x="491769" y="21463"/>
                  </a:lnTo>
                  <a:lnTo>
                    <a:pt x="491829" y="21578"/>
                  </a:lnTo>
                  <a:lnTo>
                    <a:pt x="491858" y="21701"/>
                  </a:lnTo>
                  <a:lnTo>
                    <a:pt x="491858" y="24080"/>
                  </a:lnTo>
                  <a:lnTo>
                    <a:pt x="491829" y="24195"/>
                  </a:lnTo>
                  <a:lnTo>
                    <a:pt x="491769" y="24319"/>
                  </a:lnTo>
                  <a:lnTo>
                    <a:pt x="491679" y="24425"/>
                  </a:lnTo>
                  <a:lnTo>
                    <a:pt x="491529" y="24540"/>
                  </a:lnTo>
                  <a:lnTo>
                    <a:pt x="491379" y="24637"/>
                  </a:lnTo>
                  <a:lnTo>
                    <a:pt x="491170" y="24735"/>
                  </a:lnTo>
                  <a:lnTo>
                    <a:pt x="490930" y="24832"/>
                  </a:lnTo>
                  <a:lnTo>
                    <a:pt x="490690" y="24911"/>
                  </a:lnTo>
                  <a:lnTo>
                    <a:pt x="490391" y="24991"/>
                  </a:lnTo>
                  <a:lnTo>
                    <a:pt x="490091" y="25053"/>
                  </a:lnTo>
                  <a:lnTo>
                    <a:pt x="489762" y="25115"/>
                  </a:lnTo>
                  <a:lnTo>
                    <a:pt x="489402" y="25168"/>
                  </a:lnTo>
                  <a:lnTo>
                    <a:pt x="489043" y="25203"/>
                  </a:lnTo>
                  <a:lnTo>
                    <a:pt x="488653" y="25230"/>
                  </a:lnTo>
                  <a:lnTo>
                    <a:pt x="488264" y="25247"/>
                  </a:lnTo>
                  <a:lnTo>
                    <a:pt x="487845" y="25256"/>
                  </a:lnTo>
                  <a:lnTo>
                    <a:pt x="487455" y="25247"/>
                  </a:lnTo>
                  <a:lnTo>
                    <a:pt x="487066" y="25230"/>
                  </a:lnTo>
                  <a:lnTo>
                    <a:pt x="486676" y="25203"/>
                  </a:lnTo>
                  <a:lnTo>
                    <a:pt x="486317" y="25168"/>
                  </a:lnTo>
                  <a:lnTo>
                    <a:pt x="485957" y="25115"/>
                  </a:lnTo>
                  <a:lnTo>
                    <a:pt x="485628" y="25053"/>
                  </a:lnTo>
                  <a:lnTo>
                    <a:pt x="485328" y="24991"/>
                  </a:lnTo>
                  <a:lnTo>
                    <a:pt x="485029" y="24911"/>
                  </a:lnTo>
                  <a:lnTo>
                    <a:pt x="484789" y="24832"/>
                  </a:lnTo>
                  <a:lnTo>
                    <a:pt x="484550" y="24735"/>
                  </a:lnTo>
                  <a:lnTo>
                    <a:pt x="484340" y="24637"/>
                  </a:lnTo>
                  <a:lnTo>
                    <a:pt x="484190" y="24540"/>
                  </a:lnTo>
                  <a:lnTo>
                    <a:pt x="484040" y="24425"/>
                  </a:lnTo>
                  <a:lnTo>
                    <a:pt x="483950" y="24319"/>
                  </a:lnTo>
                  <a:lnTo>
                    <a:pt x="483891" y="24195"/>
                  </a:lnTo>
                  <a:lnTo>
                    <a:pt x="483861" y="24080"/>
                  </a:lnTo>
                  <a:lnTo>
                    <a:pt x="483861" y="21701"/>
                  </a:lnTo>
                  <a:lnTo>
                    <a:pt x="483891" y="21578"/>
                  </a:lnTo>
                  <a:lnTo>
                    <a:pt x="483950" y="21463"/>
                  </a:lnTo>
                  <a:lnTo>
                    <a:pt x="484040" y="21348"/>
                  </a:lnTo>
                  <a:lnTo>
                    <a:pt x="484190" y="21242"/>
                  </a:lnTo>
                  <a:lnTo>
                    <a:pt x="484340" y="21144"/>
                  </a:lnTo>
                  <a:lnTo>
                    <a:pt x="484550" y="21047"/>
                  </a:lnTo>
                  <a:lnTo>
                    <a:pt x="484789" y="20950"/>
                  </a:lnTo>
                  <a:lnTo>
                    <a:pt x="485029" y="20870"/>
                  </a:lnTo>
                  <a:lnTo>
                    <a:pt x="485328" y="20791"/>
                  </a:lnTo>
                  <a:lnTo>
                    <a:pt x="485628" y="20720"/>
                  </a:lnTo>
                  <a:lnTo>
                    <a:pt x="485957" y="20667"/>
                  </a:lnTo>
                  <a:lnTo>
                    <a:pt x="486317" y="20614"/>
                  </a:lnTo>
                  <a:lnTo>
                    <a:pt x="486676" y="20578"/>
                  </a:lnTo>
                  <a:lnTo>
                    <a:pt x="487066" y="20543"/>
                  </a:lnTo>
                  <a:lnTo>
                    <a:pt x="487455" y="20525"/>
                  </a:lnTo>
                  <a:close/>
                  <a:moveTo>
                    <a:pt x="21568" y="23612"/>
                  </a:moveTo>
                  <a:lnTo>
                    <a:pt x="21957" y="23620"/>
                  </a:lnTo>
                  <a:lnTo>
                    <a:pt x="22346" y="23638"/>
                  </a:lnTo>
                  <a:lnTo>
                    <a:pt x="22736" y="23665"/>
                  </a:lnTo>
                  <a:lnTo>
                    <a:pt x="23095" y="23700"/>
                  </a:lnTo>
                  <a:lnTo>
                    <a:pt x="23455" y="23753"/>
                  </a:lnTo>
                  <a:lnTo>
                    <a:pt x="23784" y="23815"/>
                  </a:lnTo>
                  <a:lnTo>
                    <a:pt x="24084" y="23877"/>
                  </a:lnTo>
                  <a:lnTo>
                    <a:pt x="24383" y="23956"/>
                  </a:lnTo>
                  <a:lnTo>
                    <a:pt x="24623" y="24045"/>
                  </a:lnTo>
                  <a:lnTo>
                    <a:pt x="24863" y="24133"/>
                  </a:lnTo>
                  <a:lnTo>
                    <a:pt x="25072" y="24231"/>
                  </a:lnTo>
                  <a:lnTo>
                    <a:pt x="25222" y="24328"/>
                  </a:lnTo>
                  <a:lnTo>
                    <a:pt x="25372" y="24443"/>
                  </a:lnTo>
                  <a:lnTo>
                    <a:pt x="25462" y="24558"/>
                  </a:lnTo>
                  <a:lnTo>
                    <a:pt x="25522" y="24673"/>
                  </a:lnTo>
                  <a:lnTo>
                    <a:pt x="25552" y="24788"/>
                  </a:lnTo>
                  <a:lnTo>
                    <a:pt x="25552" y="27166"/>
                  </a:lnTo>
                  <a:lnTo>
                    <a:pt x="25522" y="27290"/>
                  </a:lnTo>
                  <a:lnTo>
                    <a:pt x="25462" y="27405"/>
                  </a:lnTo>
                  <a:lnTo>
                    <a:pt x="25372" y="27520"/>
                  </a:lnTo>
                  <a:lnTo>
                    <a:pt x="25222" y="27626"/>
                  </a:lnTo>
                  <a:lnTo>
                    <a:pt x="25072" y="27732"/>
                  </a:lnTo>
                  <a:lnTo>
                    <a:pt x="24863" y="27830"/>
                  </a:lnTo>
                  <a:lnTo>
                    <a:pt x="24623" y="27918"/>
                  </a:lnTo>
                  <a:lnTo>
                    <a:pt x="24383" y="27998"/>
                  </a:lnTo>
                  <a:lnTo>
                    <a:pt x="24084" y="28077"/>
                  </a:lnTo>
                  <a:lnTo>
                    <a:pt x="23784" y="28148"/>
                  </a:lnTo>
                  <a:lnTo>
                    <a:pt x="23455" y="28201"/>
                  </a:lnTo>
                  <a:lnTo>
                    <a:pt x="23095" y="28254"/>
                  </a:lnTo>
                  <a:lnTo>
                    <a:pt x="22736" y="28289"/>
                  </a:lnTo>
                  <a:lnTo>
                    <a:pt x="22346" y="28325"/>
                  </a:lnTo>
                  <a:lnTo>
                    <a:pt x="21957" y="28342"/>
                  </a:lnTo>
                  <a:lnTo>
                    <a:pt x="21148" y="28342"/>
                  </a:lnTo>
                  <a:lnTo>
                    <a:pt x="20759" y="28325"/>
                  </a:lnTo>
                  <a:lnTo>
                    <a:pt x="20369" y="28289"/>
                  </a:lnTo>
                  <a:lnTo>
                    <a:pt x="20010" y="28254"/>
                  </a:lnTo>
                  <a:lnTo>
                    <a:pt x="19650" y="28201"/>
                  </a:lnTo>
                  <a:lnTo>
                    <a:pt x="19321" y="28148"/>
                  </a:lnTo>
                  <a:lnTo>
                    <a:pt x="19021" y="28077"/>
                  </a:lnTo>
                  <a:lnTo>
                    <a:pt x="18722" y="27998"/>
                  </a:lnTo>
                  <a:lnTo>
                    <a:pt x="18482" y="27918"/>
                  </a:lnTo>
                  <a:lnTo>
                    <a:pt x="18243" y="27830"/>
                  </a:lnTo>
                  <a:lnTo>
                    <a:pt x="18033" y="27732"/>
                  </a:lnTo>
                  <a:lnTo>
                    <a:pt x="17883" y="27626"/>
                  </a:lnTo>
                  <a:lnTo>
                    <a:pt x="17733" y="27520"/>
                  </a:lnTo>
                  <a:lnTo>
                    <a:pt x="17644" y="27405"/>
                  </a:lnTo>
                  <a:lnTo>
                    <a:pt x="17584" y="27290"/>
                  </a:lnTo>
                  <a:lnTo>
                    <a:pt x="17554" y="27166"/>
                  </a:lnTo>
                  <a:lnTo>
                    <a:pt x="17554" y="24788"/>
                  </a:lnTo>
                  <a:lnTo>
                    <a:pt x="17584" y="24673"/>
                  </a:lnTo>
                  <a:lnTo>
                    <a:pt x="17644" y="24558"/>
                  </a:lnTo>
                  <a:lnTo>
                    <a:pt x="17733" y="24443"/>
                  </a:lnTo>
                  <a:lnTo>
                    <a:pt x="17883" y="24328"/>
                  </a:lnTo>
                  <a:lnTo>
                    <a:pt x="18033" y="24231"/>
                  </a:lnTo>
                  <a:lnTo>
                    <a:pt x="18243" y="24133"/>
                  </a:lnTo>
                  <a:lnTo>
                    <a:pt x="18482" y="24045"/>
                  </a:lnTo>
                  <a:lnTo>
                    <a:pt x="18722" y="23956"/>
                  </a:lnTo>
                  <a:lnTo>
                    <a:pt x="19021" y="23877"/>
                  </a:lnTo>
                  <a:lnTo>
                    <a:pt x="19321" y="23815"/>
                  </a:lnTo>
                  <a:lnTo>
                    <a:pt x="19650" y="23753"/>
                  </a:lnTo>
                  <a:lnTo>
                    <a:pt x="20010" y="23700"/>
                  </a:lnTo>
                  <a:lnTo>
                    <a:pt x="20369" y="23665"/>
                  </a:lnTo>
                  <a:lnTo>
                    <a:pt x="20759" y="23638"/>
                  </a:lnTo>
                  <a:lnTo>
                    <a:pt x="21148" y="23620"/>
                  </a:lnTo>
                  <a:lnTo>
                    <a:pt x="21568" y="23612"/>
                  </a:lnTo>
                  <a:close/>
                  <a:moveTo>
                    <a:pt x="488264" y="27653"/>
                  </a:moveTo>
                  <a:lnTo>
                    <a:pt x="488653" y="27670"/>
                  </a:lnTo>
                  <a:lnTo>
                    <a:pt x="489043" y="27706"/>
                  </a:lnTo>
                  <a:lnTo>
                    <a:pt x="489402" y="27741"/>
                  </a:lnTo>
                  <a:lnTo>
                    <a:pt x="489762" y="27794"/>
                  </a:lnTo>
                  <a:lnTo>
                    <a:pt x="490091" y="27847"/>
                  </a:lnTo>
                  <a:lnTo>
                    <a:pt x="490391" y="27918"/>
                  </a:lnTo>
                  <a:lnTo>
                    <a:pt x="490690" y="27998"/>
                  </a:lnTo>
                  <a:lnTo>
                    <a:pt x="490930" y="28077"/>
                  </a:lnTo>
                  <a:lnTo>
                    <a:pt x="491170" y="28166"/>
                  </a:lnTo>
                  <a:lnTo>
                    <a:pt x="491379" y="28263"/>
                  </a:lnTo>
                  <a:lnTo>
                    <a:pt x="491529" y="28369"/>
                  </a:lnTo>
                  <a:lnTo>
                    <a:pt x="491679" y="28475"/>
                  </a:lnTo>
                  <a:lnTo>
                    <a:pt x="491769" y="28590"/>
                  </a:lnTo>
                  <a:lnTo>
                    <a:pt x="491829" y="28705"/>
                  </a:lnTo>
                  <a:lnTo>
                    <a:pt x="491858" y="28829"/>
                  </a:lnTo>
                  <a:lnTo>
                    <a:pt x="491858" y="30005"/>
                  </a:lnTo>
                  <a:lnTo>
                    <a:pt x="491829" y="30129"/>
                  </a:lnTo>
                  <a:lnTo>
                    <a:pt x="491769" y="30244"/>
                  </a:lnTo>
                  <a:lnTo>
                    <a:pt x="491679" y="30359"/>
                  </a:lnTo>
                  <a:lnTo>
                    <a:pt x="491529" y="30465"/>
                  </a:lnTo>
                  <a:lnTo>
                    <a:pt x="491379" y="30571"/>
                  </a:lnTo>
                  <a:lnTo>
                    <a:pt x="491170" y="30668"/>
                  </a:lnTo>
                  <a:lnTo>
                    <a:pt x="490930" y="30757"/>
                  </a:lnTo>
                  <a:lnTo>
                    <a:pt x="490690" y="30845"/>
                  </a:lnTo>
                  <a:lnTo>
                    <a:pt x="490391" y="30916"/>
                  </a:lnTo>
                  <a:lnTo>
                    <a:pt x="490091" y="30986"/>
                  </a:lnTo>
                  <a:lnTo>
                    <a:pt x="489762" y="31048"/>
                  </a:lnTo>
                  <a:lnTo>
                    <a:pt x="489402" y="31093"/>
                  </a:lnTo>
                  <a:lnTo>
                    <a:pt x="489043" y="31137"/>
                  </a:lnTo>
                  <a:lnTo>
                    <a:pt x="488653" y="31163"/>
                  </a:lnTo>
                  <a:lnTo>
                    <a:pt x="488264" y="31181"/>
                  </a:lnTo>
                  <a:lnTo>
                    <a:pt x="487845" y="31190"/>
                  </a:lnTo>
                  <a:lnTo>
                    <a:pt x="487455" y="31181"/>
                  </a:lnTo>
                  <a:lnTo>
                    <a:pt x="487066" y="31163"/>
                  </a:lnTo>
                  <a:lnTo>
                    <a:pt x="486676" y="31137"/>
                  </a:lnTo>
                  <a:lnTo>
                    <a:pt x="486317" y="31093"/>
                  </a:lnTo>
                  <a:lnTo>
                    <a:pt x="485957" y="31048"/>
                  </a:lnTo>
                  <a:lnTo>
                    <a:pt x="485628" y="30986"/>
                  </a:lnTo>
                  <a:lnTo>
                    <a:pt x="485328" y="30916"/>
                  </a:lnTo>
                  <a:lnTo>
                    <a:pt x="485029" y="30845"/>
                  </a:lnTo>
                  <a:lnTo>
                    <a:pt x="484789" y="30757"/>
                  </a:lnTo>
                  <a:lnTo>
                    <a:pt x="484550" y="30668"/>
                  </a:lnTo>
                  <a:lnTo>
                    <a:pt x="484340" y="30571"/>
                  </a:lnTo>
                  <a:lnTo>
                    <a:pt x="484190" y="30465"/>
                  </a:lnTo>
                  <a:lnTo>
                    <a:pt x="484040" y="30359"/>
                  </a:lnTo>
                  <a:lnTo>
                    <a:pt x="483950" y="30244"/>
                  </a:lnTo>
                  <a:lnTo>
                    <a:pt x="483891" y="30129"/>
                  </a:lnTo>
                  <a:lnTo>
                    <a:pt x="483861" y="30005"/>
                  </a:lnTo>
                  <a:lnTo>
                    <a:pt x="483861" y="28829"/>
                  </a:lnTo>
                  <a:lnTo>
                    <a:pt x="483891" y="28705"/>
                  </a:lnTo>
                  <a:lnTo>
                    <a:pt x="483950" y="28590"/>
                  </a:lnTo>
                  <a:lnTo>
                    <a:pt x="484040" y="28475"/>
                  </a:lnTo>
                  <a:lnTo>
                    <a:pt x="484190" y="28369"/>
                  </a:lnTo>
                  <a:lnTo>
                    <a:pt x="484340" y="28263"/>
                  </a:lnTo>
                  <a:lnTo>
                    <a:pt x="484550" y="28166"/>
                  </a:lnTo>
                  <a:lnTo>
                    <a:pt x="484789" y="28077"/>
                  </a:lnTo>
                  <a:lnTo>
                    <a:pt x="485029" y="27998"/>
                  </a:lnTo>
                  <a:lnTo>
                    <a:pt x="485328" y="27918"/>
                  </a:lnTo>
                  <a:lnTo>
                    <a:pt x="485628" y="27847"/>
                  </a:lnTo>
                  <a:lnTo>
                    <a:pt x="485957" y="27794"/>
                  </a:lnTo>
                  <a:lnTo>
                    <a:pt x="486317" y="27741"/>
                  </a:lnTo>
                  <a:lnTo>
                    <a:pt x="486676" y="27706"/>
                  </a:lnTo>
                  <a:lnTo>
                    <a:pt x="487066" y="27670"/>
                  </a:lnTo>
                  <a:lnTo>
                    <a:pt x="487455" y="27653"/>
                  </a:lnTo>
                  <a:close/>
                  <a:moveTo>
                    <a:pt x="21568" y="30739"/>
                  </a:moveTo>
                  <a:lnTo>
                    <a:pt x="21957" y="30748"/>
                  </a:lnTo>
                  <a:lnTo>
                    <a:pt x="22346" y="30765"/>
                  </a:lnTo>
                  <a:lnTo>
                    <a:pt x="22736" y="30792"/>
                  </a:lnTo>
                  <a:lnTo>
                    <a:pt x="23095" y="30827"/>
                  </a:lnTo>
                  <a:lnTo>
                    <a:pt x="23455" y="30880"/>
                  </a:lnTo>
                  <a:lnTo>
                    <a:pt x="23784" y="30942"/>
                  </a:lnTo>
                  <a:lnTo>
                    <a:pt x="24084" y="31004"/>
                  </a:lnTo>
                  <a:lnTo>
                    <a:pt x="24383" y="31084"/>
                  </a:lnTo>
                  <a:lnTo>
                    <a:pt x="24623" y="31172"/>
                  </a:lnTo>
                  <a:lnTo>
                    <a:pt x="24863" y="31261"/>
                  </a:lnTo>
                  <a:lnTo>
                    <a:pt x="25072" y="31358"/>
                  </a:lnTo>
                  <a:lnTo>
                    <a:pt x="25222" y="31455"/>
                  </a:lnTo>
                  <a:lnTo>
                    <a:pt x="25372" y="31570"/>
                  </a:lnTo>
                  <a:lnTo>
                    <a:pt x="25462" y="31685"/>
                  </a:lnTo>
                  <a:lnTo>
                    <a:pt x="25522" y="31800"/>
                  </a:lnTo>
                  <a:lnTo>
                    <a:pt x="25552" y="31915"/>
                  </a:lnTo>
                  <a:lnTo>
                    <a:pt x="25552" y="34294"/>
                  </a:lnTo>
                  <a:lnTo>
                    <a:pt x="25522" y="34418"/>
                  </a:lnTo>
                  <a:lnTo>
                    <a:pt x="25462" y="34532"/>
                  </a:lnTo>
                  <a:lnTo>
                    <a:pt x="25372" y="34647"/>
                  </a:lnTo>
                  <a:lnTo>
                    <a:pt x="25222" y="34754"/>
                  </a:lnTo>
                  <a:lnTo>
                    <a:pt x="25072" y="34860"/>
                  </a:lnTo>
                  <a:lnTo>
                    <a:pt x="24863" y="34957"/>
                  </a:lnTo>
                  <a:lnTo>
                    <a:pt x="24623" y="35045"/>
                  </a:lnTo>
                  <a:lnTo>
                    <a:pt x="24383" y="35125"/>
                  </a:lnTo>
                  <a:lnTo>
                    <a:pt x="24084" y="35205"/>
                  </a:lnTo>
                  <a:lnTo>
                    <a:pt x="23784" y="35275"/>
                  </a:lnTo>
                  <a:lnTo>
                    <a:pt x="23455" y="35328"/>
                  </a:lnTo>
                  <a:lnTo>
                    <a:pt x="23095" y="35381"/>
                  </a:lnTo>
                  <a:lnTo>
                    <a:pt x="22736" y="35417"/>
                  </a:lnTo>
                  <a:lnTo>
                    <a:pt x="22346" y="35452"/>
                  </a:lnTo>
                  <a:lnTo>
                    <a:pt x="21957" y="35470"/>
                  </a:lnTo>
                  <a:lnTo>
                    <a:pt x="21148" y="35470"/>
                  </a:lnTo>
                  <a:lnTo>
                    <a:pt x="20759" y="35452"/>
                  </a:lnTo>
                  <a:lnTo>
                    <a:pt x="20369" y="35417"/>
                  </a:lnTo>
                  <a:lnTo>
                    <a:pt x="20010" y="35381"/>
                  </a:lnTo>
                  <a:lnTo>
                    <a:pt x="19650" y="35328"/>
                  </a:lnTo>
                  <a:lnTo>
                    <a:pt x="19321" y="35275"/>
                  </a:lnTo>
                  <a:lnTo>
                    <a:pt x="19021" y="35205"/>
                  </a:lnTo>
                  <a:lnTo>
                    <a:pt x="18722" y="35125"/>
                  </a:lnTo>
                  <a:lnTo>
                    <a:pt x="18482" y="35045"/>
                  </a:lnTo>
                  <a:lnTo>
                    <a:pt x="18243" y="34957"/>
                  </a:lnTo>
                  <a:lnTo>
                    <a:pt x="18033" y="34860"/>
                  </a:lnTo>
                  <a:lnTo>
                    <a:pt x="17883" y="34754"/>
                  </a:lnTo>
                  <a:lnTo>
                    <a:pt x="17733" y="34647"/>
                  </a:lnTo>
                  <a:lnTo>
                    <a:pt x="17644" y="34532"/>
                  </a:lnTo>
                  <a:lnTo>
                    <a:pt x="17584" y="34418"/>
                  </a:lnTo>
                  <a:lnTo>
                    <a:pt x="17554" y="34294"/>
                  </a:lnTo>
                  <a:lnTo>
                    <a:pt x="17554" y="31915"/>
                  </a:lnTo>
                  <a:lnTo>
                    <a:pt x="17584" y="31800"/>
                  </a:lnTo>
                  <a:lnTo>
                    <a:pt x="17644" y="31685"/>
                  </a:lnTo>
                  <a:lnTo>
                    <a:pt x="17733" y="31570"/>
                  </a:lnTo>
                  <a:lnTo>
                    <a:pt x="17883" y="31455"/>
                  </a:lnTo>
                  <a:lnTo>
                    <a:pt x="18033" y="31358"/>
                  </a:lnTo>
                  <a:lnTo>
                    <a:pt x="18243" y="31261"/>
                  </a:lnTo>
                  <a:lnTo>
                    <a:pt x="18482" y="31172"/>
                  </a:lnTo>
                  <a:lnTo>
                    <a:pt x="18722" y="31084"/>
                  </a:lnTo>
                  <a:lnTo>
                    <a:pt x="19021" y="31004"/>
                  </a:lnTo>
                  <a:lnTo>
                    <a:pt x="19321" y="30942"/>
                  </a:lnTo>
                  <a:lnTo>
                    <a:pt x="19650" y="30880"/>
                  </a:lnTo>
                  <a:lnTo>
                    <a:pt x="20010" y="30827"/>
                  </a:lnTo>
                  <a:lnTo>
                    <a:pt x="20369" y="30792"/>
                  </a:lnTo>
                  <a:lnTo>
                    <a:pt x="20759" y="30765"/>
                  </a:lnTo>
                  <a:lnTo>
                    <a:pt x="21148" y="30748"/>
                  </a:lnTo>
                  <a:lnTo>
                    <a:pt x="21568" y="30739"/>
                  </a:lnTo>
                  <a:close/>
                  <a:moveTo>
                    <a:pt x="21568" y="37866"/>
                  </a:moveTo>
                  <a:lnTo>
                    <a:pt x="21957" y="37875"/>
                  </a:lnTo>
                  <a:lnTo>
                    <a:pt x="22346" y="37893"/>
                  </a:lnTo>
                  <a:lnTo>
                    <a:pt x="22736" y="37919"/>
                  </a:lnTo>
                  <a:lnTo>
                    <a:pt x="23095" y="37955"/>
                  </a:lnTo>
                  <a:lnTo>
                    <a:pt x="23455" y="38008"/>
                  </a:lnTo>
                  <a:lnTo>
                    <a:pt x="23784" y="38070"/>
                  </a:lnTo>
                  <a:lnTo>
                    <a:pt x="24084" y="38132"/>
                  </a:lnTo>
                  <a:lnTo>
                    <a:pt x="24383" y="38211"/>
                  </a:lnTo>
                  <a:lnTo>
                    <a:pt x="24623" y="38300"/>
                  </a:lnTo>
                  <a:lnTo>
                    <a:pt x="24863" y="38388"/>
                  </a:lnTo>
                  <a:lnTo>
                    <a:pt x="25072" y="38485"/>
                  </a:lnTo>
                  <a:lnTo>
                    <a:pt x="25222" y="38583"/>
                  </a:lnTo>
                  <a:lnTo>
                    <a:pt x="25372" y="38697"/>
                  </a:lnTo>
                  <a:lnTo>
                    <a:pt x="25462" y="38804"/>
                  </a:lnTo>
                  <a:lnTo>
                    <a:pt x="25522" y="38927"/>
                  </a:lnTo>
                  <a:lnTo>
                    <a:pt x="25552" y="39042"/>
                  </a:lnTo>
                  <a:lnTo>
                    <a:pt x="25552" y="41421"/>
                  </a:lnTo>
                  <a:lnTo>
                    <a:pt x="25522" y="41545"/>
                  </a:lnTo>
                  <a:lnTo>
                    <a:pt x="25462" y="41660"/>
                  </a:lnTo>
                  <a:lnTo>
                    <a:pt x="25372" y="41775"/>
                  </a:lnTo>
                  <a:lnTo>
                    <a:pt x="25222" y="41881"/>
                  </a:lnTo>
                  <a:lnTo>
                    <a:pt x="25072" y="41987"/>
                  </a:lnTo>
                  <a:lnTo>
                    <a:pt x="24863" y="42084"/>
                  </a:lnTo>
                  <a:lnTo>
                    <a:pt x="24623" y="42173"/>
                  </a:lnTo>
                  <a:lnTo>
                    <a:pt x="24383" y="42252"/>
                  </a:lnTo>
                  <a:lnTo>
                    <a:pt x="24084" y="42332"/>
                  </a:lnTo>
                  <a:lnTo>
                    <a:pt x="23784" y="42403"/>
                  </a:lnTo>
                  <a:lnTo>
                    <a:pt x="23455" y="42456"/>
                  </a:lnTo>
                  <a:lnTo>
                    <a:pt x="23095" y="42509"/>
                  </a:lnTo>
                  <a:lnTo>
                    <a:pt x="22736" y="42544"/>
                  </a:lnTo>
                  <a:lnTo>
                    <a:pt x="22346" y="42580"/>
                  </a:lnTo>
                  <a:lnTo>
                    <a:pt x="21957" y="42597"/>
                  </a:lnTo>
                  <a:lnTo>
                    <a:pt x="21148" y="42597"/>
                  </a:lnTo>
                  <a:lnTo>
                    <a:pt x="20759" y="42580"/>
                  </a:lnTo>
                  <a:lnTo>
                    <a:pt x="20369" y="42544"/>
                  </a:lnTo>
                  <a:lnTo>
                    <a:pt x="20010" y="42509"/>
                  </a:lnTo>
                  <a:lnTo>
                    <a:pt x="19650" y="42456"/>
                  </a:lnTo>
                  <a:lnTo>
                    <a:pt x="19321" y="42403"/>
                  </a:lnTo>
                  <a:lnTo>
                    <a:pt x="19021" y="42332"/>
                  </a:lnTo>
                  <a:lnTo>
                    <a:pt x="18722" y="42252"/>
                  </a:lnTo>
                  <a:lnTo>
                    <a:pt x="18482" y="42173"/>
                  </a:lnTo>
                  <a:lnTo>
                    <a:pt x="18243" y="42084"/>
                  </a:lnTo>
                  <a:lnTo>
                    <a:pt x="18033" y="41987"/>
                  </a:lnTo>
                  <a:lnTo>
                    <a:pt x="17883" y="41881"/>
                  </a:lnTo>
                  <a:lnTo>
                    <a:pt x="17733" y="41775"/>
                  </a:lnTo>
                  <a:lnTo>
                    <a:pt x="17644" y="41660"/>
                  </a:lnTo>
                  <a:lnTo>
                    <a:pt x="17584" y="41545"/>
                  </a:lnTo>
                  <a:lnTo>
                    <a:pt x="17554" y="41421"/>
                  </a:lnTo>
                  <a:lnTo>
                    <a:pt x="17554" y="39042"/>
                  </a:lnTo>
                  <a:lnTo>
                    <a:pt x="17584" y="38927"/>
                  </a:lnTo>
                  <a:lnTo>
                    <a:pt x="17644" y="38804"/>
                  </a:lnTo>
                  <a:lnTo>
                    <a:pt x="17733" y="38697"/>
                  </a:lnTo>
                  <a:lnTo>
                    <a:pt x="17883" y="38583"/>
                  </a:lnTo>
                  <a:lnTo>
                    <a:pt x="18033" y="38485"/>
                  </a:lnTo>
                  <a:lnTo>
                    <a:pt x="18243" y="38388"/>
                  </a:lnTo>
                  <a:lnTo>
                    <a:pt x="18482" y="38300"/>
                  </a:lnTo>
                  <a:lnTo>
                    <a:pt x="18722" y="38211"/>
                  </a:lnTo>
                  <a:lnTo>
                    <a:pt x="19021" y="38132"/>
                  </a:lnTo>
                  <a:lnTo>
                    <a:pt x="19321" y="38070"/>
                  </a:lnTo>
                  <a:lnTo>
                    <a:pt x="19650" y="38008"/>
                  </a:lnTo>
                  <a:lnTo>
                    <a:pt x="20010" y="37955"/>
                  </a:lnTo>
                  <a:lnTo>
                    <a:pt x="20369" y="37919"/>
                  </a:lnTo>
                  <a:lnTo>
                    <a:pt x="20759" y="37893"/>
                  </a:lnTo>
                  <a:lnTo>
                    <a:pt x="21148" y="37875"/>
                  </a:lnTo>
                  <a:lnTo>
                    <a:pt x="21568" y="37866"/>
                  </a:lnTo>
                  <a:close/>
                  <a:moveTo>
                    <a:pt x="21568" y="44994"/>
                  </a:moveTo>
                  <a:lnTo>
                    <a:pt x="21957" y="45002"/>
                  </a:lnTo>
                  <a:lnTo>
                    <a:pt x="22346" y="45020"/>
                  </a:lnTo>
                  <a:lnTo>
                    <a:pt x="22736" y="45047"/>
                  </a:lnTo>
                  <a:lnTo>
                    <a:pt x="23095" y="45082"/>
                  </a:lnTo>
                  <a:lnTo>
                    <a:pt x="23455" y="45135"/>
                  </a:lnTo>
                  <a:lnTo>
                    <a:pt x="23784" y="45197"/>
                  </a:lnTo>
                  <a:lnTo>
                    <a:pt x="24084" y="45259"/>
                  </a:lnTo>
                  <a:lnTo>
                    <a:pt x="24383" y="45338"/>
                  </a:lnTo>
                  <a:lnTo>
                    <a:pt x="24623" y="45427"/>
                  </a:lnTo>
                  <a:lnTo>
                    <a:pt x="24863" y="45515"/>
                  </a:lnTo>
                  <a:lnTo>
                    <a:pt x="25072" y="45613"/>
                  </a:lnTo>
                  <a:lnTo>
                    <a:pt x="25222" y="45710"/>
                  </a:lnTo>
                  <a:lnTo>
                    <a:pt x="25372" y="45825"/>
                  </a:lnTo>
                  <a:lnTo>
                    <a:pt x="25462" y="45931"/>
                  </a:lnTo>
                  <a:lnTo>
                    <a:pt x="25522" y="46055"/>
                  </a:lnTo>
                  <a:lnTo>
                    <a:pt x="25552" y="46170"/>
                  </a:lnTo>
                  <a:lnTo>
                    <a:pt x="25552" y="48548"/>
                  </a:lnTo>
                  <a:lnTo>
                    <a:pt x="25522" y="48672"/>
                  </a:lnTo>
                  <a:lnTo>
                    <a:pt x="25462" y="48787"/>
                  </a:lnTo>
                  <a:lnTo>
                    <a:pt x="25372" y="48902"/>
                  </a:lnTo>
                  <a:lnTo>
                    <a:pt x="25222" y="49008"/>
                  </a:lnTo>
                  <a:lnTo>
                    <a:pt x="25072" y="49114"/>
                  </a:lnTo>
                  <a:lnTo>
                    <a:pt x="24863" y="49212"/>
                  </a:lnTo>
                  <a:lnTo>
                    <a:pt x="24623" y="49300"/>
                  </a:lnTo>
                  <a:lnTo>
                    <a:pt x="24383" y="49380"/>
                  </a:lnTo>
                  <a:lnTo>
                    <a:pt x="24084" y="49459"/>
                  </a:lnTo>
                  <a:lnTo>
                    <a:pt x="23784" y="49530"/>
                  </a:lnTo>
                  <a:lnTo>
                    <a:pt x="23455" y="49583"/>
                  </a:lnTo>
                  <a:lnTo>
                    <a:pt x="23095" y="49636"/>
                  </a:lnTo>
                  <a:lnTo>
                    <a:pt x="22736" y="49672"/>
                  </a:lnTo>
                  <a:lnTo>
                    <a:pt x="22346" y="49707"/>
                  </a:lnTo>
                  <a:lnTo>
                    <a:pt x="21957" y="49725"/>
                  </a:lnTo>
                  <a:lnTo>
                    <a:pt x="21148" y="49725"/>
                  </a:lnTo>
                  <a:lnTo>
                    <a:pt x="20759" y="49707"/>
                  </a:lnTo>
                  <a:lnTo>
                    <a:pt x="20369" y="49672"/>
                  </a:lnTo>
                  <a:lnTo>
                    <a:pt x="20010" y="49636"/>
                  </a:lnTo>
                  <a:lnTo>
                    <a:pt x="19650" y="49583"/>
                  </a:lnTo>
                  <a:lnTo>
                    <a:pt x="19321" y="49530"/>
                  </a:lnTo>
                  <a:lnTo>
                    <a:pt x="19021" y="49459"/>
                  </a:lnTo>
                  <a:lnTo>
                    <a:pt x="18722" y="49380"/>
                  </a:lnTo>
                  <a:lnTo>
                    <a:pt x="18482" y="49300"/>
                  </a:lnTo>
                  <a:lnTo>
                    <a:pt x="18243" y="49212"/>
                  </a:lnTo>
                  <a:lnTo>
                    <a:pt x="18033" y="49114"/>
                  </a:lnTo>
                  <a:lnTo>
                    <a:pt x="17883" y="49008"/>
                  </a:lnTo>
                  <a:lnTo>
                    <a:pt x="17733" y="48902"/>
                  </a:lnTo>
                  <a:lnTo>
                    <a:pt x="17644" y="48787"/>
                  </a:lnTo>
                  <a:lnTo>
                    <a:pt x="17584" y="48672"/>
                  </a:lnTo>
                  <a:lnTo>
                    <a:pt x="17554" y="48548"/>
                  </a:lnTo>
                  <a:lnTo>
                    <a:pt x="17554" y="46170"/>
                  </a:lnTo>
                  <a:lnTo>
                    <a:pt x="17584" y="46055"/>
                  </a:lnTo>
                  <a:lnTo>
                    <a:pt x="17644" y="45931"/>
                  </a:lnTo>
                  <a:lnTo>
                    <a:pt x="17733" y="45825"/>
                  </a:lnTo>
                  <a:lnTo>
                    <a:pt x="17883" y="45710"/>
                  </a:lnTo>
                  <a:lnTo>
                    <a:pt x="18033" y="45613"/>
                  </a:lnTo>
                  <a:lnTo>
                    <a:pt x="18243" y="45515"/>
                  </a:lnTo>
                  <a:lnTo>
                    <a:pt x="18482" y="45427"/>
                  </a:lnTo>
                  <a:lnTo>
                    <a:pt x="18722" y="45338"/>
                  </a:lnTo>
                  <a:lnTo>
                    <a:pt x="19021" y="45259"/>
                  </a:lnTo>
                  <a:lnTo>
                    <a:pt x="19321" y="45197"/>
                  </a:lnTo>
                  <a:lnTo>
                    <a:pt x="19650" y="45135"/>
                  </a:lnTo>
                  <a:lnTo>
                    <a:pt x="20010" y="45082"/>
                  </a:lnTo>
                  <a:lnTo>
                    <a:pt x="20369" y="45047"/>
                  </a:lnTo>
                  <a:lnTo>
                    <a:pt x="20759" y="45020"/>
                  </a:lnTo>
                  <a:lnTo>
                    <a:pt x="21148" y="45002"/>
                  </a:lnTo>
                  <a:lnTo>
                    <a:pt x="21568" y="44994"/>
                  </a:lnTo>
                  <a:close/>
                  <a:moveTo>
                    <a:pt x="21568" y="52121"/>
                  </a:moveTo>
                  <a:lnTo>
                    <a:pt x="21957" y="52130"/>
                  </a:lnTo>
                  <a:lnTo>
                    <a:pt x="22346" y="52148"/>
                  </a:lnTo>
                  <a:lnTo>
                    <a:pt x="22736" y="52174"/>
                  </a:lnTo>
                  <a:lnTo>
                    <a:pt x="23095" y="52218"/>
                  </a:lnTo>
                  <a:lnTo>
                    <a:pt x="23455" y="52262"/>
                  </a:lnTo>
                  <a:lnTo>
                    <a:pt x="23784" y="52324"/>
                  </a:lnTo>
                  <a:lnTo>
                    <a:pt x="24084" y="52386"/>
                  </a:lnTo>
                  <a:lnTo>
                    <a:pt x="24383" y="52466"/>
                  </a:lnTo>
                  <a:lnTo>
                    <a:pt x="24623" y="52554"/>
                  </a:lnTo>
                  <a:lnTo>
                    <a:pt x="24863" y="52643"/>
                  </a:lnTo>
                  <a:lnTo>
                    <a:pt x="25072" y="52740"/>
                  </a:lnTo>
                  <a:lnTo>
                    <a:pt x="25222" y="52837"/>
                  </a:lnTo>
                  <a:lnTo>
                    <a:pt x="25372" y="52952"/>
                  </a:lnTo>
                  <a:lnTo>
                    <a:pt x="25462" y="53067"/>
                  </a:lnTo>
                  <a:lnTo>
                    <a:pt x="25522" y="53182"/>
                  </a:lnTo>
                  <a:lnTo>
                    <a:pt x="25552" y="53297"/>
                  </a:lnTo>
                  <a:lnTo>
                    <a:pt x="25552" y="55676"/>
                  </a:lnTo>
                  <a:lnTo>
                    <a:pt x="25522" y="55800"/>
                  </a:lnTo>
                  <a:lnTo>
                    <a:pt x="25462" y="55915"/>
                  </a:lnTo>
                  <a:lnTo>
                    <a:pt x="25372" y="56030"/>
                  </a:lnTo>
                  <a:lnTo>
                    <a:pt x="25222" y="56136"/>
                  </a:lnTo>
                  <a:lnTo>
                    <a:pt x="25072" y="56242"/>
                  </a:lnTo>
                  <a:lnTo>
                    <a:pt x="24863" y="56339"/>
                  </a:lnTo>
                  <a:lnTo>
                    <a:pt x="24623" y="56427"/>
                  </a:lnTo>
                  <a:lnTo>
                    <a:pt x="24383" y="56507"/>
                  </a:lnTo>
                  <a:lnTo>
                    <a:pt x="24084" y="56587"/>
                  </a:lnTo>
                  <a:lnTo>
                    <a:pt x="23784" y="56657"/>
                  </a:lnTo>
                  <a:lnTo>
                    <a:pt x="23455" y="56710"/>
                  </a:lnTo>
                  <a:lnTo>
                    <a:pt x="23095" y="56764"/>
                  </a:lnTo>
                  <a:lnTo>
                    <a:pt x="22736" y="56799"/>
                  </a:lnTo>
                  <a:lnTo>
                    <a:pt x="22346" y="56834"/>
                  </a:lnTo>
                  <a:lnTo>
                    <a:pt x="21957" y="56852"/>
                  </a:lnTo>
                  <a:lnTo>
                    <a:pt x="21148" y="56852"/>
                  </a:lnTo>
                  <a:lnTo>
                    <a:pt x="20759" y="56834"/>
                  </a:lnTo>
                  <a:lnTo>
                    <a:pt x="20369" y="56799"/>
                  </a:lnTo>
                  <a:lnTo>
                    <a:pt x="20010" y="56764"/>
                  </a:lnTo>
                  <a:lnTo>
                    <a:pt x="19650" y="56710"/>
                  </a:lnTo>
                  <a:lnTo>
                    <a:pt x="19321" y="56657"/>
                  </a:lnTo>
                  <a:lnTo>
                    <a:pt x="19021" y="56587"/>
                  </a:lnTo>
                  <a:lnTo>
                    <a:pt x="18722" y="56507"/>
                  </a:lnTo>
                  <a:lnTo>
                    <a:pt x="18482" y="56427"/>
                  </a:lnTo>
                  <a:lnTo>
                    <a:pt x="18243" y="56339"/>
                  </a:lnTo>
                  <a:lnTo>
                    <a:pt x="18033" y="56242"/>
                  </a:lnTo>
                  <a:lnTo>
                    <a:pt x="17883" y="56136"/>
                  </a:lnTo>
                  <a:lnTo>
                    <a:pt x="17733" y="56030"/>
                  </a:lnTo>
                  <a:lnTo>
                    <a:pt x="17644" y="55915"/>
                  </a:lnTo>
                  <a:lnTo>
                    <a:pt x="17584" y="55800"/>
                  </a:lnTo>
                  <a:lnTo>
                    <a:pt x="17554" y="55676"/>
                  </a:lnTo>
                  <a:lnTo>
                    <a:pt x="17554" y="53297"/>
                  </a:lnTo>
                  <a:lnTo>
                    <a:pt x="17584" y="53182"/>
                  </a:lnTo>
                  <a:lnTo>
                    <a:pt x="17644" y="53067"/>
                  </a:lnTo>
                  <a:lnTo>
                    <a:pt x="17733" y="52952"/>
                  </a:lnTo>
                  <a:lnTo>
                    <a:pt x="17883" y="52837"/>
                  </a:lnTo>
                  <a:lnTo>
                    <a:pt x="18033" y="52740"/>
                  </a:lnTo>
                  <a:lnTo>
                    <a:pt x="18243" y="52643"/>
                  </a:lnTo>
                  <a:lnTo>
                    <a:pt x="18482" y="52554"/>
                  </a:lnTo>
                  <a:lnTo>
                    <a:pt x="18722" y="52466"/>
                  </a:lnTo>
                  <a:lnTo>
                    <a:pt x="19021" y="52386"/>
                  </a:lnTo>
                  <a:lnTo>
                    <a:pt x="19321" y="52324"/>
                  </a:lnTo>
                  <a:lnTo>
                    <a:pt x="19650" y="52262"/>
                  </a:lnTo>
                  <a:lnTo>
                    <a:pt x="20010" y="52218"/>
                  </a:lnTo>
                  <a:lnTo>
                    <a:pt x="20369" y="52174"/>
                  </a:lnTo>
                  <a:lnTo>
                    <a:pt x="20759" y="52148"/>
                  </a:lnTo>
                  <a:lnTo>
                    <a:pt x="21148" y="52130"/>
                  </a:lnTo>
                  <a:lnTo>
                    <a:pt x="21568" y="52121"/>
                  </a:lnTo>
                  <a:close/>
                  <a:moveTo>
                    <a:pt x="21568" y="59248"/>
                  </a:moveTo>
                  <a:lnTo>
                    <a:pt x="21957" y="59257"/>
                  </a:lnTo>
                  <a:lnTo>
                    <a:pt x="22346" y="59275"/>
                  </a:lnTo>
                  <a:lnTo>
                    <a:pt x="22736" y="59301"/>
                  </a:lnTo>
                  <a:lnTo>
                    <a:pt x="23095" y="59346"/>
                  </a:lnTo>
                  <a:lnTo>
                    <a:pt x="23455" y="59390"/>
                  </a:lnTo>
                  <a:lnTo>
                    <a:pt x="23784" y="59452"/>
                  </a:lnTo>
                  <a:lnTo>
                    <a:pt x="24084" y="59514"/>
                  </a:lnTo>
                  <a:lnTo>
                    <a:pt x="24383" y="59593"/>
                  </a:lnTo>
                  <a:lnTo>
                    <a:pt x="24623" y="59682"/>
                  </a:lnTo>
                  <a:lnTo>
                    <a:pt x="24863" y="59770"/>
                  </a:lnTo>
                  <a:lnTo>
                    <a:pt x="25072" y="59867"/>
                  </a:lnTo>
                  <a:lnTo>
                    <a:pt x="25222" y="59965"/>
                  </a:lnTo>
                  <a:lnTo>
                    <a:pt x="25372" y="60080"/>
                  </a:lnTo>
                  <a:lnTo>
                    <a:pt x="25462" y="60195"/>
                  </a:lnTo>
                  <a:lnTo>
                    <a:pt x="25522" y="60310"/>
                  </a:lnTo>
                  <a:lnTo>
                    <a:pt x="25552" y="60424"/>
                  </a:lnTo>
                  <a:lnTo>
                    <a:pt x="25552" y="62803"/>
                  </a:lnTo>
                  <a:lnTo>
                    <a:pt x="25522" y="62927"/>
                  </a:lnTo>
                  <a:lnTo>
                    <a:pt x="25462" y="63042"/>
                  </a:lnTo>
                  <a:lnTo>
                    <a:pt x="25372" y="63157"/>
                  </a:lnTo>
                  <a:lnTo>
                    <a:pt x="25222" y="63263"/>
                  </a:lnTo>
                  <a:lnTo>
                    <a:pt x="25072" y="63369"/>
                  </a:lnTo>
                  <a:lnTo>
                    <a:pt x="24863" y="63466"/>
                  </a:lnTo>
                  <a:lnTo>
                    <a:pt x="24623" y="63555"/>
                  </a:lnTo>
                  <a:lnTo>
                    <a:pt x="24383" y="63634"/>
                  </a:lnTo>
                  <a:lnTo>
                    <a:pt x="24084" y="63714"/>
                  </a:lnTo>
                  <a:lnTo>
                    <a:pt x="23784" y="63785"/>
                  </a:lnTo>
                  <a:lnTo>
                    <a:pt x="23455" y="63838"/>
                  </a:lnTo>
                  <a:lnTo>
                    <a:pt x="23095" y="63891"/>
                  </a:lnTo>
                  <a:lnTo>
                    <a:pt x="22736" y="63926"/>
                  </a:lnTo>
                  <a:lnTo>
                    <a:pt x="22346" y="63962"/>
                  </a:lnTo>
                  <a:lnTo>
                    <a:pt x="21957" y="63979"/>
                  </a:lnTo>
                  <a:lnTo>
                    <a:pt x="21148" y="63979"/>
                  </a:lnTo>
                  <a:lnTo>
                    <a:pt x="20759" y="63962"/>
                  </a:lnTo>
                  <a:lnTo>
                    <a:pt x="20369" y="63926"/>
                  </a:lnTo>
                  <a:lnTo>
                    <a:pt x="20010" y="63891"/>
                  </a:lnTo>
                  <a:lnTo>
                    <a:pt x="19650" y="63838"/>
                  </a:lnTo>
                  <a:lnTo>
                    <a:pt x="19321" y="63785"/>
                  </a:lnTo>
                  <a:lnTo>
                    <a:pt x="19021" y="63714"/>
                  </a:lnTo>
                  <a:lnTo>
                    <a:pt x="18722" y="63634"/>
                  </a:lnTo>
                  <a:lnTo>
                    <a:pt x="18482" y="63555"/>
                  </a:lnTo>
                  <a:lnTo>
                    <a:pt x="18243" y="63466"/>
                  </a:lnTo>
                  <a:lnTo>
                    <a:pt x="18033" y="63369"/>
                  </a:lnTo>
                  <a:lnTo>
                    <a:pt x="17883" y="63263"/>
                  </a:lnTo>
                  <a:lnTo>
                    <a:pt x="17733" y="63157"/>
                  </a:lnTo>
                  <a:lnTo>
                    <a:pt x="17644" y="63042"/>
                  </a:lnTo>
                  <a:lnTo>
                    <a:pt x="17584" y="62927"/>
                  </a:lnTo>
                  <a:lnTo>
                    <a:pt x="17554" y="62803"/>
                  </a:lnTo>
                  <a:lnTo>
                    <a:pt x="17554" y="60424"/>
                  </a:lnTo>
                  <a:lnTo>
                    <a:pt x="17584" y="60310"/>
                  </a:lnTo>
                  <a:lnTo>
                    <a:pt x="17644" y="60195"/>
                  </a:lnTo>
                  <a:lnTo>
                    <a:pt x="17733" y="60080"/>
                  </a:lnTo>
                  <a:lnTo>
                    <a:pt x="17883" y="59965"/>
                  </a:lnTo>
                  <a:lnTo>
                    <a:pt x="18033" y="59867"/>
                  </a:lnTo>
                  <a:lnTo>
                    <a:pt x="18243" y="59770"/>
                  </a:lnTo>
                  <a:lnTo>
                    <a:pt x="18482" y="59682"/>
                  </a:lnTo>
                  <a:lnTo>
                    <a:pt x="18722" y="59593"/>
                  </a:lnTo>
                  <a:lnTo>
                    <a:pt x="19021" y="59514"/>
                  </a:lnTo>
                  <a:lnTo>
                    <a:pt x="19321" y="59452"/>
                  </a:lnTo>
                  <a:lnTo>
                    <a:pt x="19650" y="59390"/>
                  </a:lnTo>
                  <a:lnTo>
                    <a:pt x="20010" y="59346"/>
                  </a:lnTo>
                  <a:lnTo>
                    <a:pt x="20369" y="59301"/>
                  </a:lnTo>
                  <a:lnTo>
                    <a:pt x="20759" y="59275"/>
                  </a:lnTo>
                  <a:lnTo>
                    <a:pt x="21148" y="59257"/>
                  </a:lnTo>
                  <a:lnTo>
                    <a:pt x="21568" y="59248"/>
                  </a:lnTo>
                  <a:close/>
                  <a:moveTo>
                    <a:pt x="21568" y="66376"/>
                  </a:moveTo>
                  <a:lnTo>
                    <a:pt x="21957" y="66385"/>
                  </a:lnTo>
                  <a:lnTo>
                    <a:pt x="22346" y="66402"/>
                  </a:lnTo>
                  <a:lnTo>
                    <a:pt x="22736" y="66429"/>
                  </a:lnTo>
                  <a:lnTo>
                    <a:pt x="23095" y="66464"/>
                  </a:lnTo>
                  <a:lnTo>
                    <a:pt x="23455" y="66517"/>
                  </a:lnTo>
                  <a:lnTo>
                    <a:pt x="23784" y="66579"/>
                  </a:lnTo>
                  <a:lnTo>
                    <a:pt x="24084" y="66641"/>
                  </a:lnTo>
                  <a:lnTo>
                    <a:pt x="24383" y="66721"/>
                  </a:lnTo>
                  <a:lnTo>
                    <a:pt x="24623" y="66809"/>
                  </a:lnTo>
                  <a:lnTo>
                    <a:pt x="24863" y="66897"/>
                  </a:lnTo>
                  <a:lnTo>
                    <a:pt x="25072" y="66995"/>
                  </a:lnTo>
                  <a:lnTo>
                    <a:pt x="25222" y="67092"/>
                  </a:lnTo>
                  <a:lnTo>
                    <a:pt x="25372" y="67207"/>
                  </a:lnTo>
                  <a:lnTo>
                    <a:pt x="25462" y="67322"/>
                  </a:lnTo>
                  <a:lnTo>
                    <a:pt x="25522" y="67437"/>
                  </a:lnTo>
                  <a:lnTo>
                    <a:pt x="25552" y="67552"/>
                  </a:lnTo>
                  <a:lnTo>
                    <a:pt x="25552" y="69931"/>
                  </a:lnTo>
                  <a:lnTo>
                    <a:pt x="25522" y="70054"/>
                  </a:lnTo>
                  <a:lnTo>
                    <a:pt x="25462" y="70169"/>
                  </a:lnTo>
                  <a:lnTo>
                    <a:pt x="25372" y="70284"/>
                  </a:lnTo>
                  <a:lnTo>
                    <a:pt x="25222" y="70390"/>
                  </a:lnTo>
                  <a:lnTo>
                    <a:pt x="25072" y="70497"/>
                  </a:lnTo>
                  <a:lnTo>
                    <a:pt x="24863" y="70594"/>
                  </a:lnTo>
                  <a:lnTo>
                    <a:pt x="24623" y="70682"/>
                  </a:lnTo>
                  <a:lnTo>
                    <a:pt x="24383" y="70762"/>
                  </a:lnTo>
                  <a:lnTo>
                    <a:pt x="24084" y="70841"/>
                  </a:lnTo>
                  <a:lnTo>
                    <a:pt x="23784" y="70912"/>
                  </a:lnTo>
                  <a:lnTo>
                    <a:pt x="23455" y="70965"/>
                  </a:lnTo>
                  <a:lnTo>
                    <a:pt x="23095" y="71018"/>
                  </a:lnTo>
                  <a:lnTo>
                    <a:pt x="22736" y="71054"/>
                  </a:lnTo>
                  <a:lnTo>
                    <a:pt x="22346" y="71089"/>
                  </a:lnTo>
                  <a:lnTo>
                    <a:pt x="21957" y="71107"/>
                  </a:lnTo>
                  <a:lnTo>
                    <a:pt x="21148" y="71107"/>
                  </a:lnTo>
                  <a:lnTo>
                    <a:pt x="20759" y="71089"/>
                  </a:lnTo>
                  <a:lnTo>
                    <a:pt x="20369" y="71054"/>
                  </a:lnTo>
                  <a:lnTo>
                    <a:pt x="20010" y="71018"/>
                  </a:lnTo>
                  <a:lnTo>
                    <a:pt x="19650" y="70965"/>
                  </a:lnTo>
                  <a:lnTo>
                    <a:pt x="19321" y="70912"/>
                  </a:lnTo>
                  <a:lnTo>
                    <a:pt x="19021" y="70841"/>
                  </a:lnTo>
                  <a:lnTo>
                    <a:pt x="18722" y="70762"/>
                  </a:lnTo>
                  <a:lnTo>
                    <a:pt x="18482" y="70682"/>
                  </a:lnTo>
                  <a:lnTo>
                    <a:pt x="18243" y="70594"/>
                  </a:lnTo>
                  <a:lnTo>
                    <a:pt x="18033" y="70497"/>
                  </a:lnTo>
                  <a:lnTo>
                    <a:pt x="17883" y="70390"/>
                  </a:lnTo>
                  <a:lnTo>
                    <a:pt x="17733" y="70284"/>
                  </a:lnTo>
                  <a:lnTo>
                    <a:pt x="17644" y="70169"/>
                  </a:lnTo>
                  <a:lnTo>
                    <a:pt x="17584" y="70054"/>
                  </a:lnTo>
                  <a:lnTo>
                    <a:pt x="17554" y="69931"/>
                  </a:lnTo>
                  <a:lnTo>
                    <a:pt x="17554" y="67552"/>
                  </a:lnTo>
                  <a:lnTo>
                    <a:pt x="17584" y="67437"/>
                  </a:lnTo>
                  <a:lnTo>
                    <a:pt x="17644" y="67322"/>
                  </a:lnTo>
                  <a:lnTo>
                    <a:pt x="17733" y="67207"/>
                  </a:lnTo>
                  <a:lnTo>
                    <a:pt x="17883" y="67092"/>
                  </a:lnTo>
                  <a:lnTo>
                    <a:pt x="18033" y="66995"/>
                  </a:lnTo>
                  <a:lnTo>
                    <a:pt x="18243" y="66897"/>
                  </a:lnTo>
                  <a:lnTo>
                    <a:pt x="18482" y="66809"/>
                  </a:lnTo>
                  <a:lnTo>
                    <a:pt x="18722" y="66721"/>
                  </a:lnTo>
                  <a:lnTo>
                    <a:pt x="19021" y="66641"/>
                  </a:lnTo>
                  <a:lnTo>
                    <a:pt x="19321" y="66579"/>
                  </a:lnTo>
                  <a:lnTo>
                    <a:pt x="19650" y="66517"/>
                  </a:lnTo>
                  <a:lnTo>
                    <a:pt x="20010" y="66464"/>
                  </a:lnTo>
                  <a:lnTo>
                    <a:pt x="20369" y="66429"/>
                  </a:lnTo>
                  <a:lnTo>
                    <a:pt x="20759" y="66402"/>
                  </a:lnTo>
                  <a:lnTo>
                    <a:pt x="21148" y="66385"/>
                  </a:lnTo>
                  <a:lnTo>
                    <a:pt x="21568" y="66376"/>
                  </a:lnTo>
                  <a:close/>
                  <a:moveTo>
                    <a:pt x="21568" y="73503"/>
                  </a:moveTo>
                  <a:lnTo>
                    <a:pt x="21957" y="73512"/>
                  </a:lnTo>
                  <a:lnTo>
                    <a:pt x="22346" y="73530"/>
                  </a:lnTo>
                  <a:lnTo>
                    <a:pt x="22736" y="73556"/>
                  </a:lnTo>
                  <a:lnTo>
                    <a:pt x="23095" y="73592"/>
                  </a:lnTo>
                  <a:lnTo>
                    <a:pt x="23455" y="73645"/>
                  </a:lnTo>
                  <a:lnTo>
                    <a:pt x="23784" y="73706"/>
                  </a:lnTo>
                  <a:lnTo>
                    <a:pt x="24084" y="73768"/>
                  </a:lnTo>
                  <a:lnTo>
                    <a:pt x="24383" y="73848"/>
                  </a:lnTo>
                  <a:lnTo>
                    <a:pt x="24623" y="73936"/>
                  </a:lnTo>
                  <a:lnTo>
                    <a:pt x="24863" y="74025"/>
                  </a:lnTo>
                  <a:lnTo>
                    <a:pt x="25072" y="74122"/>
                  </a:lnTo>
                  <a:lnTo>
                    <a:pt x="25222" y="74219"/>
                  </a:lnTo>
                  <a:lnTo>
                    <a:pt x="25372" y="74334"/>
                  </a:lnTo>
                  <a:lnTo>
                    <a:pt x="25462" y="74440"/>
                  </a:lnTo>
                  <a:lnTo>
                    <a:pt x="25522" y="74564"/>
                  </a:lnTo>
                  <a:lnTo>
                    <a:pt x="25552" y="74679"/>
                  </a:lnTo>
                  <a:lnTo>
                    <a:pt x="25552" y="77058"/>
                  </a:lnTo>
                  <a:lnTo>
                    <a:pt x="25522" y="77182"/>
                  </a:lnTo>
                  <a:lnTo>
                    <a:pt x="25462" y="77297"/>
                  </a:lnTo>
                  <a:lnTo>
                    <a:pt x="25372" y="77412"/>
                  </a:lnTo>
                  <a:lnTo>
                    <a:pt x="25222" y="77518"/>
                  </a:lnTo>
                  <a:lnTo>
                    <a:pt x="25072" y="77624"/>
                  </a:lnTo>
                  <a:lnTo>
                    <a:pt x="24863" y="77721"/>
                  </a:lnTo>
                  <a:lnTo>
                    <a:pt x="24623" y="77810"/>
                  </a:lnTo>
                  <a:lnTo>
                    <a:pt x="24383" y="77889"/>
                  </a:lnTo>
                  <a:lnTo>
                    <a:pt x="24084" y="77969"/>
                  </a:lnTo>
                  <a:lnTo>
                    <a:pt x="23784" y="78039"/>
                  </a:lnTo>
                  <a:lnTo>
                    <a:pt x="23455" y="78093"/>
                  </a:lnTo>
                  <a:lnTo>
                    <a:pt x="23095" y="78146"/>
                  </a:lnTo>
                  <a:lnTo>
                    <a:pt x="22736" y="78181"/>
                  </a:lnTo>
                  <a:lnTo>
                    <a:pt x="22346" y="78216"/>
                  </a:lnTo>
                  <a:lnTo>
                    <a:pt x="21957" y="78234"/>
                  </a:lnTo>
                  <a:lnTo>
                    <a:pt x="21148" y="78234"/>
                  </a:lnTo>
                  <a:lnTo>
                    <a:pt x="20759" y="78216"/>
                  </a:lnTo>
                  <a:lnTo>
                    <a:pt x="20369" y="78181"/>
                  </a:lnTo>
                  <a:lnTo>
                    <a:pt x="20010" y="78146"/>
                  </a:lnTo>
                  <a:lnTo>
                    <a:pt x="19650" y="78093"/>
                  </a:lnTo>
                  <a:lnTo>
                    <a:pt x="19321" y="78039"/>
                  </a:lnTo>
                  <a:lnTo>
                    <a:pt x="19021" y="77969"/>
                  </a:lnTo>
                  <a:lnTo>
                    <a:pt x="18722" y="77889"/>
                  </a:lnTo>
                  <a:lnTo>
                    <a:pt x="18482" y="77810"/>
                  </a:lnTo>
                  <a:lnTo>
                    <a:pt x="18243" y="77721"/>
                  </a:lnTo>
                  <a:lnTo>
                    <a:pt x="18033" y="77624"/>
                  </a:lnTo>
                  <a:lnTo>
                    <a:pt x="17883" y="77518"/>
                  </a:lnTo>
                  <a:lnTo>
                    <a:pt x="17733" y="77412"/>
                  </a:lnTo>
                  <a:lnTo>
                    <a:pt x="17644" y="77297"/>
                  </a:lnTo>
                  <a:lnTo>
                    <a:pt x="17584" y="77182"/>
                  </a:lnTo>
                  <a:lnTo>
                    <a:pt x="17554" y="77058"/>
                  </a:lnTo>
                  <a:lnTo>
                    <a:pt x="17554" y="74679"/>
                  </a:lnTo>
                  <a:lnTo>
                    <a:pt x="17584" y="74564"/>
                  </a:lnTo>
                  <a:lnTo>
                    <a:pt x="17644" y="74440"/>
                  </a:lnTo>
                  <a:lnTo>
                    <a:pt x="17733" y="74334"/>
                  </a:lnTo>
                  <a:lnTo>
                    <a:pt x="17883" y="74219"/>
                  </a:lnTo>
                  <a:lnTo>
                    <a:pt x="18033" y="74122"/>
                  </a:lnTo>
                  <a:lnTo>
                    <a:pt x="18243" y="74025"/>
                  </a:lnTo>
                  <a:lnTo>
                    <a:pt x="18482" y="73936"/>
                  </a:lnTo>
                  <a:lnTo>
                    <a:pt x="18722" y="73848"/>
                  </a:lnTo>
                  <a:lnTo>
                    <a:pt x="19021" y="73768"/>
                  </a:lnTo>
                  <a:lnTo>
                    <a:pt x="19321" y="73706"/>
                  </a:lnTo>
                  <a:lnTo>
                    <a:pt x="19650" y="73645"/>
                  </a:lnTo>
                  <a:lnTo>
                    <a:pt x="20010" y="73592"/>
                  </a:lnTo>
                  <a:lnTo>
                    <a:pt x="20369" y="73556"/>
                  </a:lnTo>
                  <a:lnTo>
                    <a:pt x="20759" y="73530"/>
                  </a:lnTo>
                  <a:lnTo>
                    <a:pt x="21148" y="73512"/>
                  </a:lnTo>
                  <a:lnTo>
                    <a:pt x="21568" y="73503"/>
                  </a:lnTo>
                  <a:close/>
                  <a:moveTo>
                    <a:pt x="21568" y="80630"/>
                  </a:moveTo>
                  <a:lnTo>
                    <a:pt x="21957" y="80639"/>
                  </a:lnTo>
                  <a:lnTo>
                    <a:pt x="22346" y="80657"/>
                  </a:lnTo>
                  <a:lnTo>
                    <a:pt x="22736" y="80684"/>
                  </a:lnTo>
                  <a:lnTo>
                    <a:pt x="23095" y="80719"/>
                  </a:lnTo>
                  <a:lnTo>
                    <a:pt x="23455" y="80772"/>
                  </a:lnTo>
                  <a:lnTo>
                    <a:pt x="23784" y="80834"/>
                  </a:lnTo>
                  <a:lnTo>
                    <a:pt x="24084" y="80896"/>
                  </a:lnTo>
                  <a:lnTo>
                    <a:pt x="24383" y="80975"/>
                  </a:lnTo>
                  <a:lnTo>
                    <a:pt x="24623" y="81064"/>
                  </a:lnTo>
                  <a:lnTo>
                    <a:pt x="24863" y="81152"/>
                  </a:lnTo>
                  <a:lnTo>
                    <a:pt x="25072" y="81249"/>
                  </a:lnTo>
                  <a:lnTo>
                    <a:pt x="25222" y="81347"/>
                  </a:lnTo>
                  <a:lnTo>
                    <a:pt x="25372" y="81462"/>
                  </a:lnTo>
                  <a:lnTo>
                    <a:pt x="25462" y="81568"/>
                  </a:lnTo>
                  <a:lnTo>
                    <a:pt x="25522" y="81692"/>
                  </a:lnTo>
                  <a:lnTo>
                    <a:pt x="25552" y="81807"/>
                  </a:lnTo>
                  <a:lnTo>
                    <a:pt x="25552" y="84185"/>
                  </a:lnTo>
                  <a:lnTo>
                    <a:pt x="25522" y="84309"/>
                  </a:lnTo>
                  <a:lnTo>
                    <a:pt x="25462" y="84424"/>
                  </a:lnTo>
                  <a:lnTo>
                    <a:pt x="25372" y="84539"/>
                  </a:lnTo>
                  <a:lnTo>
                    <a:pt x="25222" y="84645"/>
                  </a:lnTo>
                  <a:lnTo>
                    <a:pt x="25072" y="84751"/>
                  </a:lnTo>
                  <a:lnTo>
                    <a:pt x="24863" y="84849"/>
                  </a:lnTo>
                  <a:lnTo>
                    <a:pt x="24623" y="84937"/>
                  </a:lnTo>
                  <a:lnTo>
                    <a:pt x="24383" y="85017"/>
                  </a:lnTo>
                  <a:lnTo>
                    <a:pt x="24084" y="85096"/>
                  </a:lnTo>
                  <a:lnTo>
                    <a:pt x="23784" y="85167"/>
                  </a:lnTo>
                  <a:lnTo>
                    <a:pt x="23455" y="85220"/>
                  </a:lnTo>
                  <a:lnTo>
                    <a:pt x="23095" y="85273"/>
                  </a:lnTo>
                  <a:lnTo>
                    <a:pt x="22736" y="85308"/>
                  </a:lnTo>
                  <a:lnTo>
                    <a:pt x="22346" y="85344"/>
                  </a:lnTo>
                  <a:lnTo>
                    <a:pt x="21957" y="85361"/>
                  </a:lnTo>
                  <a:lnTo>
                    <a:pt x="21148" y="85361"/>
                  </a:lnTo>
                  <a:lnTo>
                    <a:pt x="20759" y="85344"/>
                  </a:lnTo>
                  <a:lnTo>
                    <a:pt x="20369" y="85308"/>
                  </a:lnTo>
                  <a:lnTo>
                    <a:pt x="20010" y="85273"/>
                  </a:lnTo>
                  <a:lnTo>
                    <a:pt x="19650" y="85220"/>
                  </a:lnTo>
                  <a:lnTo>
                    <a:pt x="19321" y="85167"/>
                  </a:lnTo>
                  <a:lnTo>
                    <a:pt x="19021" y="85096"/>
                  </a:lnTo>
                  <a:lnTo>
                    <a:pt x="18722" y="85017"/>
                  </a:lnTo>
                  <a:lnTo>
                    <a:pt x="18482" y="84937"/>
                  </a:lnTo>
                  <a:lnTo>
                    <a:pt x="18243" y="84849"/>
                  </a:lnTo>
                  <a:lnTo>
                    <a:pt x="18033" y="84751"/>
                  </a:lnTo>
                  <a:lnTo>
                    <a:pt x="17883" y="84645"/>
                  </a:lnTo>
                  <a:lnTo>
                    <a:pt x="17733" y="84539"/>
                  </a:lnTo>
                  <a:lnTo>
                    <a:pt x="17644" y="84424"/>
                  </a:lnTo>
                  <a:lnTo>
                    <a:pt x="17584" y="84309"/>
                  </a:lnTo>
                  <a:lnTo>
                    <a:pt x="17554" y="84185"/>
                  </a:lnTo>
                  <a:lnTo>
                    <a:pt x="17554" y="81807"/>
                  </a:lnTo>
                  <a:lnTo>
                    <a:pt x="17584" y="81692"/>
                  </a:lnTo>
                  <a:lnTo>
                    <a:pt x="17644" y="81568"/>
                  </a:lnTo>
                  <a:lnTo>
                    <a:pt x="17733" y="81462"/>
                  </a:lnTo>
                  <a:lnTo>
                    <a:pt x="17883" y="81347"/>
                  </a:lnTo>
                  <a:lnTo>
                    <a:pt x="18033" y="81249"/>
                  </a:lnTo>
                  <a:lnTo>
                    <a:pt x="18243" y="81152"/>
                  </a:lnTo>
                  <a:lnTo>
                    <a:pt x="18482" y="81064"/>
                  </a:lnTo>
                  <a:lnTo>
                    <a:pt x="18722" y="80975"/>
                  </a:lnTo>
                  <a:lnTo>
                    <a:pt x="19021" y="80896"/>
                  </a:lnTo>
                  <a:lnTo>
                    <a:pt x="19321" y="80834"/>
                  </a:lnTo>
                  <a:lnTo>
                    <a:pt x="19650" y="80772"/>
                  </a:lnTo>
                  <a:lnTo>
                    <a:pt x="20010" y="80719"/>
                  </a:lnTo>
                  <a:lnTo>
                    <a:pt x="20369" y="80684"/>
                  </a:lnTo>
                  <a:lnTo>
                    <a:pt x="20759" y="80657"/>
                  </a:lnTo>
                  <a:lnTo>
                    <a:pt x="21148" y="80639"/>
                  </a:lnTo>
                  <a:lnTo>
                    <a:pt x="21568" y="80630"/>
                  </a:lnTo>
                  <a:close/>
                  <a:moveTo>
                    <a:pt x="488264" y="87351"/>
                  </a:moveTo>
                  <a:lnTo>
                    <a:pt x="488653" y="87369"/>
                  </a:lnTo>
                  <a:lnTo>
                    <a:pt x="489043" y="87404"/>
                  </a:lnTo>
                  <a:lnTo>
                    <a:pt x="489402" y="87439"/>
                  </a:lnTo>
                  <a:lnTo>
                    <a:pt x="489762" y="87493"/>
                  </a:lnTo>
                  <a:lnTo>
                    <a:pt x="490091" y="87546"/>
                  </a:lnTo>
                  <a:lnTo>
                    <a:pt x="490391" y="87616"/>
                  </a:lnTo>
                  <a:lnTo>
                    <a:pt x="490690" y="87696"/>
                  </a:lnTo>
                  <a:lnTo>
                    <a:pt x="490930" y="87776"/>
                  </a:lnTo>
                  <a:lnTo>
                    <a:pt x="491170" y="87864"/>
                  </a:lnTo>
                  <a:lnTo>
                    <a:pt x="491379" y="87961"/>
                  </a:lnTo>
                  <a:lnTo>
                    <a:pt x="491529" y="88067"/>
                  </a:lnTo>
                  <a:lnTo>
                    <a:pt x="491679" y="88173"/>
                  </a:lnTo>
                  <a:lnTo>
                    <a:pt x="491769" y="88288"/>
                  </a:lnTo>
                  <a:lnTo>
                    <a:pt x="491829" y="88403"/>
                  </a:lnTo>
                  <a:lnTo>
                    <a:pt x="491858" y="88527"/>
                  </a:lnTo>
                  <a:lnTo>
                    <a:pt x="491858" y="89703"/>
                  </a:lnTo>
                  <a:lnTo>
                    <a:pt x="491829" y="89827"/>
                  </a:lnTo>
                  <a:lnTo>
                    <a:pt x="491769" y="89942"/>
                  </a:lnTo>
                  <a:lnTo>
                    <a:pt x="491679" y="90057"/>
                  </a:lnTo>
                  <a:lnTo>
                    <a:pt x="491529" y="90163"/>
                  </a:lnTo>
                  <a:lnTo>
                    <a:pt x="491379" y="90269"/>
                  </a:lnTo>
                  <a:lnTo>
                    <a:pt x="491170" y="90366"/>
                  </a:lnTo>
                  <a:lnTo>
                    <a:pt x="490930" y="90455"/>
                  </a:lnTo>
                  <a:lnTo>
                    <a:pt x="490690" y="90543"/>
                  </a:lnTo>
                  <a:lnTo>
                    <a:pt x="490391" y="90614"/>
                  </a:lnTo>
                  <a:lnTo>
                    <a:pt x="490091" y="90685"/>
                  </a:lnTo>
                  <a:lnTo>
                    <a:pt x="489762" y="90747"/>
                  </a:lnTo>
                  <a:lnTo>
                    <a:pt x="489402" y="90791"/>
                  </a:lnTo>
                  <a:lnTo>
                    <a:pt x="489043" y="90835"/>
                  </a:lnTo>
                  <a:lnTo>
                    <a:pt x="488653" y="90862"/>
                  </a:lnTo>
                  <a:lnTo>
                    <a:pt x="488264" y="90879"/>
                  </a:lnTo>
                  <a:lnTo>
                    <a:pt x="487845" y="90888"/>
                  </a:lnTo>
                  <a:lnTo>
                    <a:pt x="487455" y="90879"/>
                  </a:lnTo>
                  <a:lnTo>
                    <a:pt x="487066" y="90862"/>
                  </a:lnTo>
                  <a:lnTo>
                    <a:pt x="486676" y="90835"/>
                  </a:lnTo>
                  <a:lnTo>
                    <a:pt x="486317" y="90791"/>
                  </a:lnTo>
                  <a:lnTo>
                    <a:pt x="485957" y="90747"/>
                  </a:lnTo>
                  <a:lnTo>
                    <a:pt x="485628" y="90685"/>
                  </a:lnTo>
                  <a:lnTo>
                    <a:pt x="485328" y="90614"/>
                  </a:lnTo>
                  <a:lnTo>
                    <a:pt x="485029" y="90543"/>
                  </a:lnTo>
                  <a:lnTo>
                    <a:pt x="484789" y="90455"/>
                  </a:lnTo>
                  <a:lnTo>
                    <a:pt x="484550" y="90366"/>
                  </a:lnTo>
                  <a:lnTo>
                    <a:pt x="484340" y="90269"/>
                  </a:lnTo>
                  <a:lnTo>
                    <a:pt x="484190" y="90163"/>
                  </a:lnTo>
                  <a:lnTo>
                    <a:pt x="484040" y="90057"/>
                  </a:lnTo>
                  <a:lnTo>
                    <a:pt x="483950" y="89942"/>
                  </a:lnTo>
                  <a:lnTo>
                    <a:pt x="483891" y="89827"/>
                  </a:lnTo>
                  <a:lnTo>
                    <a:pt x="483861" y="89703"/>
                  </a:lnTo>
                  <a:lnTo>
                    <a:pt x="483861" y="88527"/>
                  </a:lnTo>
                  <a:lnTo>
                    <a:pt x="483891" y="88403"/>
                  </a:lnTo>
                  <a:lnTo>
                    <a:pt x="483950" y="88288"/>
                  </a:lnTo>
                  <a:lnTo>
                    <a:pt x="484040" y="88173"/>
                  </a:lnTo>
                  <a:lnTo>
                    <a:pt x="484190" y="88067"/>
                  </a:lnTo>
                  <a:lnTo>
                    <a:pt x="484340" y="87961"/>
                  </a:lnTo>
                  <a:lnTo>
                    <a:pt x="484550" y="87864"/>
                  </a:lnTo>
                  <a:lnTo>
                    <a:pt x="484789" y="87776"/>
                  </a:lnTo>
                  <a:lnTo>
                    <a:pt x="485029" y="87696"/>
                  </a:lnTo>
                  <a:lnTo>
                    <a:pt x="485328" y="87616"/>
                  </a:lnTo>
                  <a:lnTo>
                    <a:pt x="485628" y="87546"/>
                  </a:lnTo>
                  <a:lnTo>
                    <a:pt x="485957" y="87493"/>
                  </a:lnTo>
                  <a:lnTo>
                    <a:pt x="486317" y="87439"/>
                  </a:lnTo>
                  <a:lnTo>
                    <a:pt x="486676" y="87404"/>
                  </a:lnTo>
                  <a:lnTo>
                    <a:pt x="487066" y="87369"/>
                  </a:lnTo>
                  <a:lnTo>
                    <a:pt x="487455" y="87351"/>
                  </a:lnTo>
                  <a:close/>
                  <a:moveTo>
                    <a:pt x="21568" y="87758"/>
                  </a:moveTo>
                  <a:lnTo>
                    <a:pt x="21957" y="87767"/>
                  </a:lnTo>
                  <a:lnTo>
                    <a:pt x="22346" y="87784"/>
                  </a:lnTo>
                  <a:lnTo>
                    <a:pt x="22736" y="87811"/>
                  </a:lnTo>
                  <a:lnTo>
                    <a:pt x="23095" y="87855"/>
                  </a:lnTo>
                  <a:lnTo>
                    <a:pt x="23455" y="87899"/>
                  </a:lnTo>
                  <a:lnTo>
                    <a:pt x="23784" y="87961"/>
                  </a:lnTo>
                  <a:lnTo>
                    <a:pt x="24084" y="88023"/>
                  </a:lnTo>
                  <a:lnTo>
                    <a:pt x="24383" y="88103"/>
                  </a:lnTo>
                  <a:lnTo>
                    <a:pt x="24623" y="88191"/>
                  </a:lnTo>
                  <a:lnTo>
                    <a:pt x="24863" y="88280"/>
                  </a:lnTo>
                  <a:lnTo>
                    <a:pt x="25072" y="88377"/>
                  </a:lnTo>
                  <a:lnTo>
                    <a:pt x="25222" y="88483"/>
                  </a:lnTo>
                  <a:lnTo>
                    <a:pt x="25372" y="88589"/>
                  </a:lnTo>
                  <a:lnTo>
                    <a:pt x="25462" y="88704"/>
                  </a:lnTo>
                  <a:lnTo>
                    <a:pt x="25522" y="88819"/>
                  </a:lnTo>
                  <a:lnTo>
                    <a:pt x="25552" y="88934"/>
                  </a:lnTo>
                  <a:lnTo>
                    <a:pt x="25552" y="91313"/>
                  </a:lnTo>
                  <a:lnTo>
                    <a:pt x="25522" y="91436"/>
                  </a:lnTo>
                  <a:lnTo>
                    <a:pt x="25462" y="91551"/>
                  </a:lnTo>
                  <a:lnTo>
                    <a:pt x="25372" y="91666"/>
                  </a:lnTo>
                  <a:lnTo>
                    <a:pt x="25222" y="91773"/>
                  </a:lnTo>
                  <a:lnTo>
                    <a:pt x="25072" y="91879"/>
                  </a:lnTo>
                  <a:lnTo>
                    <a:pt x="24863" y="91976"/>
                  </a:lnTo>
                  <a:lnTo>
                    <a:pt x="24623" y="92064"/>
                  </a:lnTo>
                  <a:lnTo>
                    <a:pt x="24383" y="92144"/>
                  </a:lnTo>
                  <a:lnTo>
                    <a:pt x="24084" y="92223"/>
                  </a:lnTo>
                  <a:lnTo>
                    <a:pt x="23784" y="92294"/>
                  </a:lnTo>
                  <a:lnTo>
                    <a:pt x="23455" y="92347"/>
                  </a:lnTo>
                  <a:lnTo>
                    <a:pt x="23095" y="92400"/>
                  </a:lnTo>
                  <a:lnTo>
                    <a:pt x="22736" y="92436"/>
                  </a:lnTo>
                  <a:lnTo>
                    <a:pt x="22346" y="92471"/>
                  </a:lnTo>
                  <a:lnTo>
                    <a:pt x="21957" y="92489"/>
                  </a:lnTo>
                  <a:lnTo>
                    <a:pt x="21148" y="92489"/>
                  </a:lnTo>
                  <a:lnTo>
                    <a:pt x="20759" y="92471"/>
                  </a:lnTo>
                  <a:lnTo>
                    <a:pt x="20369" y="92436"/>
                  </a:lnTo>
                  <a:lnTo>
                    <a:pt x="20010" y="92400"/>
                  </a:lnTo>
                  <a:lnTo>
                    <a:pt x="19650" y="92347"/>
                  </a:lnTo>
                  <a:lnTo>
                    <a:pt x="19321" y="92294"/>
                  </a:lnTo>
                  <a:lnTo>
                    <a:pt x="19021" y="92223"/>
                  </a:lnTo>
                  <a:lnTo>
                    <a:pt x="18722" y="92144"/>
                  </a:lnTo>
                  <a:lnTo>
                    <a:pt x="18482" y="92064"/>
                  </a:lnTo>
                  <a:lnTo>
                    <a:pt x="18243" y="91976"/>
                  </a:lnTo>
                  <a:lnTo>
                    <a:pt x="18033" y="91879"/>
                  </a:lnTo>
                  <a:lnTo>
                    <a:pt x="17883" y="91773"/>
                  </a:lnTo>
                  <a:lnTo>
                    <a:pt x="17733" y="91666"/>
                  </a:lnTo>
                  <a:lnTo>
                    <a:pt x="17644" y="91551"/>
                  </a:lnTo>
                  <a:lnTo>
                    <a:pt x="17584" y="91436"/>
                  </a:lnTo>
                  <a:lnTo>
                    <a:pt x="17554" y="91313"/>
                  </a:lnTo>
                  <a:lnTo>
                    <a:pt x="17554" y="88934"/>
                  </a:lnTo>
                  <a:lnTo>
                    <a:pt x="17584" y="88819"/>
                  </a:lnTo>
                  <a:lnTo>
                    <a:pt x="17644" y="88704"/>
                  </a:lnTo>
                  <a:lnTo>
                    <a:pt x="17733" y="88589"/>
                  </a:lnTo>
                  <a:lnTo>
                    <a:pt x="17883" y="88483"/>
                  </a:lnTo>
                  <a:lnTo>
                    <a:pt x="18033" y="88377"/>
                  </a:lnTo>
                  <a:lnTo>
                    <a:pt x="18243" y="88280"/>
                  </a:lnTo>
                  <a:lnTo>
                    <a:pt x="18482" y="88191"/>
                  </a:lnTo>
                  <a:lnTo>
                    <a:pt x="18722" y="88103"/>
                  </a:lnTo>
                  <a:lnTo>
                    <a:pt x="19021" y="88023"/>
                  </a:lnTo>
                  <a:lnTo>
                    <a:pt x="19321" y="87961"/>
                  </a:lnTo>
                  <a:lnTo>
                    <a:pt x="19650" y="87899"/>
                  </a:lnTo>
                  <a:lnTo>
                    <a:pt x="20010" y="87855"/>
                  </a:lnTo>
                  <a:lnTo>
                    <a:pt x="20369" y="87811"/>
                  </a:lnTo>
                  <a:lnTo>
                    <a:pt x="20759" y="87784"/>
                  </a:lnTo>
                  <a:lnTo>
                    <a:pt x="21148" y="87767"/>
                  </a:lnTo>
                  <a:lnTo>
                    <a:pt x="21568" y="87758"/>
                  </a:lnTo>
                  <a:close/>
                  <a:moveTo>
                    <a:pt x="488264" y="93355"/>
                  </a:moveTo>
                  <a:lnTo>
                    <a:pt x="488653" y="93373"/>
                  </a:lnTo>
                  <a:lnTo>
                    <a:pt x="489043" y="93408"/>
                  </a:lnTo>
                  <a:lnTo>
                    <a:pt x="489402" y="93444"/>
                  </a:lnTo>
                  <a:lnTo>
                    <a:pt x="489762" y="93497"/>
                  </a:lnTo>
                  <a:lnTo>
                    <a:pt x="490091" y="93559"/>
                  </a:lnTo>
                  <a:lnTo>
                    <a:pt x="490391" y="93621"/>
                  </a:lnTo>
                  <a:lnTo>
                    <a:pt x="490690" y="93700"/>
                  </a:lnTo>
                  <a:lnTo>
                    <a:pt x="490930" y="93780"/>
                  </a:lnTo>
                  <a:lnTo>
                    <a:pt x="491170" y="93877"/>
                  </a:lnTo>
                  <a:lnTo>
                    <a:pt x="491379" y="93974"/>
                  </a:lnTo>
                  <a:lnTo>
                    <a:pt x="491529" y="94072"/>
                  </a:lnTo>
                  <a:lnTo>
                    <a:pt x="491679" y="94178"/>
                  </a:lnTo>
                  <a:lnTo>
                    <a:pt x="491769" y="94293"/>
                  </a:lnTo>
                  <a:lnTo>
                    <a:pt x="491829" y="94417"/>
                  </a:lnTo>
                  <a:lnTo>
                    <a:pt x="491858" y="94531"/>
                  </a:lnTo>
                  <a:lnTo>
                    <a:pt x="491858" y="96910"/>
                  </a:lnTo>
                  <a:lnTo>
                    <a:pt x="491829" y="97034"/>
                  </a:lnTo>
                  <a:lnTo>
                    <a:pt x="491769" y="97149"/>
                  </a:lnTo>
                  <a:lnTo>
                    <a:pt x="491679" y="97264"/>
                  </a:lnTo>
                  <a:lnTo>
                    <a:pt x="491529" y="97370"/>
                  </a:lnTo>
                  <a:lnTo>
                    <a:pt x="491379" y="97467"/>
                  </a:lnTo>
                  <a:lnTo>
                    <a:pt x="491170" y="97565"/>
                  </a:lnTo>
                  <a:lnTo>
                    <a:pt x="490930" y="97662"/>
                  </a:lnTo>
                  <a:lnTo>
                    <a:pt x="490690" y="97741"/>
                  </a:lnTo>
                  <a:lnTo>
                    <a:pt x="490391" y="97821"/>
                  </a:lnTo>
                  <a:lnTo>
                    <a:pt x="490091" y="97883"/>
                  </a:lnTo>
                  <a:lnTo>
                    <a:pt x="489762" y="97945"/>
                  </a:lnTo>
                  <a:lnTo>
                    <a:pt x="489402" y="97998"/>
                  </a:lnTo>
                  <a:lnTo>
                    <a:pt x="489043" y="98033"/>
                  </a:lnTo>
                  <a:lnTo>
                    <a:pt x="488653" y="98069"/>
                  </a:lnTo>
                  <a:lnTo>
                    <a:pt x="488264" y="98086"/>
                  </a:lnTo>
                  <a:lnTo>
                    <a:pt x="487455" y="98086"/>
                  </a:lnTo>
                  <a:lnTo>
                    <a:pt x="487066" y="98069"/>
                  </a:lnTo>
                  <a:lnTo>
                    <a:pt x="486676" y="98033"/>
                  </a:lnTo>
                  <a:lnTo>
                    <a:pt x="486317" y="97998"/>
                  </a:lnTo>
                  <a:lnTo>
                    <a:pt x="485957" y="97945"/>
                  </a:lnTo>
                  <a:lnTo>
                    <a:pt x="485628" y="97883"/>
                  </a:lnTo>
                  <a:lnTo>
                    <a:pt x="485328" y="97821"/>
                  </a:lnTo>
                  <a:lnTo>
                    <a:pt x="485029" y="97741"/>
                  </a:lnTo>
                  <a:lnTo>
                    <a:pt x="484789" y="97662"/>
                  </a:lnTo>
                  <a:lnTo>
                    <a:pt x="484550" y="97565"/>
                  </a:lnTo>
                  <a:lnTo>
                    <a:pt x="484340" y="97467"/>
                  </a:lnTo>
                  <a:lnTo>
                    <a:pt x="484190" y="97370"/>
                  </a:lnTo>
                  <a:lnTo>
                    <a:pt x="484040" y="97264"/>
                  </a:lnTo>
                  <a:lnTo>
                    <a:pt x="483950" y="97149"/>
                  </a:lnTo>
                  <a:lnTo>
                    <a:pt x="483891" y="97034"/>
                  </a:lnTo>
                  <a:lnTo>
                    <a:pt x="483861" y="96910"/>
                  </a:lnTo>
                  <a:lnTo>
                    <a:pt x="483861" y="94531"/>
                  </a:lnTo>
                  <a:lnTo>
                    <a:pt x="483891" y="94417"/>
                  </a:lnTo>
                  <a:lnTo>
                    <a:pt x="483950" y="94293"/>
                  </a:lnTo>
                  <a:lnTo>
                    <a:pt x="484040" y="94178"/>
                  </a:lnTo>
                  <a:lnTo>
                    <a:pt x="484190" y="94072"/>
                  </a:lnTo>
                  <a:lnTo>
                    <a:pt x="484340" y="93974"/>
                  </a:lnTo>
                  <a:lnTo>
                    <a:pt x="484550" y="93877"/>
                  </a:lnTo>
                  <a:lnTo>
                    <a:pt x="484789" y="93780"/>
                  </a:lnTo>
                  <a:lnTo>
                    <a:pt x="485029" y="93700"/>
                  </a:lnTo>
                  <a:lnTo>
                    <a:pt x="485328" y="93621"/>
                  </a:lnTo>
                  <a:lnTo>
                    <a:pt x="485628" y="93559"/>
                  </a:lnTo>
                  <a:lnTo>
                    <a:pt x="485957" y="93497"/>
                  </a:lnTo>
                  <a:lnTo>
                    <a:pt x="486317" y="93444"/>
                  </a:lnTo>
                  <a:lnTo>
                    <a:pt x="486676" y="93408"/>
                  </a:lnTo>
                  <a:lnTo>
                    <a:pt x="487066" y="93373"/>
                  </a:lnTo>
                  <a:lnTo>
                    <a:pt x="487455" y="93355"/>
                  </a:lnTo>
                  <a:close/>
                  <a:moveTo>
                    <a:pt x="21568" y="94885"/>
                  </a:moveTo>
                  <a:lnTo>
                    <a:pt x="21957" y="94894"/>
                  </a:lnTo>
                  <a:lnTo>
                    <a:pt x="22346" y="94912"/>
                  </a:lnTo>
                  <a:lnTo>
                    <a:pt x="22736" y="94938"/>
                  </a:lnTo>
                  <a:lnTo>
                    <a:pt x="23095" y="94982"/>
                  </a:lnTo>
                  <a:lnTo>
                    <a:pt x="23455" y="95027"/>
                  </a:lnTo>
                  <a:lnTo>
                    <a:pt x="23784" y="95089"/>
                  </a:lnTo>
                  <a:lnTo>
                    <a:pt x="24084" y="95150"/>
                  </a:lnTo>
                  <a:lnTo>
                    <a:pt x="24383" y="95230"/>
                  </a:lnTo>
                  <a:lnTo>
                    <a:pt x="24623" y="95319"/>
                  </a:lnTo>
                  <a:lnTo>
                    <a:pt x="24863" y="95407"/>
                  </a:lnTo>
                  <a:lnTo>
                    <a:pt x="25072" y="95504"/>
                  </a:lnTo>
                  <a:lnTo>
                    <a:pt x="25222" y="95601"/>
                  </a:lnTo>
                  <a:lnTo>
                    <a:pt x="25372" y="95716"/>
                  </a:lnTo>
                  <a:lnTo>
                    <a:pt x="25462" y="95831"/>
                  </a:lnTo>
                  <a:lnTo>
                    <a:pt x="25522" y="95946"/>
                  </a:lnTo>
                  <a:lnTo>
                    <a:pt x="25552" y="96061"/>
                  </a:lnTo>
                  <a:lnTo>
                    <a:pt x="25552" y="98440"/>
                  </a:lnTo>
                  <a:lnTo>
                    <a:pt x="25522" y="98564"/>
                  </a:lnTo>
                  <a:lnTo>
                    <a:pt x="25462" y="98679"/>
                  </a:lnTo>
                  <a:lnTo>
                    <a:pt x="25372" y="98794"/>
                  </a:lnTo>
                  <a:lnTo>
                    <a:pt x="25222" y="98900"/>
                  </a:lnTo>
                  <a:lnTo>
                    <a:pt x="25072" y="99006"/>
                  </a:lnTo>
                  <a:lnTo>
                    <a:pt x="24863" y="99103"/>
                  </a:lnTo>
                  <a:lnTo>
                    <a:pt x="24623" y="99192"/>
                  </a:lnTo>
                  <a:lnTo>
                    <a:pt x="24383" y="99271"/>
                  </a:lnTo>
                  <a:lnTo>
                    <a:pt x="24084" y="99351"/>
                  </a:lnTo>
                  <a:lnTo>
                    <a:pt x="23784" y="99422"/>
                  </a:lnTo>
                  <a:lnTo>
                    <a:pt x="23455" y="99475"/>
                  </a:lnTo>
                  <a:lnTo>
                    <a:pt x="23095" y="99528"/>
                  </a:lnTo>
                  <a:lnTo>
                    <a:pt x="22736" y="99563"/>
                  </a:lnTo>
                  <a:lnTo>
                    <a:pt x="22346" y="99598"/>
                  </a:lnTo>
                  <a:lnTo>
                    <a:pt x="21957" y="99616"/>
                  </a:lnTo>
                  <a:lnTo>
                    <a:pt x="21148" y="99616"/>
                  </a:lnTo>
                  <a:lnTo>
                    <a:pt x="20759" y="99598"/>
                  </a:lnTo>
                  <a:lnTo>
                    <a:pt x="20369" y="99563"/>
                  </a:lnTo>
                  <a:lnTo>
                    <a:pt x="20010" y="99528"/>
                  </a:lnTo>
                  <a:lnTo>
                    <a:pt x="19650" y="99475"/>
                  </a:lnTo>
                  <a:lnTo>
                    <a:pt x="19321" y="99422"/>
                  </a:lnTo>
                  <a:lnTo>
                    <a:pt x="19021" y="99351"/>
                  </a:lnTo>
                  <a:lnTo>
                    <a:pt x="18722" y="99271"/>
                  </a:lnTo>
                  <a:lnTo>
                    <a:pt x="18482" y="99192"/>
                  </a:lnTo>
                  <a:lnTo>
                    <a:pt x="18243" y="99103"/>
                  </a:lnTo>
                  <a:lnTo>
                    <a:pt x="18033" y="99006"/>
                  </a:lnTo>
                  <a:lnTo>
                    <a:pt x="17883" y="98900"/>
                  </a:lnTo>
                  <a:lnTo>
                    <a:pt x="17733" y="98794"/>
                  </a:lnTo>
                  <a:lnTo>
                    <a:pt x="17644" y="98679"/>
                  </a:lnTo>
                  <a:lnTo>
                    <a:pt x="17584" y="98564"/>
                  </a:lnTo>
                  <a:lnTo>
                    <a:pt x="17554" y="98440"/>
                  </a:lnTo>
                  <a:lnTo>
                    <a:pt x="17554" y="96061"/>
                  </a:lnTo>
                  <a:lnTo>
                    <a:pt x="17584" y="95946"/>
                  </a:lnTo>
                  <a:lnTo>
                    <a:pt x="17644" y="95831"/>
                  </a:lnTo>
                  <a:lnTo>
                    <a:pt x="17733" y="95716"/>
                  </a:lnTo>
                  <a:lnTo>
                    <a:pt x="17883" y="95601"/>
                  </a:lnTo>
                  <a:lnTo>
                    <a:pt x="18033" y="95504"/>
                  </a:lnTo>
                  <a:lnTo>
                    <a:pt x="18243" y="95407"/>
                  </a:lnTo>
                  <a:lnTo>
                    <a:pt x="18482" y="95319"/>
                  </a:lnTo>
                  <a:lnTo>
                    <a:pt x="18722" y="95230"/>
                  </a:lnTo>
                  <a:lnTo>
                    <a:pt x="19021" y="95150"/>
                  </a:lnTo>
                  <a:lnTo>
                    <a:pt x="19321" y="95089"/>
                  </a:lnTo>
                  <a:lnTo>
                    <a:pt x="19650" y="95027"/>
                  </a:lnTo>
                  <a:lnTo>
                    <a:pt x="20010" y="94982"/>
                  </a:lnTo>
                  <a:lnTo>
                    <a:pt x="20369" y="94938"/>
                  </a:lnTo>
                  <a:lnTo>
                    <a:pt x="20759" y="94912"/>
                  </a:lnTo>
                  <a:lnTo>
                    <a:pt x="21148" y="94894"/>
                  </a:lnTo>
                  <a:lnTo>
                    <a:pt x="21568" y="94885"/>
                  </a:lnTo>
                  <a:close/>
                  <a:moveTo>
                    <a:pt x="488264" y="100483"/>
                  </a:moveTo>
                  <a:lnTo>
                    <a:pt x="488653" y="100500"/>
                  </a:lnTo>
                  <a:lnTo>
                    <a:pt x="489043" y="100536"/>
                  </a:lnTo>
                  <a:lnTo>
                    <a:pt x="489402" y="100571"/>
                  </a:lnTo>
                  <a:lnTo>
                    <a:pt x="489762" y="100624"/>
                  </a:lnTo>
                  <a:lnTo>
                    <a:pt x="490091" y="100686"/>
                  </a:lnTo>
                  <a:lnTo>
                    <a:pt x="490391" y="100748"/>
                  </a:lnTo>
                  <a:lnTo>
                    <a:pt x="490690" y="100828"/>
                  </a:lnTo>
                  <a:lnTo>
                    <a:pt x="490930" y="100907"/>
                  </a:lnTo>
                  <a:lnTo>
                    <a:pt x="491170" y="101004"/>
                  </a:lnTo>
                  <a:lnTo>
                    <a:pt x="491379" y="101102"/>
                  </a:lnTo>
                  <a:lnTo>
                    <a:pt x="491529" y="101199"/>
                  </a:lnTo>
                  <a:lnTo>
                    <a:pt x="491679" y="101305"/>
                  </a:lnTo>
                  <a:lnTo>
                    <a:pt x="491769" y="101420"/>
                  </a:lnTo>
                  <a:lnTo>
                    <a:pt x="491829" y="101544"/>
                  </a:lnTo>
                  <a:lnTo>
                    <a:pt x="491858" y="101659"/>
                  </a:lnTo>
                  <a:lnTo>
                    <a:pt x="491858" y="104038"/>
                  </a:lnTo>
                  <a:lnTo>
                    <a:pt x="491829" y="104161"/>
                  </a:lnTo>
                  <a:lnTo>
                    <a:pt x="491769" y="104276"/>
                  </a:lnTo>
                  <a:lnTo>
                    <a:pt x="491679" y="104391"/>
                  </a:lnTo>
                  <a:lnTo>
                    <a:pt x="491529" y="104497"/>
                  </a:lnTo>
                  <a:lnTo>
                    <a:pt x="491379" y="104595"/>
                  </a:lnTo>
                  <a:lnTo>
                    <a:pt x="491170" y="104692"/>
                  </a:lnTo>
                  <a:lnTo>
                    <a:pt x="490930" y="104789"/>
                  </a:lnTo>
                  <a:lnTo>
                    <a:pt x="490690" y="104869"/>
                  </a:lnTo>
                  <a:lnTo>
                    <a:pt x="490391" y="104948"/>
                  </a:lnTo>
                  <a:lnTo>
                    <a:pt x="490091" y="105010"/>
                  </a:lnTo>
                  <a:lnTo>
                    <a:pt x="489762" y="105072"/>
                  </a:lnTo>
                  <a:lnTo>
                    <a:pt x="489402" y="105125"/>
                  </a:lnTo>
                  <a:lnTo>
                    <a:pt x="489043" y="105161"/>
                  </a:lnTo>
                  <a:lnTo>
                    <a:pt x="488653" y="105196"/>
                  </a:lnTo>
                  <a:lnTo>
                    <a:pt x="488264" y="105214"/>
                  </a:lnTo>
                  <a:lnTo>
                    <a:pt x="487455" y="105214"/>
                  </a:lnTo>
                  <a:lnTo>
                    <a:pt x="487066" y="105196"/>
                  </a:lnTo>
                  <a:lnTo>
                    <a:pt x="486676" y="105161"/>
                  </a:lnTo>
                  <a:lnTo>
                    <a:pt x="486317" y="105125"/>
                  </a:lnTo>
                  <a:lnTo>
                    <a:pt x="485957" y="105072"/>
                  </a:lnTo>
                  <a:lnTo>
                    <a:pt x="485628" y="105010"/>
                  </a:lnTo>
                  <a:lnTo>
                    <a:pt x="485328" y="104948"/>
                  </a:lnTo>
                  <a:lnTo>
                    <a:pt x="485029" y="104869"/>
                  </a:lnTo>
                  <a:lnTo>
                    <a:pt x="484789" y="104789"/>
                  </a:lnTo>
                  <a:lnTo>
                    <a:pt x="484550" y="104692"/>
                  </a:lnTo>
                  <a:lnTo>
                    <a:pt x="484340" y="104595"/>
                  </a:lnTo>
                  <a:lnTo>
                    <a:pt x="484190" y="104497"/>
                  </a:lnTo>
                  <a:lnTo>
                    <a:pt x="484040" y="104391"/>
                  </a:lnTo>
                  <a:lnTo>
                    <a:pt x="483950" y="104276"/>
                  </a:lnTo>
                  <a:lnTo>
                    <a:pt x="483891" y="104161"/>
                  </a:lnTo>
                  <a:lnTo>
                    <a:pt x="483861" y="104038"/>
                  </a:lnTo>
                  <a:lnTo>
                    <a:pt x="483861" y="101659"/>
                  </a:lnTo>
                  <a:lnTo>
                    <a:pt x="483891" y="101544"/>
                  </a:lnTo>
                  <a:lnTo>
                    <a:pt x="483950" y="101420"/>
                  </a:lnTo>
                  <a:lnTo>
                    <a:pt x="484040" y="101305"/>
                  </a:lnTo>
                  <a:lnTo>
                    <a:pt x="484190" y="101199"/>
                  </a:lnTo>
                  <a:lnTo>
                    <a:pt x="484340" y="101102"/>
                  </a:lnTo>
                  <a:lnTo>
                    <a:pt x="484550" y="101004"/>
                  </a:lnTo>
                  <a:lnTo>
                    <a:pt x="484789" y="100907"/>
                  </a:lnTo>
                  <a:lnTo>
                    <a:pt x="485029" y="100828"/>
                  </a:lnTo>
                  <a:lnTo>
                    <a:pt x="485328" y="100748"/>
                  </a:lnTo>
                  <a:lnTo>
                    <a:pt x="485628" y="100686"/>
                  </a:lnTo>
                  <a:lnTo>
                    <a:pt x="485957" y="100624"/>
                  </a:lnTo>
                  <a:lnTo>
                    <a:pt x="486317" y="100571"/>
                  </a:lnTo>
                  <a:lnTo>
                    <a:pt x="486676" y="100536"/>
                  </a:lnTo>
                  <a:lnTo>
                    <a:pt x="487066" y="100500"/>
                  </a:lnTo>
                  <a:lnTo>
                    <a:pt x="487455" y="100483"/>
                  </a:lnTo>
                  <a:close/>
                  <a:moveTo>
                    <a:pt x="21568" y="102013"/>
                  </a:moveTo>
                  <a:lnTo>
                    <a:pt x="21957" y="102021"/>
                  </a:lnTo>
                  <a:lnTo>
                    <a:pt x="22346" y="102039"/>
                  </a:lnTo>
                  <a:lnTo>
                    <a:pt x="22736" y="102066"/>
                  </a:lnTo>
                  <a:lnTo>
                    <a:pt x="23095" y="102101"/>
                  </a:lnTo>
                  <a:lnTo>
                    <a:pt x="23455" y="102154"/>
                  </a:lnTo>
                  <a:lnTo>
                    <a:pt x="23784" y="102216"/>
                  </a:lnTo>
                  <a:lnTo>
                    <a:pt x="24084" y="102278"/>
                  </a:lnTo>
                  <a:lnTo>
                    <a:pt x="24383" y="102357"/>
                  </a:lnTo>
                  <a:lnTo>
                    <a:pt x="24623" y="102446"/>
                  </a:lnTo>
                  <a:lnTo>
                    <a:pt x="24863" y="102534"/>
                  </a:lnTo>
                  <a:lnTo>
                    <a:pt x="25072" y="102632"/>
                  </a:lnTo>
                  <a:lnTo>
                    <a:pt x="25222" y="102729"/>
                  </a:lnTo>
                  <a:lnTo>
                    <a:pt x="25372" y="102844"/>
                  </a:lnTo>
                  <a:lnTo>
                    <a:pt x="25462" y="102959"/>
                  </a:lnTo>
                  <a:lnTo>
                    <a:pt x="25522" y="103074"/>
                  </a:lnTo>
                  <a:lnTo>
                    <a:pt x="25552" y="103189"/>
                  </a:lnTo>
                  <a:lnTo>
                    <a:pt x="25552" y="105567"/>
                  </a:lnTo>
                  <a:lnTo>
                    <a:pt x="25522" y="105691"/>
                  </a:lnTo>
                  <a:lnTo>
                    <a:pt x="25462" y="105806"/>
                  </a:lnTo>
                  <a:lnTo>
                    <a:pt x="25372" y="105921"/>
                  </a:lnTo>
                  <a:lnTo>
                    <a:pt x="25222" y="106027"/>
                  </a:lnTo>
                  <a:lnTo>
                    <a:pt x="25072" y="106133"/>
                  </a:lnTo>
                  <a:lnTo>
                    <a:pt x="24863" y="106231"/>
                  </a:lnTo>
                  <a:lnTo>
                    <a:pt x="24623" y="106319"/>
                  </a:lnTo>
                  <a:lnTo>
                    <a:pt x="24383" y="106399"/>
                  </a:lnTo>
                  <a:lnTo>
                    <a:pt x="24084" y="106478"/>
                  </a:lnTo>
                  <a:lnTo>
                    <a:pt x="23784" y="106549"/>
                  </a:lnTo>
                  <a:lnTo>
                    <a:pt x="23455" y="106602"/>
                  </a:lnTo>
                  <a:lnTo>
                    <a:pt x="23095" y="106655"/>
                  </a:lnTo>
                  <a:lnTo>
                    <a:pt x="22736" y="106690"/>
                  </a:lnTo>
                  <a:lnTo>
                    <a:pt x="22346" y="106726"/>
                  </a:lnTo>
                  <a:lnTo>
                    <a:pt x="21957" y="106744"/>
                  </a:lnTo>
                  <a:lnTo>
                    <a:pt x="21148" y="106744"/>
                  </a:lnTo>
                  <a:lnTo>
                    <a:pt x="20759" y="106726"/>
                  </a:lnTo>
                  <a:lnTo>
                    <a:pt x="20369" y="106690"/>
                  </a:lnTo>
                  <a:lnTo>
                    <a:pt x="20010" y="106655"/>
                  </a:lnTo>
                  <a:lnTo>
                    <a:pt x="19650" y="106602"/>
                  </a:lnTo>
                  <a:lnTo>
                    <a:pt x="19321" y="106549"/>
                  </a:lnTo>
                  <a:lnTo>
                    <a:pt x="19021" y="106478"/>
                  </a:lnTo>
                  <a:lnTo>
                    <a:pt x="18722" y="106399"/>
                  </a:lnTo>
                  <a:lnTo>
                    <a:pt x="18482" y="106319"/>
                  </a:lnTo>
                  <a:lnTo>
                    <a:pt x="18243" y="106231"/>
                  </a:lnTo>
                  <a:lnTo>
                    <a:pt x="18033" y="106133"/>
                  </a:lnTo>
                  <a:lnTo>
                    <a:pt x="17883" y="106027"/>
                  </a:lnTo>
                  <a:lnTo>
                    <a:pt x="17733" y="105921"/>
                  </a:lnTo>
                  <a:lnTo>
                    <a:pt x="17644" y="105806"/>
                  </a:lnTo>
                  <a:lnTo>
                    <a:pt x="17584" y="105691"/>
                  </a:lnTo>
                  <a:lnTo>
                    <a:pt x="17554" y="105567"/>
                  </a:lnTo>
                  <a:lnTo>
                    <a:pt x="17554" y="103189"/>
                  </a:lnTo>
                  <a:lnTo>
                    <a:pt x="17584" y="103074"/>
                  </a:lnTo>
                  <a:lnTo>
                    <a:pt x="17644" y="102959"/>
                  </a:lnTo>
                  <a:lnTo>
                    <a:pt x="17733" y="102844"/>
                  </a:lnTo>
                  <a:lnTo>
                    <a:pt x="17883" y="102729"/>
                  </a:lnTo>
                  <a:lnTo>
                    <a:pt x="18033" y="102632"/>
                  </a:lnTo>
                  <a:lnTo>
                    <a:pt x="18243" y="102534"/>
                  </a:lnTo>
                  <a:lnTo>
                    <a:pt x="18482" y="102446"/>
                  </a:lnTo>
                  <a:lnTo>
                    <a:pt x="18722" y="102357"/>
                  </a:lnTo>
                  <a:lnTo>
                    <a:pt x="19021" y="102278"/>
                  </a:lnTo>
                  <a:lnTo>
                    <a:pt x="19321" y="102216"/>
                  </a:lnTo>
                  <a:lnTo>
                    <a:pt x="19650" y="102154"/>
                  </a:lnTo>
                  <a:lnTo>
                    <a:pt x="20010" y="102101"/>
                  </a:lnTo>
                  <a:lnTo>
                    <a:pt x="20369" y="102066"/>
                  </a:lnTo>
                  <a:lnTo>
                    <a:pt x="20759" y="102039"/>
                  </a:lnTo>
                  <a:lnTo>
                    <a:pt x="21148" y="102021"/>
                  </a:lnTo>
                  <a:lnTo>
                    <a:pt x="21568" y="102013"/>
                  </a:lnTo>
                  <a:close/>
                  <a:moveTo>
                    <a:pt x="485927" y="107513"/>
                  </a:moveTo>
                  <a:lnTo>
                    <a:pt x="486317" y="107531"/>
                  </a:lnTo>
                  <a:lnTo>
                    <a:pt x="486706" y="107548"/>
                  </a:lnTo>
                  <a:lnTo>
                    <a:pt x="487096" y="107584"/>
                  </a:lnTo>
                  <a:lnTo>
                    <a:pt x="487485" y="107628"/>
                  </a:lnTo>
                  <a:lnTo>
                    <a:pt x="487845" y="107690"/>
                  </a:lnTo>
                  <a:lnTo>
                    <a:pt x="488174" y="107752"/>
                  </a:lnTo>
                  <a:lnTo>
                    <a:pt x="488474" y="107831"/>
                  </a:lnTo>
                  <a:lnTo>
                    <a:pt x="488743" y="107911"/>
                  </a:lnTo>
                  <a:lnTo>
                    <a:pt x="488983" y="107999"/>
                  </a:lnTo>
                  <a:lnTo>
                    <a:pt x="489222" y="108096"/>
                  </a:lnTo>
                  <a:lnTo>
                    <a:pt x="489372" y="108194"/>
                  </a:lnTo>
                  <a:lnTo>
                    <a:pt x="489522" y="108300"/>
                  </a:lnTo>
                  <a:lnTo>
                    <a:pt x="489642" y="108406"/>
                  </a:lnTo>
                  <a:lnTo>
                    <a:pt x="489732" y="108521"/>
                  </a:lnTo>
                  <a:lnTo>
                    <a:pt x="489762" y="108636"/>
                  </a:lnTo>
                  <a:lnTo>
                    <a:pt x="489762" y="108751"/>
                  </a:lnTo>
                  <a:lnTo>
                    <a:pt x="489732" y="108866"/>
                  </a:lnTo>
                  <a:lnTo>
                    <a:pt x="489642" y="108981"/>
                  </a:lnTo>
                  <a:lnTo>
                    <a:pt x="489522" y="109087"/>
                  </a:lnTo>
                  <a:lnTo>
                    <a:pt x="489372" y="109202"/>
                  </a:lnTo>
                  <a:lnTo>
                    <a:pt x="488833" y="109520"/>
                  </a:lnTo>
                  <a:lnTo>
                    <a:pt x="488264" y="109821"/>
                  </a:lnTo>
                  <a:lnTo>
                    <a:pt x="487635" y="110122"/>
                  </a:lnTo>
                  <a:lnTo>
                    <a:pt x="486946" y="110404"/>
                  </a:lnTo>
                  <a:lnTo>
                    <a:pt x="486227" y="110687"/>
                  </a:lnTo>
                  <a:lnTo>
                    <a:pt x="485478" y="110953"/>
                  </a:lnTo>
                  <a:lnTo>
                    <a:pt x="484669" y="111218"/>
                  </a:lnTo>
                  <a:lnTo>
                    <a:pt x="483831" y="111466"/>
                  </a:lnTo>
                  <a:lnTo>
                    <a:pt x="483531" y="111536"/>
                  </a:lnTo>
                  <a:lnTo>
                    <a:pt x="483202" y="111607"/>
                  </a:lnTo>
                  <a:lnTo>
                    <a:pt x="482872" y="111660"/>
                  </a:lnTo>
                  <a:lnTo>
                    <a:pt x="482543" y="111704"/>
                  </a:lnTo>
                  <a:lnTo>
                    <a:pt x="482183" y="111740"/>
                  </a:lnTo>
                  <a:lnTo>
                    <a:pt x="481824" y="111766"/>
                  </a:lnTo>
                  <a:lnTo>
                    <a:pt x="481434" y="111784"/>
                  </a:lnTo>
                  <a:lnTo>
                    <a:pt x="480685" y="111784"/>
                  </a:lnTo>
                  <a:lnTo>
                    <a:pt x="480296" y="111766"/>
                  </a:lnTo>
                  <a:lnTo>
                    <a:pt x="479907" y="111740"/>
                  </a:lnTo>
                  <a:lnTo>
                    <a:pt x="479517" y="111696"/>
                  </a:lnTo>
                  <a:lnTo>
                    <a:pt x="479158" y="111642"/>
                  </a:lnTo>
                  <a:lnTo>
                    <a:pt x="478828" y="111581"/>
                  </a:lnTo>
                  <a:lnTo>
                    <a:pt x="478499" y="111510"/>
                  </a:lnTo>
                  <a:lnTo>
                    <a:pt x="478169" y="111421"/>
                  </a:lnTo>
                  <a:lnTo>
                    <a:pt x="477929" y="111333"/>
                  </a:lnTo>
                  <a:lnTo>
                    <a:pt x="477690" y="111236"/>
                  </a:lnTo>
                  <a:lnTo>
                    <a:pt x="477480" y="111130"/>
                  </a:lnTo>
                  <a:lnTo>
                    <a:pt x="477330" y="111023"/>
                  </a:lnTo>
                  <a:lnTo>
                    <a:pt x="477211" y="110917"/>
                  </a:lnTo>
                  <a:lnTo>
                    <a:pt x="477121" y="110802"/>
                  </a:lnTo>
                  <a:lnTo>
                    <a:pt x="477091" y="110696"/>
                  </a:lnTo>
                  <a:lnTo>
                    <a:pt x="477091" y="110581"/>
                  </a:lnTo>
                  <a:lnTo>
                    <a:pt x="477121" y="110466"/>
                  </a:lnTo>
                  <a:lnTo>
                    <a:pt x="477181" y="110351"/>
                  </a:lnTo>
                  <a:lnTo>
                    <a:pt x="477270" y="110245"/>
                  </a:lnTo>
                  <a:lnTo>
                    <a:pt x="477420" y="110139"/>
                  </a:lnTo>
                  <a:lnTo>
                    <a:pt x="477570" y="110033"/>
                  </a:lnTo>
                  <a:lnTo>
                    <a:pt x="477780" y="109936"/>
                  </a:lnTo>
                  <a:lnTo>
                    <a:pt x="478049" y="109839"/>
                  </a:lnTo>
                  <a:lnTo>
                    <a:pt x="478319" y="109750"/>
                  </a:lnTo>
                  <a:lnTo>
                    <a:pt x="478888" y="109582"/>
                  </a:lnTo>
                  <a:lnTo>
                    <a:pt x="479457" y="109405"/>
                  </a:lnTo>
                  <a:lnTo>
                    <a:pt x="479996" y="109220"/>
                  </a:lnTo>
                  <a:lnTo>
                    <a:pt x="480476" y="109025"/>
                  </a:lnTo>
                  <a:lnTo>
                    <a:pt x="480955" y="108822"/>
                  </a:lnTo>
                  <a:lnTo>
                    <a:pt x="481374" y="108618"/>
                  </a:lnTo>
                  <a:lnTo>
                    <a:pt x="481794" y="108406"/>
                  </a:lnTo>
                  <a:lnTo>
                    <a:pt x="482153" y="108185"/>
                  </a:lnTo>
                  <a:lnTo>
                    <a:pt x="482363" y="108079"/>
                  </a:lnTo>
                  <a:lnTo>
                    <a:pt x="482572" y="107982"/>
                  </a:lnTo>
                  <a:lnTo>
                    <a:pt x="482842" y="107893"/>
                  </a:lnTo>
                  <a:lnTo>
                    <a:pt x="483112" y="107814"/>
                  </a:lnTo>
                  <a:lnTo>
                    <a:pt x="483411" y="107743"/>
                  </a:lnTo>
                  <a:lnTo>
                    <a:pt x="483741" y="107681"/>
                  </a:lnTo>
                  <a:lnTo>
                    <a:pt x="484070" y="107628"/>
                  </a:lnTo>
                  <a:lnTo>
                    <a:pt x="484430" y="107584"/>
                  </a:lnTo>
                  <a:lnTo>
                    <a:pt x="484789" y="107548"/>
                  </a:lnTo>
                  <a:lnTo>
                    <a:pt x="485179" y="107531"/>
                  </a:lnTo>
                  <a:lnTo>
                    <a:pt x="485568" y="107513"/>
                  </a:lnTo>
                  <a:close/>
                  <a:moveTo>
                    <a:pt x="26840" y="108813"/>
                  </a:moveTo>
                  <a:lnTo>
                    <a:pt x="27199" y="108830"/>
                  </a:lnTo>
                  <a:lnTo>
                    <a:pt x="27589" y="108857"/>
                  </a:lnTo>
                  <a:lnTo>
                    <a:pt x="27948" y="108901"/>
                  </a:lnTo>
                  <a:lnTo>
                    <a:pt x="28277" y="108945"/>
                  </a:lnTo>
                  <a:lnTo>
                    <a:pt x="28637" y="109007"/>
                  </a:lnTo>
                  <a:lnTo>
                    <a:pt x="28936" y="109078"/>
                  </a:lnTo>
                  <a:lnTo>
                    <a:pt x="29236" y="109158"/>
                  </a:lnTo>
                  <a:lnTo>
                    <a:pt x="29506" y="109246"/>
                  </a:lnTo>
                  <a:lnTo>
                    <a:pt x="30045" y="109432"/>
                  </a:lnTo>
                  <a:lnTo>
                    <a:pt x="30614" y="109609"/>
                  </a:lnTo>
                  <a:lnTo>
                    <a:pt x="31183" y="109785"/>
                  </a:lnTo>
                  <a:lnTo>
                    <a:pt x="31812" y="109945"/>
                  </a:lnTo>
                  <a:lnTo>
                    <a:pt x="32441" y="110095"/>
                  </a:lnTo>
                  <a:lnTo>
                    <a:pt x="33100" y="110245"/>
                  </a:lnTo>
                  <a:lnTo>
                    <a:pt x="33789" y="110378"/>
                  </a:lnTo>
                  <a:lnTo>
                    <a:pt x="34478" y="110502"/>
                  </a:lnTo>
                  <a:lnTo>
                    <a:pt x="34808" y="110572"/>
                  </a:lnTo>
                  <a:lnTo>
                    <a:pt x="35137" y="110643"/>
                  </a:lnTo>
                  <a:lnTo>
                    <a:pt x="35407" y="110723"/>
                  </a:lnTo>
                  <a:lnTo>
                    <a:pt x="35676" y="110811"/>
                  </a:lnTo>
                  <a:lnTo>
                    <a:pt x="35886" y="110909"/>
                  </a:lnTo>
                  <a:lnTo>
                    <a:pt x="36066" y="111006"/>
                  </a:lnTo>
                  <a:lnTo>
                    <a:pt x="36216" y="111112"/>
                  </a:lnTo>
                  <a:lnTo>
                    <a:pt x="36335" y="111218"/>
                  </a:lnTo>
                  <a:lnTo>
                    <a:pt x="36425" y="111333"/>
                  </a:lnTo>
                  <a:lnTo>
                    <a:pt x="36455" y="111448"/>
                  </a:lnTo>
                  <a:lnTo>
                    <a:pt x="36485" y="111554"/>
                  </a:lnTo>
                  <a:lnTo>
                    <a:pt x="36455" y="111669"/>
                  </a:lnTo>
                  <a:lnTo>
                    <a:pt x="36365" y="111784"/>
                  </a:lnTo>
                  <a:lnTo>
                    <a:pt x="36275" y="111899"/>
                  </a:lnTo>
                  <a:lnTo>
                    <a:pt x="36126" y="112005"/>
                  </a:lnTo>
                  <a:lnTo>
                    <a:pt x="35946" y="112120"/>
                  </a:lnTo>
                  <a:lnTo>
                    <a:pt x="35796" y="112182"/>
                  </a:lnTo>
                  <a:lnTo>
                    <a:pt x="35616" y="112253"/>
                  </a:lnTo>
                  <a:lnTo>
                    <a:pt x="35467" y="112315"/>
                  </a:lnTo>
                  <a:lnTo>
                    <a:pt x="35287" y="112368"/>
                  </a:lnTo>
                  <a:lnTo>
                    <a:pt x="34868" y="112465"/>
                  </a:lnTo>
                  <a:lnTo>
                    <a:pt x="34448" y="112553"/>
                  </a:lnTo>
                  <a:lnTo>
                    <a:pt x="33969" y="112615"/>
                  </a:lnTo>
                  <a:lnTo>
                    <a:pt x="33490" y="112668"/>
                  </a:lnTo>
                  <a:lnTo>
                    <a:pt x="32980" y="112695"/>
                  </a:lnTo>
                  <a:lnTo>
                    <a:pt x="32471" y="112704"/>
                  </a:lnTo>
                  <a:lnTo>
                    <a:pt x="31962" y="112695"/>
                  </a:lnTo>
                  <a:lnTo>
                    <a:pt x="31453" y="112668"/>
                  </a:lnTo>
                  <a:lnTo>
                    <a:pt x="30943" y="112615"/>
                  </a:lnTo>
                  <a:lnTo>
                    <a:pt x="30704" y="112580"/>
                  </a:lnTo>
                  <a:lnTo>
                    <a:pt x="30464" y="112544"/>
                  </a:lnTo>
                  <a:lnTo>
                    <a:pt x="29446" y="112359"/>
                  </a:lnTo>
                  <a:lnTo>
                    <a:pt x="28457" y="112164"/>
                  </a:lnTo>
                  <a:lnTo>
                    <a:pt x="27529" y="111961"/>
                  </a:lnTo>
                  <a:lnTo>
                    <a:pt x="26600" y="111740"/>
                  </a:lnTo>
                  <a:lnTo>
                    <a:pt x="25731" y="111501"/>
                  </a:lnTo>
                  <a:lnTo>
                    <a:pt x="24863" y="111253"/>
                  </a:lnTo>
                  <a:lnTo>
                    <a:pt x="24054" y="110997"/>
                  </a:lnTo>
                  <a:lnTo>
                    <a:pt x="23305" y="110732"/>
                  </a:lnTo>
                  <a:lnTo>
                    <a:pt x="23065" y="110634"/>
                  </a:lnTo>
                  <a:lnTo>
                    <a:pt x="22856" y="110528"/>
                  </a:lnTo>
                  <a:lnTo>
                    <a:pt x="22676" y="110422"/>
                  </a:lnTo>
                  <a:lnTo>
                    <a:pt x="22556" y="110316"/>
                  </a:lnTo>
                  <a:lnTo>
                    <a:pt x="22466" y="110201"/>
                  </a:lnTo>
                  <a:lnTo>
                    <a:pt x="22436" y="110086"/>
                  </a:lnTo>
                  <a:lnTo>
                    <a:pt x="22406" y="109980"/>
                  </a:lnTo>
                  <a:lnTo>
                    <a:pt x="22436" y="109865"/>
                  </a:lnTo>
                  <a:lnTo>
                    <a:pt x="22496" y="109750"/>
                  </a:lnTo>
                  <a:lnTo>
                    <a:pt x="22586" y="109644"/>
                  </a:lnTo>
                  <a:lnTo>
                    <a:pt x="22706" y="109538"/>
                  </a:lnTo>
                  <a:lnTo>
                    <a:pt x="22886" y="109432"/>
                  </a:lnTo>
                  <a:lnTo>
                    <a:pt x="23065" y="109334"/>
                  </a:lnTo>
                  <a:lnTo>
                    <a:pt x="23305" y="109237"/>
                  </a:lnTo>
                  <a:lnTo>
                    <a:pt x="23575" y="109149"/>
                  </a:lnTo>
                  <a:lnTo>
                    <a:pt x="23904" y="109069"/>
                  </a:lnTo>
                  <a:lnTo>
                    <a:pt x="24234" y="108998"/>
                  </a:lnTo>
                  <a:lnTo>
                    <a:pt x="24563" y="108937"/>
                  </a:lnTo>
                  <a:lnTo>
                    <a:pt x="24923" y="108892"/>
                  </a:lnTo>
                  <a:lnTo>
                    <a:pt x="25312" y="108857"/>
                  </a:lnTo>
                  <a:lnTo>
                    <a:pt x="25671" y="108830"/>
                  </a:lnTo>
                  <a:lnTo>
                    <a:pt x="26061" y="108813"/>
                  </a:lnTo>
                  <a:close/>
                  <a:moveTo>
                    <a:pt x="56105" y="111209"/>
                  </a:moveTo>
                  <a:lnTo>
                    <a:pt x="56525" y="111218"/>
                  </a:lnTo>
                  <a:lnTo>
                    <a:pt x="56914" y="111236"/>
                  </a:lnTo>
                  <a:lnTo>
                    <a:pt x="57304" y="111262"/>
                  </a:lnTo>
                  <a:lnTo>
                    <a:pt x="57663" y="111306"/>
                  </a:lnTo>
                  <a:lnTo>
                    <a:pt x="57993" y="111351"/>
                  </a:lnTo>
                  <a:lnTo>
                    <a:pt x="58322" y="111413"/>
                  </a:lnTo>
                  <a:lnTo>
                    <a:pt x="58652" y="111483"/>
                  </a:lnTo>
                  <a:lnTo>
                    <a:pt x="58921" y="111554"/>
                  </a:lnTo>
                  <a:lnTo>
                    <a:pt x="59191" y="111642"/>
                  </a:lnTo>
                  <a:lnTo>
                    <a:pt x="59401" y="111731"/>
                  </a:lnTo>
                  <a:lnTo>
                    <a:pt x="59610" y="111828"/>
                  </a:lnTo>
                  <a:lnTo>
                    <a:pt x="59790" y="111934"/>
                  </a:lnTo>
                  <a:lnTo>
                    <a:pt x="59910" y="112040"/>
                  </a:lnTo>
                  <a:lnTo>
                    <a:pt x="60030" y="112155"/>
                  </a:lnTo>
                  <a:lnTo>
                    <a:pt x="60089" y="112270"/>
                  </a:lnTo>
                  <a:lnTo>
                    <a:pt x="60089" y="112394"/>
                  </a:lnTo>
                  <a:lnTo>
                    <a:pt x="60089" y="112509"/>
                  </a:lnTo>
                  <a:lnTo>
                    <a:pt x="60030" y="112633"/>
                  </a:lnTo>
                  <a:lnTo>
                    <a:pt x="59910" y="112739"/>
                  </a:lnTo>
                  <a:lnTo>
                    <a:pt x="59790" y="112854"/>
                  </a:lnTo>
                  <a:lnTo>
                    <a:pt x="59610" y="112951"/>
                  </a:lnTo>
                  <a:lnTo>
                    <a:pt x="59401" y="113049"/>
                  </a:lnTo>
                  <a:lnTo>
                    <a:pt x="59191" y="113146"/>
                  </a:lnTo>
                  <a:lnTo>
                    <a:pt x="58921" y="113225"/>
                  </a:lnTo>
                  <a:lnTo>
                    <a:pt x="58652" y="113305"/>
                  </a:lnTo>
                  <a:lnTo>
                    <a:pt x="58322" y="113367"/>
                  </a:lnTo>
                  <a:lnTo>
                    <a:pt x="57993" y="113429"/>
                  </a:lnTo>
                  <a:lnTo>
                    <a:pt x="57663" y="113482"/>
                  </a:lnTo>
                  <a:lnTo>
                    <a:pt x="57304" y="113517"/>
                  </a:lnTo>
                  <a:lnTo>
                    <a:pt x="56914" y="113544"/>
                  </a:lnTo>
                  <a:lnTo>
                    <a:pt x="56525" y="113561"/>
                  </a:lnTo>
                  <a:lnTo>
                    <a:pt x="56105" y="113570"/>
                  </a:lnTo>
                  <a:lnTo>
                    <a:pt x="48048" y="113570"/>
                  </a:lnTo>
                  <a:lnTo>
                    <a:pt x="47658" y="113561"/>
                  </a:lnTo>
                  <a:lnTo>
                    <a:pt x="47239" y="113544"/>
                  </a:lnTo>
                  <a:lnTo>
                    <a:pt x="46879" y="113517"/>
                  </a:lnTo>
                  <a:lnTo>
                    <a:pt x="46490" y="113482"/>
                  </a:lnTo>
                  <a:lnTo>
                    <a:pt x="46160" y="113429"/>
                  </a:lnTo>
                  <a:lnTo>
                    <a:pt x="45831" y="113367"/>
                  </a:lnTo>
                  <a:lnTo>
                    <a:pt x="45501" y="113305"/>
                  </a:lnTo>
                  <a:lnTo>
                    <a:pt x="45232" y="113225"/>
                  </a:lnTo>
                  <a:lnTo>
                    <a:pt x="44962" y="113146"/>
                  </a:lnTo>
                  <a:lnTo>
                    <a:pt x="44753" y="113049"/>
                  </a:lnTo>
                  <a:lnTo>
                    <a:pt x="44543" y="112951"/>
                  </a:lnTo>
                  <a:lnTo>
                    <a:pt x="44363" y="112854"/>
                  </a:lnTo>
                  <a:lnTo>
                    <a:pt x="44243" y="112739"/>
                  </a:lnTo>
                  <a:lnTo>
                    <a:pt x="44154" y="112633"/>
                  </a:lnTo>
                  <a:lnTo>
                    <a:pt x="44094" y="112509"/>
                  </a:lnTo>
                  <a:lnTo>
                    <a:pt x="44064" y="112394"/>
                  </a:lnTo>
                  <a:lnTo>
                    <a:pt x="44094" y="112270"/>
                  </a:lnTo>
                  <a:lnTo>
                    <a:pt x="44154" y="112155"/>
                  </a:lnTo>
                  <a:lnTo>
                    <a:pt x="44243" y="112040"/>
                  </a:lnTo>
                  <a:lnTo>
                    <a:pt x="44363" y="111934"/>
                  </a:lnTo>
                  <a:lnTo>
                    <a:pt x="44543" y="111828"/>
                  </a:lnTo>
                  <a:lnTo>
                    <a:pt x="44753" y="111731"/>
                  </a:lnTo>
                  <a:lnTo>
                    <a:pt x="44962" y="111642"/>
                  </a:lnTo>
                  <a:lnTo>
                    <a:pt x="45232" y="111554"/>
                  </a:lnTo>
                  <a:lnTo>
                    <a:pt x="45501" y="111483"/>
                  </a:lnTo>
                  <a:lnTo>
                    <a:pt x="45831" y="111413"/>
                  </a:lnTo>
                  <a:lnTo>
                    <a:pt x="46160" y="111351"/>
                  </a:lnTo>
                  <a:lnTo>
                    <a:pt x="46490" y="111306"/>
                  </a:lnTo>
                  <a:lnTo>
                    <a:pt x="46879" y="111262"/>
                  </a:lnTo>
                  <a:lnTo>
                    <a:pt x="47239" y="111236"/>
                  </a:lnTo>
                  <a:lnTo>
                    <a:pt x="47658" y="111218"/>
                  </a:lnTo>
                  <a:lnTo>
                    <a:pt x="48048" y="111209"/>
                  </a:lnTo>
                  <a:close/>
                  <a:moveTo>
                    <a:pt x="80249" y="111209"/>
                  </a:moveTo>
                  <a:lnTo>
                    <a:pt x="80668" y="111218"/>
                  </a:lnTo>
                  <a:lnTo>
                    <a:pt x="81058" y="111236"/>
                  </a:lnTo>
                  <a:lnTo>
                    <a:pt x="81447" y="111262"/>
                  </a:lnTo>
                  <a:lnTo>
                    <a:pt x="81807" y="111306"/>
                  </a:lnTo>
                  <a:lnTo>
                    <a:pt x="82166" y="111351"/>
                  </a:lnTo>
                  <a:lnTo>
                    <a:pt x="82496" y="111413"/>
                  </a:lnTo>
                  <a:lnTo>
                    <a:pt x="82795" y="111483"/>
                  </a:lnTo>
                  <a:lnTo>
                    <a:pt x="83065" y="111554"/>
                  </a:lnTo>
                  <a:lnTo>
                    <a:pt x="83334" y="111642"/>
                  </a:lnTo>
                  <a:lnTo>
                    <a:pt x="83574" y="111731"/>
                  </a:lnTo>
                  <a:lnTo>
                    <a:pt x="83754" y="111828"/>
                  </a:lnTo>
                  <a:lnTo>
                    <a:pt x="83934" y="111934"/>
                  </a:lnTo>
                  <a:lnTo>
                    <a:pt x="84053" y="112040"/>
                  </a:lnTo>
                  <a:lnTo>
                    <a:pt x="84173" y="112155"/>
                  </a:lnTo>
                  <a:lnTo>
                    <a:pt x="84233" y="112270"/>
                  </a:lnTo>
                  <a:lnTo>
                    <a:pt x="84233" y="112394"/>
                  </a:lnTo>
                  <a:lnTo>
                    <a:pt x="84233" y="112509"/>
                  </a:lnTo>
                  <a:lnTo>
                    <a:pt x="84173" y="112633"/>
                  </a:lnTo>
                  <a:lnTo>
                    <a:pt x="84053" y="112739"/>
                  </a:lnTo>
                  <a:lnTo>
                    <a:pt x="83934" y="112854"/>
                  </a:lnTo>
                  <a:lnTo>
                    <a:pt x="83754" y="112951"/>
                  </a:lnTo>
                  <a:lnTo>
                    <a:pt x="83574" y="113049"/>
                  </a:lnTo>
                  <a:lnTo>
                    <a:pt x="83334" y="113146"/>
                  </a:lnTo>
                  <a:lnTo>
                    <a:pt x="83065" y="113225"/>
                  </a:lnTo>
                  <a:lnTo>
                    <a:pt x="82795" y="113305"/>
                  </a:lnTo>
                  <a:lnTo>
                    <a:pt x="82496" y="113367"/>
                  </a:lnTo>
                  <a:lnTo>
                    <a:pt x="82166" y="113429"/>
                  </a:lnTo>
                  <a:lnTo>
                    <a:pt x="81807" y="113482"/>
                  </a:lnTo>
                  <a:lnTo>
                    <a:pt x="81447" y="113517"/>
                  </a:lnTo>
                  <a:lnTo>
                    <a:pt x="81058" y="113544"/>
                  </a:lnTo>
                  <a:lnTo>
                    <a:pt x="80668" y="113561"/>
                  </a:lnTo>
                  <a:lnTo>
                    <a:pt x="80249" y="113570"/>
                  </a:lnTo>
                  <a:lnTo>
                    <a:pt x="72191" y="113570"/>
                  </a:lnTo>
                  <a:lnTo>
                    <a:pt x="71802" y="113561"/>
                  </a:lnTo>
                  <a:lnTo>
                    <a:pt x="71382" y="113544"/>
                  </a:lnTo>
                  <a:lnTo>
                    <a:pt x="71023" y="113517"/>
                  </a:lnTo>
                  <a:lnTo>
                    <a:pt x="70634" y="113482"/>
                  </a:lnTo>
                  <a:lnTo>
                    <a:pt x="70304" y="113429"/>
                  </a:lnTo>
                  <a:lnTo>
                    <a:pt x="69975" y="113367"/>
                  </a:lnTo>
                  <a:lnTo>
                    <a:pt x="69645" y="113305"/>
                  </a:lnTo>
                  <a:lnTo>
                    <a:pt x="69375" y="113225"/>
                  </a:lnTo>
                  <a:lnTo>
                    <a:pt x="69106" y="113146"/>
                  </a:lnTo>
                  <a:lnTo>
                    <a:pt x="68896" y="113049"/>
                  </a:lnTo>
                  <a:lnTo>
                    <a:pt x="68687" y="112951"/>
                  </a:lnTo>
                  <a:lnTo>
                    <a:pt x="68507" y="112854"/>
                  </a:lnTo>
                  <a:lnTo>
                    <a:pt x="68387" y="112739"/>
                  </a:lnTo>
                  <a:lnTo>
                    <a:pt x="68297" y="112633"/>
                  </a:lnTo>
                  <a:lnTo>
                    <a:pt x="68237" y="112509"/>
                  </a:lnTo>
                  <a:lnTo>
                    <a:pt x="68207" y="112394"/>
                  </a:lnTo>
                  <a:lnTo>
                    <a:pt x="68237" y="112270"/>
                  </a:lnTo>
                  <a:lnTo>
                    <a:pt x="68297" y="112155"/>
                  </a:lnTo>
                  <a:lnTo>
                    <a:pt x="68387" y="112040"/>
                  </a:lnTo>
                  <a:lnTo>
                    <a:pt x="68507" y="111934"/>
                  </a:lnTo>
                  <a:lnTo>
                    <a:pt x="68687" y="111828"/>
                  </a:lnTo>
                  <a:lnTo>
                    <a:pt x="68896" y="111731"/>
                  </a:lnTo>
                  <a:lnTo>
                    <a:pt x="69106" y="111642"/>
                  </a:lnTo>
                  <a:lnTo>
                    <a:pt x="69375" y="111554"/>
                  </a:lnTo>
                  <a:lnTo>
                    <a:pt x="69645" y="111483"/>
                  </a:lnTo>
                  <a:lnTo>
                    <a:pt x="69975" y="111413"/>
                  </a:lnTo>
                  <a:lnTo>
                    <a:pt x="70304" y="111351"/>
                  </a:lnTo>
                  <a:lnTo>
                    <a:pt x="70634" y="111306"/>
                  </a:lnTo>
                  <a:lnTo>
                    <a:pt x="71023" y="111262"/>
                  </a:lnTo>
                  <a:lnTo>
                    <a:pt x="71382" y="111236"/>
                  </a:lnTo>
                  <a:lnTo>
                    <a:pt x="71802" y="111218"/>
                  </a:lnTo>
                  <a:lnTo>
                    <a:pt x="72191" y="111209"/>
                  </a:lnTo>
                  <a:close/>
                  <a:moveTo>
                    <a:pt x="104393" y="111209"/>
                  </a:moveTo>
                  <a:lnTo>
                    <a:pt x="104812" y="111218"/>
                  </a:lnTo>
                  <a:lnTo>
                    <a:pt x="105201" y="111236"/>
                  </a:lnTo>
                  <a:lnTo>
                    <a:pt x="105591" y="111262"/>
                  </a:lnTo>
                  <a:lnTo>
                    <a:pt x="105950" y="111306"/>
                  </a:lnTo>
                  <a:lnTo>
                    <a:pt x="106310" y="111351"/>
                  </a:lnTo>
                  <a:lnTo>
                    <a:pt x="106639" y="111413"/>
                  </a:lnTo>
                  <a:lnTo>
                    <a:pt x="106939" y="111483"/>
                  </a:lnTo>
                  <a:lnTo>
                    <a:pt x="107208" y="111554"/>
                  </a:lnTo>
                  <a:lnTo>
                    <a:pt x="107478" y="111642"/>
                  </a:lnTo>
                  <a:lnTo>
                    <a:pt x="107718" y="111731"/>
                  </a:lnTo>
                  <a:lnTo>
                    <a:pt x="107897" y="111828"/>
                  </a:lnTo>
                  <a:lnTo>
                    <a:pt x="108077" y="111934"/>
                  </a:lnTo>
                  <a:lnTo>
                    <a:pt x="108197" y="112040"/>
                  </a:lnTo>
                  <a:lnTo>
                    <a:pt x="108317" y="112155"/>
                  </a:lnTo>
                  <a:lnTo>
                    <a:pt x="108377" y="112270"/>
                  </a:lnTo>
                  <a:lnTo>
                    <a:pt x="108377" y="112394"/>
                  </a:lnTo>
                  <a:lnTo>
                    <a:pt x="108377" y="112509"/>
                  </a:lnTo>
                  <a:lnTo>
                    <a:pt x="108317" y="112633"/>
                  </a:lnTo>
                  <a:lnTo>
                    <a:pt x="108197" y="112739"/>
                  </a:lnTo>
                  <a:lnTo>
                    <a:pt x="108077" y="112854"/>
                  </a:lnTo>
                  <a:lnTo>
                    <a:pt x="107897" y="112951"/>
                  </a:lnTo>
                  <a:lnTo>
                    <a:pt x="107718" y="113049"/>
                  </a:lnTo>
                  <a:lnTo>
                    <a:pt x="107478" y="113146"/>
                  </a:lnTo>
                  <a:lnTo>
                    <a:pt x="107208" y="113225"/>
                  </a:lnTo>
                  <a:lnTo>
                    <a:pt x="106939" y="113305"/>
                  </a:lnTo>
                  <a:lnTo>
                    <a:pt x="106639" y="113367"/>
                  </a:lnTo>
                  <a:lnTo>
                    <a:pt x="106310" y="113429"/>
                  </a:lnTo>
                  <a:lnTo>
                    <a:pt x="105950" y="113482"/>
                  </a:lnTo>
                  <a:lnTo>
                    <a:pt x="105591" y="113517"/>
                  </a:lnTo>
                  <a:lnTo>
                    <a:pt x="105201" y="113544"/>
                  </a:lnTo>
                  <a:lnTo>
                    <a:pt x="104812" y="113561"/>
                  </a:lnTo>
                  <a:lnTo>
                    <a:pt x="104393" y="113570"/>
                  </a:lnTo>
                  <a:lnTo>
                    <a:pt x="96335" y="113570"/>
                  </a:lnTo>
                  <a:lnTo>
                    <a:pt x="95945" y="113561"/>
                  </a:lnTo>
                  <a:lnTo>
                    <a:pt x="95526" y="113544"/>
                  </a:lnTo>
                  <a:lnTo>
                    <a:pt x="95167" y="113517"/>
                  </a:lnTo>
                  <a:lnTo>
                    <a:pt x="94777" y="113482"/>
                  </a:lnTo>
                  <a:lnTo>
                    <a:pt x="94448" y="113429"/>
                  </a:lnTo>
                  <a:lnTo>
                    <a:pt x="94118" y="113367"/>
                  </a:lnTo>
                  <a:lnTo>
                    <a:pt x="93789" y="113305"/>
                  </a:lnTo>
                  <a:lnTo>
                    <a:pt x="93519" y="113225"/>
                  </a:lnTo>
                  <a:lnTo>
                    <a:pt x="93249" y="113146"/>
                  </a:lnTo>
                  <a:lnTo>
                    <a:pt x="93040" y="113049"/>
                  </a:lnTo>
                  <a:lnTo>
                    <a:pt x="92830" y="112951"/>
                  </a:lnTo>
                  <a:lnTo>
                    <a:pt x="92650" y="112854"/>
                  </a:lnTo>
                  <a:lnTo>
                    <a:pt x="92531" y="112739"/>
                  </a:lnTo>
                  <a:lnTo>
                    <a:pt x="92441" y="112633"/>
                  </a:lnTo>
                  <a:lnTo>
                    <a:pt x="92381" y="112509"/>
                  </a:lnTo>
                  <a:lnTo>
                    <a:pt x="92351" y="112394"/>
                  </a:lnTo>
                  <a:lnTo>
                    <a:pt x="92381" y="112270"/>
                  </a:lnTo>
                  <a:lnTo>
                    <a:pt x="92441" y="112155"/>
                  </a:lnTo>
                  <a:lnTo>
                    <a:pt x="92531" y="112040"/>
                  </a:lnTo>
                  <a:lnTo>
                    <a:pt x="92650" y="111934"/>
                  </a:lnTo>
                  <a:lnTo>
                    <a:pt x="92830" y="111828"/>
                  </a:lnTo>
                  <a:lnTo>
                    <a:pt x="93040" y="111731"/>
                  </a:lnTo>
                  <a:lnTo>
                    <a:pt x="93249" y="111642"/>
                  </a:lnTo>
                  <a:lnTo>
                    <a:pt x="93519" y="111554"/>
                  </a:lnTo>
                  <a:lnTo>
                    <a:pt x="93789" y="111483"/>
                  </a:lnTo>
                  <a:lnTo>
                    <a:pt x="94118" y="111413"/>
                  </a:lnTo>
                  <a:lnTo>
                    <a:pt x="94448" y="111351"/>
                  </a:lnTo>
                  <a:lnTo>
                    <a:pt x="94777" y="111306"/>
                  </a:lnTo>
                  <a:lnTo>
                    <a:pt x="95167" y="111262"/>
                  </a:lnTo>
                  <a:lnTo>
                    <a:pt x="95526" y="111236"/>
                  </a:lnTo>
                  <a:lnTo>
                    <a:pt x="95945" y="111218"/>
                  </a:lnTo>
                  <a:lnTo>
                    <a:pt x="96335" y="111209"/>
                  </a:lnTo>
                  <a:close/>
                  <a:moveTo>
                    <a:pt x="128536" y="111209"/>
                  </a:moveTo>
                  <a:lnTo>
                    <a:pt x="128956" y="111218"/>
                  </a:lnTo>
                  <a:lnTo>
                    <a:pt x="129345" y="111236"/>
                  </a:lnTo>
                  <a:lnTo>
                    <a:pt x="129734" y="111262"/>
                  </a:lnTo>
                  <a:lnTo>
                    <a:pt x="130094" y="111306"/>
                  </a:lnTo>
                  <a:lnTo>
                    <a:pt x="130453" y="111351"/>
                  </a:lnTo>
                  <a:lnTo>
                    <a:pt x="130783" y="111413"/>
                  </a:lnTo>
                  <a:lnTo>
                    <a:pt x="131082" y="111483"/>
                  </a:lnTo>
                  <a:lnTo>
                    <a:pt x="131352" y="111554"/>
                  </a:lnTo>
                  <a:lnTo>
                    <a:pt x="131622" y="111642"/>
                  </a:lnTo>
                  <a:lnTo>
                    <a:pt x="131861" y="111731"/>
                  </a:lnTo>
                  <a:lnTo>
                    <a:pt x="132041" y="111828"/>
                  </a:lnTo>
                  <a:lnTo>
                    <a:pt x="132221" y="111934"/>
                  </a:lnTo>
                  <a:lnTo>
                    <a:pt x="132341" y="112040"/>
                  </a:lnTo>
                  <a:lnTo>
                    <a:pt x="132460" y="112155"/>
                  </a:lnTo>
                  <a:lnTo>
                    <a:pt x="132520" y="112270"/>
                  </a:lnTo>
                  <a:lnTo>
                    <a:pt x="132520" y="112394"/>
                  </a:lnTo>
                  <a:lnTo>
                    <a:pt x="132520" y="112509"/>
                  </a:lnTo>
                  <a:lnTo>
                    <a:pt x="132460" y="112633"/>
                  </a:lnTo>
                  <a:lnTo>
                    <a:pt x="132341" y="112739"/>
                  </a:lnTo>
                  <a:lnTo>
                    <a:pt x="132221" y="112854"/>
                  </a:lnTo>
                  <a:lnTo>
                    <a:pt x="132041" y="112951"/>
                  </a:lnTo>
                  <a:lnTo>
                    <a:pt x="131861" y="113049"/>
                  </a:lnTo>
                  <a:lnTo>
                    <a:pt x="131622" y="113146"/>
                  </a:lnTo>
                  <a:lnTo>
                    <a:pt x="131352" y="113225"/>
                  </a:lnTo>
                  <a:lnTo>
                    <a:pt x="131082" y="113305"/>
                  </a:lnTo>
                  <a:lnTo>
                    <a:pt x="130783" y="113367"/>
                  </a:lnTo>
                  <a:lnTo>
                    <a:pt x="130453" y="113429"/>
                  </a:lnTo>
                  <a:lnTo>
                    <a:pt x="130094" y="113482"/>
                  </a:lnTo>
                  <a:lnTo>
                    <a:pt x="129734" y="113517"/>
                  </a:lnTo>
                  <a:lnTo>
                    <a:pt x="129345" y="113544"/>
                  </a:lnTo>
                  <a:lnTo>
                    <a:pt x="128956" y="113561"/>
                  </a:lnTo>
                  <a:lnTo>
                    <a:pt x="128536" y="113570"/>
                  </a:lnTo>
                  <a:lnTo>
                    <a:pt x="120478" y="113570"/>
                  </a:lnTo>
                  <a:lnTo>
                    <a:pt x="120089" y="113561"/>
                  </a:lnTo>
                  <a:lnTo>
                    <a:pt x="119670" y="113544"/>
                  </a:lnTo>
                  <a:lnTo>
                    <a:pt x="119310" y="113517"/>
                  </a:lnTo>
                  <a:lnTo>
                    <a:pt x="118921" y="113482"/>
                  </a:lnTo>
                  <a:lnTo>
                    <a:pt x="118591" y="113429"/>
                  </a:lnTo>
                  <a:lnTo>
                    <a:pt x="118262" y="113367"/>
                  </a:lnTo>
                  <a:lnTo>
                    <a:pt x="117932" y="113305"/>
                  </a:lnTo>
                  <a:lnTo>
                    <a:pt x="117663" y="113225"/>
                  </a:lnTo>
                  <a:lnTo>
                    <a:pt x="117393" y="113146"/>
                  </a:lnTo>
                  <a:lnTo>
                    <a:pt x="117183" y="113049"/>
                  </a:lnTo>
                  <a:lnTo>
                    <a:pt x="116974" y="112951"/>
                  </a:lnTo>
                  <a:lnTo>
                    <a:pt x="116794" y="112854"/>
                  </a:lnTo>
                  <a:lnTo>
                    <a:pt x="116674" y="112739"/>
                  </a:lnTo>
                  <a:lnTo>
                    <a:pt x="116584" y="112633"/>
                  </a:lnTo>
                  <a:lnTo>
                    <a:pt x="116524" y="112509"/>
                  </a:lnTo>
                  <a:lnTo>
                    <a:pt x="116494" y="112394"/>
                  </a:lnTo>
                  <a:lnTo>
                    <a:pt x="116524" y="112270"/>
                  </a:lnTo>
                  <a:lnTo>
                    <a:pt x="116584" y="112155"/>
                  </a:lnTo>
                  <a:lnTo>
                    <a:pt x="116674" y="112040"/>
                  </a:lnTo>
                  <a:lnTo>
                    <a:pt x="116794" y="111934"/>
                  </a:lnTo>
                  <a:lnTo>
                    <a:pt x="116974" y="111828"/>
                  </a:lnTo>
                  <a:lnTo>
                    <a:pt x="117183" y="111731"/>
                  </a:lnTo>
                  <a:lnTo>
                    <a:pt x="117393" y="111642"/>
                  </a:lnTo>
                  <a:lnTo>
                    <a:pt x="117663" y="111554"/>
                  </a:lnTo>
                  <a:lnTo>
                    <a:pt x="117932" y="111483"/>
                  </a:lnTo>
                  <a:lnTo>
                    <a:pt x="118262" y="111413"/>
                  </a:lnTo>
                  <a:lnTo>
                    <a:pt x="118591" y="111351"/>
                  </a:lnTo>
                  <a:lnTo>
                    <a:pt x="118921" y="111306"/>
                  </a:lnTo>
                  <a:lnTo>
                    <a:pt x="119310" y="111262"/>
                  </a:lnTo>
                  <a:lnTo>
                    <a:pt x="119670" y="111236"/>
                  </a:lnTo>
                  <a:lnTo>
                    <a:pt x="120089" y="111218"/>
                  </a:lnTo>
                  <a:lnTo>
                    <a:pt x="120478" y="111209"/>
                  </a:lnTo>
                  <a:close/>
                  <a:moveTo>
                    <a:pt x="152680" y="111209"/>
                  </a:moveTo>
                  <a:lnTo>
                    <a:pt x="153099" y="111218"/>
                  </a:lnTo>
                  <a:lnTo>
                    <a:pt x="153489" y="111236"/>
                  </a:lnTo>
                  <a:lnTo>
                    <a:pt x="153878" y="111262"/>
                  </a:lnTo>
                  <a:lnTo>
                    <a:pt x="154238" y="111306"/>
                  </a:lnTo>
                  <a:lnTo>
                    <a:pt x="154597" y="111351"/>
                  </a:lnTo>
                  <a:lnTo>
                    <a:pt x="154926" y="111413"/>
                  </a:lnTo>
                  <a:lnTo>
                    <a:pt x="155226" y="111483"/>
                  </a:lnTo>
                  <a:lnTo>
                    <a:pt x="155496" y="111554"/>
                  </a:lnTo>
                  <a:lnTo>
                    <a:pt x="155765" y="111642"/>
                  </a:lnTo>
                  <a:lnTo>
                    <a:pt x="156005" y="111731"/>
                  </a:lnTo>
                  <a:lnTo>
                    <a:pt x="156185" y="111828"/>
                  </a:lnTo>
                  <a:lnTo>
                    <a:pt x="156364" y="111934"/>
                  </a:lnTo>
                  <a:lnTo>
                    <a:pt x="156484" y="112040"/>
                  </a:lnTo>
                  <a:lnTo>
                    <a:pt x="156604" y="112155"/>
                  </a:lnTo>
                  <a:lnTo>
                    <a:pt x="156664" y="112270"/>
                  </a:lnTo>
                  <a:lnTo>
                    <a:pt x="156664" y="112394"/>
                  </a:lnTo>
                  <a:lnTo>
                    <a:pt x="156664" y="112509"/>
                  </a:lnTo>
                  <a:lnTo>
                    <a:pt x="156604" y="112633"/>
                  </a:lnTo>
                  <a:lnTo>
                    <a:pt x="156484" y="112739"/>
                  </a:lnTo>
                  <a:lnTo>
                    <a:pt x="156364" y="112854"/>
                  </a:lnTo>
                  <a:lnTo>
                    <a:pt x="156185" y="112951"/>
                  </a:lnTo>
                  <a:lnTo>
                    <a:pt x="156005" y="113049"/>
                  </a:lnTo>
                  <a:lnTo>
                    <a:pt x="155765" y="113146"/>
                  </a:lnTo>
                  <a:lnTo>
                    <a:pt x="155496" y="113225"/>
                  </a:lnTo>
                  <a:lnTo>
                    <a:pt x="155226" y="113305"/>
                  </a:lnTo>
                  <a:lnTo>
                    <a:pt x="154926" y="113367"/>
                  </a:lnTo>
                  <a:lnTo>
                    <a:pt x="154597" y="113429"/>
                  </a:lnTo>
                  <a:lnTo>
                    <a:pt x="154238" y="113482"/>
                  </a:lnTo>
                  <a:lnTo>
                    <a:pt x="153878" y="113517"/>
                  </a:lnTo>
                  <a:lnTo>
                    <a:pt x="153489" y="113544"/>
                  </a:lnTo>
                  <a:lnTo>
                    <a:pt x="153099" y="113561"/>
                  </a:lnTo>
                  <a:lnTo>
                    <a:pt x="152680" y="113570"/>
                  </a:lnTo>
                  <a:lnTo>
                    <a:pt x="144622" y="113570"/>
                  </a:lnTo>
                  <a:lnTo>
                    <a:pt x="144233" y="113561"/>
                  </a:lnTo>
                  <a:lnTo>
                    <a:pt x="143813" y="113544"/>
                  </a:lnTo>
                  <a:lnTo>
                    <a:pt x="143454" y="113517"/>
                  </a:lnTo>
                  <a:lnTo>
                    <a:pt x="143064" y="113482"/>
                  </a:lnTo>
                  <a:lnTo>
                    <a:pt x="142735" y="113429"/>
                  </a:lnTo>
                  <a:lnTo>
                    <a:pt x="142405" y="113367"/>
                  </a:lnTo>
                  <a:lnTo>
                    <a:pt x="142076" y="113305"/>
                  </a:lnTo>
                  <a:lnTo>
                    <a:pt x="141806" y="113225"/>
                  </a:lnTo>
                  <a:lnTo>
                    <a:pt x="141537" y="113146"/>
                  </a:lnTo>
                  <a:lnTo>
                    <a:pt x="141327" y="113049"/>
                  </a:lnTo>
                  <a:lnTo>
                    <a:pt x="141117" y="112951"/>
                  </a:lnTo>
                  <a:lnTo>
                    <a:pt x="140938" y="112854"/>
                  </a:lnTo>
                  <a:lnTo>
                    <a:pt x="140818" y="112739"/>
                  </a:lnTo>
                  <a:lnTo>
                    <a:pt x="140728" y="112633"/>
                  </a:lnTo>
                  <a:lnTo>
                    <a:pt x="140668" y="112509"/>
                  </a:lnTo>
                  <a:lnTo>
                    <a:pt x="140638" y="112394"/>
                  </a:lnTo>
                  <a:lnTo>
                    <a:pt x="140668" y="112270"/>
                  </a:lnTo>
                  <a:lnTo>
                    <a:pt x="140728" y="112155"/>
                  </a:lnTo>
                  <a:lnTo>
                    <a:pt x="140818" y="112040"/>
                  </a:lnTo>
                  <a:lnTo>
                    <a:pt x="140938" y="111934"/>
                  </a:lnTo>
                  <a:lnTo>
                    <a:pt x="141117" y="111828"/>
                  </a:lnTo>
                  <a:lnTo>
                    <a:pt x="141327" y="111731"/>
                  </a:lnTo>
                  <a:lnTo>
                    <a:pt x="141537" y="111642"/>
                  </a:lnTo>
                  <a:lnTo>
                    <a:pt x="141806" y="111554"/>
                  </a:lnTo>
                  <a:lnTo>
                    <a:pt x="142076" y="111483"/>
                  </a:lnTo>
                  <a:lnTo>
                    <a:pt x="142405" y="111413"/>
                  </a:lnTo>
                  <a:lnTo>
                    <a:pt x="142735" y="111351"/>
                  </a:lnTo>
                  <a:lnTo>
                    <a:pt x="143064" y="111306"/>
                  </a:lnTo>
                  <a:lnTo>
                    <a:pt x="143454" y="111262"/>
                  </a:lnTo>
                  <a:lnTo>
                    <a:pt x="143813" y="111236"/>
                  </a:lnTo>
                  <a:lnTo>
                    <a:pt x="144233" y="111218"/>
                  </a:lnTo>
                  <a:lnTo>
                    <a:pt x="144622" y="111209"/>
                  </a:lnTo>
                  <a:close/>
                  <a:moveTo>
                    <a:pt x="176823" y="111209"/>
                  </a:moveTo>
                  <a:lnTo>
                    <a:pt x="177243" y="111218"/>
                  </a:lnTo>
                  <a:lnTo>
                    <a:pt x="177632" y="111236"/>
                  </a:lnTo>
                  <a:lnTo>
                    <a:pt x="178022" y="111262"/>
                  </a:lnTo>
                  <a:lnTo>
                    <a:pt x="178381" y="111306"/>
                  </a:lnTo>
                  <a:lnTo>
                    <a:pt x="178741" y="111351"/>
                  </a:lnTo>
                  <a:lnTo>
                    <a:pt x="179070" y="111413"/>
                  </a:lnTo>
                  <a:lnTo>
                    <a:pt x="179370" y="111483"/>
                  </a:lnTo>
                  <a:lnTo>
                    <a:pt x="179639" y="111554"/>
                  </a:lnTo>
                  <a:lnTo>
                    <a:pt x="179909" y="111642"/>
                  </a:lnTo>
                  <a:lnTo>
                    <a:pt x="180148" y="111731"/>
                  </a:lnTo>
                  <a:lnTo>
                    <a:pt x="180328" y="111828"/>
                  </a:lnTo>
                  <a:lnTo>
                    <a:pt x="180508" y="111934"/>
                  </a:lnTo>
                  <a:lnTo>
                    <a:pt x="180628" y="112040"/>
                  </a:lnTo>
                  <a:lnTo>
                    <a:pt x="180748" y="112155"/>
                  </a:lnTo>
                  <a:lnTo>
                    <a:pt x="180807" y="112270"/>
                  </a:lnTo>
                  <a:lnTo>
                    <a:pt x="180807" y="112394"/>
                  </a:lnTo>
                  <a:lnTo>
                    <a:pt x="180807" y="112509"/>
                  </a:lnTo>
                  <a:lnTo>
                    <a:pt x="180748" y="112633"/>
                  </a:lnTo>
                  <a:lnTo>
                    <a:pt x="180628" y="112739"/>
                  </a:lnTo>
                  <a:lnTo>
                    <a:pt x="180508" y="112854"/>
                  </a:lnTo>
                  <a:lnTo>
                    <a:pt x="180328" y="112951"/>
                  </a:lnTo>
                  <a:lnTo>
                    <a:pt x="180148" y="113049"/>
                  </a:lnTo>
                  <a:lnTo>
                    <a:pt x="179909" y="113146"/>
                  </a:lnTo>
                  <a:lnTo>
                    <a:pt x="179639" y="113225"/>
                  </a:lnTo>
                  <a:lnTo>
                    <a:pt x="179370" y="113305"/>
                  </a:lnTo>
                  <a:lnTo>
                    <a:pt x="179070" y="113367"/>
                  </a:lnTo>
                  <a:lnTo>
                    <a:pt x="178741" y="113429"/>
                  </a:lnTo>
                  <a:lnTo>
                    <a:pt x="178381" y="113482"/>
                  </a:lnTo>
                  <a:lnTo>
                    <a:pt x="178022" y="113517"/>
                  </a:lnTo>
                  <a:lnTo>
                    <a:pt x="177632" y="113544"/>
                  </a:lnTo>
                  <a:lnTo>
                    <a:pt x="177243" y="113561"/>
                  </a:lnTo>
                  <a:lnTo>
                    <a:pt x="176823" y="113570"/>
                  </a:lnTo>
                  <a:lnTo>
                    <a:pt x="168766" y="113570"/>
                  </a:lnTo>
                  <a:lnTo>
                    <a:pt x="168376" y="113561"/>
                  </a:lnTo>
                  <a:lnTo>
                    <a:pt x="167957" y="113544"/>
                  </a:lnTo>
                  <a:lnTo>
                    <a:pt x="167597" y="113517"/>
                  </a:lnTo>
                  <a:lnTo>
                    <a:pt x="167208" y="113482"/>
                  </a:lnTo>
                  <a:lnTo>
                    <a:pt x="166878" y="113429"/>
                  </a:lnTo>
                  <a:lnTo>
                    <a:pt x="166549" y="113367"/>
                  </a:lnTo>
                  <a:lnTo>
                    <a:pt x="166219" y="113305"/>
                  </a:lnTo>
                  <a:lnTo>
                    <a:pt x="165950" y="113225"/>
                  </a:lnTo>
                  <a:lnTo>
                    <a:pt x="165680" y="113146"/>
                  </a:lnTo>
                  <a:lnTo>
                    <a:pt x="165471" y="113049"/>
                  </a:lnTo>
                  <a:lnTo>
                    <a:pt x="165261" y="112951"/>
                  </a:lnTo>
                  <a:lnTo>
                    <a:pt x="165081" y="112854"/>
                  </a:lnTo>
                  <a:lnTo>
                    <a:pt x="164961" y="112739"/>
                  </a:lnTo>
                  <a:lnTo>
                    <a:pt x="164871" y="112633"/>
                  </a:lnTo>
                  <a:lnTo>
                    <a:pt x="164812" y="112509"/>
                  </a:lnTo>
                  <a:lnTo>
                    <a:pt x="164782" y="112394"/>
                  </a:lnTo>
                  <a:lnTo>
                    <a:pt x="164812" y="112270"/>
                  </a:lnTo>
                  <a:lnTo>
                    <a:pt x="164871" y="112155"/>
                  </a:lnTo>
                  <a:lnTo>
                    <a:pt x="164961" y="112040"/>
                  </a:lnTo>
                  <a:lnTo>
                    <a:pt x="165081" y="111934"/>
                  </a:lnTo>
                  <a:lnTo>
                    <a:pt x="165261" y="111828"/>
                  </a:lnTo>
                  <a:lnTo>
                    <a:pt x="165471" y="111731"/>
                  </a:lnTo>
                  <a:lnTo>
                    <a:pt x="165680" y="111642"/>
                  </a:lnTo>
                  <a:lnTo>
                    <a:pt x="165950" y="111554"/>
                  </a:lnTo>
                  <a:lnTo>
                    <a:pt x="166219" y="111483"/>
                  </a:lnTo>
                  <a:lnTo>
                    <a:pt x="166549" y="111413"/>
                  </a:lnTo>
                  <a:lnTo>
                    <a:pt x="166878" y="111351"/>
                  </a:lnTo>
                  <a:lnTo>
                    <a:pt x="167208" y="111306"/>
                  </a:lnTo>
                  <a:lnTo>
                    <a:pt x="167597" y="111262"/>
                  </a:lnTo>
                  <a:lnTo>
                    <a:pt x="167957" y="111236"/>
                  </a:lnTo>
                  <a:lnTo>
                    <a:pt x="168376" y="111218"/>
                  </a:lnTo>
                  <a:lnTo>
                    <a:pt x="168766" y="111209"/>
                  </a:lnTo>
                  <a:close/>
                  <a:moveTo>
                    <a:pt x="200967" y="111209"/>
                  </a:moveTo>
                  <a:lnTo>
                    <a:pt x="201386" y="111218"/>
                  </a:lnTo>
                  <a:lnTo>
                    <a:pt x="201776" y="111236"/>
                  </a:lnTo>
                  <a:lnTo>
                    <a:pt x="202165" y="111262"/>
                  </a:lnTo>
                  <a:lnTo>
                    <a:pt x="202525" y="111306"/>
                  </a:lnTo>
                  <a:lnTo>
                    <a:pt x="202884" y="111351"/>
                  </a:lnTo>
                  <a:lnTo>
                    <a:pt x="203214" y="111413"/>
                  </a:lnTo>
                  <a:lnTo>
                    <a:pt x="203513" y="111483"/>
                  </a:lnTo>
                  <a:lnTo>
                    <a:pt x="203783" y="111554"/>
                  </a:lnTo>
                  <a:lnTo>
                    <a:pt x="204052" y="111642"/>
                  </a:lnTo>
                  <a:lnTo>
                    <a:pt x="204292" y="111731"/>
                  </a:lnTo>
                  <a:lnTo>
                    <a:pt x="204472" y="111828"/>
                  </a:lnTo>
                  <a:lnTo>
                    <a:pt x="204652" y="111934"/>
                  </a:lnTo>
                  <a:lnTo>
                    <a:pt x="204771" y="112040"/>
                  </a:lnTo>
                  <a:lnTo>
                    <a:pt x="204891" y="112155"/>
                  </a:lnTo>
                  <a:lnTo>
                    <a:pt x="204951" y="112270"/>
                  </a:lnTo>
                  <a:lnTo>
                    <a:pt x="204951" y="112394"/>
                  </a:lnTo>
                  <a:lnTo>
                    <a:pt x="204951" y="112509"/>
                  </a:lnTo>
                  <a:lnTo>
                    <a:pt x="204891" y="112633"/>
                  </a:lnTo>
                  <a:lnTo>
                    <a:pt x="204771" y="112739"/>
                  </a:lnTo>
                  <a:lnTo>
                    <a:pt x="204652" y="112854"/>
                  </a:lnTo>
                  <a:lnTo>
                    <a:pt x="204472" y="112951"/>
                  </a:lnTo>
                  <a:lnTo>
                    <a:pt x="204292" y="113049"/>
                  </a:lnTo>
                  <a:lnTo>
                    <a:pt x="204052" y="113146"/>
                  </a:lnTo>
                  <a:lnTo>
                    <a:pt x="203783" y="113225"/>
                  </a:lnTo>
                  <a:lnTo>
                    <a:pt x="203513" y="113305"/>
                  </a:lnTo>
                  <a:lnTo>
                    <a:pt x="203214" y="113367"/>
                  </a:lnTo>
                  <a:lnTo>
                    <a:pt x="202884" y="113429"/>
                  </a:lnTo>
                  <a:lnTo>
                    <a:pt x="202525" y="113482"/>
                  </a:lnTo>
                  <a:lnTo>
                    <a:pt x="202165" y="113517"/>
                  </a:lnTo>
                  <a:lnTo>
                    <a:pt x="201776" y="113544"/>
                  </a:lnTo>
                  <a:lnTo>
                    <a:pt x="201386" y="113561"/>
                  </a:lnTo>
                  <a:lnTo>
                    <a:pt x="200967" y="113570"/>
                  </a:lnTo>
                  <a:lnTo>
                    <a:pt x="192909" y="113570"/>
                  </a:lnTo>
                  <a:lnTo>
                    <a:pt x="192520" y="113561"/>
                  </a:lnTo>
                  <a:lnTo>
                    <a:pt x="192100" y="113544"/>
                  </a:lnTo>
                  <a:lnTo>
                    <a:pt x="191741" y="113517"/>
                  </a:lnTo>
                  <a:lnTo>
                    <a:pt x="191352" y="113482"/>
                  </a:lnTo>
                  <a:lnTo>
                    <a:pt x="191022" y="113429"/>
                  </a:lnTo>
                  <a:lnTo>
                    <a:pt x="190693" y="113367"/>
                  </a:lnTo>
                  <a:lnTo>
                    <a:pt x="190363" y="113305"/>
                  </a:lnTo>
                  <a:lnTo>
                    <a:pt x="190093" y="113225"/>
                  </a:lnTo>
                  <a:lnTo>
                    <a:pt x="189824" y="113146"/>
                  </a:lnTo>
                  <a:lnTo>
                    <a:pt x="189614" y="113049"/>
                  </a:lnTo>
                  <a:lnTo>
                    <a:pt x="189405" y="112951"/>
                  </a:lnTo>
                  <a:lnTo>
                    <a:pt x="189225" y="112854"/>
                  </a:lnTo>
                  <a:lnTo>
                    <a:pt x="189105" y="112739"/>
                  </a:lnTo>
                  <a:lnTo>
                    <a:pt x="189015" y="112633"/>
                  </a:lnTo>
                  <a:lnTo>
                    <a:pt x="188955" y="112509"/>
                  </a:lnTo>
                  <a:lnTo>
                    <a:pt x="188925" y="112394"/>
                  </a:lnTo>
                  <a:lnTo>
                    <a:pt x="188955" y="112270"/>
                  </a:lnTo>
                  <a:lnTo>
                    <a:pt x="189015" y="112155"/>
                  </a:lnTo>
                  <a:lnTo>
                    <a:pt x="189105" y="112040"/>
                  </a:lnTo>
                  <a:lnTo>
                    <a:pt x="189225" y="111934"/>
                  </a:lnTo>
                  <a:lnTo>
                    <a:pt x="189405" y="111828"/>
                  </a:lnTo>
                  <a:lnTo>
                    <a:pt x="189614" y="111731"/>
                  </a:lnTo>
                  <a:lnTo>
                    <a:pt x="189824" y="111642"/>
                  </a:lnTo>
                  <a:lnTo>
                    <a:pt x="190093" y="111554"/>
                  </a:lnTo>
                  <a:lnTo>
                    <a:pt x="190363" y="111483"/>
                  </a:lnTo>
                  <a:lnTo>
                    <a:pt x="190693" y="111413"/>
                  </a:lnTo>
                  <a:lnTo>
                    <a:pt x="191022" y="111351"/>
                  </a:lnTo>
                  <a:lnTo>
                    <a:pt x="191352" y="111306"/>
                  </a:lnTo>
                  <a:lnTo>
                    <a:pt x="191741" y="111262"/>
                  </a:lnTo>
                  <a:lnTo>
                    <a:pt x="192100" y="111236"/>
                  </a:lnTo>
                  <a:lnTo>
                    <a:pt x="192520" y="111218"/>
                  </a:lnTo>
                  <a:lnTo>
                    <a:pt x="192909" y="111209"/>
                  </a:lnTo>
                  <a:close/>
                  <a:moveTo>
                    <a:pt x="225111" y="111209"/>
                  </a:moveTo>
                  <a:lnTo>
                    <a:pt x="225530" y="111218"/>
                  </a:lnTo>
                  <a:lnTo>
                    <a:pt x="225919" y="111236"/>
                  </a:lnTo>
                  <a:lnTo>
                    <a:pt x="226309" y="111262"/>
                  </a:lnTo>
                  <a:lnTo>
                    <a:pt x="226668" y="111306"/>
                  </a:lnTo>
                  <a:lnTo>
                    <a:pt x="227028" y="111351"/>
                  </a:lnTo>
                  <a:lnTo>
                    <a:pt x="227357" y="111413"/>
                  </a:lnTo>
                  <a:lnTo>
                    <a:pt x="227657" y="111483"/>
                  </a:lnTo>
                  <a:lnTo>
                    <a:pt x="227926" y="111554"/>
                  </a:lnTo>
                  <a:lnTo>
                    <a:pt x="228196" y="111642"/>
                  </a:lnTo>
                  <a:lnTo>
                    <a:pt x="228436" y="111731"/>
                  </a:lnTo>
                  <a:lnTo>
                    <a:pt x="228615" y="111828"/>
                  </a:lnTo>
                  <a:lnTo>
                    <a:pt x="228795" y="111934"/>
                  </a:lnTo>
                  <a:lnTo>
                    <a:pt x="228915" y="112040"/>
                  </a:lnTo>
                  <a:lnTo>
                    <a:pt x="229035" y="112155"/>
                  </a:lnTo>
                  <a:lnTo>
                    <a:pt x="229095" y="112270"/>
                  </a:lnTo>
                  <a:lnTo>
                    <a:pt x="229095" y="112394"/>
                  </a:lnTo>
                  <a:lnTo>
                    <a:pt x="229095" y="112509"/>
                  </a:lnTo>
                  <a:lnTo>
                    <a:pt x="229035" y="112633"/>
                  </a:lnTo>
                  <a:lnTo>
                    <a:pt x="228915" y="112739"/>
                  </a:lnTo>
                  <a:lnTo>
                    <a:pt x="228795" y="112854"/>
                  </a:lnTo>
                  <a:lnTo>
                    <a:pt x="228615" y="112951"/>
                  </a:lnTo>
                  <a:lnTo>
                    <a:pt x="228436" y="113049"/>
                  </a:lnTo>
                  <a:lnTo>
                    <a:pt x="228196" y="113146"/>
                  </a:lnTo>
                  <a:lnTo>
                    <a:pt x="227926" y="113225"/>
                  </a:lnTo>
                  <a:lnTo>
                    <a:pt x="227657" y="113305"/>
                  </a:lnTo>
                  <a:lnTo>
                    <a:pt x="227357" y="113367"/>
                  </a:lnTo>
                  <a:lnTo>
                    <a:pt x="227028" y="113429"/>
                  </a:lnTo>
                  <a:lnTo>
                    <a:pt x="226668" y="113482"/>
                  </a:lnTo>
                  <a:lnTo>
                    <a:pt x="226309" y="113517"/>
                  </a:lnTo>
                  <a:lnTo>
                    <a:pt x="225919" y="113544"/>
                  </a:lnTo>
                  <a:lnTo>
                    <a:pt x="225530" y="113561"/>
                  </a:lnTo>
                  <a:lnTo>
                    <a:pt x="225111" y="113570"/>
                  </a:lnTo>
                  <a:lnTo>
                    <a:pt x="217053" y="113570"/>
                  </a:lnTo>
                  <a:lnTo>
                    <a:pt x="216663" y="113561"/>
                  </a:lnTo>
                  <a:lnTo>
                    <a:pt x="216244" y="113544"/>
                  </a:lnTo>
                  <a:lnTo>
                    <a:pt x="215885" y="113517"/>
                  </a:lnTo>
                  <a:lnTo>
                    <a:pt x="215495" y="113482"/>
                  </a:lnTo>
                  <a:lnTo>
                    <a:pt x="215166" y="113429"/>
                  </a:lnTo>
                  <a:lnTo>
                    <a:pt x="214836" y="113367"/>
                  </a:lnTo>
                  <a:lnTo>
                    <a:pt x="214507" y="113305"/>
                  </a:lnTo>
                  <a:lnTo>
                    <a:pt x="214237" y="113225"/>
                  </a:lnTo>
                  <a:lnTo>
                    <a:pt x="213967" y="113146"/>
                  </a:lnTo>
                  <a:lnTo>
                    <a:pt x="213758" y="113049"/>
                  </a:lnTo>
                  <a:lnTo>
                    <a:pt x="213548" y="112951"/>
                  </a:lnTo>
                  <a:lnTo>
                    <a:pt x="213368" y="112854"/>
                  </a:lnTo>
                  <a:lnTo>
                    <a:pt x="213249" y="112739"/>
                  </a:lnTo>
                  <a:lnTo>
                    <a:pt x="213159" y="112633"/>
                  </a:lnTo>
                  <a:lnTo>
                    <a:pt x="213099" y="112509"/>
                  </a:lnTo>
                  <a:lnTo>
                    <a:pt x="213069" y="112394"/>
                  </a:lnTo>
                  <a:lnTo>
                    <a:pt x="213099" y="112270"/>
                  </a:lnTo>
                  <a:lnTo>
                    <a:pt x="213159" y="112155"/>
                  </a:lnTo>
                  <a:lnTo>
                    <a:pt x="213249" y="112040"/>
                  </a:lnTo>
                  <a:lnTo>
                    <a:pt x="213368" y="111934"/>
                  </a:lnTo>
                  <a:lnTo>
                    <a:pt x="213548" y="111828"/>
                  </a:lnTo>
                  <a:lnTo>
                    <a:pt x="213758" y="111731"/>
                  </a:lnTo>
                  <a:lnTo>
                    <a:pt x="213967" y="111642"/>
                  </a:lnTo>
                  <a:lnTo>
                    <a:pt x="214237" y="111554"/>
                  </a:lnTo>
                  <a:lnTo>
                    <a:pt x="214507" y="111483"/>
                  </a:lnTo>
                  <a:lnTo>
                    <a:pt x="214836" y="111413"/>
                  </a:lnTo>
                  <a:lnTo>
                    <a:pt x="215166" y="111351"/>
                  </a:lnTo>
                  <a:lnTo>
                    <a:pt x="215495" y="111306"/>
                  </a:lnTo>
                  <a:lnTo>
                    <a:pt x="215885" y="111262"/>
                  </a:lnTo>
                  <a:lnTo>
                    <a:pt x="216244" y="111236"/>
                  </a:lnTo>
                  <a:lnTo>
                    <a:pt x="216663" y="111218"/>
                  </a:lnTo>
                  <a:lnTo>
                    <a:pt x="217053" y="111209"/>
                  </a:lnTo>
                  <a:close/>
                  <a:moveTo>
                    <a:pt x="249254" y="111209"/>
                  </a:moveTo>
                  <a:lnTo>
                    <a:pt x="249674" y="111218"/>
                  </a:lnTo>
                  <a:lnTo>
                    <a:pt x="250063" y="111236"/>
                  </a:lnTo>
                  <a:lnTo>
                    <a:pt x="250452" y="111262"/>
                  </a:lnTo>
                  <a:lnTo>
                    <a:pt x="250812" y="111306"/>
                  </a:lnTo>
                  <a:lnTo>
                    <a:pt x="251141" y="111351"/>
                  </a:lnTo>
                  <a:lnTo>
                    <a:pt x="251471" y="111413"/>
                  </a:lnTo>
                  <a:lnTo>
                    <a:pt x="251800" y="111483"/>
                  </a:lnTo>
                  <a:lnTo>
                    <a:pt x="252070" y="111554"/>
                  </a:lnTo>
                  <a:lnTo>
                    <a:pt x="252340" y="111642"/>
                  </a:lnTo>
                  <a:lnTo>
                    <a:pt x="252579" y="111731"/>
                  </a:lnTo>
                  <a:lnTo>
                    <a:pt x="252759" y="111828"/>
                  </a:lnTo>
                  <a:lnTo>
                    <a:pt x="252939" y="111934"/>
                  </a:lnTo>
                  <a:lnTo>
                    <a:pt x="253059" y="112040"/>
                  </a:lnTo>
                  <a:lnTo>
                    <a:pt x="253178" y="112155"/>
                  </a:lnTo>
                  <a:lnTo>
                    <a:pt x="253238" y="112270"/>
                  </a:lnTo>
                  <a:lnTo>
                    <a:pt x="253238" y="112394"/>
                  </a:lnTo>
                  <a:lnTo>
                    <a:pt x="253238" y="112509"/>
                  </a:lnTo>
                  <a:lnTo>
                    <a:pt x="253178" y="112633"/>
                  </a:lnTo>
                  <a:lnTo>
                    <a:pt x="253059" y="112739"/>
                  </a:lnTo>
                  <a:lnTo>
                    <a:pt x="252939" y="112854"/>
                  </a:lnTo>
                  <a:lnTo>
                    <a:pt x="252759" y="112951"/>
                  </a:lnTo>
                  <a:lnTo>
                    <a:pt x="252579" y="113049"/>
                  </a:lnTo>
                  <a:lnTo>
                    <a:pt x="252340" y="113146"/>
                  </a:lnTo>
                  <a:lnTo>
                    <a:pt x="252070" y="113225"/>
                  </a:lnTo>
                  <a:lnTo>
                    <a:pt x="251800" y="113305"/>
                  </a:lnTo>
                  <a:lnTo>
                    <a:pt x="251471" y="113367"/>
                  </a:lnTo>
                  <a:lnTo>
                    <a:pt x="251141" y="113429"/>
                  </a:lnTo>
                  <a:lnTo>
                    <a:pt x="250812" y="113482"/>
                  </a:lnTo>
                  <a:lnTo>
                    <a:pt x="250452" y="113517"/>
                  </a:lnTo>
                  <a:lnTo>
                    <a:pt x="250063" y="113544"/>
                  </a:lnTo>
                  <a:lnTo>
                    <a:pt x="249674" y="113561"/>
                  </a:lnTo>
                  <a:lnTo>
                    <a:pt x="249254" y="113570"/>
                  </a:lnTo>
                  <a:lnTo>
                    <a:pt x="241196" y="113570"/>
                  </a:lnTo>
                  <a:lnTo>
                    <a:pt x="240807" y="113561"/>
                  </a:lnTo>
                  <a:lnTo>
                    <a:pt x="240388" y="113544"/>
                  </a:lnTo>
                  <a:lnTo>
                    <a:pt x="240028" y="113517"/>
                  </a:lnTo>
                  <a:lnTo>
                    <a:pt x="239639" y="113482"/>
                  </a:lnTo>
                  <a:lnTo>
                    <a:pt x="239309" y="113429"/>
                  </a:lnTo>
                  <a:lnTo>
                    <a:pt x="238980" y="113367"/>
                  </a:lnTo>
                  <a:lnTo>
                    <a:pt x="238650" y="113305"/>
                  </a:lnTo>
                  <a:lnTo>
                    <a:pt x="238381" y="113225"/>
                  </a:lnTo>
                  <a:lnTo>
                    <a:pt x="238111" y="113146"/>
                  </a:lnTo>
                  <a:lnTo>
                    <a:pt x="237901" y="113049"/>
                  </a:lnTo>
                  <a:lnTo>
                    <a:pt x="237692" y="112951"/>
                  </a:lnTo>
                  <a:lnTo>
                    <a:pt x="237512" y="112854"/>
                  </a:lnTo>
                  <a:lnTo>
                    <a:pt x="237392" y="112739"/>
                  </a:lnTo>
                  <a:lnTo>
                    <a:pt x="237302" y="112633"/>
                  </a:lnTo>
                  <a:lnTo>
                    <a:pt x="237242" y="112509"/>
                  </a:lnTo>
                  <a:lnTo>
                    <a:pt x="237212" y="112394"/>
                  </a:lnTo>
                  <a:lnTo>
                    <a:pt x="237242" y="112270"/>
                  </a:lnTo>
                  <a:lnTo>
                    <a:pt x="237302" y="112155"/>
                  </a:lnTo>
                  <a:lnTo>
                    <a:pt x="237392" y="112040"/>
                  </a:lnTo>
                  <a:lnTo>
                    <a:pt x="237512" y="111934"/>
                  </a:lnTo>
                  <a:lnTo>
                    <a:pt x="237692" y="111828"/>
                  </a:lnTo>
                  <a:lnTo>
                    <a:pt x="237901" y="111731"/>
                  </a:lnTo>
                  <a:lnTo>
                    <a:pt x="238111" y="111642"/>
                  </a:lnTo>
                  <a:lnTo>
                    <a:pt x="238381" y="111554"/>
                  </a:lnTo>
                  <a:lnTo>
                    <a:pt x="238650" y="111483"/>
                  </a:lnTo>
                  <a:lnTo>
                    <a:pt x="238980" y="111413"/>
                  </a:lnTo>
                  <a:lnTo>
                    <a:pt x="239309" y="111351"/>
                  </a:lnTo>
                  <a:lnTo>
                    <a:pt x="239639" y="111306"/>
                  </a:lnTo>
                  <a:lnTo>
                    <a:pt x="240028" y="111262"/>
                  </a:lnTo>
                  <a:lnTo>
                    <a:pt x="240388" y="111236"/>
                  </a:lnTo>
                  <a:lnTo>
                    <a:pt x="240807" y="111218"/>
                  </a:lnTo>
                  <a:lnTo>
                    <a:pt x="241196" y="111209"/>
                  </a:lnTo>
                  <a:close/>
                  <a:moveTo>
                    <a:pt x="273398" y="111209"/>
                  </a:moveTo>
                  <a:lnTo>
                    <a:pt x="273817" y="111218"/>
                  </a:lnTo>
                  <a:lnTo>
                    <a:pt x="274207" y="111236"/>
                  </a:lnTo>
                  <a:lnTo>
                    <a:pt x="274596" y="111262"/>
                  </a:lnTo>
                  <a:lnTo>
                    <a:pt x="274956" y="111306"/>
                  </a:lnTo>
                  <a:lnTo>
                    <a:pt x="275285" y="111351"/>
                  </a:lnTo>
                  <a:lnTo>
                    <a:pt x="275615" y="111413"/>
                  </a:lnTo>
                  <a:lnTo>
                    <a:pt x="275944" y="111483"/>
                  </a:lnTo>
                  <a:lnTo>
                    <a:pt x="276214" y="111554"/>
                  </a:lnTo>
                  <a:lnTo>
                    <a:pt x="276483" y="111642"/>
                  </a:lnTo>
                  <a:lnTo>
                    <a:pt x="276693" y="111731"/>
                  </a:lnTo>
                  <a:lnTo>
                    <a:pt x="276903" y="111828"/>
                  </a:lnTo>
                  <a:lnTo>
                    <a:pt x="277082" y="111934"/>
                  </a:lnTo>
                  <a:lnTo>
                    <a:pt x="277202" y="112040"/>
                  </a:lnTo>
                  <a:lnTo>
                    <a:pt x="277322" y="112155"/>
                  </a:lnTo>
                  <a:lnTo>
                    <a:pt x="277382" y="112270"/>
                  </a:lnTo>
                  <a:lnTo>
                    <a:pt x="277382" y="112394"/>
                  </a:lnTo>
                  <a:lnTo>
                    <a:pt x="277382" y="112509"/>
                  </a:lnTo>
                  <a:lnTo>
                    <a:pt x="277322" y="112633"/>
                  </a:lnTo>
                  <a:lnTo>
                    <a:pt x="277202" y="112739"/>
                  </a:lnTo>
                  <a:lnTo>
                    <a:pt x="277082" y="112854"/>
                  </a:lnTo>
                  <a:lnTo>
                    <a:pt x="276903" y="112951"/>
                  </a:lnTo>
                  <a:lnTo>
                    <a:pt x="276693" y="113049"/>
                  </a:lnTo>
                  <a:lnTo>
                    <a:pt x="276483" y="113146"/>
                  </a:lnTo>
                  <a:lnTo>
                    <a:pt x="276214" y="113225"/>
                  </a:lnTo>
                  <a:lnTo>
                    <a:pt x="275944" y="113305"/>
                  </a:lnTo>
                  <a:lnTo>
                    <a:pt x="275615" y="113367"/>
                  </a:lnTo>
                  <a:lnTo>
                    <a:pt x="275285" y="113429"/>
                  </a:lnTo>
                  <a:lnTo>
                    <a:pt x="274956" y="113482"/>
                  </a:lnTo>
                  <a:lnTo>
                    <a:pt x="274596" y="113517"/>
                  </a:lnTo>
                  <a:lnTo>
                    <a:pt x="274207" y="113544"/>
                  </a:lnTo>
                  <a:lnTo>
                    <a:pt x="273817" y="113561"/>
                  </a:lnTo>
                  <a:lnTo>
                    <a:pt x="273398" y="113570"/>
                  </a:lnTo>
                  <a:lnTo>
                    <a:pt x="265340" y="113570"/>
                  </a:lnTo>
                  <a:lnTo>
                    <a:pt x="264951" y="113561"/>
                  </a:lnTo>
                  <a:lnTo>
                    <a:pt x="264531" y="113544"/>
                  </a:lnTo>
                  <a:lnTo>
                    <a:pt x="264172" y="113517"/>
                  </a:lnTo>
                  <a:lnTo>
                    <a:pt x="263782" y="113482"/>
                  </a:lnTo>
                  <a:lnTo>
                    <a:pt x="263453" y="113429"/>
                  </a:lnTo>
                  <a:lnTo>
                    <a:pt x="263123" y="113367"/>
                  </a:lnTo>
                  <a:lnTo>
                    <a:pt x="262794" y="113305"/>
                  </a:lnTo>
                  <a:lnTo>
                    <a:pt x="262524" y="113225"/>
                  </a:lnTo>
                  <a:lnTo>
                    <a:pt x="262255" y="113146"/>
                  </a:lnTo>
                  <a:lnTo>
                    <a:pt x="262045" y="113049"/>
                  </a:lnTo>
                  <a:lnTo>
                    <a:pt x="261835" y="112951"/>
                  </a:lnTo>
                  <a:lnTo>
                    <a:pt x="261656" y="112854"/>
                  </a:lnTo>
                  <a:lnTo>
                    <a:pt x="261536" y="112739"/>
                  </a:lnTo>
                  <a:lnTo>
                    <a:pt x="261446" y="112633"/>
                  </a:lnTo>
                  <a:lnTo>
                    <a:pt x="261386" y="112509"/>
                  </a:lnTo>
                  <a:lnTo>
                    <a:pt x="261356" y="112394"/>
                  </a:lnTo>
                  <a:lnTo>
                    <a:pt x="261386" y="112270"/>
                  </a:lnTo>
                  <a:lnTo>
                    <a:pt x="261446" y="112155"/>
                  </a:lnTo>
                  <a:lnTo>
                    <a:pt x="261536" y="112040"/>
                  </a:lnTo>
                  <a:lnTo>
                    <a:pt x="261656" y="111934"/>
                  </a:lnTo>
                  <a:lnTo>
                    <a:pt x="261835" y="111828"/>
                  </a:lnTo>
                  <a:lnTo>
                    <a:pt x="262045" y="111731"/>
                  </a:lnTo>
                  <a:lnTo>
                    <a:pt x="262255" y="111642"/>
                  </a:lnTo>
                  <a:lnTo>
                    <a:pt x="262524" y="111554"/>
                  </a:lnTo>
                  <a:lnTo>
                    <a:pt x="262794" y="111483"/>
                  </a:lnTo>
                  <a:lnTo>
                    <a:pt x="263123" y="111413"/>
                  </a:lnTo>
                  <a:lnTo>
                    <a:pt x="263453" y="111351"/>
                  </a:lnTo>
                  <a:lnTo>
                    <a:pt x="263782" y="111306"/>
                  </a:lnTo>
                  <a:lnTo>
                    <a:pt x="264172" y="111262"/>
                  </a:lnTo>
                  <a:lnTo>
                    <a:pt x="264531" y="111236"/>
                  </a:lnTo>
                  <a:lnTo>
                    <a:pt x="264951" y="111218"/>
                  </a:lnTo>
                  <a:lnTo>
                    <a:pt x="265340" y="111209"/>
                  </a:lnTo>
                  <a:close/>
                  <a:moveTo>
                    <a:pt x="297541" y="111209"/>
                  </a:moveTo>
                  <a:lnTo>
                    <a:pt x="297961" y="111218"/>
                  </a:lnTo>
                  <a:lnTo>
                    <a:pt x="298350" y="111236"/>
                  </a:lnTo>
                  <a:lnTo>
                    <a:pt x="298740" y="111262"/>
                  </a:lnTo>
                  <a:lnTo>
                    <a:pt x="299099" y="111306"/>
                  </a:lnTo>
                  <a:lnTo>
                    <a:pt x="299429" y="111351"/>
                  </a:lnTo>
                  <a:lnTo>
                    <a:pt x="299758" y="111413"/>
                  </a:lnTo>
                  <a:lnTo>
                    <a:pt x="300088" y="111483"/>
                  </a:lnTo>
                  <a:lnTo>
                    <a:pt x="300357" y="111554"/>
                  </a:lnTo>
                  <a:lnTo>
                    <a:pt x="300627" y="111642"/>
                  </a:lnTo>
                  <a:lnTo>
                    <a:pt x="300836" y="111731"/>
                  </a:lnTo>
                  <a:lnTo>
                    <a:pt x="301046" y="111828"/>
                  </a:lnTo>
                  <a:lnTo>
                    <a:pt x="301226" y="111934"/>
                  </a:lnTo>
                  <a:lnTo>
                    <a:pt x="301346" y="112040"/>
                  </a:lnTo>
                  <a:lnTo>
                    <a:pt x="301466" y="112155"/>
                  </a:lnTo>
                  <a:lnTo>
                    <a:pt x="301525" y="112270"/>
                  </a:lnTo>
                  <a:lnTo>
                    <a:pt x="301525" y="112394"/>
                  </a:lnTo>
                  <a:lnTo>
                    <a:pt x="301525" y="112509"/>
                  </a:lnTo>
                  <a:lnTo>
                    <a:pt x="301466" y="112633"/>
                  </a:lnTo>
                  <a:lnTo>
                    <a:pt x="301346" y="112739"/>
                  </a:lnTo>
                  <a:lnTo>
                    <a:pt x="301226" y="112854"/>
                  </a:lnTo>
                  <a:lnTo>
                    <a:pt x="301046" y="112951"/>
                  </a:lnTo>
                  <a:lnTo>
                    <a:pt x="300836" y="113049"/>
                  </a:lnTo>
                  <a:lnTo>
                    <a:pt x="300627" y="113146"/>
                  </a:lnTo>
                  <a:lnTo>
                    <a:pt x="300357" y="113225"/>
                  </a:lnTo>
                  <a:lnTo>
                    <a:pt x="300088" y="113305"/>
                  </a:lnTo>
                  <a:lnTo>
                    <a:pt x="299758" y="113367"/>
                  </a:lnTo>
                  <a:lnTo>
                    <a:pt x="299429" y="113429"/>
                  </a:lnTo>
                  <a:lnTo>
                    <a:pt x="299099" y="113482"/>
                  </a:lnTo>
                  <a:lnTo>
                    <a:pt x="298740" y="113517"/>
                  </a:lnTo>
                  <a:lnTo>
                    <a:pt x="298350" y="113544"/>
                  </a:lnTo>
                  <a:lnTo>
                    <a:pt x="297961" y="113561"/>
                  </a:lnTo>
                  <a:lnTo>
                    <a:pt x="297541" y="113570"/>
                  </a:lnTo>
                  <a:lnTo>
                    <a:pt x="289484" y="113570"/>
                  </a:lnTo>
                  <a:lnTo>
                    <a:pt x="289094" y="113561"/>
                  </a:lnTo>
                  <a:lnTo>
                    <a:pt x="288675" y="113544"/>
                  </a:lnTo>
                  <a:lnTo>
                    <a:pt x="288315" y="113517"/>
                  </a:lnTo>
                  <a:lnTo>
                    <a:pt x="287926" y="113482"/>
                  </a:lnTo>
                  <a:lnTo>
                    <a:pt x="287596" y="113429"/>
                  </a:lnTo>
                  <a:lnTo>
                    <a:pt x="287267" y="113367"/>
                  </a:lnTo>
                  <a:lnTo>
                    <a:pt x="286937" y="113305"/>
                  </a:lnTo>
                  <a:lnTo>
                    <a:pt x="286668" y="113225"/>
                  </a:lnTo>
                  <a:lnTo>
                    <a:pt x="286398" y="113146"/>
                  </a:lnTo>
                  <a:lnTo>
                    <a:pt x="286189" y="113049"/>
                  </a:lnTo>
                  <a:lnTo>
                    <a:pt x="285979" y="112951"/>
                  </a:lnTo>
                  <a:lnTo>
                    <a:pt x="285799" y="112854"/>
                  </a:lnTo>
                  <a:lnTo>
                    <a:pt x="285679" y="112739"/>
                  </a:lnTo>
                  <a:lnTo>
                    <a:pt x="285589" y="112633"/>
                  </a:lnTo>
                  <a:lnTo>
                    <a:pt x="285530" y="112509"/>
                  </a:lnTo>
                  <a:lnTo>
                    <a:pt x="285500" y="112394"/>
                  </a:lnTo>
                  <a:lnTo>
                    <a:pt x="285530" y="112270"/>
                  </a:lnTo>
                  <a:lnTo>
                    <a:pt x="285589" y="112155"/>
                  </a:lnTo>
                  <a:lnTo>
                    <a:pt x="285679" y="112040"/>
                  </a:lnTo>
                  <a:lnTo>
                    <a:pt x="285799" y="111934"/>
                  </a:lnTo>
                  <a:lnTo>
                    <a:pt x="285979" y="111828"/>
                  </a:lnTo>
                  <a:lnTo>
                    <a:pt x="286189" y="111731"/>
                  </a:lnTo>
                  <a:lnTo>
                    <a:pt x="286398" y="111642"/>
                  </a:lnTo>
                  <a:lnTo>
                    <a:pt x="286668" y="111554"/>
                  </a:lnTo>
                  <a:lnTo>
                    <a:pt x="286937" y="111483"/>
                  </a:lnTo>
                  <a:lnTo>
                    <a:pt x="287267" y="111413"/>
                  </a:lnTo>
                  <a:lnTo>
                    <a:pt x="287596" y="111351"/>
                  </a:lnTo>
                  <a:lnTo>
                    <a:pt x="287926" y="111306"/>
                  </a:lnTo>
                  <a:lnTo>
                    <a:pt x="288315" y="111262"/>
                  </a:lnTo>
                  <a:lnTo>
                    <a:pt x="288675" y="111236"/>
                  </a:lnTo>
                  <a:lnTo>
                    <a:pt x="289094" y="111218"/>
                  </a:lnTo>
                  <a:lnTo>
                    <a:pt x="289484" y="111209"/>
                  </a:lnTo>
                  <a:close/>
                  <a:moveTo>
                    <a:pt x="321685" y="111209"/>
                  </a:moveTo>
                  <a:lnTo>
                    <a:pt x="322104" y="111218"/>
                  </a:lnTo>
                  <a:lnTo>
                    <a:pt x="322494" y="111236"/>
                  </a:lnTo>
                  <a:lnTo>
                    <a:pt x="322883" y="111262"/>
                  </a:lnTo>
                  <a:lnTo>
                    <a:pt x="323243" y="111306"/>
                  </a:lnTo>
                  <a:lnTo>
                    <a:pt x="323572" y="111351"/>
                  </a:lnTo>
                  <a:lnTo>
                    <a:pt x="323902" y="111413"/>
                  </a:lnTo>
                  <a:lnTo>
                    <a:pt x="324231" y="111483"/>
                  </a:lnTo>
                  <a:lnTo>
                    <a:pt x="324501" y="111554"/>
                  </a:lnTo>
                  <a:lnTo>
                    <a:pt x="324770" y="111642"/>
                  </a:lnTo>
                  <a:lnTo>
                    <a:pt x="324980" y="111731"/>
                  </a:lnTo>
                  <a:lnTo>
                    <a:pt x="325190" y="111828"/>
                  </a:lnTo>
                  <a:lnTo>
                    <a:pt x="325370" y="111934"/>
                  </a:lnTo>
                  <a:lnTo>
                    <a:pt x="325489" y="112040"/>
                  </a:lnTo>
                  <a:lnTo>
                    <a:pt x="325609" y="112155"/>
                  </a:lnTo>
                  <a:lnTo>
                    <a:pt x="325669" y="112270"/>
                  </a:lnTo>
                  <a:lnTo>
                    <a:pt x="325669" y="112394"/>
                  </a:lnTo>
                  <a:lnTo>
                    <a:pt x="325669" y="112509"/>
                  </a:lnTo>
                  <a:lnTo>
                    <a:pt x="325609" y="112633"/>
                  </a:lnTo>
                  <a:lnTo>
                    <a:pt x="325489" y="112739"/>
                  </a:lnTo>
                  <a:lnTo>
                    <a:pt x="325370" y="112854"/>
                  </a:lnTo>
                  <a:lnTo>
                    <a:pt x="325190" y="112951"/>
                  </a:lnTo>
                  <a:lnTo>
                    <a:pt x="324980" y="113049"/>
                  </a:lnTo>
                  <a:lnTo>
                    <a:pt x="324770" y="113146"/>
                  </a:lnTo>
                  <a:lnTo>
                    <a:pt x="324501" y="113225"/>
                  </a:lnTo>
                  <a:lnTo>
                    <a:pt x="324231" y="113305"/>
                  </a:lnTo>
                  <a:lnTo>
                    <a:pt x="323902" y="113367"/>
                  </a:lnTo>
                  <a:lnTo>
                    <a:pt x="323572" y="113429"/>
                  </a:lnTo>
                  <a:lnTo>
                    <a:pt x="323243" y="113482"/>
                  </a:lnTo>
                  <a:lnTo>
                    <a:pt x="322883" y="113517"/>
                  </a:lnTo>
                  <a:lnTo>
                    <a:pt x="322494" y="113544"/>
                  </a:lnTo>
                  <a:lnTo>
                    <a:pt x="322104" y="113561"/>
                  </a:lnTo>
                  <a:lnTo>
                    <a:pt x="321685" y="113570"/>
                  </a:lnTo>
                  <a:lnTo>
                    <a:pt x="313627" y="113570"/>
                  </a:lnTo>
                  <a:lnTo>
                    <a:pt x="313238" y="113561"/>
                  </a:lnTo>
                  <a:lnTo>
                    <a:pt x="312818" y="113544"/>
                  </a:lnTo>
                  <a:lnTo>
                    <a:pt x="312459" y="113517"/>
                  </a:lnTo>
                  <a:lnTo>
                    <a:pt x="312070" y="113482"/>
                  </a:lnTo>
                  <a:lnTo>
                    <a:pt x="311740" y="113429"/>
                  </a:lnTo>
                  <a:lnTo>
                    <a:pt x="311411" y="113367"/>
                  </a:lnTo>
                  <a:lnTo>
                    <a:pt x="311081" y="113305"/>
                  </a:lnTo>
                  <a:lnTo>
                    <a:pt x="310811" y="113225"/>
                  </a:lnTo>
                  <a:lnTo>
                    <a:pt x="310542" y="113146"/>
                  </a:lnTo>
                  <a:lnTo>
                    <a:pt x="310332" y="113049"/>
                  </a:lnTo>
                  <a:lnTo>
                    <a:pt x="310122" y="112951"/>
                  </a:lnTo>
                  <a:lnTo>
                    <a:pt x="309943" y="112854"/>
                  </a:lnTo>
                  <a:lnTo>
                    <a:pt x="309823" y="112739"/>
                  </a:lnTo>
                  <a:lnTo>
                    <a:pt x="309733" y="112633"/>
                  </a:lnTo>
                  <a:lnTo>
                    <a:pt x="309673" y="112509"/>
                  </a:lnTo>
                  <a:lnTo>
                    <a:pt x="309643" y="112394"/>
                  </a:lnTo>
                  <a:lnTo>
                    <a:pt x="309673" y="112270"/>
                  </a:lnTo>
                  <a:lnTo>
                    <a:pt x="309733" y="112155"/>
                  </a:lnTo>
                  <a:lnTo>
                    <a:pt x="309823" y="112040"/>
                  </a:lnTo>
                  <a:lnTo>
                    <a:pt x="309943" y="111934"/>
                  </a:lnTo>
                  <a:lnTo>
                    <a:pt x="310122" y="111828"/>
                  </a:lnTo>
                  <a:lnTo>
                    <a:pt x="310332" y="111731"/>
                  </a:lnTo>
                  <a:lnTo>
                    <a:pt x="310542" y="111642"/>
                  </a:lnTo>
                  <a:lnTo>
                    <a:pt x="310811" y="111554"/>
                  </a:lnTo>
                  <a:lnTo>
                    <a:pt x="311081" y="111483"/>
                  </a:lnTo>
                  <a:lnTo>
                    <a:pt x="311411" y="111413"/>
                  </a:lnTo>
                  <a:lnTo>
                    <a:pt x="311740" y="111351"/>
                  </a:lnTo>
                  <a:lnTo>
                    <a:pt x="312070" y="111306"/>
                  </a:lnTo>
                  <a:lnTo>
                    <a:pt x="312459" y="111262"/>
                  </a:lnTo>
                  <a:lnTo>
                    <a:pt x="312818" y="111236"/>
                  </a:lnTo>
                  <a:lnTo>
                    <a:pt x="313238" y="111218"/>
                  </a:lnTo>
                  <a:lnTo>
                    <a:pt x="313627" y="111209"/>
                  </a:lnTo>
                  <a:close/>
                  <a:moveTo>
                    <a:pt x="345829" y="111209"/>
                  </a:moveTo>
                  <a:lnTo>
                    <a:pt x="346248" y="111218"/>
                  </a:lnTo>
                  <a:lnTo>
                    <a:pt x="346637" y="111236"/>
                  </a:lnTo>
                  <a:lnTo>
                    <a:pt x="347027" y="111262"/>
                  </a:lnTo>
                  <a:lnTo>
                    <a:pt x="347386" y="111306"/>
                  </a:lnTo>
                  <a:lnTo>
                    <a:pt x="347746" y="111351"/>
                  </a:lnTo>
                  <a:lnTo>
                    <a:pt x="348075" y="111413"/>
                  </a:lnTo>
                  <a:lnTo>
                    <a:pt x="348375" y="111483"/>
                  </a:lnTo>
                  <a:lnTo>
                    <a:pt x="348644" y="111554"/>
                  </a:lnTo>
                  <a:lnTo>
                    <a:pt x="348914" y="111642"/>
                  </a:lnTo>
                  <a:lnTo>
                    <a:pt x="349154" y="111731"/>
                  </a:lnTo>
                  <a:lnTo>
                    <a:pt x="349333" y="111828"/>
                  </a:lnTo>
                  <a:lnTo>
                    <a:pt x="349513" y="111934"/>
                  </a:lnTo>
                  <a:lnTo>
                    <a:pt x="349633" y="112040"/>
                  </a:lnTo>
                  <a:lnTo>
                    <a:pt x="349753" y="112155"/>
                  </a:lnTo>
                  <a:lnTo>
                    <a:pt x="349813" y="112270"/>
                  </a:lnTo>
                  <a:lnTo>
                    <a:pt x="349813" y="112394"/>
                  </a:lnTo>
                  <a:lnTo>
                    <a:pt x="349813" y="112509"/>
                  </a:lnTo>
                  <a:lnTo>
                    <a:pt x="349753" y="112633"/>
                  </a:lnTo>
                  <a:lnTo>
                    <a:pt x="349633" y="112739"/>
                  </a:lnTo>
                  <a:lnTo>
                    <a:pt x="349513" y="112854"/>
                  </a:lnTo>
                  <a:lnTo>
                    <a:pt x="349333" y="112951"/>
                  </a:lnTo>
                  <a:lnTo>
                    <a:pt x="349154" y="113049"/>
                  </a:lnTo>
                  <a:lnTo>
                    <a:pt x="348914" y="113146"/>
                  </a:lnTo>
                  <a:lnTo>
                    <a:pt x="348644" y="113225"/>
                  </a:lnTo>
                  <a:lnTo>
                    <a:pt x="348375" y="113305"/>
                  </a:lnTo>
                  <a:lnTo>
                    <a:pt x="348075" y="113367"/>
                  </a:lnTo>
                  <a:lnTo>
                    <a:pt x="347746" y="113429"/>
                  </a:lnTo>
                  <a:lnTo>
                    <a:pt x="347386" y="113482"/>
                  </a:lnTo>
                  <a:lnTo>
                    <a:pt x="347027" y="113517"/>
                  </a:lnTo>
                  <a:lnTo>
                    <a:pt x="346637" y="113544"/>
                  </a:lnTo>
                  <a:lnTo>
                    <a:pt x="346248" y="113561"/>
                  </a:lnTo>
                  <a:lnTo>
                    <a:pt x="345829" y="113570"/>
                  </a:lnTo>
                  <a:lnTo>
                    <a:pt x="337771" y="113570"/>
                  </a:lnTo>
                  <a:lnTo>
                    <a:pt x="337381" y="113561"/>
                  </a:lnTo>
                  <a:lnTo>
                    <a:pt x="336962" y="113544"/>
                  </a:lnTo>
                  <a:lnTo>
                    <a:pt x="336603" y="113517"/>
                  </a:lnTo>
                  <a:lnTo>
                    <a:pt x="336213" y="113482"/>
                  </a:lnTo>
                  <a:lnTo>
                    <a:pt x="335884" y="113429"/>
                  </a:lnTo>
                  <a:lnTo>
                    <a:pt x="335554" y="113367"/>
                  </a:lnTo>
                  <a:lnTo>
                    <a:pt x="335225" y="113305"/>
                  </a:lnTo>
                  <a:lnTo>
                    <a:pt x="334955" y="113225"/>
                  </a:lnTo>
                  <a:lnTo>
                    <a:pt x="334685" y="113146"/>
                  </a:lnTo>
                  <a:lnTo>
                    <a:pt x="334476" y="113049"/>
                  </a:lnTo>
                  <a:lnTo>
                    <a:pt x="334266" y="112951"/>
                  </a:lnTo>
                  <a:lnTo>
                    <a:pt x="334086" y="112854"/>
                  </a:lnTo>
                  <a:lnTo>
                    <a:pt x="333967" y="112739"/>
                  </a:lnTo>
                  <a:lnTo>
                    <a:pt x="333877" y="112633"/>
                  </a:lnTo>
                  <a:lnTo>
                    <a:pt x="333817" y="112509"/>
                  </a:lnTo>
                  <a:lnTo>
                    <a:pt x="333787" y="112394"/>
                  </a:lnTo>
                  <a:lnTo>
                    <a:pt x="333817" y="112270"/>
                  </a:lnTo>
                  <a:lnTo>
                    <a:pt x="333877" y="112155"/>
                  </a:lnTo>
                  <a:lnTo>
                    <a:pt x="333967" y="112040"/>
                  </a:lnTo>
                  <a:lnTo>
                    <a:pt x="334086" y="111934"/>
                  </a:lnTo>
                  <a:lnTo>
                    <a:pt x="334266" y="111828"/>
                  </a:lnTo>
                  <a:lnTo>
                    <a:pt x="334476" y="111731"/>
                  </a:lnTo>
                  <a:lnTo>
                    <a:pt x="334685" y="111642"/>
                  </a:lnTo>
                  <a:lnTo>
                    <a:pt x="334955" y="111554"/>
                  </a:lnTo>
                  <a:lnTo>
                    <a:pt x="335225" y="111483"/>
                  </a:lnTo>
                  <a:lnTo>
                    <a:pt x="335554" y="111413"/>
                  </a:lnTo>
                  <a:lnTo>
                    <a:pt x="335884" y="111351"/>
                  </a:lnTo>
                  <a:lnTo>
                    <a:pt x="336213" y="111306"/>
                  </a:lnTo>
                  <a:lnTo>
                    <a:pt x="336603" y="111262"/>
                  </a:lnTo>
                  <a:lnTo>
                    <a:pt x="336962" y="111236"/>
                  </a:lnTo>
                  <a:lnTo>
                    <a:pt x="337381" y="111218"/>
                  </a:lnTo>
                  <a:lnTo>
                    <a:pt x="337771" y="111209"/>
                  </a:lnTo>
                  <a:close/>
                  <a:moveTo>
                    <a:pt x="369972" y="111209"/>
                  </a:moveTo>
                  <a:lnTo>
                    <a:pt x="370392" y="111218"/>
                  </a:lnTo>
                  <a:lnTo>
                    <a:pt x="370781" y="111236"/>
                  </a:lnTo>
                  <a:lnTo>
                    <a:pt x="371170" y="111262"/>
                  </a:lnTo>
                  <a:lnTo>
                    <a:pt x="371530" y="111306"/>
                  </a:lnTo>
                  <a:lnTo>
                    <a:pt x="371889" y="111351"/>
                  </a:lnTo>
                  <a:lnTo>
                    <a:pt x="372219" y="111413"/>
                  </a:lnTo>
                  <a:lnTo>
                    <a:pt x="372518" y="111483"/>
                  </a:lnTo>
                  <a:lnTo>
                    <a:pt x="372788" y="111554"/>
                  </a:lnTo>
                  <a:lnTo>
                    <a:pt x="373058" y="111642"/>
                  </a:lnTo>
                  <a:lnTo>
                    <a:pt x="373297" y="111731"/>
                  </a:lnTo>
                  <a:lnTo>
                    <a:pt x="373477" y="111828"/>
                  </a:lnTo>
                  <a:lnTo>
                    <a:pt x="373657" y="111934"/>
                  </a:lnTo>
                  <a:lnTo>
                    <a:pt x="373777" y="112040"/>
                  </a:lnTo>
                  <a:lnTo>
                    <a:pt x="373896" y="112155"/>
                  </a:lnTo>
                  <a:lnTo>
                    <a:pt x="373956" y="112270"/>
                  </a:lnTo>
                  <a:lnTo>
                    <a:pt x="373956" y="112394"/>
                  </a:lnTo>
                  <a:lnTo>
                    <a:pt x="373956" y="112509"/>
                  </a:lnTo>
                  <a:lnTo>
                    <a:pt x="373896" y="112633"/>
                  </a:lnTo>
                  <a:lnTo>
                    <a:pt x="373777" y="112739"/>
                  </a:lnTo>
                  <a:lnTo>
                    <a:pt x="373657" y="112854"/>
                  </a:lnTo>
                  <a:lnTo>
                    <a:pt x="373477" y="112951"/>
                  </a:lnTo>
                  <a:lnTo>
                    <a:pt x="373297" y="113049"/>
                  </a:lnTo>
                  <a:lnTo>
                    <a:pt x="373058" y="113146"/>
                  </a:lnTo>
                  <a:lnTo>
                    <a:pt x="372788" y="113225"/>
                  </a:lnTo>
                  <a:lnTo>
                    <a:pt x="372518" y="113305"/>
                  </a:lnTo>
                  <a:lnTo>
                    <a:pt x="372219" y="113367"/>
                  </a:lnTo>
                  <a:lnTo>
                    <a:pt x="371889" y="113429"/>
                  </a:lnTo>
                  <a:lnTo>
                    <a:pt x="371530" y="113482"/>
                  </a:lnTo>
                  <a:lnTo>
                    <a:pt x="371170" y="113517"/>
                  </a:lnTo>
                  <a:lnTo>
                    <a:pt x="370781" y="113544"/>
                  </a:lnTo>
                  <a:lnTo>
                    <a:pt x="370392" y="113561"/>
                  </a:lnTo>
                  <a:lnTo>
                    <a:pt x="369972" y="113570"/>
                  </a:lnTo>
                  <a:lnTo>
                    <a:pt x="361914" y="113570"/>
                  </a:lnTo>
                  <a:lnTo>
                    <a:pt x="361525" y="113561"/>
                  </a:lnTo>
                  <a:lnTo>
                    <a:pt x="361106" y="113544"/>
                  </a:lnTo>
                  <a:lnTo>
                    <a:pt x="360746" y="113517"/>
                  </a:lnTo>
                  <a:lnTo>
                    <a:pt x="360357" y="113482"/>
                  </a:lnTo>
                  <a:lnTo>
                    <a:pt x="360027" y="113429"/>
                  </a:lnTo>
                  <a:lnTo>
                    <a:pt x="359698" y="113367"/>
                  </a:lnTo>
                  <a:lnTo>
                    <a:pt x="359368" y="113305"/>
                  </a:lnTo>
                  <a:lnTo>
                    <a:pt x="359099" y="113225"/>
                  </a:lnTo>
                  <a:lnTo>
                    <a:pt x="358829" y="113146"/>
                  </a:lnTo>
                  <a:lnTo>
                    <a:pt x="358619" y="113049"/>
                  </a:lnTo>
                  <a:lnTo>
                    <a:pt x="358410" y="112951"/>
                  </a:lnTo>
                  <a:lnTo>
                    <a:pt x="358230" y="112854"/>
                  </a:lnTo>
                  <a:lnTo>
                    <a:pt x="358110" y="112739"/>
                  </a:lnTo>
                  <a:lnTo>
                    <a:pt x="358020" y="112633"/>
                  </a:lnTo>
                  <a:lnTo>
                    <a:pt x="357960" y="112509"/>
                  </a:lnTo>
                  <a:lnTo>
                    <a:pt x="357930" y="112394"/>
                  </a:lnTo>
                  <a:lnTo>
                    <a:pt x="357960" y="112270"/>
                  </a:lnTo>
                  <a:lnTo>
                    <a:pt x="358020" y="112155"/>
                  </a:lnTo>
                  <a:lnTo>
                    <a:pt x="358110" y="112040"/>
                  </a:lnTo>
                  <a:lnTo>
                    <a:pt x="358230" y="111934"/>
                  </a:lnTo>
                  <a:lnTo>
                    <a:pt x="358410" y="111828"/>
                  </a:lnTo>
                  <a:lnTo>
                    <a:pt x="358619" y="111731"/>
                  </a:lnTo>
                  <a:lnTo>
                    <a:pt x="358829" y="111642"/>
                  </a:lnTo>
                  <a:lnTo>
                    <a:pt x="359099" y="111554"/>
                  </a:lnTo>
                  <a:lnTo>
                    <a:pt x="359368" y="111483"/>
                  </a:lnTo>
                  <a:lnTo>
                    <a:pt x="359698" y="111413"/>
                  </a:lnTo>
                  <a:lnTo>
                    <a:pt x="360027" y="111351"/>
                  </a:lnTo>
                  <a:lnTo>
                    <a:pt x="360357" y="111306"/>
                  </a:lnTo>
                  <a:lnTo>
                    <a:pt x="360746" y="111262"/>
                  </a:lnTo>
                  <a:lnTo>
                    <a:pt x="361106" y="111236"/>
                  </a:lnTo>
                  <a:lnTo>
                    <a:pt x="361525" y="111218"/>
                  </a:lnTo>
                  <a:lnTo>
                    <a:pt x="361914" y="111209"/>
                  </a:lnTo>
                  <a:close/>
                  <a:moveTo>
                    <a:pt x="394116" y="111209"/>
                  </a:moveTo>
                  <a:lnTo>
                    <a:pt x="394535" y="111218"/>
                  </a:lnTo>
                  <a:lnTo>
                    <a:pt x="394925" y="111236"/>
                  </a:lnTo>
                  <a:lnTo>
                    <a:pt x="395314" y="111262"/>
                  </a:lnTo>
                  <a:lnTo>
                    <a:pt x="395674" y="111306"/>
                  </a:lnTo>
                  <a:lnTo>
                    <a:pt x="396033" y="111351"/>
                  </a:lnTo>
                  <a:lnTo>
                    <a:pt x="396362" y="111413"/>
                  </a:lnTo>
                  <a:lnTo>
                    <a:pt x="396662" y="111483"/>
                  </a:lnTo>
                  <a:lnTo>
                    <a:pt x="396932" y="111554"/>
                  </a:lnTo>
                  <a:lnTo>
                    <a:pt x="397201" y="111642"/>
                  </a:lnTo>
                  <a:lnTo>
                    <a:pt x="397441" y="111731"/>
                  </a:lnTo>
                  <a:lnTo>
                    <a:pt x="397621" y="111828"/>
                  </a:lnTo>
                  <a:lnTo>
                    <a:pt x="397800" y="111934"/>
                  </a:lnTo>
                  <a:lnTo>
                    <a:pt x="397920" y="112040"/>
                  </a:lnTo>
                  <a:lnTo>
                    <a:pt x="398040" y="112155"/>
                  </a:lnTo>
                  <a:lnTo>
                    <a:pt x="398100" y="112270"/>
                  </a:lnTo>
                  <a:lnTo>
                    <a:pt x="398100" y="112394"/>
                  </a:lnTo>
                  <a:lnTo>
                    <a:pt x="398100" y="112509"/>
                  </a:lnTo>
                  <a:lnTo>
                    <a:pt x="398040" y="112633"/>
                  </a:lnTo>
                  <a:lnTo>
                    <a:pt x="397920" y="112739"/>
                  </a:lnTo>
                  <a:lnTo>
                    <a:pt x="397800" y="112854"/>
                  </a:lnTo>
                  <a:lnTo>
                    <a:pt x="397621" y="112951"/>
                  </a:lnTo>
                  <a:lnTo>
                    <a:pt x="397441" y="113049"/>
                  </a:lnTo>
                  <a:lnTo>
                    <a:pt x="397201" y="113146"/>
                  </a:lnTo>
                  <a:lnTo>
                    <a:pt x="396932" y="113225"/>
                  </a:lnTo>
                  <a:lnTo>
                    <a:pt x="396662" y="113305"/>
                  </a:lnTo>
                  <a:lnTo>
                    <a:pt x="396362" y="113367"/>
                  </a:lnTo>
                  <a:lnTo>
                    <a:pt x="396033" y="113429"/>
                  </a:lnTo>
                  <a:lnTo>
                    <a:pt x="395674" y="113482"/>
                  </a:lnTo>
                  <a:lnTo>
                    <a:pt x="395314" y="113517"/>
                  </a:lnTo>
                  <a:lnTo>
                    <a:pt x="394925" y="113544"/>
                  </a:lnTo>
                  <a:lnTo>
                    <a:pt x="394535" y="113561"/>
                  </a:lnTo>
                  <a:lnTo>
                    <a:pt x="394116" y="113570"/>
                  </a:lnTo>
                  <a:lnTo>
                    <a:pt x="386058" y="113570"/>
                  </a:lnTo>
                  <a:lnTo>
                    <a:pt x="385669" y="113561"/>
                  </a:lnTo>
                  <a:lnTo>
                    <a:pt x="385249" y="113544"/>
                  </a:lnTo>
                  <a:lnTo>
                    <a:pt x="384890" y="113517"/>
                  </a:lnTo>
                  <a:lnTo>
                    <a:pt x="384500" y="113482"/>
                  </a:lnTo>
                  <a:lnTo>
                    <a:pt x="384171" y="113429"/>
                  </a:lnTo>
                  <a:lnTo>
                    <a:pt x="383841" y="113367"/>
                  </a:lnTo>
                  <a:lnTo>
                    <a:pt x="383512" y="113305"/>
                  </a:lnTo>
                  <a:lnTo>
                    <a:pt x="383242" y="113225"/>
                  </a:lnTo>
                  <a:lnTo>
                    <a:pt x="382973" y="113146"/>
                  </a:lnTo>
                  <a:lnTo>
                    <a:pt x="382763" y="113049"/>
                  </a:lnTo>
                  <a:lnTo>
                    <a:pt x="382553" y="112951"/>
                  </a:lnTo>
                  <a:lnTo>
                    <a:pt x="382374" y="112854"/>
                  </a:lnTo>
                  <a:lnTo>
                    <a:pt x="382254" y="112739"/>
                  </a:lnTo>
                  <a:lnTo>
                    <a:pt x="382164" y="112633"/>
                  </a:lnTo>
                  <a:lnTo>
                    <a:pt x="382104" y="112509"/>
                  </a:lnTo>
                  <a:lnTo>
                    <a:pt x="382074" y="112394"/>
                  </a:lnTo>
                  <a:lnTo>
                    <a:pt x="382104" y="112270"/>
                  </a:lnTo>
                  <a:lnTo>
                    <a:pt x="382164" y="112155"/>
                  </a:lnTo>
                  <a:lnTo>
                    <a:pt x="382254" y="112040"/>
                  </a:lnTo>
                  <a:lnTo>
                    <a:pt x="382374" y="111934"/>
                  </a:lnTo>
                  <a:lnTo>
                    <a:pt x="382553" y="111828"/>
                  </a:lnTo>
                  <a:lnTo>
                    <a:pt x="382763" y="111731"/>
                  </a:lnTo>
                  <a:lnTo>
                    <a:pt x="382973" y="111642"/>
                  </a:lnTo>
                  <a:lnTo>
                    <a:pt x="383242" y="111554"/>
                  </a:lnTo>
                  <a:lnTo>
                    <a:pt x="383512" y="111483"/>
                  </a:lnTo>
                  <a:lnTo>
                    <a:pt x="383841" y="111413"/>
                  </a:lnTo>
                  <a:lnTo>
                    <a:pt x="384171" y="111351"/>
                  </a:lnTo>
                  <a:lnTo>
                    <a:pt x="384500" y="111306"/>
                  </a:lnTo>
                  <a:lnTo>
                    <a:pt x="384890" y="111262"/>
                  </a:lnTo>
                  <a:lnTo>
                    <a:pt x="385249" y="111236"/>
                  </a:lnTo>
                  <a:lnTo>
                    <a:pt x="385669" y="111218"/>
                  </a:lnTo>
                  <a:lnTo>
                    <a:pt x="386058" y="111209"/>
                  </a:lnTo>
                  <a:close/>
                  <a:moveTo>
                    <a:pt x="418259" y="111209"/>
                  </a:moveTo>
                  <a:lnTo>
                    <a:pt x="418679" y="111218"/>
                  </a:lnTo>
                  <a:lnTo>
                    <a:pt x="419068" y="111236"/>
                  </a:lnTo>
                  <a:lnTo>
                    <a:pt x="419458" y="111262"/>
                  </a:lnTo>
                  <a:lnTo>
                    <a:pt x="419817" y="111306"/>
                  </a:lnTo>
                  <a:lnTo>
                    <a:pt x="420177" y="111351"/>
                  </a:lnTo>
                  <a:lnTo>
                    <a:pt x="420506" y="111413"/>
                  </a:lnTo>
                  <a:lnTo>
                    <a:pt x="420806" y="111483"/>
                  </a:lnTo>
                  <a:lnTo>
                    <a:pt x="421075" y="111554"/>
                  </a:lnTo>
                  <a:lnTo>
                    <a:pt x="421345" y="111642"/>
                  </a:lnTo>
                  <a:lnTo>
                    <a:pt x="421584" y="111731"/>
                  </a:lnTo>
                  <a:lnTo>
                    <a:pt x="421764" y="111828"/>
                  </a:lnTo>
                  <a:lnTo>
                    <a:pt x="421944" y="111934"/>
                  </a:lnTo>
                  <a:lnTo>
                    <a:pt x="422064" y="112040"/>
                  </a:lnTo>
                  <a:lnTo>
                    <a:pt x="422184" y="112155"/>
                  </a:lnTo>
                  <a:lnTo>
                    <a:pt x="422243" y="112270"/>
                  </a:lnTo>
                  <a:lnTo>
                    <a:pt x="422243" y="112394"/>
                  </a:lnTo>
                  <a:lnTo>
                    <a:pt x="422243" y="112509"/>
                  </a:lnTo>
                  <a:lnTo>
                    <a:pt x="422184" y="112633"/>
                  </a:lnTo>
                  <a:lnTo>
                    <a:pt x="422064" y="112739"/>
                  </a:lnTo>
                  <a:lnTo>
                    <a:pt x="421944" y="112854"/>
                  </a:lnTo>
                  <a:lnTo>
                    <a:pt x="421764" y="112951"/>
                  </a:lnTo>
                  <a:lnTo>
                    <a:pt x="421584" y="113049"/>
                  </a:lnTo>
                  <a:lnTo>
                    <a:pt x="421345" y="113146"/>
                  </a:lnTo>
                  <a:lnTo>
                    <a:pt x="421075" y="113225"/>
                  </a:lnTo>
                  <a:lnTo>
                    <a:pt x="420806" y="113305"/>
                  </a:lnTo>
                  <a:lnTo>
                    <a:pt x="420506" y="113367"/>
                  </a:lnTo>
                  <a:lnTo>
                    <a:pt x="420177" y="113429"/>
                  </a:lnTo>
                  <a:lnTo>
                    <a:pt x="419817" y="113482"/>
                  </a:lnTo>
                  <a:lnTo>
                    <a:pt x="419458" y="113517"/>
                  </a:lnTo>
                  <a:lnTo>
                    <a:pt x="419068" y="113544"/>
                  </a:lnTo>
                  <a:lnTo>
                    <a:pt x="418679" y="113561"/>
                  </a:lnTo>
                  <a:lnTo>
                    <a:pt x="418259" y="113570"/>
                  </a:lnTo>
                  <a:lnTo>
                    <a:pt x="410202" y="113570"/>
                  </a:lnTo>
                  <a:lnTo>
                    <a:pt x="409812" y="113561"/>
                  </a:lnTo>
                  <a:lnTo>
                    <a:pt x="409393" y="113544"/>
                  </a:lnTo>
                  <a:lnTo>
                    <a:pt x="409033" y="113517"/>
                  </a:lnTo>
                  <a:lnTo>
                    <a:pt x="408644" y="113482"/>
                  </a:lnTo>
                  <a:lnTo>
                    <a:pt x="408314" y="113429"/>
                  </a:lnTo>
                  <a:lnTo>
                    <a:pt x="407985" y="113367"/>
                  </a:lnTo>
                  <a:lnTo>
                    <a:pt x="407655" y="113305"/>
                  </a:lnTo>
                  <a:lnTo>
                    <a:pt x="407386" y="113225"/>
                  </a:lnTo>
                  <a:lnTo>
                    <a:pt x="407116" y="113146"/>
                  </a:lnTo>
                  <a:lnTo>
                    <a:pt x="406907" y="113049"/>
                  </a:lnTo>
                  <a:lnTo>
                    <a:pt x="406697" y="112951"/>
                  </a:lnTo>
                  <a:lnTo>
                    <a:pt x="406517" y="112854"/>
                  </a:lnTo>
                  <a:lnTo>
                    <a:pt x="406397" y="112739"/>
                  </a:lnTo>
                  <a:lnTo>
                    <a:pt x="406307" y="112633"/>
                  </a:lnTo>
                  <a:lnTo>
                    <a:pt x="406248" y="112509"/>
                  </a:lnTo>
                  <a:lnTo>
                    <a:pt x="406218" y="112394"/>
                  </a:lnTo>
                  <a:lnTo>
                    <a:pt x="406248" y="112270"/>
                  </a:lnTo>
                  <a:lnTo>
                    <a:pt x="406307" y="112155"/>
                  </a:lnTo>
                  <a:lnTo>
                    <a:pt x="406397" y="112040"/>
                  </a:lnTo>
                  <a:lnTo>
                    <a:pt x="406517" y="111934"/>
                  </a:lnTo>
                  <a:lnTo>
                    <a:pt x="406697" y="111828"/>
                  </a:lnTo>
                  <a:lnTo>
                    <a:pt x="406907" y="111731"/>
                  </a:lnTo>
                  <a:lnTo>
                    <a:pt x="407116" y="111642"/>
                  </a:lnTo>
                  <a:lnTo>
                    <a:pt x="407386" y="111554"/>
                  </a:lnTo>
                  <a:lnTo>
                    <a:pt x="407655" y="111483"/>
                  </a:lnTo>
                  <a:lnTo>
                    <a:pt x="407985" y="111413"/>
                  </a:lnTo>
                  <a:lnTo>
                    <a:pt x="408314" y="111351"/>
                  </a:lnTo>
                  <a:lnTo>
                    <a:pt x="408644" y="111306"/>
                  </a:lnTo>
                  <a:lnTo>
                    <a:pt x="409033" y="111262"/>
                  </a:lnTo>
                  <a:lnTo>
                    <a:pt x="409393" y="111236"/>
                  </a:lnTo>
                  <a:lnTo>
                    <a:pt x="409812" y="111218"/>
                  </a:lnTo>
                  <a:lnTo>
                    <a:pt x="410202" y="111209"/>
                  </a:lnTo>
                  <a:close/>
                  <a:moveTo>
                    <a:pt x="442403" y="111209"/>
                  </a:moveTo>
                  <a:lnTo>
                    <a:pt x="442822" y="111218"/>
                  </a:lnTo>
                  <a:lnTo>
                    <a:pt x="443212" y="111236"/>
                  </a:lnTo>
                  <a:lnTo>
                    <a:pt x="443601" y="111262"/>
                  </a:lnTo>
                  <a:lnTo>
                    <a:pt x="443961" y="111306"/>
                  </a:lnTo>
                  <a:lnTo>
                    <a:pt x="444320" y="111351"/>
                  </a:lnTo>
                  <a:lnTo>
                    <a:pt x="444620" y="111413"/>
                  </a:lnTo>
                  <a:lnTo>
                    <a:pt x="444949" y="111483"/>
                  </a:lnTo>
                  <a:lnTo>
                    <a:pt x="445219" y="111554"/>
                  </a:lnTo>
                  <a:lnTo>
                    <a:pt x="445488" y="111642"/>
                  </a:lnTo>
                  <a:lnTo>
                    <a:pt x="445728" y="111731"/>
                  </a:lnTo>
                  <a:lnTo>
                    <a:pt x="445908" y="111828"/>
                  </a:lnTo>
                  <a:lnTo>
                    <a:pt x="446087" y="111934"/>
                  </a:lnTo>
                  <a:lnTo>
                    <a:pt x="446207" y="112040"/>
                  </a:lnTo>
                  <a:lnTo>
                    <a:pt x="446327" y="112155"/>
                  </a:lnTo>
                  <a:lnTo>
                    <a:pt x="446387" y="112270"/>
                  </a:lnTo>
                  <a:lnTo>
                    <a:pt x="446387" y="112394"/>
                  </a:lnTo>
                  <a:lnTo>
                    <a:pt x="446387" y="112509"/>
                  </a:lnTo>
                  <a:lnTo>
                    <a:pt x="446327" y="112633"/>
                  </a:lnTo>
                  <a:lnTo>
                    <a:pt x="446207" y="112739"/>
                  </a:lnTo>
                  <a:lnTo>
                    <a:pt x="446087" y="112854"/>
                  </a:lnTo>
                  <a:lnTo>
                    <a:pt x="445908" y="112951"/>
                  </a:lnTo>
                  <a:lnTo>
                    <a:pt x="445728" y="113049"/>
                  </a:lnTo>
                  <a:lnTo>
                    <a:pt x="445488" y="113146"/>
                  </a:lnTo>
                  <a:lnTo>
                    <a:pt x="445219" y="113225"/>
                  </a:lnTo>
                  <a:lnTo>
                    <a:pt x="444949" y="113305"/>
                  </a:lnTo>
                  <a:lnTo>
                    <a:pt x="444620" y="113367"/>
                  </a:lnTo>
                  <a:lnTo>
                    <a:pt x="444320" y="113429"/>
                  </a:lnTo>
                  <a:lnTo>
                    <a:pt x="443961" y="113482"/>
                  </a:lnTo>
                  <a:lnTo>
                    <a:pt x="443601" y="113517"/>
                  </a:lnTo>
                  <a:lnTo>
                    <a:pt x="443212" y="113544"/>
                  </a:lnTo>
                  <a:lnTo>
                    <a:pt x="442822" y="113561"/>
                  </a:lnTo>
                  <a:lnTo>
                    <a:pt x="442403" y="113570"/>
                  </a:lnTo>
                  <a:lnTo>
                    <a:pt x="434345" y="113570"/>
                  </a:lnTo>
                  <a:lnTo>
                    <a:pt x="433956" y="113561"/>
                  </a:lnTo>
                  <a:lnTo>
                    <a:pt x="433536" y="113544"/>
                  </a:lnTo>
                  <a:lnTo>
                    <a:pt x="433177" y="113517"/>
                  </a:lnTo>
                  <a:lnTo>
                    <a:pt x="432788" y="113482"/>
                  </a:lnTo>
                  <a:lnTo>
                    <a:pt x="432458" y="113429"/>
                  </a:lnTo>
                  <a:lnTo>
                    <a:pt x="432129" y="113367"/>
                  </a:lnTo>
                  <a:lnTo>
                    <a:pt x="431799" y="113305"/>
                  </a:lnTo>
                  <a:lnTo>
                    <a:pt x="431529" y="113225"/>
                  </a:lnTo>
                  <a:lnTo>
                    <a:pt x="431260" y="113146"/>
                  </a:lnTo>
                  <a:lnTo>
                    <a:pt x="431050" y="113049"/>
                  </a:lnTo>
                  <a:lnTo>
                    <a:pt x="430840" y="112951"/>
                  </a:lnTo>
                  <a:lnTo>
                    <a:pt x="430661" y="112854"/>
                  </a:lnTo>
                  <a:lnTo>
                    <a:pt x="430541" y="112739"/>
                  </a:lnTo>
                  <a:lnTo>
                    <a:pt x="430451" y="112633"/>
                  </a:lnTo>
                  <a:lnTo>
                    <a:pt x="430391" y="112509"/>
                  </a:lnTo>
                  <a:lnTo>
                    <a:pt x="430361" y="112394"/>
                  </a:lnTo>
                  <a:lnTo>
                    <a:pt x="430391" y="112270"/>
                  </a:lnTo>
                  <a:lnTo>
                    <a:pt x="430451" y="112155"/>
                  </a:lnTo>
                  <a:lnTo>
                    <a:pt x="430541" y="112040"/>
                  </a:lnTo>
                  <a:lnTo>
                    <a:pt x="430661" y="111934"/>
                  </a:lnTo>
                  <a:lnTo>
                    <a:pt x="430840" y="111828"/>
                  </a:lnTo>
                  <a:lnTo>
                    <a:pt x="431050" y="111731"/>
                  </a:lnTo>
                  <a:lnTo>
                    <a:pt x="431260" y="111642"/>
                  </a:lnTo>
                  <a:lnTo>
                    <a:pt x="431529" y="111554"/>
                  </a:lnTo>
                  <a:lnTo>
                    <a:pt x="431799" y="111483"/>
                  </a:lnTo>
                  <a:lnTo>
                    <a:pt x="432129" y="111413"/>
                  </a:lnTo>
                  <a:lnTo>
                    <a:pt x="432458" y="111351"/>
                  </a:lnTo>
                  <a:lnTo>
                    <a:pt x="432788" y="111306"/>
                  </a:lnTo>
                  <a:lnTo>
                    <a:pt x="433177" y="111262"/>
                  </a:lnTo>
                  <a:lnTo>
                    <a:pt x="433536" y="111236"/>
                  </a:lnTo>
                  <a:lnTo>
                    <a:pt x="433956" y="111218"/>
                  </a:lnTo>
                  <a:lnTo>
                    <a:pt x="434345" y="111209"/>
                  </a:lnTo>
                  <a:close/>
                  <a:moveTo>
                    <a:pt x="466846" y="111209"/>
                  </a:moveTo>
                  <a:lnTo>
                    <a:pt x="467236" y="111227"/>
                  </a:lnTo>
                  <a:lnTo>
                    <a:pt x="467625" y="111245"/>
                  </a:lnTo>
                  <a:lnTo>
                    <a:pt x="468014" y="111280"/>
                  </a:lnTo>
                  <a:lnTo>
                    <a:pt x="468374" y="111333"/>
                  </a:lnTo>
                  <a:lnTo>
                    <a:pt x="468703" y="111386"/>
                  </a:lnTo>
                  <a:lnTo>
                    <a:pt x="469003" y="111448"/>
                  </a:lnTo>
                  <a:lnTo>
                    <a:pt x="469302" y="111528"/>
                  </a:lnTo>
                  <a:lnTo>
                    <a:pt x="469572" y="111607"/>
                  </a:lnTo>
                  <a:lnTo>
                    <a:pt x="469812" y="111696"/>
                  </a:lnTo>
                  <a:lnTo>
                    <a:pt x="470021" y="111793"/>
                  </a:lnTo>
                  <a:lnTo>
                    <a:pt x="470171" y="111890"/>
                  </a:lnTo>
                  <a:lnTo>
                    <a:pt x="470321" y="112005"/>
                  </a:lnTo>
                  <a:lnTo>
                    <a:pt x="470441" y="112111"/>
                  </a:lnTo>
                  <a:lnTo>
                    <a:pt x="470501" y="112235"/>
                  </a:lnTo>
                  <a:lnTo>
                    <a:pt x="470531" y="112350"/>
                  </a:lnTo>
                  <a:lnTo>
                    <a:pt x="470531" y="112474"/>
                  </a:lnTo>
                  <a:lnTo>
                    <a:pt x="470471" y="112589"/>
                  </a:lnTo>
                  <a:lnTo>
                    <a:pt x="470381" y="112704"/>
                  </a:lnTo>
                  <a:lnTo>
                    <a:pt x="470261" y="112810"/>
                  </a:lnTo>
                  <a:lnTo>
                    <a:pt x="470111" y="112916"/>
                  </a:lnTo>
                  <a:lnTo>
                    <a:pt x="469932" y="113022"/>
                  </a:lnTo>
                  <a:lnTo>
                    <a:pt x="469692" y="113110"/>
                  </a:lnTo>
                  <a:lnTo>
                    <a:pt x="469452" y="113199"/>
                  </a:lnTo>
                  <a:lnTo>
                    <a:pt x="469183" y="113278"/>
                  </a:lnTo>
                  <a:lnTo>
                    <a:pt x="468883" y="113349"/>
                  </a:lnTo>
                  <a:lnTo>
                    <a:pt x="468554" y="113411"/>
                  </a:lnTo>
                  <a:lnTo>
                    <a:pt x="468224" y="113464"/>
                  </a:lnTo>
                  <a:lnTo>
                    <a:pt x="467865" y="113508"/>
                  </a:lnTo>
                  <a:lnTo>
                    <a:pt x="467475" y="113535"/>
                  </a:lnTo>
                  <a:lnTo>
                    <a:pt x="467086" y="113561"/>
                  </a:lnTo>
                  <a:lnTo>
                    <a:pt x="466666" y="113570"/>
                  </a:lnTo>
                  <a:lnTo>
                    <a:pt x="458489" y="113570"/>
                  </a:lnTo>
                  <a:lnTo>
                    <a:pt x="458099" y="113561"/>
                  </a:lnTo>
                  <a:lnTo>
                    <a:pt x="457680" y="113544"/>
                  </a:lnTo>
                  <a:lnTo>
                    <a:pt x="457321" y="113517"/>
                  </a:lnTo>
                  <a:lnTo>
                    <a:pt x="456931" y="113482"/>
                  </a:lnTo>
                  <a:lnTo>
                    <a:pt x="456602" y="113429"/>
                  </a:lnTo>
                  <a:lnTo>
                    <a:pt x="456272" y="113367"/>
                  </a:lnTo>
                  <a:lnTo>
                    <a:pt x="455943" y="113305"/>
                  </a:lnTo>
                  <a:lnTo>
                    <a:pt x="455673" y="113225"/>
                  </a:lnTo>
                  <a:lnTo>
                    <a:pt x="455403" y="113146"/>
                  </a:lnTo>
                  <a:lnTo>
                    <a:pt x="455194" y="113049"/>
                  </a:lnTo>
                  <a:lnTo>
                    <a:pt x="454984" y="112951"/>
                  </a:lnTo>
                  <a:lnTo>
                    <a:pt x="454804" y="112854"/>
                  </a:lnTo>
                  <a:lnTo>
                    <a:pt x="454685" y="112739"/>
                  </a:lnTo>
                  <a:lnTo>
                    <a:pt x="454595" y="112633"/>
                  </a:lnTo>
                  <a:lnTo>
                    <a:pt x="454535" y="112509"/>
                  </a:lnTo>
                  <a:lnTo>
                    <a:pt x="454505" y="112394"/>
                  </a:lnTo>
                  <a:lnTo>
                    <a:pt x="454535" y="112270"/>
                  </a:lnTo>
                  <a:lnTo>
                    <a:pt x="454595" y="112155"/>
                  </a:lnTo>
                  <a:lnTo>
                    <a:pt x="454685" y="112040"/>
                  </a:lnTo>
                  <a:lnTo>
                    <a:pt x="454804" y="111934"/>
                  </a:lnTo>
                  <a:lnTo>
                    <a:pt x="454984" y="111828"/>
                  </a:lnTo>
                  <a:lnTo>
                    <a:pt x="455194" y="111731"/>
                  </a:lnTo>
                  <a:lnTo>
                    <a:pt x="455403" y="111642"/>
                  </a:lnTo>
                  <a:lnTo>
                    <a:pt x="455673" y="111554"/>
                  </a:lnTo>
                  <a:lnTo>
                    <a:pt x="455943" y="111483"/>
                  </a:lnTo>
                  <a:lnTo>
                    <a:pt x="456272" y="111413"/>
                  </a:lnTo>
                  <a:lnTo>
                    <a:pt x="456602" y="111351"/>
                  </a:lnTo>
                  <a:lnTo>
                    <a:pt x="456931" y="111306"/>
                  </a:lnTo>
                  <a:lnTo>
                    <a:pt x="457321" y="111262"/>
                  </a:lnTo>
                  <a:lnTo>
                    <a:pt x="457680" y="111236"/>
                  </a:lnTo>
                  <a:lnTo>
                    <a:pt x="458099" y="111218"/>
                  </a:lnTo>
                  <a:lnTo>
                    <a:pt x="458489" y="111209"/>
                  </a:lnTo>
                  <a:close/>
                  <a:moveTo>
                    <a:pt x="23904" y="1"/>
                  </a:moveTo>
                  <a:lnTo>
                    <a:pt x="22676" y="10"/>
                  </a:lnTo>
                  <a:lnTo>
                    <a:pt x="21478" y="36"/>
                  </a:lnTo>
                  <a:lnTo>
                    <a:pt x="20280" y="81"/>
                  </a:lnTo>
                  <a:lnTo>
                    <a:pt x="19081" y="142"/>
                  </a:lnTo>
                  <a:lnTo>
                    <a:pt x="17943" y="222"/>
                  </a:lnTo>
                  <a:lnTo>
                    <a:pt x="16805" y="319"/>
                  </a:lnTo>
                  <a:lnTo>
                    <a:pt x="15696" y="434"/>
                  </a:lnTo>
                  <a:lnTo>
                    <a:pt x="14618" y="558"/>
                  </a:lnTo>
                  <a:lnTo>
                    <a:pt x="13540" y="700"/>
                  </a:lnTo>
                  <a:lnTo>
                    <a:pt x="12521" y="850"/>
                  </a:lnTo>
                  <a:lnTo>
                    <a:pt x="11503" y="1027"/>
                  </a:lnTo>
                  <a:lnTo>
                    <a:pt x="10544" y="1204"/>
                  </a:lnTo>
                  <a:lnTo>
                    <a:pt x="9616" y="1407"/>
                  </a:lnTo>
                  <a:lnTo>
                    <a:pt x="8717" y="1610"/>
                  </a:lnTo>
                  <a:lnTo>
                    <a:pt x="7848" y="1831"/>
                  </a:lnTo>
                  <a:lnTo>
                    <a:pt x="7010" y="2070"/>
                  </a:lnTo>
                  <a:lnTo>
                    <a:pt x="6231" y="2318"/>
                  </a:lnTo>
                  <a:lnTo>
                    <a:pt x="5452" y="2574"/>
                  </a:lnTo>
                  <a:lnTo>
                    <a:pt x="4763" y="2840"/>
                  </a:lnTo>
                  <a:lnTo>
                    <a:pt x="4104" y="3114"/>
                  </a:lnTo>
                  <a:lnTo>
                    <a:pt x="3475" y="3397"/>
                  </a:lnTo>
                  <a:lnTo>
                    <a:pt x="2906" y="3697"/>
                  </a:lnTo>
                  <a:lnTo>
                    <a:pt x="2367" y="3998"/>
                  </a:lnTo>
                  <a:lnTo>
                    <a:pt x="1887" y="4307"/>
                  </a:lnTo>
                  <a:lnTo>
                    <a:pt x="1468" y="4635"/>
                  </a:lnTo>
                  <a:lnTo>
                    <a:pt x="1078" y="4962"/>
                  </a:lnTo>
                  <a:lnTo>
                    <a:pt x="749" y="5298"/>
                  </a:lnTo>
                  <a:lnTo>
                    <a:pt x="479" y="5634"/>
                  </a:lnTo>
                  <a:lnTo>
                    <a:pt x="270" y="5988"/>
                  </a:lnTo>
                  <a:lnTo>
                    <a:pt x="120" y="6341"/>
                  </a:lnTo>
                  <a:lnTo>
                    <a:pt x="30" y="6695"/>
                  </a:lnTo>
                  <a:lnTo>
                    <a:pt x="0" y="7058"/>
                  </a:lnTo>
                  <a:lnTo>
                    <a:pt x="0" y="110298"/>
                  </a:lnTo>
                  <a:lnTo>
                    <a:pt x="30" y="110661"/>
                  </a:lnTo>
                  <a:lnTo>
                    <a:pt x="120" y="111023"/>
                  </a:lnTo>
                  <a:lnTo>
                    <a:pt x="270" y="111368"/>
                  </a:lnTo>
                  <a:lnTo>
                    <a:pt x="479" y="111722"/>
                  </a:lnTo>
                  <a:lnTo>
                    <a:pt x="749" y="112058"/>
                  </a:lnTo>
                  <a:lnTo>
                    <a:pt x="1078" y="112394"/>
                  </a:lnTo>
                  <a:lnTo>
                    <a:pt x="1468" y="112721"/>
                  </a:lnTo>
                  <a:lnTo>
                    <a:pt x="1887" y="113049"/>
                  </a:lnTo>
                  <a:lnTo>
                    <a:pt x="2367" y="113358"/>
                  </a:lnTo>
                  <a:lnTo>
                    <a:pt x="2906" y="113659"/>
                  </a:lnTo>
                  <a:lnTo>
                    <a:pt x="3475" y="113959"/>
                  </a:lnTo>
                  <a:lnTo>
                    <a:pt x="4104" y="114242"/>
                  </a:lnTo>
                  <a:lnTo>
                    <a:pt x="4763" y="114516"/>
                  </a:lnTo>
                  <a:lnTo>
                    <a:pt x="5452" y="114791"/>
                  </a:lnTo>
                  <a:lnTo>
                    <a:pt x="6231" y="115047"/>
                  </a:lnTo>
                  <a:lnTo>
                    <a:pt x="7010" y="115286"/>
                  </a:lnTo>
                  <a:lnTo>
                    <a:pt x="7848" y="115525"/>
                  </a:lnTo>
                  <a:lnTo>
                    <a:pt x="8717" y="115746"/>
                  </a:lnTo>
                  <a:lnTo>
                    <a:pt x="9616" y="115949"/>
                  </a:lnTo>
                  <a:lnTo>
                    <a:pt x="10544" y="116152"/>
                  </a:lnTo>
                  <a:lnTo>
                    <a:pt x="11503" y="116329"/>
                  </a:lnTo>
                  <a:lnTo>
                    <a:pt x="12521" y="116506"/>
                  </a:lnTo>
                  <a:lnTo>
                    <a:pt x="13540" y="116656"/>
                  </a:lnTo>
                  <a:lnTo>
                    <a:pt x="14618" y="116798"/>
                  </a:lnTo>
                  <a:lnTo>
                    <a:pt x="15696" y="116931"/>
                  </a:lnTo>
                  <a:lnTo>
                    <a:pt x="16805" y="117037"/>
                  </a:lnTo>
                  <a:lnTo>
                    <a:pt x="17943" y="117134"/>
                  </a:lnTo>
                  <a:lnTo>
                    <a:pt x="19081" y="117214"/>
                  </a:lnTo>
                  <a:lnTo>
                    <a:pt x="20280" y="117275"/>
                  </a:lnTo>
                  <a:lnTo>
                    <a:pt x="21478" y="117320"/>
                  </a:lnTo>
                  <a:lnTo>
                    <a:pt x="22676" y="117346"/>
                  </a:lnTo>
                  <a:lnTo>
                    <a:pt x="23904" y="117355"/>
                  </a:lnTo>
                  <a:lnTo>
                    <a:pt x="485508" y="117355"/>
                  </a:lnTo>
                  <a:lnTo>
                    <a:pt x="486736" y="117346"/>
                  </a:lnTo>
                  <a:lnTo>
                    <a:pt x="487934" y="117320"/>
                  </a:lnTo>
                  <a:lnTo>
                    <a:pt x="489133" y="117275"/>
                  </a:lnTo>
                  <a:lnTo>
                    <a:pt x="490301" y="117214"/>
                  </a:lnTo>
                  <a:lnTo>
                    <a:pt x="491469" y="117134"/>
                  </a:lnTo>
                  <a:lnTo>
                    <a:pt x="492607" y="117037"/>
                  </a:lnTo>
                  <a:lnTo>
                    <a:pt x="493716" y="116931"/>
                  </a:lnTo>
                  <a:lnTo>
                    <a:pt x="494794" y="116798"/>
                  </a:lnTo>
                  <a:lnTo>
                    <a:pt x="495872" y="116656"/>
                  </a:lnTo>
                  <a:lnTo>
                    <a:pt x="496891" y="116506"/>
                  </a:lnTo>
                  <a:lnTo>
                    <a:pt x="497879" y="116329"/>
                  </a:lnTo>
                  <a:lnTo>
                    <a:pt x="498868" y="116152"/>
                  </a:lnTo>
                  <a:lnTo>
                    <a:pt x="499797" y="115949"/>
                  </a:lnTo>
                  <a:lnTo>
                    <a:pt x="500695" y="115746"/>
                  </a:lnTo>
                  <a:lnTo>
                    <a:pt x="501564" y="115525"/>
                  </a:lnTo>
                  <a:lnTo>
                    <a:pt x="502403" y="115286"/>
                  </a:lnTo>
                  <a:lnTo>
                    <a:pt x="503181" y="115047"/>
                  </a:lnTo>
                  <a:lnTo>
                    <a:pt x="503930" y="114791"/>
                  </a:lnTo>
                  <a:lnTo>
                    <a:pt x="504649" y="114516"/>
                  </a:lnTo>
                  <a:lnTo>
                    <a:pt x="505308" y="114242"/>
                  </a:lnTo>
                  <a:lnTo>
                    <a:pt x="505937" y="113959"/>
                  </a:lnTo>
                  <a:lnTo>
                    <a:pt x="506506" y="113659"/>
                  </a:lnTo>
                  <a:lnTo>
                    <a:pt x="507046" y="113358"/>
                  </a:lnTo>
                  <a:lnTo>
                    <a:pt x="507525" y="113049"/>
                  </a:lnTo>
                  <a:lnTo>
                    <a:pt x="507944" y="112721"/>
                  </a:lnTo>
                  <a:lnTo>
                    <a:pt x="508334" y="112394"/>
                  </a:lnTo>
                  <a:lnTo>
                    <a:pt x="508663" y="112058"/>
                  </a:lnTo>
                  <a:lnTo>
                    <a:pt x="508903" y="111722"/>
                  </a:lnTo>
                  <a:lnTo>
                    <a:pt x="509112" y="111368"/>
                  </a:lnTo>
                  <a:lnTo>
                    <a:pt x="509292" y="111023"/>
                  </a:lnTo>
                  <a:lnTo>
                    <a:pt x="509382" y="110661"/>
                  </a:lnTo>
                  <a:lnTo>
                    <a:pt x="509412" y="110298"/>
                  </a:lnTo>
                  <a:lnTo>
                    <a:pt x="509412" y="82266"/>
                  </a:lnTo>
                  <a:lnTo>
                    <a:pt x="361585" y="82266"/>
                  </a:lnTo>
                  <a:lnTo>
                    <a:pt x="359518" y="82258"/>
                  </a:lnTo>
                  <a:lnTo>
                    <a:pt x="357481" y="82240"/>
                  </a:lnTo>
                  <a:lnTo>
                    <a:pt x="355444" y="82196"/>
                  </a:lnTo>
                  <a:lnTo>
                    <a:pt x="353407" y="82143"/>
                  </a:lnTo>
                  <a:lnTo>
                    <a:pt x="351430" y="82081"/>
                  </a:lnTo>
                  <a:lnTo>
                    <a:pt x="349423" y="81992"/>
                  </a:lnTo>
                  <a:lnTo>
                    <a:pt x="347446" y="81895"/>
                  </a:lnTo>
                  <a:lnTo>
                    <a:pt x="345499" y="81789"/>
                  </a:lnTo>
                  <a:lnTo>
                    <a:pt x="343552" y="81665"/>
                  </a:lnTo>
                  <a:lnTo>
                    <a:pt x="341635" y="81524"/>
                  </a:lnTo>
                  <a:lnTo>
                    <a:pt x="339718" y="81373"/>
                  </a:lnTo>
                  <a:lnTo>
                    <a:pt x="337831" y="81205"/>
                  </a:lnTo>
                  <a:lnTo>
                    <a:pt x="335974" y="81028"/>
                  </a:lnTo>
                  <a:lnTo>
                    <a:pt x="334146" y="80834"/>
                  </a:lnTo>
                  <a:lnTo>
                    <a:pt x="332319" y="80630"/>
                  </a:lnTo>
                  <a:lnTo>
                    <a:pt x="330492" y="80409"/>
                  </a:lnTo>
                  <a:lnTo>
                    <a:pt x="328724" y="80179"/>
                  </a:lnTo>
                  <a:lnTo>
                    <a:pt x="326957" y="79941"/>
                  </a:lnTo>
                  <a:lnTo>
                    <a:pt x="325220" y="79684"/>
                  </a:lnTo>
                  <a:lnTo>
                    <a:pt x="323512" y="79419"/>
                  </a:lnTo>
                  <a:lnTo>
                    <a:pt x="321835" y="79136"/>
                  </a:lnTo>
                  <a:lnTo>
                    <a:pt x="320187" y="78844"/>
                  </a:lnTo>
                  <a:lnTo>
                    <a:pt x="318540" y="78544"/>
                  </a:lnTo>
                  <a:lnTo>
                    <a:pt x="316922" y="78234"/>
                  </a:lnTo>
                  <a:lnTo>
                    <a:pt x="315365" y="77907"/>
                  </a:lnTo>
                  <a:lnTo>
                    <a:pt x="313807" y="77571"/>
                  </a:lnTo>
                  <a:lnTo>
                    <a:pt x="312279" y="77226"/>
                  </a:lnTo>
                  <a:lnTo>
                    <a:pt x="310782" y="76872"/>
                  </a:lnTo>
                  <a:lnTo>
                    <a:pt x="309314" y="76510"/>
                  </a:lnTo>
                  <a:lnTo>
                    <a:pt x="307876" y="76129"/>
                  </a:lnTo>
                  <a:lnTo>
                    <a:pt x="306468" y="75749"/>
                  </a:lnTo>
                  <a:lnTo>
                    <a:pt x="305090" y="75351"/>
                  </a:lnTo>
                  <a:lnTo>
                    <a:pt x="303772" y="74944"/>
                  </a:lnTo>
                  <a:lnTo>
                    <a:pt x="302454" y="74529"/>
                  </a:lnTo>
                  <a:lnTo>
                    <a:pt x="301196" y="74104"/>
                  </a:lnTo>
                  <a:lnTo>
                    <a:pt x="299938" y="73671"/>
                  </a:lnTo>
                  <a:lnTo>
                    <a:pt x="298740" y="73229"/>
                  </a:lnTo>
                  <a:lnTo>
                    <a:pt x="297571" y="72787"/>
                  </a:lnTo>
                  <a:lnTo>
                    <a:pt x="296433" y="72327"/>
                  </a:lnTo>
                  <a:lnTo>
                    <a:pt x="295325" y="71858"/>
                  </a:lnTo>
                  <a:lnTo>
                    <a:pt x="294276" y="71381"/>
                  </a:lnTo>
                  <a:lnTo>
                    <a:pt x="293258" y="70903"/>
                  </a:lnTo>
                  <a:lnTo>
                    <a:pt x="292269" y="70408"/>
                  </a:lnTo>
                  <a:lnTo>
                    <a:pt x="291341" y="69913"/>
                  </a:lnTo>
                  <a:lnTo>
                    <a:pt x="290442" y="69409"/>
                  </a:lnTo>
                  <a:lnTo>
                    <a:pt x="289573" y="68896"/>
                  </a:lnTo>
                  <a:lnTo>
                    <a:pt x="288735" y="68374"/>
                  </a:lnTo>
                  <a:lnTo>
                    <a:pt x="287956" y="67852"/>
                  </a:lnTo>
                  <a:lnTo>
                    <a:pt x="287237" y="67322"/>
                  </a:lnTo>
                  <a:lnTo>
                    <a:pt x="286518" y="66782"/>
                  </a:lnTo>
                  <a:lnTo>
                    <a:pt x="285889" y="66234"/>
                  </a:lnTo>
                  <a:lnTo>
                    <a:pt x="285260" y="65686"/>
                  </a:lnTo>
                  <a:lnTo>
                    <a:pt x="284721" y="65129"/>
                  </a:lnTo>
                  <a:lnTo>
                    <a:pt x="284182" y="64563"/>
                  </a:lnTo>
                  <a:lnTo>
                    <a:pt x="283732" y="63997"/>
                  </a:lnTo>
                  <a:lnTo>
                    <a:pt x="283313" y="63422"/>
                  </a:lnTo>
                  <a:lnTo>
                    <a:pt x="282924" y="62847"/>
                  </a:lnTo>
                  <a:lnTo>
                    <a:pt x="282594" y="62264"/>
                  </a:lnTo>
                  <a:lnTo>
                    <a:pt x="282324" y="61680"/>
                  </a:lnTo>
                  <a:lnTo>
                    <a:pt x="282085" y="61088"/>
                  </a:lnTo>
                  <a:lnTo>
                    <a:pt x="281905" y="60486"/>
                  </a:lnTo>
                  <a:lnTo>
                    <a:pt x="281785" y="59894"/>
                  </a:lnTo>
                  <a:lnTo>
                    <a:pt x="281695" y="59284"/>
                  </a:lnTo>
                  <a:lnTo>
                    <a:pt x="281665" y="58682"/>
                  </a:lnTo>
                  <a:lnTo>
                    <a:pt x="281695" y="58072"/>
                  </a:lnTo>
                  <a:lnTo>
                    <a:pt x="281785" y="57462"/>
                  </a:lnTo>
                  <a:lnTo>
                    <a:pt x="281905" y="56870"/>
                  </a:lnTo>
                  <a:lnTo>
                    <a:pt x="282085" y="56268"/>
                  </a:lnTo>
                  <a:lnTo>
                    <a:pt x="282324" y="55676"/>
                  </a:lnTo>
                  <a:lnTo>
                    <a:pt x="282594" y="55092"/>
                  </a:lnTo>
                  <a:lnTo>
                    <a:pt x="282924" y="54509"/>
                  </a:lnTo>
                  <a:lnTo>
                    <a:pt x="283313" y="53934"/>
                  </a:lnTo>
                  <a:lnTo>
                    <a:pt x="283732" y="53359"/>
                  </a:lnTo>
                  <a:lnTo>
                    <a:pt x="284182" y="52793"/>
                  </a:lnTo>
                  <a:lnTo>
                    <a:pt x="284721" y="52227"/>
                  </a:lnTo>
                  <a:lnTo>
                    <a:pt x="285260" y="51670"/>
                  </a:lnTo>
                  <a:lnTo>
                    <a:pt x="285889" y="51122"/>
                  </a:lnTo>
                  <a:lnTo>
                    <a:pt x="286518" y="50573"/>
                  </a:lnTo>
                  <a:lnTo>
                    <a:pt x="287237" y="50034"/>
                  </a:lnTo>
                  <a:lnTo>
                    <a:pt x="287956" y="49503"/>
                  </a:lnTo>
                  <a:lnTo>
                    <a:pt x="288735" y="48982"/>
                  </a:lnTo>
                  <a:lnTo>
                    <a:pt x="289573" y="48460"/>
                  </a:lnTo>
                  <a:lnTo>
                    <a:pt x="290442" y="47947"/>
                  </a:lnTo>
                  <a:lnTo>
                    <a:pt x="291341" y="47443"/>
                  </a:lnTo>
                  <a:lnTo>
                    <a:pt x="292269" y="46948"/>
                  </a:lnTo>
                  <a:lnTo>
                    <a:pt x="293258" y="46453"/>
                  </a:lnTo>
                  <a:lnTo>
                    <a:pt x="294276" y="45975"/>
                  </a:lnTo>
                  <a:lnTo>
                    <a:pt x="295325" y="45498"/>
                  </a:lnTo>
                  <a:lnTo>
                    <a:pt x="296433" y="45029"/>
                  </a:lnTo>
                  <a:lnTo>
                    <a:pt x="297571" y="44578"/>
                  </a:lnTo>
                  <a:lnTo>
                    <a:pt x="298740" y="44127"/>
                  </a:lnTo>
                  <a:lnTo>
                    <a:pt x="299938" y="43685"/>
                  </a:lnTo>
                  <a:lnTo>
                    <a:pt x="301196" y="43252"/>
                  </a:lnTo>
                  <a:lnTo>
                    <a:pt x="302454" y="42827"/>
                  </a:lnTo>
                  <a:lnTo>
                    <a:pt x="303772" y="42411"/>
                  </a:lnTo>
                  <a:lnTo>
                    <a:pt x="305090" y="42005"/>
                  </a:lnTo>
                  <a:lnTo>
                    <a:pt x="306468" y="41607"/>
                  </a:lnTo>
                  <a:lnTo>
                    <a:pt x="307876" y="41227"/>
                  </a:lnTo>
                  <a:lnTo>
                    <a:pt x="309314" y="40846"/>
                  </a:lnTo>
                  <a:lnTo>
                    <a:pt x="310782" y="40484"/>
                  </a:lnTo>
                  <a:lnTo>
                    <a:pt x="312279" y="40130"/>
                  </a:lnTo>
                  <a:lnTo>
                    <a:pt x="313807" y="39785"/>
                  </a:lnTo>
                  <a:lnTo>
                    <a:pt x="315365" y="39449"/>
                  </a:lnTo>
                  <a:lnTo>
                    <a:pt x="316922" y="39122"/>
                  </a:lnTo>
                  <a:lnTo>
                    <a:pt x="318540" y="38812"/>
                  </a:lnTo>
                  <a:lnTo>
                    <a:pt x="320187" y="38512"/>
                  </a:lnTo>
                  <a:lnTo>
                    <a:pt x="321835" y="38220"/>
                  </a:lnTo>
                  <a:lnTo>
                    <a:pt x="323512" y="37937"/>
                  </a:lnTo>
                  <a:lnTo>
                    <a:pt x="325220" y="37672"/>
                  </a:lnTo>
                  <a:lnTo>
                    <a:pt x="326957" y="37415"/>
                  </a:lnTo>
                  <a:lnTo>
                    <a:pt x="328724" y="37176"/>
                  </a:lnTo>
                  <a:lnTo>
                    <a:pt x="330492" y="36947"/>
                  </a:lnTo>
                  <a:lnTo>
                    <a:pt x="332319" y="36726"/>
                  </a:lnTo>
                  <a:lnTo>
                    <a:pt x="334146" y="36522"/>
                  </a:lnTo>
                  <a:lnTo>
                    <a:pt x="335974" y="36328"/>
                  </a:lnTo>
                  <a:lnTo>
                    <a:pt x="337831" y="36151"/>
                  </a:lnTo>
                  <a:lnTo>
                    <a:pt x="339718" y="35983"/>
                  </a:lnTo>
                  <a:lnTo>
                    <a:pt x="341635" y="35832"/>
                  </a:lnTo>
                  <a:lnTo>
                    <a:pt x="343552" y="35691"/>
                  </a:lnTo>
                  <a:lnTo>
                    <a:pt x="345499" y="35567"/>
                  </a:lnTo>
                  <a:lnTo>
                    <a:pt x="347446" y="35461"/>
                  </a:lnTo>
                  <a:lnTo>
                    <a:pt x="349423" y="35364"/>
                  </a:lnTo>
                  <a:lnTo>
                    <a:pt x="351430" y="35284"/>
                  </a:lnTo>
                  <a:lnTo>
                    <a:pt x="353407" y="35213"/>
                  </a:lnTo>
                  <a:lnTo>
                    <a:pt x="355444" y="35160"/>
                  </a:lnTo>
                  <a:lnTo>
                    <a:pt x="357481" y="35125"/>
                  </a:lnTo>
                  <a:lnTo>
                    <a:pt x="359518" y="35098"/>
                  </a:lnTo>
                  <a:lnTo>
                    <a:pt x="361585" y="35090"/>
                  </a:lnTo>
                  <a:lnTo>
                    <a:pt x="509412" y="35090"/>
                  </a:lnTo>
                  <a:lnTo>
                    <a:pt x="509412" y="7058"/>
                  </a:lnTo>
                  <a:lnTo>
                    <a:pt x="509382" y="6695"/>
                  </a:lnTo>
                  <a:lnTo>
                    <a:pt x="509292" y="6341"/>
                  </a:lnTo>
                  <a:lnTo>
                    <a:pt x="509112" y="5988"/>
                  </a:lnTo>
                  <a:lnTo>
                    <a:pt x="508903" y="5634"/>
                  </a:lnTo>
                  <a:lnTo>
                    <a:pt x="508663" y="5298"/>
                  </a:lnTo>
                  <a:lnTo>
                    <a:pt x="508334" y="4962"/>
                  </a:lnTo>
                  <a:lnTo>
                    <a:pt x="507944" y="4635"/>
                  </a:lnTo>
                  <a:lnTo>
                    <a:pt x="507525" y="4307"/>
                  </a:lnTo>
                  <a:lnTo>
                    <a:pt x="507046" y="3998"/>
                  </a:lnTo>
                  <a:lnTo>
                    <a:pt x="506506" y="3697"/>
                  </a:lnTo>
                  <a:lnTo>
                    <a:pt x="505937" y="3397"/>
                  </a:lnTo>
                  <a:lnTo>
                    <a:pt x="505308" y="3114"/>
                  </a:lnTo>
                  <a:lnTo>
                    <a:pt x="504649" y="2840"/>
                  </a:lnTo>
                  <a:lnTo>
                    <a:pt x="503930" y="2574"/>
                  </a:lnTo>
                  <a:lnTo>
                    <a:pt x="503181" y="2318"/>
                  </a:lnTo>
                  <a:lnTo>
                    <a:pt x="502403" y="2070"/>
                  </a:lnTo>
                  <a:lnTo>
                    <a:pt x="501564" y="1831"/>
                  </a:lnTo>
                  <a:lnTo>
                    <a:pt x="500695" y="1610"/>
                  </a:lnTo>
                  <a:lnTo>
                    <a:pt x="499797" y="1407"/>
                  </a:lnTo>
                  <a:lnTo>
                    <a:pt x="498868" y="1204"/>
                  </a:lnTo>
                  <a:lnTo>
                    <a:pt x="497879" y="1027"/>
                  </a:lnTo>
                  <a:lnTo>
                    <a:pt x="496891" y="850"/>
                  </a:lnTo>
                  <a:lnTo>
                    <a:pt x="495872" y="700"/>
                  </a:lnTo>
                  <a:lnTo>
                    <a:pt x="494794" y="558"/>
                  </a:lnTo>
                  <a:lnTo>
                    <a:pt x="493716" y="434"/>
                  </a:lnTo>
                  <a:lnTo>
                    <a:pt x="492607" y="319"/>
                  </a:lnTo>
                  <a:lnTo>
                    <a:pt x="491469" y="222"/>
                  </a:lnTo>
                  <a:lnTo>
                    <a:pt x="490301" y="142"/>
                  </a:lnTo>
                  <a:lnTo>
                    <a:pt x="489133" y="81"/>
                  </a:lnTo>
                  <a:lnTo>
                    <a:pt x="487934" y="36"/>
                  </a:lnTo>
                  <a:lnTo>
                    <a:pt x="486736" y="10"/>
                  </a:lnTo>
                  <a:lnTo>
                    <a:pt x="485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9789175" y="-6380575"/>
              <a:ext cx="5643500" cy="943575"/>
            </a:xfrm>
            <a:custGeom>
              <a:avLst/>
              <a:gdLst/>
              <a:ahLst/>
              <a:cxnLst/>
              <a:rect l="l" t="t" r="r" b="b"/>
              <a:pathLst>
                <a:path w="225740" h="37743" extrusionOk="0">
                  <a:moveTo>
                    <a:pt x="62576" y="11178"/>
                  </a:moveTo>
                  <a:lnTo>
                    <a:pt x="63924" y="11187"/>
                  </a:lnTo>
                  <a:lnTo>
                    <a:pt x="65242" y="11222"/>
                  </a:lnTo>
                  <a:lnTo>
                    <a:pt x="66560" y="11267"/>
                  </a:lnTo>
                  <a:lnTo>
                    <a:pt x="67818" y="11337"/>
                  </a:lnTo>
                  <a:lnTo>
                    <a:pt x="69106" y="11426"/>
                  </a:lnTo>
                  <a:lnTo>
                    <a:pt x="70334" y="11523"/>
                  </a:lnTo>
                  <a:lnTo>
                    <a:pt x="71532" y="11647"/>
                  </a:lnTo>
                  <a:lnTo>
                    <a:pt x="72731" y="11788"/>
                  </a:lnTo>
                  <a:lnTo>
                    <a:pt x="73869" y="11939"/>
                  </a:lnTo>
                  <a:lnTo>
                    <a:pt x="75007" y="12107"/>
                  </a:lnTo>
                  <a:lnTo>
                    <a:pt x="76086" y="12292"/>
                  </a:lnTo>
                  <a:lnTo>
                    <a:pt x="77134" y="12496"/>
                  </a:lnTo>
                  <a:lnTo>
                    <a:pt x="78152" y="12708"/>
                  </a:lnTo>
                  <a:lnTo>
                    <a:pt x="79141" y="12938"/>
                  </a:lnTo>
                  <a:lnTo>
                    <a:pt x="80100" y="13177"/>
                  </a:lnTo>
                  <a:lnTo>
                    <a:pt x="80998" y="13433"/>
                  </a:lnTo>
                  <a:lnTo>
                    <a:pt x="81867" y="13698"/>
                  </a:lnTo>
                  <a:lnTo>
                    <a:pt x="82676" y="13981"/>
                  </a:lnTo>
                  <a:lnTo>
                    <a:pt x="83454" y="14273"/>
                  </a:lnTo>
                  <a:lnTo>
                    <a:pt x="84173" y="14574"/>
                  </a:lnTo>
                  <a:lnTo>
                    <a:pt x="84862" y="14883"/>
                  </a:lnTo>
                  <a:lnTo>
                    <a:pt x="85491" y="15202"/>
                  </a:lnTo>
                  <a:lnTo>
                    <a:pt x="86061" y="15538"/>
                  </a:lnTo>
                  <a:lnTo>
                    <a:pt x="86570" y="15874"/>
                  </a:lnTo>
                  <a:lnTo>
                    <a:pt x="87049" y="16227"/>
                  </a:lnTo>
                  <a:lnTo>
                    <a:pt x="87438" y="16581"/>
                  </a:lnTo>
                  <a:lnTo>
                    <a:pt x="87798" y="16944"/>
                  </a:lnTo>
                  <a:lnTo>
                    <a:pt x="88097" y="17315"/>
                  </a:lnTo>
                  <a:lnTo>
                    <a:pt x="88307" y="17695"/>
                  </a:lnTo>
                  <a:lnTo>
                    <a:pt x="88487" y="18084"/>
                  </a:lnTo>
                  <a:lnTo>
                    <a:pt x="88577" y="18473"/>
                  </a:lnTo>
                  <a:lnTo>
                    <a:pt x="88607" y="18871"/>
                  </a:lnTo>
                  <a:lnTo>
                    <a:pt x="88577" y="19260"/>
                  </a:lnTo>
                  <a:lnTo>
                    <a:pt x="88487" y="19650"/>
                  </a:lnTo>
                  <a:lnTo>
                    <a:pt x="88307" y="20039"/>
                  </a:lnTo>
                  <a:lnTo>
                    <a:pt x="88097" y="20419"/>
                  </a:lnTo>
                  <a:lnTo>
                    <a:pt x="87798" y="20790"/>
                  </a:lnTo>
                  <a:lnTo>
                    <a:pt x="87438" y="21153"/>
                  </a:lnTo>
                  <a:lnTo>
                    <a:pt x="87049" y="21507"/>
                  </a:lnTo>
                  <a:lnTo>
                    <a:pt x="86570" y="21860"/>
                  </a:lnTo>
                  <a:lnTo>
                    <a:pt x="86061" y="22196"/>
                  </a:lnTo>
                  <a:lnTo>
                    <a:pt x="85491" y="22532"/>
                  </a:lnTo>
                  <a:lnTo>
                    <a:pt x="84862" y="22851"/>
                  </a:lnTo>
                  <a:lnTo>
                    <a:pt x="84173" y="23169"/>
                  </a:lnTo>
                  <a:lnTo>
                    <a:pt x="83454" y="23470"/>
                  </a:lnTo>
                  <a:lnTo>
                    <a:pt x="82676" y="23753"/>
                  </a:lnTo>
                  <a:lnTo>
                    <a:pt x="81867" y="24036"/>
                  </a:lnTo>
                  <a:lnTo>
                    <a:pt x="80998" y="24301"/>
                  </a:lnTo>
                  <a:lnTo>
                    <a:pt x="80100" y="24557"/>
                  </a:lnTo>
                  <a:lnTo>
                    <a:pt x="79141" y="24796"/>
                  </a:lnTo>
                  <a:lnTo>
                    <a:pt x="78152" y="25026"/>
                  </a:lnTo>
                  <a:lnTo>
                    <a:pt x="77134" y="25238"/>
                  </a:lnTo>
                  <a:lnTo>
                    <a:pt x="76086" y="25442"/>
                  </a:lnTo>
                  <a:lnTo>
                    <a:pt x="75007" y="25627"/>
                  </a:lnTo>
                  <a:lnTo>
                    <a:pt x="73869" y="25795"/>
                  </a:lnTo>
                  <a:lnTo>
                    <a:pt x="72731" y="25946"/>
                  </a:lnTo>
                  <a:lnTo>
                    <a:pt x="71532" y="26087"/>
                  </a:lnTo>
                  <a:lnTo>
                    <a:pt x="70334" y="26211"/>
                  </a:lnTo>
                  <a:lnTo>
                    <a:pt x="69106" y="26308"/>
                  </a:lnTo>
                  <a:lnTo>
                    <a:pt x="67818" y="26397"/>
                  </a:lnTo>
                  <a:lnTo>
                    <a:pt x="66560" y="26467"/>
                  </a:lnTo>
                  <a:lnTo>
                    <a:pt x="65242" y="26512"/>
                  </a:lnTo>
                  <a:lnTo>
                    <a:pt x="63924" y="26547"/>
                  </a:lnTo>
                  <a:lnTo>
                    <a:pt x="62576" y="26556"/>
                  </a:lnTo>
                  <a:lnTo>
                    <a:pt x="61258" y="26547"/>
                  </a:lnTo>
                  <a:lnTo>
                    <a:pt x="59910" y="26512"/>
                  </a:lnTo>
                  <a:lnTo>
                    <a:pt x="58622" y="26467"/>
                  </a:lnTo>
                  <a:lnTo>
                    <a:pt x="57334" y="26397"/>
                  </a:lnTo>
                  <a:lnTo>
                    <a:pt x="56076" y="26308"/>
                  </a:lnTo>
                  <a:lnTo>
                    <a:pt x="54848" y="26211"/>
                  </a:lnTo>
                  <a:lnTo>
                    <a:pt x="53619" y="26087"/>
                  </a:lnTo>
                  <a:lnTo>
                    <a:pt x="52451" y="25946"/>
                  </a:lnTo>
                  <a:lnTo>
                    <a:pt x="51313" y="25795"/>
                  </a:lnTo>
                  <a:lnTo>
                    <a:pt x="50175" y="25627"/>
                  </a:lnTo>
                  <a:lnTo>
                    <a:pt x="49096" y="25442"/>
                  </a:lnTo>
                  <a:lnTo>
                    <a:pt x="48018" y="25238"/>
                  </a:lnTo>
                  <a:lnTo>
                    <a:pt x="46999" y="25026"/>
                  </a:lnTo>
                  <a:lnTo>
                    <a:pt x="46011" y="24796"/>
                  </a:lnTo>
                  <a:lnTo>
                    <a:pt x="45082" y="24557"/>
                  </a:lnTo>
                  <a:lnTo>
                    <a:pt x="44184" y="24301"/>
                  </a:lnTo>
                  <a:lnTo>
                    <a:pt x="43315" y="24036"/>
                  </a:lnTo>
                  <a:lnTo>
                    <a:pt x="42506" y="23753"/>
                  </a:lnTo>
                  <a:lnTo>
                    <a:pt x="41727" y="23470"/>
                  </a:lnTo>
                  <a:lnTo>
                    <a:pt x="41008" y="23169"/>
                  </a:lnTo>
                  <a:lnTo>
                    <a:pt x="40319" y="22851"/>
                  </a:lnTo>
                  <a:lnTo>
                    <a:pt x="39690" y="22532"/>
                  </a:lnTo>
                  <a:lnTo>
                    <a:pt x="39121" y="22196"/>
                  </a:lnTo>
                  <a:lnTo>
                    <a:pt x="38582" y="21860"/>
                  </a:lnTo>
                  <a:lnTo>
                    <a:pt x="38133" y="21507"/>
                  </a:lnTo>
                  <a:lnTo>
                    <a:pt x="37713" y="21153"/>
                  </a:lnTo>
                  <a:lnTo>
                    <a:pt x="37384" y="20790"/>
                  </a:lnTo>
                  <a:lnTo>
                    <a:pt x="37084" y="20419"/>
                  </a:lnTo>
                  <a:lnTo>
                    <a:pt x="36845" y="20039"/>
                  </a:lnTo>
                  <a:lnTo>
                    <a:pt x="36695" y="19650"/>
                  </a:lnTo>
                  <a:lnTo>
                    <a:pt x="36575" y="19260"/>
                  </a:lnTo>
                  <a:lnTo>
                    <a:pt x="36545" y="18871"/>
                  </a:lnTo>
                  <a:lnTo>
                    <a:pt x="36575" y="18473"/>
                  </a:lnTo>
                  <a:lnTo>
                    <a:pt x="36695" y="18084"/>
                  </a:lnTo>
                  <a:lnTo>
                    <a:pt x="36845" y="17695"/>
                  </a:lnTo>
                  <a:lnTo>
                    <a:pt x="37084" y="17315"/>
                  </a:lnTo>
                  <a:lnTo>
                    <a:pt x="37384" y="16944"/>
                  </a:lnTo>
                  <a:lnTo>
                    <a:pt x="37713" y="16581"/>
                  </a:lnTo>
                  <a:lnTo>
                    <a:pt x="38133" y="16227"/>
                  </a:lnTo>
                  <a:lnTo>
                    <a:pt x="38582" y="15874"/>
                  </a:lnTo>
                  <a:lnTo>
                    <a:pt x="39121" y="15538"/>
                  </a:lnTo>
                  <a:lnTo>
                    <a:pt x="39690" y="15202"/>
                  </a:lnTo>
                  <a:lnTo>
                    <a:pt x="40319" y="14883"/>
                  </a:lnTo>
                  <a:lnTo>
                    <a:pt x="41008" y="14574"/>
                  </a:lnTo>
                  <a:lnTo>
                    <a:pt x="41727" y="14273"/>
                  </a:lnTo>
                  <a:lnTo>
                    <a:pt x="42506" y="13981"/>
                  </a:lnTo>
                  <a:lnTo>
                    <a:pt x="43315" y="13698"/>
                  </a:lnTo>
                  <a:lnTo>
                    <a:pt x="44184" y="13433"/>
                  </a:lnTo>
                  <a:lnTo>
                    <a:pt x="45082" y="13177"/>
                  </a:lnTo>
                  <a:lnTo>
                    <a:pt x="46011" y="12938"/>
                  </a:lnTo>
                  <a:lnTo>
                    <a:pt x="46999" y="12708"/>
                  </a:lnTo>
                  <a:lnTo>
                    <a:pt x="48018" y="12496"/>
                  </a:lnTo>
                  <a:lnTo>
                    <a:pt x="49096" y="12292"/>
                  </a:lnTo>
                  <a:lnTo>
                    <a:pt x="50175" y="12107"/>
                  </a:lnTo>
                  <a:lnTo>
                    <a:pt x="51313" y="11939"/>
                  </a:lnTo>
                  <a:lnTo>
                    <a:pt x="52451" y="11788"/>
                  </a:lnTo>
                  <a:lnTo>
                    <a:pt x="53619" y="11647"/>
                  </a:lnTo>
                  <a:lnTo>
                    <a:pt x="54848" y="11523"/>
                  </a:lnTo>
                  <a:lnTo>
                    <a:pt x="56076" y="11426"/>
                  </a:lnTo>
                  <a:lnTo>
                    <a:pt x="57334" y="11337"/>
                  </a:lnTo>
                  <a:lnTo>
                    <a:pt x="58622" y="11267"/>
                  </a:lnTo>
                  <a:lnTo>
                    <a:pt x="59910" y="11222"/>
                  </a:lnTo>
                  <a:lnTo>
                    <a:pt x="61258" y="11187"/>
                  </a:lnTo>
                  <a:lnTo>
                    <a:pt x="62576" y="11178"/>
                  </a:lnTo>
                  <a:close/>
                  <a:moveTo>
                    <a:pt x="62276" y="1"/>
                  </a:moveTo>
                  <a:lnTo>
                    <a:pt x="60629" y="18"/>
                  </a:lnTo>
                  <a:lnTo>
                    <a:pt x="59011" y="54"/>
                  </a:lnTo>
                  <a:lnTo>
                    <a:pt x="57394" y="98"/>
                  </a:lnTo>
                  <a:lnTo>
                    <a:pt x="55806" y="151"/>
                  </a:lnTo>
                  <a:lnTo>
                    <a:pt x="54219" y="213"/>
                  </a:lnTo>
                  <a:lnTo>
                    <a:pt x="52631" y="292"/>
                  </a:lnTo>
                  <a:lnTo>
                    <a:pt x="51073" y="381"/>
                  </a:lnTo>
                  <a:lnTo>
                    <a:pt x="49516" y="478"/>
                  </a:lnTo>
                  <a:lnTo>
                    <a:pt x="47988" y="593"/>
                  </a:lnTo>
                  <a:lnTo>
                    <a:pt x="46460" y="717"/>
                  </a:lnTo>
                  <a:lnTo>
                    <a:pt x="44962" y="850"/>
                  </a:lnTo>
                  <a:lnTo>
                    <a:pt x="43465" y="991"/>
                  </a:lnTo>
                  <a:lnTo>
                    <a:pt x="41997" y="1150"/>
                  </a:lnTo>
                  <a:lnTo>
                    <a:pt x="40529" y="1309"/>
                  </a:lnTo>
                  <a:lnTo>
                    <a:pt x="39091" y="1486"/>
                  </a:lnTo>
                  <a:lnTo>
                    <a:pt x="37683" y="1672"/>
                  </a:lnTo>
                  <a:lnTo>
                    <a:pt x="36276" y="1867"/>
                  </a:lnTo>
                  <a:lnTo>
                    <a:pt x="34868" y="2070"/>
                  </a:lnTo>
                  <a:lnTo>
                    <a:pt x="33520" y="2282"/>
                  </a:lnTo>
                  <a:lnTo>
                    <a:pt x="32172" y="2503"/>
                  </a:lnTo>
                  <a:lnTo>
                    <a:pt x="30824" y="2742"/>
                  </a:lnTo>
                  <a:lnTo>
                    <a:pt x="29536" y="2981"/>
                  </a:lnTo>
                  <a:lnTo>
                    <a:pt x="28248" y="3228"/>
                  </a:lnTo>
                  <a:lnTo>
                    <a:pt x="26990" y="3494"/>
                  </a:lnTo>
                  <a:lnTo>
                    <a:pt x="25731" y="3759"/>
                  </a:lnTo>
                  <a:lnTo>
                    <a:pt x="24503" y="4033"/>
                  </a:lnTo>
                  <a:lnTo>
                    <a:pt x="23305" y="4316"/>
                  </a:lnTo>
                  <a:lnTo>
                    <a:pt x="22137" y="4617"/>
                  </a:lnTo>
                  <a:lnTo>
                    <a:pt x="20999" y="4917"/>
                  </a:lnTo>
                  <a:lnTo>
                    <a:pt x="19860" y="5227"/>
                  </a:lnTo>
                  <a:lnTo>
                    <a:pt x="18782" y="5536"/>
                  </a:lnTo>
                  <a:lnTo>
                    <a:pt x="17704" y="5864"/>
                  </a:lnTo>
                  <a:lnTo>
                    <a:pt x="16655" y="6200"/>
                  </a:lnTo>
                  <a:lnTo>
                    <a:pt x="15637" y="6536"/>
                  </a:lnTo>
                  <a:lnTo>
                    <a:pt x="14648" y="6880"/>
                  </a:lnTo>
                  <a:lnTo>
                    <a:pt x="13660" y="7234"/>
                  </a:lnTo>
                  <a:lnTo>
                    <a:pt x="12731" y="7597"/>
                  </a:lnTo>
                  <a:lnTo>
                    <a:pt x="11832" y="7959"/>
                  </a:lnTo>
                  <a:lnTo>
                    <a:pt x="10964" y="8340"/>
                  </a:lnTo>
                  <a:lnTo>
                    <a:pt x="10095" y="8711"/>
                  </a:lnTo>
                  <a:lnTo>
                    <a:pt x="9286" y="9100"/>
                  </a:lnTo>
                  <a:lnTo>
                    <a:pt x="8507" y="9489"/>
                  </a:lnTo>
                  <a:lnTo>
                    <a:pt x="7729" y="9896"/>
                  </a:lnTo>
                  <a:lnTo>
                    <a:pt x="7010" y="10294"/>
                  </a:lnTo>
                  <a:lnTo>
                    <a:pt x="6321" y="10701"/>
                  </a:lnTo>
                  <a:lnTo>
                    <a:pt x="5662" y="11116"/>
                  </a:lnTo>
                  <a:lnTo>
                    <a:pt x="5033" y="11541"/>
                  </a:lnTo>
                  <a:lnTo>
                    <a:pt x="4434" y="11965"/>
                  </a:lnTo>
                  <a:lnTo>
                    <a:pt x="3894" y="12398"/>
                  </a:lnTo>
                  <a:lnTo>
                    <a:pt x="3355" y="12832"/>
                  </a:lnTo>
                  <a:lnTo>
                    <a:pt x="2876" y="13274"/>
                  </a:lnTo>
                  <a:lnTo>
                    <a:pt x="2427" y="13716"/>
                  </a:lnTo>
                  <a:lnTo>
                    <a:pt x="2007" y="14167"/>
                  </a:lnTo>
                  <a:lnTo>
                    <a:pt x="1648" y="14618"/>
                  </a:lnTo>
                  <a:lnTo>
                    <a:pt x="1288" y="15078"/>
                  </a:lnTo>
                  <a:lnTo>
                    <a:pt x="989" y="15538"/>
                  </a:lnTo>
                  <a:lnTo>
                    <a:pt x="719" y="16006"/>
                  </a:lnTo>
                  <a:lnTo>
                    <a:pt x="510" y="16475"/>
                  </a:lnTo>
                  <a:lnTo>
                    <a:pt x="330" y="16944"/>
                  </a:lnTo>
                  <a:lnTo>
                    <a:pt x="180" y="17421"/>
                  </a:lnTo>
                  <a:lnTo>
                    <a:pt x="90" y="17899"/>
                  </a:lnTo>
                  <a:lnTo>
                    <a:pt x="0" y="18385"/>
                  </a:lnTo>
                  <a:lnTo>
                    <a:pt x="0" y="18871"/>
                  </a:lnTo>
                  <a:lnTo>
                    <a:pt x="0" y="19349"/>
                  </a:lnTo>
                  <a:lnTo>
                    <a:pt x="90" y="19835"/>
                  </a:lnTo>
                  <a:lnTo>
                    <a:pt x="180" y="20313"/>
                  </a:lnTo>
                  <a:lnTo>
                    <a:pt x="330" y="20790"/>
                  </a:lnTo>
                  <a:lnTo>
                    <a:pt x="510" y="21259"/>
                  </a:lnTo>
                  <a:lnTo>
                    <a:pt x="719" y="21728"/>
                  </a:lnTo>
                  <a:lnTo>
                    <a:pt x="989" y="22196"/>
                  </a:lnTo>
                  <a:lnTo>
                    <a:pt x="1288" y="22656"/>
                  </a:lnTo>
                  <a:lnTo>
                    <a:pt x="1648" y="23116"/>
                  </a:lnTo>
                  <a:lnTo>
                    <a:pt x="2007" y="23567"/>
                  </a:lnTo>
                  <a:lnTo>
                    <a:pt x="2427" y="24018"/>
                  </a:lnTo>
                  <a:lnTo>
                    <a:pt x="2876" y="24460"/>
                  </a:lnTo>
                  <a:lnTo>
                    <a:pt x="3355" y="24902"/>
                  </a:lnTo>
                  <a:lnTo>
                    <a:pt x="3894" y="25336"/>
                  </a:lnTo>
                  <a:lnTo>
                    <a:pt x="4434" y="25769"/>
                  </a:lnTo>
                  <a:lnTo>
                    <a:pt x="5033" y="26193"/>
                  </a:lnTo>
                  <a:lnTo>
                    <a:pt x="5662" y="26618"/>
                  </a:lnTo>
                  <a:lnTo>
                    <a:pt x="6321" y="27033"/>
                  </a:lnTo>
                  <a:lnTo>
                    <a:pt x="7010" y="27440"/>
                  </a:lnTo>
                  <a:lnTo>
                    <a:pt x="7729" y="27847"/>
                  </a:lnTo>
                  <a:lnTo>
                    <a:pt x="8507" y="28245"/>
                  </a:lnTo>
                  <a:lnTo>
                    <a:pt x="9286" y="28634"/>
                  </a:lnTo>
                  <a:lnTo>
                    <a:pt x="10095" y="29023"/>
                  </a:lnTo>
                  <a:lnTo>
                    <a:pt x="10964" y="29403"/>
                  </a:lnTo>
                  <a:lnTo>
                    <a:pt x="11832" y="29775"/>
                  </a:lnTo>
                  <a:lnTo>
                    <a:pt x="12731" y="30137"/>
                  </a:lnTo>
                  <a:lnTo>
                    <a:pt x="13660" y="30500"/>
                  </a:lnTo>
                  <a:lnTo>
                    <a:pt x="14648" y="30854"/>
                  </a:lnTo>
                  <a:lnTo>
                    <a:pt x="15637" y="31198"/>
                  </a:lnTo>
                  <a:lnTo>
                    <a:pt x="16655" y="31534"/>
                  </a:lnTo>
                  <a:lnTo>
                    <a:pt x="17704" y="31870"/>
                  </a:lnTo>
                  <a:lnTo>
                    <a:pt x="18782" y="32198"/>
                  </a:lnTo>
                  <a:lnTo>
                    <a:pt x="19860" y="32516"/>
                  </a:lnTo>
                  <a:lnTo>
                    <a:pt x="20999" y="32817"/>
                  </a:lnTo>
                  <a:lnTo>
                    <a:pt x="22137" y="33126"/>
                  </a:lnTo>
                  <a:lnTo>
                    <a:pt x="23305" y="33418"/>
                  </a:lnTo>
                  <a:lnTo>
                    <a:pt x="24503" y="33701"/>
                  </a:lnTo>
                  <a:lnTo>
                    <a:pt x="25731" y="33975"/>
                  </a:lnTo>
                  <a:lnTo>
                    <a:pt x="26990" y="34240"/>
                  </a:lnTo>
                  <a:lnTo>
                    <a:pt x="28248" y="34506"/>
                  </a:lnTo>
                  <a:lnTo>
                    <a:pt x="29536" y="34753"/>
                  </a:lnTo>
                  <a:lnTo>
                    <a:pt x="30824" y="34992"/>
                  </a:lnTo>
                  <a:lnTo>
                    <a:pt x="32172" y="35231"/>
                  </a:lnTo>
                  <a:lnTo>
                    <a:pt x="33520" y="35452"/>
                  </a:lnTo>
                  <a:lnTo>
                    <a:pt x="34868" y="35664"/>
                  </a:lnTo>
                  <a:lnTo>
                    <a:pt x="36276" y="35867"/>
                  </a:lnTo>
                  <a:lnTo>
                    <a:pt x="37683" y="36062"/>
                  </a:lnTo>
                  <a:lnTo>
                    <a:pt x="39091" y="36248"/>
                  </a:lnTo>
                  <a:lnTo>
                    <a:pt x="40529" y="36425"/>
                  </a:lnTo>
                  <a:lnTo>
                    <a:pt x="41997" y="36593"/>
                  </a:lnTo>
                  <a:lnTo>
                    <a:pt x="43465" y="36743"/>
                  </a:lnTo>
                  <a:lnTo>
                    <a:pt x="44962" y="36884"/>
                  </a:lnTo>
                  <a:lnTo>
                    <a:pt x="46460" y="37017"/>
                  </a:lnTo>
                  <a:lnTo>
                    <a:pt x="47988" y="37141"/>
                  </a:lnTo>
                  <a:lnTo>
                    <a:pt x="49516" y="37256"/>
                  </a:lnTo>
                  <a:lnTo>
                    <a:pt x="51073" y="37353"/>
                  </a:lnTo>
                  <a:lnTo>
                    <a:pt x="52631" y="37441"/>
                  </a:lnTo>
                  <a:lnTo>
                    <a:pt x="54219" y="37521"/>
                  </a:lnTo>
                  <a:lnTo>
                    <a:pt x="55806" y="37583"/>
                  </a:lnTo>
                  <a:lnTo>
                    <a:pt x="57394" y="37636"/>
                  </a:lnTo>
                  <a:lnTo>
                    <a:pt x="59011" y="37680"/>
                  </a:lnTo>
                  <a:lnTo>
                    <a:pt x="60629" y="37716"/>
                  </a:lnTo>
                  <a:lnTo>
                    <a:pt x="62276" y="37733"/>
                  </a:lnTo>
                  <a:lnTo>
                    <a:pt x="63924" y="37742"/>
                  </a:lnTo>
                  <a:lnTo>
                    <a:pt x="225740" y="37742"/>
                  </a:lnTo>
                  <a:lnTo>
                    <a:pt x="225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23098450" y="-3766175"/>
              <a:ext cx="532475" cy="92000"/>
            </a:xfrm>
            <a:custGeom>
              <a:avLst/>
              <a:gdLst/>
              <a:ahLst/>
              <a:cxnLst/>
              <a:rect l="l" t="t" r="r" b="b"/>
              <a:pathLst>
                <a:path w="21299" h="3680" extrusionOk="0">
                  <a:moveTo>
                    <a:pt x="1" y="1"/>
                  </a:moveTo>
                  <a:lnTo>
                    <a:pt x="1" y="3679"/>
                  </a:lnTo>
                  <a:lnTo>
                    <a:pt x="15787" y="3679"/>
                  </a:lnTo>
                  <a:lnTo>
                    <a:pt x="16326" y="3662"/>
                  </a:lnTo>
                  <a:lnTo>
                    <a:pt x="16865" y="3626"/>
                  </a:lnTo>
                  <a:lnTo>
                    <a:pt x="17405" y="3591"/>
                  </a:lnTo>
                  <a:lnTo>
                    <a:pt x="17914" y="3538"/>
                  </a:lnTo>
                  <a:lnTo>
                    <a:pt x="18423" y="3476"/>
                  </a:lnTo>
                  <a:lnTo>
                    <a:pt x="18932" y="3396"/>
                  </a:lnTo>
                  <a:lnTo>
                    <a:pt x="19412" y="3308"/>
                  </a:lnTo>
                  <a:lnTo>
                    <a:pt x="19621" y="3264"/>
                  </a:lnTo>
                  <a:lnTo>
                    <a:pt x="19831" y="3211"/>
                  </a:lnTo>
                  <a:lnTo>
                    <a:pt x="20041" y="3149"/>
                  </a:lnTo>
                  <a:lnTo>
                    <a:pt x="20220" y="3078"/>
                  </a:lnTo>
                  <a:lnTo>
                    <a:pt x="20400" y="3007"/>
                  </a:lnTo>
                  <a:lnTo>
                    <a:pt x="20550" y="2928"/>
                  </a:lnTo>
                  <a:lnTo>
                    <a:pt x="20700" y="2839"/>
                  </a:lnTo>
                  <a:lnTo>
                    <a:pt x="20819" y="2751"/>
                  </a:lnTo>
                  <a:lnTo>
                    <a:pt x="20939" y="2654"/>
                  </a:lnTo>
                  <a:lnTo>
                    <a:pt x="21029" y="2556"/>
                  </a:lnTo>
                  <a:lnTo>
                    <a:pt x="21089" y="2450"/>
                  </a:lnTo>
                  <a:lnTo>
                    <a:pt x="21179" y="2335"/>
                  </a:lnTo>
                  <a:lnTo>
                    <a:pt x="21269" y="2088"/>
                  </a:lnTo>
                  <a:lnTo>
                    <a:pt x="21299" y="1822"/>
                  </a:lnTo>
                  <a:lnTo>
                    <a:pt x="21269" y="1584"/>
                  </a:lnTo>
                  <a:lnTo>
                    <a:pt x="21179" y="1371"/>
                  </a:lnTo>
                  <a:lnTo>
                    <a:pt x="21059" y="1168"/>
                  </a:lnTo>
                  <a:lnTo>
                    <a:pt x="20879" y="982"/>
                  </a:lnTo>
                  <a:lnTo>
                    <a:pt x="20670" y="814"/>
                  </a:lnTo>
                  <a:lnTo>
                    <a:pt x="20520" y="744"/>
                  </a:lnTo>
                  <a:lnTo>
                    <a:pt x="20370" y="664"/>
                  </a:lnTo>
                  <a:lnTo>
                    <a:pt x="20220" y="602"/>
                  </a:lnTo>
                  <a:lnTo>
                    <a:pt x="20071" y="540"/>
                  </a:lnTo>
                  <a:lnTo>
                    <a:pt x="19861" y="478"/>
                  </a:lnTo>
                  <a:lnTo>
                    <a:pt x="19681" y="425"/>
                  </a:lnTo>
                  <a:lnTo>
                    <a:pt x="19262" y="319"/>
                  </a:lnTo>
                  <a:lnTo>
                    <a:pt x="18842" y="239"/>
                  </a:lnTo>
                  <a:lnTo>
                    <a:pt x="18393" y="160"/>
                  </a:lnTo>
                  <a:lnTo>
                    <a:pt x="17944" y="107"/>
                  </a:lnTo>
                  <a:lnTo>
                    <a:pt x="17465" y="63"/>
                  </a:lnTo>
                  <a:lnTo>
                    <a:pt x="16955" y="27"/>
                  </a:lnTo>
                  <a:lnTo>
                    <a:pt x="16446" y="10"/>
                  </a:lnTo>
                  <a:lnTo>
                    <a:pt x="15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3098450" y="-3545750"/>
              <a:ext cx="603625" cy="100600"/>
            </a:xfrm>
            <a:custGeom>
              <a:avLst/>
              <a:gdLst/>
              <a:ahLst/>
              <a:cxnLst/>
              <a:rect l="l" t="t" r="r" b="b"/>
              <a:pathLst>
                <a:path w="24145" h="4024" extrusionOk="0">
                  <a:moveTo>
                    <a:pt x="1" y="0"/>
                  </a:moveTo>
                  <a:lnTo>
                    <a:pt x="1" y="4024"/>
                  </a:lnTo>
                  <a:lnTo>
                    <a:pt x="17614" y="4024"/>
                  </a:lnTo>
                  <a:lnTo>
                    <a:pt x="18303" y="4015"/>
                  </a:lnTo>
                  <a:lnTo>
                    <a:pt x="18932" y="3997"/>
                  </a:lnTo>
                  <a:lnTo>
                    <a:pt x="19561" y="3953"/>
                  </a:lnTo>
                  <a:lnTo>
                    <a:pt x="20160" y="3900"/>
                  </a:lnTo>
                  <a:lnTo>
                    <a:pt x="20730" y="3829"/>
                  </a:lnTo>
                  <a:lnTo>
                    <a:pt x="21269" y="3741"/>
                  </a:lnTo>
                  <a:lnTo>
                    <a:pt x="21778" y="3635"/>
                  </a:lnTo>
                  <a:lnTo>
                    <a:pt x="22257" y="3520"/>
                  </a:lnTo>
                  <a:lnTo>
                    <a:pt x="22497" y="3449"/>
                  </a:lnTo>
                  <a:lnTo>
                    <a:pt x="22707" y="3387"/>
                  </a:lnTo>
                  <a:lnTo>
                    <a:pt x="22916" y="3307"/>
                  </a:lnTo>
                  <a:lnTo>
                    <a:pt x="23096" y="3237"/>
                  </a:lnTo>
                  <a:lnTo>
                    <a:pt x="23246" y="3157"/>
                  </a:lnTo>
                  <a:lnTo>
                    <a:pt x="23396" y="3077"/>
                  </a:lnTo>
                  <a:lnTo>
                    <a:pt x="23545" y="2989"/>
                  </a:lnTo>
                  <a:lnTo>
                    <a:pt x="23665" y="2901"/>
                  </a:lnTo>
                  <a:lnTo>
                    <a:pt x="23875" y="2715"/>
                  </a:lnTo>
                  <a:lnTo>
                    <a:pt x="24025" y="2511"/>
                  </a:lnTo>
                  <a:lnTo>
                    <a:pt x="24115" y="2290"/>
                  </a:lnTo>
                  <a:lnTo>
                    <a:pt x="24144" y="2060"/>
                  </a:lnTo>
                  <a:lnTo>
                    <a:pt x="24115" y="1848"/>
                  </a:lnTo>
                  <a:lnTo>
                    <a:pt x="24055" y="1645"/>
                  </a:lnTo>
                  <a:lnTo>
                    <a:pt x="23905" y="1441"/>
                  </a:lnTo>
                  <a:lnTo>
                    <a:pt x="23755" y="1256"/>
                  </a:lnTo>
                  <a:lnTo>
                    <a:pt x="23515" y="1079"/>
                  </a:lnTo>
                  <a:lnTo>
                    <a:pt x="23246" y="911"/>
                  </a:lnTo>
                  <a:lnTo>
                    <a:pt x="22916" y="743"/>
                  </a:lnTo>
                  <a:lnTo>
                    <a:pt x="22527" y="593"/>
                  </a:lnTo>
                  <a:lnTo>
                    <a:pt x="22137" y="451"/>
                  </a:lnTo>
                  <a:lnTo>
                    <a:pt x="21688" y="336"/>
                  </a:lnTo>
                  <a:lnTo>
                    <a:pt x="21209" y="230"/>
                  </a:lnTo>
                  <a:lnTo>
                    <a:pt x="20700" y="150"/>
                  </a:lnTo>
                  <a:lnTo>
                    <a:pt x="20190" y="89"/>
                  </a:lnTo>
                  <a:lnTo>
                    <a:pt x="19621" y="35"/>
                  </a:lnTo>
                  <a:lnTo>
                    <a:pt x="19052" y="9"/>
                  </a:lnTo>
                  <a:lnTo>
                    <a:pt x="184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5478350" y="-4040750"/>
              <a:ext cx="9498700" cy="873500"/>
            </a:xfrm>
            <a:custGeom>
              <a:avLst/>
              <a:gdLst/>
              <a:ahLst/>
              <a:cxnLst/>
              <a:rect l="l" t="t" r="r" b="b"/>
              <a:pathLst>
                <a:path w="379948" h="34940" extrusionOk="0">
                  <a:moveTo>
                    <a:pt x="120029" y="5368"/>
                  </a:moveTo>
                  <a:lnTo>
                    <a:pt x="121078" y="5377"/>
                  </a:lnTo>
                  <a:lnTo>
                    <a:pt x="122096" y="5404"/>
                  </a:lnTo>
                  <a:lnTo>
                    <a:pt x="123085" y="5448"/>
                  </a:lnTo>
                  <a:lnTo>
                    <a:pt x="124073" y="5510"/>
                  </a:lnTo>
                  <a:lnTo>
                    <a:pt x="125002" y="5581"/>
                  </a:lnTo>
                  <a:lnTo>
                    <a:pt x="125931" y="5678"/>
                  </a:lnTo>
                  <a:lnTo>
                    <a:pt x="126829" y="5784"/>
                  </a:lnTo>
                  <a:lnTo>
                    <a:pt x="127698" y="5917"/>
                  </a:lnTo>
                  <a:lnTo>
                    <a:pt x="128537" y="6049"/>
                  </a:lnTo>
                  <a:lnTo>
                    <a:pt x="129345" y="6200"/>
                  </a:lnTo>
                  <a:lnTo>
                    <a:pt x="130124" y="6368"/>
                  </a:lnTo>
                  <a:lnTo>
                    <a:pt x="130873" y="6536"/>
                  </a:lnTo>
                  <a:lnTo>
                    <a:pt x="131592" y="6713"/>
                  </a:lnTo>
                  <a:lnTo>
                    <a:pt x="132281" y="6907"/>
                  </a:lnTo>
                  <a:lnTo>
                    <a:pt x="132910" y="7102"/>
                  </a:lnTo>
                  <a:lnTo>
                    <a:pt x="133539" y="7314"/>
                  </a:lnTo>
                  <a:lnTo>
                    <a:pt x="134108" y="7535"/>
                  </a:lnTo>
                  <a:lnTo>
                    <a:pt x="134677" y="7765"/>
                  </a:lnTo>
                  <a:lnTo>
                    <a:pt x="135187" y="7995"/>
                  </a:lnTo>
                  <a:lnTo>
                    <a:pt x="135666" y="8234"/>
                  </a:lnTo>
                  <a:lnTo>
                    <a:pt x="136115" y="8481"/>
                  </a:lnTo>
                  <a:lnTo>
                    <a:pt x="136535" y="8738"/>
                  </a:lnTo>
                  <a:lnTo>
                    <a:pt x="136924" y="9003"/>
                  </a:lnTo>
                  <a:lnTo>
                    <a:pt x="137253" y="9277"/>
                  </a:lnTo>
                  <a:lnTo>
                    <a:pt x="137583" y="9551"/>
                  </a:lnTo>
                  <a:lnTo>
                    <a:pt x="137853" y="9825"/>
                  </a:lnTo>
                  <a:lnTo>
                    <a:pt x="138062" y="10108"/>
                  </a:lnTo>
                  <a:lnTo>
                    <a:pt x="138242" y="10382"/>
                  </a:lnTo>
                  <a:lnTo>
                    <a:pt x="138392" y="10665"/>
                  </a:lnTo>
                  <a:lnTo>
                    <a:pt x="138482" y="10948"/>
                  </a:lnTo>
                  <a:lnTo>
                    <a:pt x="138542" y="11240"/>
                  </a:lnTo>
                  <a:lnTo>
                    <a:pt x="138571" y="11523"/>
                  </a:lnTo>
                  <a:lnTo>
                    <a:pt x="138571" y="11735"/>
                  </a:lnTo>
                  <a:lnTo>
                    <a:pt x="138542" y="11939"/>
                  </a:lnTo>
                  <a:lnTo>
                    <a:pt x="138482" y="12151"/>
                  </a:lnTo>
                  <a:lnTo>
                    <a:pt x="138392" y="12354"/>
                  </a:lnTo>
                  <a:lnTo>
                    <a:pt x="138302" y="12567"/>
                  </a:lnTo>
                  <a:lnTo>
                    <a:pt x="138152" y="12770"/>
                  </a:lnTo>
                  <a:lnTo>
                    <a:pt x="138002" y="12973"/>
                  </a:lnTo>
                  <a:lnTo>
                    <a:pt x="137853" y="13177"/>
                  </a:lnTo>
                  <a:lnTo>
                    <a:pt x="137643" y="13380"/>
                  </a:lnTo>
                  <a:lnTo>
                    <a:pt x="137433" y="13575"/>
                  </a:lnTo>
                  <a:lnTo>
                    <a:pt x="137194" y="13778"/>
                  </a:lnTo>
                  <a:lnTo>
                    <a:pt x="136924" y="13973"/>
                  </a:lnTo>
                  <a:lnTo>
                    <a:pt x="136654" y="14167"/>
                  </a:lnTo>
                  <a:lnTo>
                    <a:pt x="136355" y="14362"/>
                  </a:lnTo>
                  <a:lnTo>
                    <a:pt x="136025" y="14556"/>
                  </a:lnTo>
                  <a:lnTo>
                    <a:pt x="135666" y="14751"/>
                  </a:lnTo>
                  <a:lnTo>
                    <a:pt x="135276" y="14936"/>
                  </a:lnTo>
                  <a:lnTo>
                    <a:pt x="134887" y="15122"/>
                  </a:lnTo>
                  <a:lnTo>
                    <a:pt x="134468" y="15299"/>
                  </a:lnTo>
                  <a:lnTo>
                    <a:pt x="134018" y="15476"/>
                  </a:lnTo>
                  <a:lnTo>
                    <a:pt x="133539" y="15635"/>
                  </a:lnTo>
                  <a:lnTo>
                    <a:pt x="133060" y="15794"/>
                  </a:lnTo>
                  <a:lnTo>
                    <a:pt x="132551" y="15953"/>
                  </a:lnTo>
                  <a:lnTo>
                    <a:pt x="132011" y="16095"/>
                  </a:lnTo>
                  <a:lnTo>
                    <a:pt x="131442" y="16236"/>
                  </a:lnTo>
                  <a:lnTo>
                    <a:pt x="130873" y="16378"/>
                  </a:lnTo>
                  <a:lnTo>
                    <a:pt x="130274" y="16502"/>
                  </a:lnTo>
                  <a:lnTo>
                    <a:pt x="129645" y="16625"/>
                  </a:lnTo>
                  <a:lnTo>
                    <a:pt x="128986" y="16749"/>
                  </a:lnTo>
                  <a:lnTo>
                    <a:pt x="128327" y="16855"/>
                  </a:lnTo>
                  <a:lnTo>
                    <a:pt x="127608" y="16962"/>
                  </a:lnTo>
                  <a:lnTo>
                    <a:pt x="126919" y="17068"/>
                  </a:lnTo>
                  <a:lnTo>
                    <a:pt x="127758" y="17147"/>
                  </a:lnTo>
                  <a:lnTo>
                    <a:pt x="128597" y="17227"/>
                  </a:lnTo>
                  <a:lnTo>
                    <a:pt x="129405" y="17324"/>
                  </a:lnTo>
                  <a:lnTo>
                    <a:pt x="130214" y="17421"/>
                  </a:lnTo>
                  <a:lnTo>
                    <a:pt x="130993" y="17536"/>
                  </a:lnTo>
                  <a:lnTo>
                    <a:pt x="131712" y="17651"/>
                  </a:lnTo>
                  <a:lnTo>
                    <a:pt x="132461" y="17766"/>
                  </a:lnTo>
                  <a:lnTo>
                    <a:pt x="133150" y="17899"/>
                  </a:lnTo>
                  <a:lnTo>
                    <a:pt x="133839" y="18031"/>
                  </a:lnTo>
                  <a:lnTo>
                    <a:pt x="134498" y="18173"/>
                  </a:lnTo>
                  <a:lnTo>
                    <a:pt x="135127" y="18323"/>
                  </a:lnTo>
                  <a:lnTo>
                    <a:pt x="135726" y="18482"/>
                  </a:lnTo>
                  <a:lnTo>
                    <a:pt x="136325" y="18642"/>
                  </a:lnTo>
                  <a:lnTo>
                    <a:pt x="136894" y="18819"/>
                  </a:lnTo>
                  <a:lnTo>
                    <a:pt x="137433" y="18995"/>
                  </a:lnTo>
                  <a:lnTo>
                    <a:pt x="137942" y="19172"/>
                  </a:lnTo>
                  <a:lnTo>
                    <a:pt x="138422" y="19367"/>
                  </a:lnTo>
                  <a:lnTo>
                    <a:pt x="138901" y="19570"/>
                  </a:lnTo>
                  <a:lnTo>
                    <a:pt x="139320" y="19774"/>
                  </a:lnTo>
                  <a:lnTo>
                    <a:pt x="139710" y="19995"/>
                  </a:lnTo>
                  <a:lnTo>
                    <a:pt x="140099" y="20216"/>
                  </a:lnTo>
                  <a:lnTo>
                    <a:pt x="140429" y="20446"/>
                  </a:lnTo>
                  <a:lnTo>
                    <a:pt x="140728" y="20693"/>
                  </a:lnTo>
                  <a:lnTo>
                    <a:pt x="140998" y="20941"/>
                  </a:lnTo>
                  <a:lnTo>
                    <a:pt x="141237" y="21197"/>
                  </a:lnTo>
                  <a:lnTo>
                    <a:pt x="141447" y="21463"/>
                  </a:lnTo>
                  <a:lnTo>
                    <a:pt x="141627" y="21728"/>
                  </a:lnTo>
                  <a:lnTo>
                    <a:pt x="141747" y="22011"/>
                  </a:lnTo>
                  <a:lnTo>
                    <a:pt x="141866" y="22303"/>
                  </a:lnTo>
                  <a:lnTo>
                    <a:pt x="141956" y="22594"/>
                  </a:lnTo>
                  <a:lnTo>
                    <a:pt x="141986" y="22904"/>
                  </a:lnTo>
                  <a:lnTo>
                    <a:pt x="142016" y="23213"/>
                  </a:lnTo>
                  <a:lnTo>
                    <a:pt x="142016" y="23417"/>
                  </a:lnTo>
                  <a:lnTo>
                    <a:pt x="141986" y="23611"/>
                  </a:lnTo>
                  <a:lnTo>
                    <a:pt x="141926" y="23806"/>
                  </a:lnTo>
                  <a:lnTo>
                    <a:pt x="141866" y="24000"/>
                  </a:lnTo>
                  <a:lnTo>
                    <a:pt x="141777" y="24186"/>
                  </a:lnTo>
                  <a:lnTo>
                    <a:pt x="141687" y="24372"/>
                  </a:lnTo>
                  <a:lnTo>
                    <a:pt x="141567" y="24549"/>
                  </a:lnTo>
                  <a:lnTo>
                    <a:pt x="141447" y="24726"/>
                  </a:lnTo>
                  <a:lnTo>
                    <a:pt x="141297" y="24894"/>
                  </a:lnTo>
                  <a:lnTo>
                    <a:pt x="141118" y="25062"/>
                  </a:lnTo>
                  <a:lnTo>
                    <a:pt x="140938" y="25230"/>
                  </a:lnTo>
                  <a:lnTo>
                    <a:pt x="140728" y="25389"/>
                  </a:lnTo>
                  <a:lnTo>
                    <a:pt x="140489" y="25548"/>
                  </a:lnTo>
                  <a:lnTo>
                    <a:pt x="140249" y="25707"/>
                  </a:lnTo>
                  <a:lnTo>
                    <a:pt x="140009" y="25857"/>
                  </a:lnTo>
                  <a:lnTo>
                    <a:pt x="139710" y="26008"/>
                  </a:lnTo>
                  <a:lnTo>
                    <a:pt x="139111" y="26291"/>
                  </a:lnTo>
                  <a:lnTo>
                    <a:pt x="138482" y="26556"/>
                  </a:lnTo>
                  <a:lnTo>
                    <a:pt x="137763" y="26821"/>
                  </a:lnTo>
                  <a:lnTo>
                    <a:pt x="137014" y="27060"/>
                  </a:lnTo>
                  <a:lnTo>
                    <a:pt x="136205" y="27299"/>
                  </a:lnTo>
                  <a:lnTo>
                    <a:pt x="135336" y="27511"/>
                  </a:lnTo>
                  <a:lnTo>
                    <a:pt x="134408" y="27723"/>
                  </a:lnTo>
                  <a:lnTo>
                    <a:pt x="133419" y="27909"/>
                  </a:lnTo>
                  <a:lnTo>
                    <a:pt x="132401" y="28095"/>
                  </a:lnTo>
                  <a:lnTo>
                    <a:pt x="131352" y="28263"/>
                  </a:lnTo>
                  <a:lnTo>
                    <a:pt x="130244" y="28413"/>
                  </a:lnTo>
                  <a:lnTo>
                    <a:pt x="129076" y="28563"/>
                  </a:lnTo>
                  <a:lnTo>
                    <a:pt x="127908" y="28687"/>
                  </a:lnTo>
                  <a:lnTo>
                    <a:pt x="126679" y="28811"/>
                  </a:lnTo>
                  <a:lnTo>
                    <a:pt x="125391" y="28917"/>
                  </a:lnTo>
                  <a:lnTo>
                    <a:pt x="124103" y="29014"/>
                  </a:lnTo>
                  <a:lnTo>
                    <a:pt x="122755" y="29094"/>
                  </a:lnTo>
                  <a:lnTo>
                    <a:pt x="121407" y="29165"/>
                  </a:lnTo>
                  <a:lnTo>
                    <a:pt x="120029" y="29227"/>
                  </a:lnTo>
                  <a:lnTo>
                    <a:pt x="118622" y="29280"/>
                  </a:lnTo>
                  <a:lnTo>
                    <a:pt x="117184" y="29315"/>
                  </a:lnTo>
                  <a:lnTo>
                    <a:pt x="115746" y="29342"/>
                  </a:lnTo>
                  <a:lnTo>
                    <a:pt x="114308" y="29359"/>
                  </a:lnTo>
                  <a:lnTo>
                    <a:pt x="112810" y="29368"/>
                  </a:lnTo>
                  <a:lnTo>
                    <a:pt x="72881" y="29368"/>
                  </a:lnTo>
                  <a:lnTo>
                    <a:pt x="72881" y="5368"/>
                  </a:lnTo>
                  <a:close/>
                  <a:moveTo>
                    <a:pt x="307067" y="5368"/>
                  </a:moveTo>
                  <a:lnTo>
                    <a:pt x="279030" y="21427"/>
                  </a:lnTo>
                  <a:lnTo>
                    <a:pt x="279030" y="29368"/>
                  </a:lnTo>
                  <a:lnTo>
                    <a:pt x="256833" y="29368"/>
                  </a:lnTo>
                  <a:lnTo>
                    <a:pt x="256833" y="21356"/>
                  </a:lnTo>
                  <a:lnTo>
                    <a:pt x="229245" y="5368"/>
                  </a:lnTo>
                  <a:lnTo>
                    <a:pt x="253388" y="5368"/>
                  </a:lnTo>
                  <a:lnTo>
                    <a:pt x="267916" y="15750"/>
                  </a:lnTo>
                  <a:lnTo>
                    <a:pt x="282804" y="5368"/>
                  </a:lnTo>
                  <a:close/>
                  <a:moveTo>
                    <a:pt x="224093" y="5368"/>
                  </a:moveTo>
                  <a:lnTo>
                    <a:pt x="224093" y="17704"/>
                  </a:lnTo>
                  <a:lnTo>
                    <a:pt x="224063" y="18323"/>
                  </a:lnTo>
                  <a:lnTo>
                    <a:pt x="223943" y="18933"/>
                  </a:lnTo>
                  <a:lnTo>
                    <a:pt x="223793" y="19535"/>
                  </a:lnTo>
                  <a:lnTo>
                    <a:pt x="223553" y="20127"/>
                  </a:lnTo>
                  <a:lnTo>
                    <a:pt x="223404" y="20419"/>
                  </a:lnTo>
                  <a:lnTo>
                    <a:pt x="223254" y="20711"/>
                  </a:lnTo>
                  <a:lnTo>
                    <a:pt x="223074" y="20994"/>
                  </a:lnTo>
                  <a:lnTo>
                    <a:pt x="222864" y="21277"/>
                  </a:lnTo>
                  <a:lnTo>
                    <a:pt x="222655" y="21560"/>
                  </a:lnTo>
                  <a:lnTo>
                    <a:pt x="222415" y="21834"/>
                  </a:lnTo>
                  <a:lnTo>
                    <a:pt x="222175" y="22117"/>
                  </a:lnTo>
                  <a:lnTo>
                    <a:pt x="221906" y="22391"/>
                  </a:lnTo>
                  <a:lnTo>
                    <a:pt x="221636" y="22656"/>
                  </a:lnTo>
                  <a:lnTo>
                    <a:pt x="221337" y="22922"/>
                  </a:lnTo>
                  <a:lnTo>
                    <a:pt x="221007" y="23187"/>
                  </a:lnTo>
                  <a:lnTo>
                    <a:pt x="220678" y="23443"/>
                  </a:lnTo>
                  <a:lnTo>
                    <a:pt x="220318" y="23691"/>
                  </a:lnTo>
                  <a:lnTo>
                    <a:pt x="219959" y="23939"/>
                  </a:lnTo>
                  <a:lnTo>
                    <a:pt x="219539" y="24177"/>
                  </a:lnTo>
                  <a:lnTo>
                    <a:pt x="219150" y="24416"/>
                  </a:lnTo>
                  <a:lnTo>
                    <a:pt x="218701" y="24655"/>
                  </a:lnTo>
                  <a:lnTo>
                    <a:pt x="218251" y="24885"/>
                  </a:lnTo>
                  <a:lnTo>
                    <a:pt x="217802" y="25106"/>
                  </a:lnTo>
                  <a:lnTo>
                    <a:pt x="217293" y="25327"/>
                  </a:lnTo>
                  <a:lnTo>
                    <a:pt x="216784" y="25539"/>
                  </a:lnTo>
                  <a:lnTo>
                    <a:pt x="216274" y="25751"/>
                  </a:lnTo>
                  <a:lnTo>
                    <a:pt x="215735" y="25955"/>
                  </a:lnTo>
                  <a:lnTo>
                    <a:pt x="215166" y="26158"/>
                  </a:lnTo>
                  <a:lnTo>
                    <a:pt x="214597" y="26353"/>
                  </a:lnTo>
                  <a:lnTo>
                    <a:pt x="213968" y="26538"/>
                  </a:lnTo>
                  <a:lnTo>
                    <a:pt x="213369" y="26724"/>
                  </a:lnTo>
                  <a:lnTo>
                    <a:pt x="212740" y="26910"/>
                  </a:lnTo>
                  <a:lnTo>
                    <a:pt x="212081" y="27087"/>
                  </a:lnTo>
                  <a:lnTo>
                    <a:pt x="211392" y="27255"/>
                  </a:lnTo>
                  <a:lnTo>
                    <a:pt x="210703" y="27414"/>
                  </a:lnTo>
                  <a:lnTo>
                    <a:pt x="209984" y="27573"/>
                  </a:lnTo>
                  <a:lnTo>
                    <a:pt x="209265" y="27732"/>
                  </a:lnTo>
                  <a:lnTo>
                    <a:pt x="208516" y="27874"/>
                  </a:lnTo>
                  <a:lnTo>
                    <a:pt x="207767" y="28024"/>
                  </a:lnTo>
                  <a:lnTo>
                    <a:pt x="206958" y="28157"/>
                  </a:lnTo>
                  <a:lnTo>
                    <a:pt x="206180" y="28289"/>
                  </a:lnTo>
                  <a:lnTo>
                    <a:pt x="205341" y="28422"/>
                  </a:lnTo>
                  <a:lnTo>
                    <a:pt x="204502" y="28537"/>
                  </a:lnTo>
                  <a:lnTo>
                    <a:pt x="203663" y="28661"/>
                  </a:lnTo>
                  <a:lnTo>
                    <a:pt x="202795" y="28767"/>
                  </a:lnTo>
                  <a:lnTo>
                    <a:pt x="201896" y="28873"/>
                  </a:lnTo>
                  <a:lnTo>
                    <a:pt x="200967" y="28970"/>
                  </a:lnTo>
                  <a:lnTo>
                    <a:pt x="200039" y="29059"/>
                  </a:lnTo>
                  <a:lnTo>
                    <a:pt x="199080" y="29138"/>
                  </a:lnTo>
                  <a:lnTo>
                    <a:pt x="198122" y="29209"/>
                  </a:lnTo>
                  <a:lnTo>
                    <a:pt x="197133" y="29280"/>
                  </a:lnTo>
                  <a:lnTo>
                    <a:pt x="196115" y="29342"/>
                  </a:lnTo>
                  <a:lnTo>
                    <a:pt x="195096" y="29395"/>
                  </a:lnTo>
                  <a:lnTo>
                    <a:pt x="194048" y="29439"/>
                  </a:lnTo>
                  <a:lnTo>
                    <a:pt x="192969" y="29483"/>
                  </a:lnTo>
                  <a:lnTo>
                    <a:pt x="191891" y="29510"/>
                  </a:lnTo>
                  <a:lnTo>
                    <a:pt x="190783" y="29536"/>
                  </a:lnTo>
                  <a:lnTo>
                    <a:pt x="189644" y="29554"/>
                  </a:lnTo>
                  <a:lnTo>
                    <a:pt x="188506" y="29563"/>
                  </a:lnTo>
                  <a:lnTo>
                    <a:pt x="187338" y="29571"/>
                  </a:lnTo>
                  <a:lnTo>
                    <a:pt x="186140" y="29563"/>
                  </a:lnTo>
                  <a:lnTo>
                    <a:pt x="184942" y="29554"/>
                  </a:lnTo>
                  <a:lnTo>
                    <a:pt x="183803" y="29536"/>
                  </a:lnTo>
                  <a:lnTo>
                    <a:pt x="182665" y="29510"/>
                  </a:lnTo>
                  <a:lnTo>
                    <a:pt x="181527" y="29474"/>
                  </a:lnTo>
                  <a:lnTo>
                    <a:pt x="180448" y="29430"/>
                  </a:lnTo>
                  <a:lnTo>
                    <a:pt x="179370" y="29386"/>
                  </a:lnTo>
                  <a:lnTo>
                    <a:pt x="178322" y="29324"/>
                  </a:lnTo>
                  <a:lnTo>
                    <a:pt x="177273" y="29262"/>
                  </a:lnTo>
                  <a:lnTo>
                    <a:pt x="176285" y="29191"/>
                  </a:lnTo>
                  <a:lnTo>
                    <a:pt x="175296" y="29112"/>
                  </a:lnTo>
                  <a:lnTo>
                    <a:pt x="174338" y="29023"/>
                  </a:lnTo>
                  <a:lnTo>
                    <a:pt x="173379" y="28935"/>
                  </a:lnTo>
                  <a:lnTo>
                    <a:pt x="172450" y="28829"/>
                  </a:lnTo>
                  <a:lnTo>
                    <a:pt x="171552" y="28723"/>
                  </a:lnTo>
                  <a:lnTo>
                    <a:pt x="170683" y="28608"/>
                  </a:lnTo>
                  <a:lnTo>
                    <a:pt x="169844" y="28484"/>
                  </a:lnTo>
                  <a:lnTo>
                    <a:pt x="169006" y="28351"/>
                  </a:lnTo>
                  <a:lnTo>
                    <a:pt x="168167" y="28219"/>
                  </a:lnTo>
                  <a:lnTo>
                    <a:pt x="167388" y="28086"/>
                  </a:lnTo>
                  <a:lnTo>
                    <a:pt x="166609" y="27936"/>
                  </a:lnTo>
                  <a:lnTo>
                    <a:pt x="165830" y="27794"/>
                  </a:lnTo>
                  <a:lnTo>
                    <a:pt x="165111" y="27635"/>
                  </a:lnTo>
                  <a:lnTo>
                    <a:pt x="164393" y="27476"/>
                  </a:lnTo>
                  <a:lnTo>
                    <a:pt x="163674" y="27317"/>
                  </a:lnTo>
                  <a:lnTo>
                    <a:pt x="162985" y="27140"/>
                  </a:lnTo>
                  <a:lnTo>
                    <a:pt x="162326" y="26972"/>
                  </a:lnTo>
                  <a:lnTo>
                    <a:pt x="161697" y="26786"/>
                  </a:lnTo>
                  <a:lnTo>
                    <a:pt x="161068" y="26609"/>
                  </a:lnTo>
                  <a:lnTo>
                    <a:pt x="160438" y="26415"/>
                  </a:lnTo>
                  <a:lnTo>
                    <a:pt x="159869" y="26220"/>
                  </a:lnTo>
                  <a:lnTo>
                    <a:pt x="159300" y="26017"/>
                  </a:lnTo>
                  <a:lnTo>
                    <a:pt x="158761" y="25813"/>
                  </a:lnTo>
                  <a:lnTo>
                    <a:pt x="158222" y="25610"/>
                  </a:lnTo>
                  <a:lnTo>
                    <a:pt x="157713" y="25398"/>
                  </a:lnTo>
                  <a:lnTo>
                    <a:pt x="157203" y="25177"/>
                  </a:lnTo>
                  <a:lnTo>
                    <a:pt x="156754" y="24955"/>
                  </a:lnTo>
                  <a:lnTo>
                    <a:pt x="156275" y="24734"/>
                  </a:lnTo>
                  <a:lnTo>
                    <a:pt x="155855" y="24504"/>
                  </a:lnTo>
                  <a:lnTo>
                    <a:pt x="155436" y="24266"/>
                  </a:lnTo>
                  <a:lnTo>
                    <a:pt x="155047" y="24027"/>
                  </a:lnTo>
                  <a:lnTo>
                    <a:pt x="154657" y="23788"/>
                  </a:lnTo>
                  <a:lnTo>
                    <a:pt x="154298" y="23541"/>
                  </a:lnTo>
                  <a:lnTo>
                    <a:pt x="153968" y="23293"/>
                  </a:lnTo>
                  <a:lnTo>
                    <a:pt x="153639" y="23037"/>
                  </a:lnTo>
                  <a:lnTo>
                    <a:pt x="153339" y="22780"/>
                  </a:lnTo>
                  <a:lnTo>
                    <a:pt x="153040" y="22515"/>
                  </a:lnTo>
                  <a:lnTo>
                    <a:pt x="152770" y="22250"/>
                  </a:lnTo>
                  <a:lnTo>
                    <a:pt x="152291" y="21710"/>
                  </a:lnTo>
                  <a:lnTo>
                    <a:pt x="151871" y="21162"/>
                  </a:lnTo>
                  <a:lnTo>
                    <a:pt x="151512" y="20605"/>
                  </a:lnTo>
                  <a:lnTo>
                    <a:pt x="151242" y="20039"/>
                  </a:lnTo>
                  <a:lnTo>
                    <a:pt x="151003" y="19473"/>
                  </a:lnTo>
                  <a:lnTo>
                    <a:pt x="150853" y="18889"/>
                  </a:lnTo>
                  <a:lnTo>
                    <a:pt x="150733" y="18306"/>
                  </a:lnTo>
                  <a:lnTo>
                    <a:pt x="150703" y="17704"/>
                  </a:lnTo>
                  <a:lnTo>
                    <a:pt x="150703" y="5368"/>
                  </a:lnTo>
                  <a:lnTo>
                    <a:pt x="173049" y="5368"/>
                  </a:lnTo>
                  <a:lnTo>
                    <a:pt x="173049" y="17704"/>
                  </a:lnTo>
                  <a:lnTo>
                    <a:pt x="173049" y="18005"/>
                  </a:lnTo>
                  <a:lnTo>
                    <a:pt x="173079" y="18297"/>
                  </a:lnTo>
                  <a:lnTo>
                    <a:pt x="173139" y="18580"/>
                  </a:lnTo>
                  <a:lnTo>
                    <a:pt x="173229" y="18872"/>
                  </a:lnTo>
                  <a:lnTo>
                    <a:pt x="173349" y="19155"/>
                  </a:lnTo>
                  <a:lnTo>
                    <a:pt x="173499" y="19438"/>
                  </a:lnTo>
                  <a:lnTo>
                    <a:pt x="173649" y="19712"/>
                  </a:lnTo>
                  <a:lnTo>
                    <a:pt x="173828" y="19986"/>
                  </a:lnTo>
                  <a:lnTo>
                    <a:pt x="174038" y="20260"/>
                  </a:lnTo>
                  <a:lnTo>
                    <a:pt x="174308" y="20516"/>
                  </a:lnTo>
                  <a:lnTo>
                    <a:pt x="174577" y="20773"/>
                  </a:lnTo>
                  <a:lnTo>
                    <a:pt x="174877" y="21020"/>
                  </a:lnTo>
                  <a:lnTo>
                    <a:pt x="175206" y="21259"/>
                  </a:lnTo>
                  <a:lnTo>
                    <a:pt x="175566" y="21480"/>
                  </a:lnTo>
                  <a:lnTo>
                    <a:pt x="175925" y="21701"/>
                  </a:lnTo>
                  <a:lnTo>
                    <a:pt x="176345" y="21914"/>
                  </a:lnTo>
                  <a:lnTo>
                    <a:pt x="176794" y="22117"/>
                  </a:lnTo>
                  <a:lnTo>
                    <a:pt x="177273" y="22311"/>
                  </a:lnTo>
                  <a:lnTo>
                    <a:pt x="177782" y="22488"/>
                  </a:lnTo>
                  <a:lnTo>
                    <a:pt x="178322" y="22656"/>
                  </a:lnTo>
                  <a:lnTo>
                    <a:pt x="178891" y="22816"/>
                  </a:lnTo>
                  <a:lnTo>
                    <a:pt x="179490" y="22966"/>
                  </a:lnTo>
                  <a:lnTo>
                    <a:pt x="180119" y="23107"/>
                  </a:lnTo>
                  <a:lnTo>
                    <a:pt x="180748" y="23231"/>
                  </a:lnTo>
                  <a:lnTo>
                    <a:pt x="181467" y="23346"/>
                  </a:lnTo>
                  <a:lnTo>
                    <a:pt x="182186" y="23443"/>
                  </a:lnTo>
                  <a:lnTo>
                    <a:pt x="182935" y="23532"/>
                  </a:lnTo>
                  <a:lnTo>
                    <a:pt x="183743" y="23603"/>
                  </a:lnTo>
                  <a:lnTo>
                    <a:pt x="184582" y="23656"/>
                  </a:lnTo>
                  <a:lnTo>
                    <a:pt x="185481" y="23691"/>
                  </a:lnTo>
                  <a:lnTo>
                    <a:pt x="186379" y="23717"/>
                  </a:lnTo>
                  <a:lnTo>
                    <a:pt x="187338" y="23726"/>
                  </a:lnTo>
                  <a:lnTo>
                    <a:pt x="188296" y="23717"/>
                  </a:lnTo>
                  <a:lnTo>
                    <a:pt x="189225" y="23691"/>
                  </a:lnTo>
                  <a:lnTo>
                    <a:pt x="190094" y="23656"/>
                  </a:lnTo>
                  <a:lnTo>
                    <a:pt x="190962" y="23594"/>
                  </a:lnTo>
                  <a:lnTo>
                    <a:pt x="191771" y="23523"/>
                  </a:lnTo>
                  <a:lnTo>
                    <a:pt x="192550" y="23435"/>
                  </a:lnTo>
                  <a:lnTo>
                    <a:pt x="193269" y="23337"/>
                  </a:lnTo>
                  <a:lnTo>
                    <a:pt x="193988" y="23213"/>
                  </a:lnTo>
                  <a:lnTo>
                    <a:pt x="194647" y="23081"/>
                  </a:lnTo>
                  <a:lnTo>
                    <a:pt x="195306" y="22939"/>
                  </a:lnTo>
                  <a:lnTo>
                    <a:pt x="195905" y="22789"/>
                  </a:lnTo>
                  <a:lnTo>
                    <a:pt x="196474" y="22630"/>
                  </a:lnTo>
                  <a:lnTo>
                    <a:pt x="197013" y="22453"/>
                  </a:lnTo>
                  <a:lnTo>
                    <a:pt x="197523" y="22276"/>
                  </a:lnTo>
                  <a:lnTo>
                    <a:pt x="198002" y="22082"/>
                  </a:lnTo>
                  <a:lnTo>
                    <a:pt x="198451" y="21878"/>
                  </a:lnTo>
                  <a:lnTo>
                    <a:pt x="198871" y="21666"/>
                  </a:lnTo>
                  <a:lnTo>
                    <a:pt x="199260" y="21454"/>
                  </a:lnTo>
                  <a:lnTo>
                    <a:pt x="199619" y="21224"/>
                  </a:lnTo>
                  <a:lnTo>
                    <a:pt x="199949" y="20985"/>
                  </a:lnTo>
                  <a:lnTo>
                    <a:pt x="200248" y="20746"/>
                  </a:lnTo>
                  <a:lnTo>
                    <a:pt x="200518" y="20499"/>
                  </a:lnTo>
                  <a:lnTo>
                    <a:pt x="200758" y="20233"/>
                  </a:lnTo>
                  <a:lnTo>
                    <a:pt x="200967" y="19968"/>
                  </a:lnTo>
                  <a:lnTo>
                    <a:pt x="201147" y="19703"/>
                  </a:lnTo>
                  <a:lnTo>
                    <a:pt x="201327" y="19429"/>
                  </a:lnTo>
                  <a:lnTo>
                    <a:pt x="201447" y="19146"/>
                  </a:lnTo>
                  <a:lnTo>
                    <a:pt x="201566" y="18863"/>
                  </a:lnTo>
                  <a:lnTo>
                    <a:pt x="201656" y="18580"/>
                  </a:lnTo>
                  <a:lnTo>
                    <a:pt x="201716" y="18288"/>
                  </a:lnTo>
                  <a:lnTo>
                    <a:pt x="201746" y="18005"/>
                  </a:lnTo>
                  <a:lnTo>
                    <a:pt x="201776" y="17704"/>
                  </a:lnTo>
                  <a:lnTo>
                    <a:pt x="201776" y="5368"/>
                  </a:lnTo>
                  <a:close/>
                  <a:moveTo>
                    <a:pt x="59161" y="1"/>
                  </a:moveTo>
                  <a:lnTo>
                    <a:pt x="57634" y="10"/>
                  </a:lnTo>
                  <a:lnTo>
                    <a:pt x="56136" y="27"/>
                  </a:lnTo>
                  <a:lnTo>
                    <a:pt x="54638" y="54"/>
                  </a:lnTo>
                  <a:lnTo>
                    <a:pt x="53140" y="89"/>
                  </a:lnTo>
                  <a:lnTo>
                    <a:pt x="51672" y="142"/>
                  </a:lnTo>
                  <a:lnTo>
                    <a:pt x="50175" y="204"/>
                  </a:lnTo>
                  <a:lnTo>
                    <a:pt x="48737" y="275"/>
                  </a:lnTo>
                  <a:lnTo>
                    <a:pt x="47269" y="355"/>
                  </a:lnTo>
                  <a:lnTo>
                    <a:pt x="45861" y="452"/>
                  </a:lnTo>
                  <a:lnTo>
                    <a:pt x="44423" y="558"/>
                  </a:lnTo>
                  <a:lnTo>
                    <a:pt x="43016" y="664"/>
                  </a:lnTo>
                  <a:lnTo>
                    <a:pt x="41608" y="788"/>
                  </a:lnTo>
                  <a:lnTo>
                    <a:pt x="40230" y="921"/>
                  </a:lnTo>
                  <a:lnTo>
                    <a:pt x="38882" y="1062"/>
                  </a:lnTo>
                  <a:lnTo>
                    <a:pt x="37534" y="1221"/>
                  </a:lnTo>
                  <a:lnTo>
                    <a:pt x="36186" y="1380"/>
                  </a:lnTo>
                  <a:lnTo>
                    <a:pt x="34868" y="1548"/>
                  </a:lnTo>
                  <a:lnTo>
                    <a:pt x="33580" y="1734"/>
                  </a:lnTo>
                  <a:lnTo>
                    <a:pt x="32292" y="1920"/>
                  </a:lnTo>
                  <a:lnTo>
                    <a:pt x="31034" y="2114"/>
                  </a:lnTo>
                  <a:lnTo>
                    <a:pt x="29776" y="2327"/>
                  </a:lnTo>
                  <a:lnTo>
                    <a:pt x="28547" y="2539"/>
                  </a:lnTo>
                  <a:lnTo>
                    <a:pt x="27319" y="2760"/>
                  </a:lnTo>
                  <a:lnTo>
                    <a:pt x="26151" y="2999"/>
                  </a:lnTo>
                  <a:lnTo>
                    <a:pt x="24983" y="3237"/>
                  </a:lnTo>
                  <a:lnTo>
                    <a:pt x="23814" y="3485"/>
                  </a:lnTo>
                  <a:lnTo>
                    <a:pt x="22706" y="3741"/>
                  </a:lnTo>
                  <a:lnTo>
                    <a:pt x="21598" y="4007"/>
                  </a:lnTo>
                  <a:lnTo>
                    <a:pt x="20490" y="4272"/>
                  </a:lnTo>
                  <a:lnTo>
                    <a:pt x="19441" y="4555"/>
                  </a:lnTo>
                  <a:lnTo>
                    <a:pt x="18393" y="4838"/>
                  </a:lnTo>
                  <a:lnTo>
                    <a:pt x="17374" y="5130"/>
                  </a:lnTo>
                  <a:lnTo>
                    <a:pt x="16386" y="5430"/>
                  </a:lnTo>
                  <a:lnTo>
                    <a:pt x="15427" y="5740"/>
                  </a:lnTo>
                  <a:lnTo>
                    <a:pt x="14469" y="6058"/>
                  </a:lnTo>
                  <a:lnTo>
                    <a:pt x="13540" y="6377"/>
                  </a:lnTo>
                  <a:lnTo>
                    <a:pt x="12671" y="6704"/>
                  </a:lnTo>
                  <a:lnTo>
                    <a:pt x="11803" y="7040"/>
                  </a:lnTo>
                  <a:lnTo>
                    <a:pt x="10964" y="7376"/>
                  </a:lnTo>
                  <a:lnTo>
                    <a:pt x="10125" y="7721"/>
                  </a:lnTo>
                  <a:lnTo>
                    <a:pt x="9346" y="8074"/>
                  </a:lnTo>
                  <a:lnTo>
                    <a:pt x="8597" y="8428"/>
                  </a:lnTo>
                  <a:lnTo>
                    <a:pt x="7849" y="8791"/>
                  </a:lnTo>
                  <a:lnTo>
                    <a:pt x="7160" y="9162"/>
                  </a:lnTo>
                  <a:lnTo>
                    <a:pt x="6501" y="9533"/>
                  </a:lnTo>
                  <a:lnTo>
                    <a:pt x="5842" y="9914"/>
                  </a:lnTo>
                  <a:lnTo>
                    <a:pt x="5242" y="10294"/>
                  </a:lnTo>
                  <a:lnTo>
                    <a:pt x="4673" y="10683"/>
                  </a:lnTo>
                  <a:lnTo>
                    <a:pt x="4104" y="11081"/>
                  </a:lnTo>
                  <a:lnTo>
                    <a:pt x="3595" y="11479"/>
                  </a:lnTo>
                  <a:lnTo>
                    <a:pt x="3116" y="11886"/>
                  </a:lnTo>
                  <a:lnTo>
                    <a:pt x="2666" y="12292"/>
                  </a:lnTo>
                  <a:lnTo>
                    <a:pt x="2247" y="12699"/>
                  </a:lnTo>
                  <a:lnTo>
                    <a:pt x="1858" y="13115"/>
                  </a:lnTo>
                  <a:lnTo>
                    <a:pt x="1528" y="13539"/>
                  </a:lnTo>
                  <a:lnTo>
                    <a:pt x="1199" y="13964"/>
                  </a:lnTo>
                  <a:lnTo>
                    <a:pt x="929" y="14388"/>
                  </a:lnTo>
                  <a:lnTo>
                    <a:pt x="689" y="14822"/>
                  </a:lnTo>
                  <a:lnTo>
                    <a:pt x="480" y="15255"/>
                  </a:lnTo>
                  <a:lnTo>
                    <a:pt x="300" y="15688"/>
                  </a:lnTo>
                  <a:lnTo>
                    <a:pt x="180" y="16130"/>
                  </a:lnTo>
                  <a:lnTo>
                    <a:pt x="60" y="16572"/>
                  </a:lnTo>
                  <a:lnTo>
                    <a:pt x="0" y="17023"/>
                  </a:lnTo>
                  <a:lnTo>
                    <a:pt x="0" y="17474"/>
                  </a:lnTo>
                  <a:lnTo>
                    <a:pt x="0" y="17917"/>
                  </a:lnTo>
                  <a:lnTo>
                    <a:pt x="60" y="18368"/>
                  </a:lnTo>
                  <a:lnTo>
                    <a:pt x="180" y="18810"/>
                  </a:lnTo>
                  <a:lnTo>
                    <a:pt x="300" y="19252"/>
                  </a:lnTo>
                  <a:lnTo>
                    <a:pt x="480" y="19685"/>
                  </a:lnTo>
                  <a:lnTo>
                    <a:pt x="689" y="20118"/>
                  </a:lnTo>
                  <a:lnTo>
                    <a:pt x="929" y="20552"/>
                  </a:lnTo>
                  <a:lnTo>
                    <a:pt x="1199" y="20976"/>
                  </a:lnTo>
                  <a:lnTo>
                    <a:pt x="1528" y="21401"/>
                  </a:lnTo>
                  <a:lnTo>
                    <a:pt x="1858" y="21825"/>
                  </a:lnTo>
                  <a:lnTo>
                    <a:pt x="2247" y="22241"/>
                  </a:lnTo>
                  <a:lnTo>
                    <a:pt x="2666" y="22647"/>
                  </a:lnTo>
                  <a:lnTo>
                    <a:pt x="3116" y="23054"/>
                  </a:lnTo>
                  <a:lnTo>
                    <a:pt x="3595" y="23461"/>
                  </a:lnTo>
                  <a:lnTo>
                    <a:pt x="4104" y="23859"/>
                  </a:lnTo>
                  <a:lnTo>
                    <a:pt x="4673" y="24257"/>
                  </a:lnTo>
                  <a:lnTo>
                    <a:pt x="5242" y="24646"/>
                  </a:lnTo>
                  <a:lnTo>
                    <a:pt x="5842" y="25026"/>
                  </a:lnTo>
                  <a:lnTo>
                    <a:pt x="6501" y="25406"/>
                  </a:lnTo>
                  <a:lnTo>
                    <a:pt x="7160" y="25778"/>
                  </a:lnTo>
                  <a:lnTo>
                    <a:pt x="7849" y="26149"/>
                  </a:lnTo>
                  <a:lnTo>
                    <a:pt x="8597" y="26512"/>
                  </a:lnTo>
                  <a:lnTo>
                    <a:pt x="9346" y="26866"/>
                  </a:lnTo>
                  <a:lnTo>
                    <a:pt x="10125" y="27219"/>
                  </a:lnTo>
                  <a:lnTo>
                    <a:pt x="10964" y="27564"/>
                  </a:lnTo>
                  <a:lnTo>
                    <a:pt x="11803" y="27909"/>
                  </a:lnTo>
                  <a:lnTo>
                    <a:pt x="12671" y="28236"/>
                  </a:lnTo>
                  <a:lnTo>
                    <a:pt x="13540" y="28563"/>
                  </a:lnTo>
                  <a:lnTo>
                    <a:pt x="14469" y="28882"/>
                  </a:lnTo>
                  <a:lnTo>
                    <a:pt x="15427" y="29200"/>
                  </a:lnTo>
                  <a:lnTo>
                    <a:pt x="16386" y="29510"/>
                  </a:lnTo>
                  <a:lnTo>
                    <a:pt x="17374" y="29810"/>
                  </a:lnTo>
                  <a:lnTo>
                    <a:pt x="18393" y="30102"/>
                  </a:lnTo>
                  <a:lnTo>
                    <a:pt x="19441" y="30385"/>
                  </a:lnTo>
                  <a:lnTo>
                    <a:pt x="20490" y="30668"/>
                  </a:lnTo>
                  <a:lnTo>
                    <a:pt x="21598" y="30933"/>
                  </a:lnTo>
                  <a:lnTo>
                    <a:pt x="22706" y="31199"/>
                  </a:lnTo>
                  <a:lnTo>
                    <a:pt x="23814" y="31455"/>
                  </a:lnTo>
                  <a:lnTo>
                    <a:pt x="24983" y="31703"/>
                  </a:lnTo>
                  <a:lnTo>
                    <a:pt x="26151" y="31941"/>
                  </a:lnTo>
                  <a:lnTo>
                    <a:pt x="27319" y="32180"/>
                  </a:lnTo>
                  <a:lnTo>
                    <a:pt x="28547" y="32401"/>
                  </a:lnTo>
                  <a:lnTo>
                    <a:pt x="29776" y="32613"/>
                  </a:lnTo>
                  <a:lnTo>
                    <a:pt x="31034" y="32826"/>
                  </a:lnTo>
                  <a:lnTo>
                    <a:pt x="32292" y="33020"/>
                  </a:lnTo>
                  <a:lnTo>
                    <a:pt x="33580" y="33206"/>
                  </a:lnTo>
                  <a:lnTo>
                    <a:pt x="34868" y="33392"/>
                  </a:lnTo>
                  <a:lnTo>
                    <a:pt x="36186" y="33560"/>
                  </a:lnTo>
                  <a:lnTo>
                    <a:pt x="37534" y="33719"/>
                  </a:lnTo>
                  <a:lnTo>
                    <a:pt x="38882" y="33878"/>
                  </a:lnTo>
                  <a:lnTo>
                    <a:pt x="40230" y="34019"/>
                  </a:lnTo>
                  <a:lnTo>
                    <a:pt x="41608" y="34152"/>
                  </a:lnTo>
                  <a:lnTo>
                    <a:pt x="43016" y="34276"/>
                  </a:lnTo>
                  <a:lnTo>
                    <a:pt x="44423" y="34382"/>
                  </a:lnTo>
                  <a:lnTo>
                    <a:pt x="45861" y="34488"/>
                  </a:lnTo>
                  <a:lnTo>
                    <a:pt x="47269" y="34585"/>
                  </a:lnTo>
                  <a:lnTo>
                    <a:pt x="48737" y="34665"/>
                  </a:lnTo>
                  <a:lnTo>
                    <a:pt x="50175" y="34736"/>
                  </a:lnTo>
                  <a:lnTo>
                    <a:pt x="51672" y="34798"/>
                  </a:lnTo>
                  <a:lnTo>
                    <a:pt x="53140" y="34851"/>
                  </a:lnTo>
                  <a:lnTo>
                    <a:pt x="54638" y="34886"/>
                  </a:lnTo>
                  <a:lnTo>
                    <a:pt x="56136" y="34913"/>
                  </a:lnTo>
                  <a:lnTo>
                    <a:pt x="57634" y="34930"/>
                  </a:lnTo>
                  <a:lnTo>
                    <a:pt x="59161" y="34939"/>
                  </a:lnTo>
                  <a:lnTo>
                    <a:pt x="320787" y="34939"/>
                  </a:lnTo>
                  <a:lnTo>
                    <a:pt x="322314" y="34930"/>
                  </a:lnTo>
                  <a:lnTo>
                    <a:pt x="323812" y="34913"/>
                  </a:lnTo>
                  <a:lnTo>
                    <a:pt x="325310" y="34886"/>
                  </a:lnTo>
                  <a:lnTo>
                    <a:pt x="326808" y="34851"/>
                  </a:lnTo>
                  <a:lnTo>
                    <a:pt x="328275" y="34798"/>
                  </a:lnTo>
                  <a:lnTo>
                    <a:pt x="329773" y="34736"/>
                  </a:lnTo>
                  <a:lnTo>
                    <a:pt x="331211" y="34665"/>
                  </a:lnTo>
                  <a:lnTo>
                    <a:pt x="332679" y="34585"/>
                  </a:lnTo>
                  <a:lnTo>
                    <a:pt x="334087" y="34488"/>
                  </a:lnTo>
                  <a:lnTo>
                    <a:pt x="335525" y="34382"/>
                  </a:lnTo>
                  <a:lnTo>
                    <a:pt x="336932" y="34276"/>
                  </a:lnTo>
                  <a:lnTo>
                    <a:pt x="338340" y="34152"/>
                  </a:lnTo>
                  <a:lnTo>
                    <a:pt x="339718" y="34019"/>
                  </a:lnTo>
                  <a:lnTo>
                    <a:pt x="341066" y="33878"/>
                  </a:lnTo>
                  <a:lnTo>
                    <a:pt x="342414" y="33719"/>
                  </a:lnTo>
                  <a:lnTo>
                    <a:pt x="343762" y="33560"/>
                  </a:lnTo>
                  <a:lnTo>
                    <a:pt x="345080" y="33392"/>
                  </a:lnTo>
                  <a:lnTo>
                    <a:pt x="346368" y="33206"/>
                  </a:lnTo>
                  <a:lnTo>
                    <a:pt x="347656" y="33020"/>
                  </a:lnTo>
                  <a:lnTo>
                    <a:pt x="348914" y="32826"/>
                  </a:lnTo>
                  <a:lnTo>
                    <a:pt x="350172" y="32613"/>
                  </a:lnTo>
                  <a:lnTo>
                    <a:pt x="351401" y="32401"/>
                  </a:lnTo>
                  <a:lnTo>
                    <a:pt x="352629" y="32180"/>
                  </a:lnTo>
                  <a:lnTo>
                    <a:pt x="353797" y="31941"/>
                  </a:lnTo>
                  <a:lnTo>
                    <a:pt x="354965" y="31703"/>
                  </a:lnTo>
                  <a:lnTo>
                    <a:pt x="356133" y="31455"/>
                  </a:lnTo>
                  <a:lnTo>
                    <a:pt x="357242" y="31199"/>
                  </a:lnTo>
                  <a:lnTo>
                    <a:pt x="358350" y="30933"/>
                  </a:lnTo>
                  <a:lnTo>
                    <a:pt x="359458" y="30668"/>
                  </a:lnTo>
                  <a:lnTo>
                    <a:pt x="360507" y="30385"/>
                  </a:lnTo>
                  <a:lnTo>
                    <a:pt x="361555" y="30102"/>
                  </a:lnTo>
                  <a:lnTo>
                    <a:pt x="362574" y="29810"/>
                  </a:lnTo>
                  <a:lnTo>
                    <a:pt x="363562" y="29510"/>
                  </a:lnTo>
                  <a:lnTo>
                    <a:pt x="364521" y="29200"/>
                  </a:lnTo>
                  <a:lnTo>
                    <a:pt x="365479" y="28882"/>
                  </a:lnTo>
                  <a:lnTo>
                    <a:pt x="366408" y="28563"/>
                  </a:lnTo>
                  <a:lnTo>
                    <a:pt x="367277" y="28236"/>
                  </a:lnTo>
                  <a:lnTo>
                    <a:pt x="368145" y="27909"/>
                  </a:lnTo>
                  <a:lnTo>
                    <a:pt x="368984" y="27564"/>
                  </a:lnTo>
                  <a:lnTo>
                    <a:pt x="369823" y="27219"/>
                  </a:lnTo>
                  <a:lnTo>
                    <a:pt x="370602" y="26866"/>
                  </a:lnTo>
                  <a:lnTo>
                    <a:pt x="371350" y="26512"/>
                  </a:lnTo>
                  <a:lnTo>
                    <a:pt x="372099" y="26149"/>
                  </a:lnTo>
                  <a:lnTo>
                    <a:pt x="372788" y="25778"/>
                  </a:lnTo>
                  <a:lnTo>
                    <a:pt x="373447" y="25406"/>
                  </a:lnTo>
                  <a:lnTo>
                    <a:pt x="374106" y="25026"/>
                  </a:lnTo>
                  <a:lnTo>
                    <a:pt x="374705" y="24646"/>
                  </a:lnTo>
                  <a:lnTo>
                    <a:pt x="375275" y="24257"/>
                  </a:lnTo>
                  <a:lnTo>
                    <a:pt x="375844" y="23859"/>
                  </a:lnTo>
                  <a:lnTo>
                    <a:pt x="376353" y="23461"/>
                  </a:lnTo>
                  <a:lnTo>
                    <a:pt x="376832" y="23054"/>
                  </a:lnTo>
                  <a:lnTo>
                    <a:pt x="377282" y="22647"/>
                  </a:lnTo>
                  <a:lnTo>
                    <a:pt x="377701" y="22241"/>
                  </a:lnTo>
                  <a:lnTo>
                    <a:pt x="378090" y="21825"/>
                  </a:lnTo>
                  <a:lnTo>
                    <a:pt x="378420" y="21401"/>
                  </a:lnTo>
                  <a:lnTo>
                    <a:pt x="378749" y="20976"/>
                  </a:lnTo>
                  <a:lnTo>
                    <a:pt x="379019" y="20552"/>
                  </a:lnTo>
                  <a:lnTo>
                    <a:pt x="379259" y="20118"/>
                  </a:lnTo>
                  <a:lnTo>
                    <a:pt x="379468" y="19685"/>
                  </a:lnTo>
                  <a:lnTo>
                    <a:pt x="379648" y="19252"/>
                  </a:lnTo>
                  <a:lnTo>
                    <a:pt x="379768" y="18810"/>
                  </a:lnTo>
                  <a:lnTo>
                    <a:pt x="379888" y="18368"/>
                  </a:lnTo>
                  <a:lnTo>
                    <a:pt x="379948" y="17917"/>
                  </a:lnTo>
                  <a:lnTo>
                    <a:pt x="379948" y="17474"/>
                  </a:lnTo>
                  <a:lnTo>
                    <a:pt x="379948" y="17023"/>
                  </a:lnTo>
                  <a:lnTo>
                    <a:pt x="379888" y="16572"/>
                  </a:lnTo>
                  <a:lnTo>
                    <a:pt x="379768" y="16130"/>
                  </a:lnTo>
                  <a:lnTo>
                    <a:pt x="379648" y="15688"/>
                  </a:lnTo>
                  <a:lnTo>
                    <a:pt x="379468" y="15255"/>
                  </a:lnTo>
                  <a:lnTo>
                    <a:pt x="379259" y="14822"/>
                  </a:lnTo>
                  <a:lnTo>
                    <a:pt x="379019" y="14388"/>
                  </a:lnTo>
                  <a:lnTo>
                    <a:pt x="378749" y="13964"/>
                  </a:lnTo>
                  <a:lnTo>
                    <a:pt x="378420" y="13539"/>
                  </a:lnTo>
                  <a:lnTo>
                    <a:pt x="378090" y="13115"/>
                  </a:lnTo>
                  <a:lnTo>
                    <a:pt x="377701" y="12699"/>
                  </a:lnTo>
                  <a:lnTo>
                    <a:pt x="377282" y="12292"/>
                  </a:lnTo>
                  <a:lnTo>
                    <a:pt x="376832" y="11886"/>
                  </a:lnTo>
                  <a:lnTo>
                    <a:pt x="376353" y="11479"/>
                  </a:lnTo>
                  <a:lnTo>
                    <a:pt x="375844" y="11081"/>
                  </a:lnTo>
                  <a:lnTo>
                    <a:pt x="375275" y="10683"/>
                  </a:lnTo>
                  <a:lnTo>
                    <a:pt x="374705" y="10294"/>
                  </a:lnTo>
                  <a:lnTo>
                    <a:pt x="374106" y="9914"/>
                  </a:lnTo>
                  <a:lnTo>
                    <a:pt x="373447" y="9533"/>
                  </a:lnTo>
                  <a:lnTo>
                    <a:pt x="372788" y="9162"/>
                  </a:lnTo>
                  <a:lnTo>
                    <a:pt x="372099" y="8791"/>
                  </a:lnTo>
                  <a:lnTo>
                    <a:pt x="371350" y="8428"/>
                  </a:lnTo>
                  <a:lnTo>
                    <a:pt x="370602" y="8074"/>
                  </a:lnTo>
                  <a:lnTo>
                    <a:pt x="369823" y="7721"/>
                  </a:lnTo>
                  <a:lnTo>
                    <a:pt x="368984" y="7376"/>
                  </a:lnTo>
                  <a:lnTo>
                    <a:pt x="368145" y="7040"/>
                  </a:lnTo>
                  <a:lnTo>
                    <a:pt x="367277" y="6704"/>
                  </a:lnTo>
                  <a:lnTo>
                    <a:pt x="366408" y="6377"/>
                  </a:lnTo>
                  <a:lnTo>
                    <a:pt x="365479" y="6058"/>
                  </a:lnTo>
                  <a:lnTo>
                    <a:pt x="364521" y="5740"/>
                  </a:lnTo>
                  <a:lnTo>
                    <a:pt x="363562" y="5430"/>
                  </a:lnTo>
                  <a:lnTo>
                    <a:pt x="362574" y="5130"/>
                  </a:lnTo>
                  <a:lnTo>
                    <a:pt x="361555" y="4838"/>
                  </a:lnTo>
                  <a:lnTo>
                    <a:pt x="360507" y="4555"/>
                  </a:lnTo>
                  <a:lnTo>
                    <a:pt x="359458" y="4272"/>
                  </a:lnTo>
                  <a:lnTo>
                    <a:pt x="358350" y="4007"/>
                  </a:lnTo>
                  <a:lnTo>
                    <a:pt x="357242" y="3741"/>
                  </a:lnTo>
                  <a:lnTo>
                    <a:pt x="356133" y="3485"/>
                  </a:lnTo>
                  <a:lnTo>
                    <a:pt x="354965" y="3237"/>
                  </a:lnTo>
                  <a:lnTo>
                    <a:pt x="353797" y="2999"/>
                  </a:lnTo>
                  <a:lnTo>
                    <a:pt x="352629" y="2760"/>
                  </a:lnTo>
                  <a:lnTo>
                    <a:pt x="351401" y="2539"/>
                  </a:lnTo>
                  <a:lnTo>
                    <a:pt x="350172" y="2327"/>
                  </a:lnTo>
                  <a:lnTo>
                    <a:pt x="348914" y="2114"/>
                  </a:lnTo>
                  <a:lnTo>
                    <a:pt x="347656" y="1920"/>
                  </a:lnTo>
                  <a:lnTo>
                    <a:pt x="346368" y="1734"/>
                  </a:lnTo>
                  <a:lnTo>
                    <a:pt x="345080" y="1548"/>
                  </a:lnTo>
                  <a:lnTo>
                    <a:pt x="343762" y="1380"/>
                  </a:lnTo>
                  <a:lnTo>
                    <a:pt x="342414" y="1221"/>
                  </a:lnTo>
                  <a:lnTo>
                    <a:pt x="341066" y="1062"/>
                  </a:lnTo>
                  <a:lnTo>
                    <a:pt x="339718" y="921"/>
                  </a:lnTo>
                  <a:lnTo>
                    <a:pt x="338340" y="788"/>
                  </a:lnTo>
                  <a:lnTo>
                    <a:pt x="336932" y="664"/>
                  </a:lnTo>
                  <a:lnTo>
                    <a:pt x="335525" y="558"/>
                  </a:lnTo>
                  <a:lnTo>
                    <a:pt x="334087" y="452"/>
                  </a:lnTo>
                  <a:lnTo>
                    <a:pt x="332679" y="355"/>
                  </a:lnTo>
                  <a:lnTo>
                    <a:pt x="331211" y="275"/>
                  </a:lnTo>
                  <a:lnTo>
                    <a:pt x="329773" y="204"/>
                  </a:lnTo>
                  <a:lnTo>
                    <a:pt x="328275" y="142"/>
                  </a:lnTo>
                  <a:lnTo>
                    <a:pt x="326808" y="89"/>
                  </a:lnTo>
                  <a:lnTo>
                    <a:pt x="325310" y="54"/>
                  </a:lnTo>
                  <a:lnTo>
                    <a:pt x="323812" y="27"/>
                  </a:lnTo>
                  <a:lnTo>
                    <a:pt x="322314" y="10"/>
                  </a:lnTo>
                  <a:lnTo>
                    <a:pt x="320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1"/>
          <p:cNvGrpSpPr/>
          <p:nvPr/>
        </p:nvGrpSpPr>
        <p:grpSpPr>
          <a:xfrm>
            <a:off x="-1178334" y="11983755"/>
            <a:ext cx="1337258" cy="2702901"/>
            <a:chOff x="-1178334" y="11983755"/>
            <a:chExt cx="1337258" cy="2702901"/>
          </a:xfrm>
        </p:grpSpPr>
        <p:sp>
          <p:nvSpPr>
            <p:cNvPr id="303" name="Google Shape;303;p31"/>
            <p:cNvSpPr/>
            <p:nvPr/>
          </p:nvSpPr>
          <p:spPr>
            <a:xfrm rot="10800000" flipH="1">
              <a:off x="-902693" y="11983755"/>
              <a:ext cx="785907" cy="1504746"/>
            </a:xfrm>
            <a:custGeom>
              <a:avLst/>
              <a:gdLst/>
              <a:ahLst/>
              <a:cxnLst/>
              <a:rect l="l" t="t" r="r" b="b"/>
              <a:pathLst>
                <a:path w="27646" h="249027" extrusionOk="0">
                  <a:moveTo>
                    <a:pt x="13823" y="0"/>
                  </a:moveTo>
                  <a:lnTo>
                    <a:pt x="13663" y="23"/>
                  </a:lnTo>
                  <a:lnTo>
                    <a:pt x="13503" y="45"/>
                  </a:lnTo>
                  <a:lnTo>
                    <a:pt x="13343" y="113"/>
                  </a:lnTo>
                  <a:lnTo>
                    <a:pt x="13183" y="181"/>
                  </a:lnTo>
                  <a:lnTo>
                    <a:pt x="13023" y="295"/>
                  </a:lnTo>
                  <a:lnTo>
                    <a:pt x="12866" y="408"/>
                  </a:lnTo>
                  <a:lnTo>
                    <a:pt x="12710" y="544"/>
                  </a:lnTo>
                  <a:lnTo>
                    <a:pt x="12550" y="725"/>
                  </a:lnTo>
                  <a:lnTo>
                    <a:pt x="12394" y="907"/>
                  </a:lnTo>
                  <a:lnTo>
                    <a:pt x="12237" y="1111"/>
                  </a:lnTo>
                  <a:lnTo>
                    <a:pt x="12081" y="1337"/>
                  </a:lnTo>
                  <a:lnTo>
                    <a:pt x="11928" y="1586"/>
                  </a:lnTo>
                  <a:lnTo>
                    <a:pt x="11772" y="1858"/>
                  </a:lnTo>
                  <a:lnTo>
                    <a:pt x="11619" y="2153"/>
                  </a:lnTo>
                  <a:lnTo>
                    <a:pt x="11467" y="2470"/>
                  </a:lnTo>
                  <a:lnTo>
                    <a:pt x="11314" y="2810"/>
                  </a:lnTo>
                  <a:lnTo>
                    <a:pt x="11161" y="3150"/>
                  </a:lnTo>
                  <a:lnTo>
                    <a:pt x="11009" y="3535"/>
                  </a:lnTo>
                  <a:lnTo>
                    <a:pt x="10856" y="3921"/>
                  </a:lnTo>
                  <a:lnTo>
                    <a:pt x="10707" y="4328"/>
                  </a:lnTo>
                  <a:lnTo>
                    <a:pt x="10558" y="4759"/>
                  </a:lnTo>
                  <a:lnTo>
                    <a:pt x="10409" y="5212"/>
                  </a:lnTo>
                  <a:lnTo>
                    <a:pt x="10261" y="5665"/>
                  </a:lnTo>
                  <a:lnTo>
                    <a:pt x="10112" y="6164"/>
                  </a:lnTo>
                  <a:lnTo>
                    <a:pt x="9966" y="6663"/>
                  </a:lnTo>
                  <a:lnTo>
                    <a:pt x="9818" y="7184"/>
                  </a:lnTo>
                  <a:lnTo>
                    <a:pt x="9672" y="7728"/>
                  </a:lnTo>
                  <a:lnTo>
                    <a:pt x="9527" y="8294"/>
                  </a:lnTo>
                  <a:lnTo>
                    <a:pt x="9382" y="8861"/>
                  </a:lnTo>
                  <a:lnTo>
                    <a:pt x="9241" y="9473"/>
                  </a:lnTo>
                  <a:lnTo>
                    <a:pt x="9095" y="10084"/>
                  </a:lnTo>
                  <a:lnTo>
                    <a:pt x="8954" y="10696"/>
                  </a:lnTo>
                  <a:lnTo>
                    <a:pt x="8812" y="11353"/>
                  </a:lnTo>
                  <a:lnTo>
                    <a:pt x="8675" y="12011"/>
                  </a:lnTo>
                  <a:lnTo>
                    <a:pt x="8533" y="12690"/>
                  </a:lnTo>
                  <a:lnTo>
                    <a:pt x="8395" y="13393"/>
                  </a:lnTo>
                  <a:lnTo>
                    <a:pt x="8254" y="14118"/>
                  </a:lnTo>
                  <a:lnTo>
                    <a:pt x="8116" y="14843"/>
                  </a:lnTo>
                  <a:lnTo>
                    <a:pt x="7982" y="15591"/>
                  </a:lnTo>
                  <a:lnTo>
                    <a:pt x="7844" y="16339"/>
                  </a:lnTo>
                  <a:lnTo>
                    <a:pt x="7710" y="17132"/>
                  </a:lnTo>
                  <a:lnTo>
                    <a:pt x="7576" y="17925"/>
                  </a:lnTo>
                  <a:lnTo>
                    <a:pt x="7442" y="18718"/>
                  </a:lnTo>
                  <a:lnTo>
                    <a:pt x="7308" y="19557"/>
                  </a:lnTo>
                  <a:lnTo>
                    <a:pt x="7178" y="20395"/>
                  </a:lnTo>
                  <a:lnTo>
                    <a:pt x="7048" y="21234"/>
                  </a:lnTo>
                  <a:lnTo>
                    <a:pt x="6918" y="22095"/>
                  </a:lnTo>
                  <a:lnTo>
                    <a:pt x="6787" y="22979"/>
                  </a:lnTo>
                  <a:lnTo>
                    <a:pt x="6534" y="24792"/>
                  </a:lnTo>
                  <a:lnTo>
                    <a:pt x="6281" y="26650"/>
                  </a:lnTo>
                  <a:lnTo>
                    <a:pt x="6035" y="28576"/>
                  </a:lnTo>
                  <a:lnTo>
                    <a:pt x="5790" y="30548"/>
                  </a:lnTo>
                  <a:lnTo>
                    <a:pt x="5551" y="32565"/>
                  </a:lnTo>
                  <a:lnTo>
                    <a:pt x="5313" y="34627"/>
                  </a:lnTo>
                  <a:lnTo>
                    <a:pt x="5082" y="36757"/>
                  </a:lnTo>
                  <a:lnTo>
                    <a:pt x="4851" y="38910"/>
                  </a:lnTo>
                  <a:lnTo>
                    <a:pt x="4628" y="41131"/>
                  </a:lnTo>
                  <a:lnTo>
                    <a:pt x="4408" y="43374"/>
                  </a:lnTo>
                  <a:lnTo>
                    <a:pt x="4196" y="45685"/>
                  </a:lnTo>
                  <a:lnTo>
                    <a:pt x="3984" y="48020"/>
                  </a:lnTo>
                  <a:lnTo>
                    <a:pt x="3779" y="50399"/>
                  </a:lnTo>
                  <a:lnTo>
                    <a:pt x="3575" y="52824"/>
                  </a:lnTo>
                  <a:lnTo>
                    <a:pt x="3381" y="55271"/>
                  </a:lnTo>
                  <a:lnTo>
                    <a:pt x="3187" y="57764"/>
                  </a:lnTo>
                  <a:lnTo>
                    <a:pt x="3001" y="60279"/>
                  </a:lnTo>
                  <a:lnTo>
                    <a:pt x="2819" y="62840"/>
                  </a:lnTo>
                  <a:lnTo>
                    <a:pt x="2640" y="65424"/>
                  </a:lnTo>
                  <a:lnTo>
                    <a:pt x="2469" y="68052"/>
                  </a:lnTo>
                  <a:lnTo>
                    <a:pt x="2301" y="70704"/>
                  </a:lnTo>
                  <a:lnTo>
                    <a:pt x="2138" y="73378"/>
                  </a:lnTo>
                  <a:lnTo>
                    <a:pt x="1981" y="76074"/>
                  </a:lnTo>
                  <a:lnTo>
                    <a:pt x="1829" y="78794"/>
                  </a:lnTo>
                  <a:lnTo>
                    <a:pt x="1683" y="81536"/>
                  </a:lnTo>
                  <a:lnTo>
                    <a:pt x="1542" y="84323"/>
                  </a:lnTo>
                  <a:lnTo>
                    <a:pt x="1408" y="87111"/>
                  </a:lnTo>
                  <a:lnTo>
                    <a:pt x="1278" y="89921"/>
                  </a:lnTo>
                  <a:lnTo>
                    <a:pt x="1155" y="92731"/>
                  </a:lnTo>
                  <a:lnTo>
                    <a:pt x="1039" y="95563"/>
                  </a:lnTo>
                  <a:lnTo>
                    <a:pt x="928" y="98419"/>
                  </a:lnTo>
                  <a:lnTo>
                    <a:pt x="820" y="101297"/>
                  </a:lnTo>
                  <a:lnTo>
                    <a:pt x="719" y="104175"/>
                  </a:lnTo>
                  <a:lnTo>
                    <a:pt x="626" y="107053"/>
                  </a:lnTo>
                  <a:lnTo>
                    <a:pt x="541" y="109953"/>
                  </a:lnTo>
                  <a:lnTo>
                    <a:pt x="459" y="112854"/>
                  </a:lnTo>
                  <a:lnTo>
                    <a:pt x="384" y="115777"/>
                  </a:lnTo>
                  <a:lnTo>
                    <a:pt x="313" y="118678"/>
                  </a:lnTo>
                  <a:lnTo>
                    <a:pt x="254" y="121601"/>
                  </a:lnTo>
                  <a:lnTo>
                    <a:pt x="198" y="124525"/>
                  </a:lnTo>
                  <a:lnTo>
                    <a:pt x="150" y="127448"/>
                  </a:lnTo>
                  <a:lnTo>
                    <a:pt x="109" y="130348"/>
                  </a:lnTo>
                  <a:lnTo>
                    <a:pt x="71" y="133272"/>
                  </a:lnTo>
                  <a:lnTo>
                    <a:pt x="45" y="136172"/>
                  </a:lnTo>
                  <a:lnTo>
                    <a:pt x="23" y="139073"/>
                  </a:lnTo>
                  <a:lnTo>
                    <a:pt x="8" y="141974"/>
                  </a:lnTo>
                  <a:lnTo>
                    <a:pt x="1" y="144874"/>
                  </a:lnTo>
                  <a:lnTo>
                    <a:pt x="1" y="147752"/>
                  </a:lnTo>
                  <a:lnTo>
                    <a:pt x="8" y="150608"/>
                  </a:lnTo>
                  <a:lnTo>
                    <a:pt x="23" y="153463"/>
                  </a:lnTo>
                  <a:lnTo>
                    <a:pt x="45" y="156296"/>
                  </a:lnTo>
                  <a:lnTo>
                    <a:pt x="75" y="159128"/>
                  </a:lnTo>
                  <a:lnTo>
                    <a:pt x="112" y="161938"/>
                  </a:lnTo>
                  <a:lnTo>
                    <a:pt x="157" y="164726"/>
                  </a:lnTo>
                  <a:lnTo>
                    <a:pt x="209" y="167491"/>
                  </a:lnTo>
                  <a:lnTo>
                    <a:pt x="269" y="170233"/>
                  </a:lnTo>
                  <a:lnTo>
                    <a:pt x="336" y="172975"/>
                  </a:lnTo>
                  <a:lnTo>
                    <a:pt x="414" y="175671"/>
                  </a:lnTo>
                  <a:lnTo>
                    <a:pt x="496" y="178345"/>
                  </a:lnTo>
                  <a:lnTo>
                    <a:pt x="589" y="180997"/>
                  </a:lnTo>
                  <a:lnTo>
                    <a:pt x="637" y="182311"/>
                  </a:lnTo>
                  <a:lnTo>
                    <a:pt x="689" y="183603"/>
                  </a:lnTo>
                  <a:lnTo>
                    <a:pt x="742" y="184894"/>
                  </a:lnTo>
                  <a:lnTo>
                    <a:pt x="797" y="186186"/>
                  </a:lnTo>
                  <a:lnTo>
                    <a:pt x="857" y="187478"/>
                  </a:lnTo>
                  <a:lnTo>
                    <a:pt x="916" y="188747"/>
                  </a:lnTo>
                  <a:lnTo>
                    <a:pt x="976" y="190016"/>
                  </a:lnTo>
                  <a:lnTo>
                    <a:pt x="1039" y="191285"/>
                  </a:lnTo>
                  <a:lnTo>
                    <a:pt x="1106" y="192531"/>
                  </a:lnTo>
                  <a:lnTo>
                    <a:pt x="1173" y="193778"/>
                  </a:lnTo>
                  <a:lnTo>
                    <a:pt x="1244" y="195001"/>
                  </a:lnTo>
                  <a:lnTo>
                    <a:pt x="1319" y="196225"/>
                  </a:lnTo>
                  <a:lnTo>
                    <a:pt x="1393" y="197426"/>
                  </a:lnTo>
                  <a:lnTo>
                    <a:pt x="1467" y="198650"/>
                  </a:lnTo>
                  <a:lnTo>
                    <a:pt x="1546" y="199828"/>
                  </a:lnTo>
                  <a:lnTo>
                    <a:pt x="1628" y="201029"/>
                  </a:lnTo>
                  <a:lnTo>
                    <a:pt x="1709" y="202185"/>
                  </a:lnTo>
                  <a:lnTo>
                    <a:pt x="1795" y="203364"/>
                  </a:lnTo>
                  <a:lnTo>
                    <a:pt x="1884" y="204519"/>
                  </a:lnTo>
                  <a:lnTo>
                    <a:pt x="1974" y="205652"/>
                  </a:lnTo>
                  <a:lnTo>
                    <a:pt x="2067" y="206785"/>
                  </a:lnTo>
                  <a:lnTo>
                    <a:pt x="2160" y="207918"/>
                  </a:lnTo>
                  <a:lnTo>
                    <a:pt x="2257" y="209029"/>
                  </a:lnTo>
                  <a:lnTo>
                    <a:pt x="2353" y="210117"/>
                  </a:lnTo>
                  <a:lnTo>
                    <a:pt x="2458" y="211204"/>
                  </a:lnTo>
                  <a:lnTo>
                    <a:pt x="2558" y="212292"/>
                  </a:lnTo>
                  <a:lnTo>
                    <a:pt x="2666" y="213357"/>
                  </a:lnTo>
                  <a:lnTo>
                    <a:pt x="2774" y="214400"/>
                  </a:lnTo>
                  <a:lnTo>
                    <a:pt x="2882" y="215442"/>
                  </a:lnTo>
                  <a:lnTo>
                    <a:pt x="2998" y="216484"/>
                  </a:lnTo>
                  <a:lnTo>
                    <a:pt x="3109" y="217504"/>
                  </a:lnTo>
                  <a:lnTo>
                    <a:pt x="3228" y="218501"/>
                  </a:lnTo>
                  <a:lnTo>
                    <a:pt x="3347" y="219498"/>
                  </a:lnTo>
                  <a:lnTo>
                    <a:pt x="3470" y="220473"/>
                  </a:lnTo>
                  <a:lnTo>
                    <a:pt x="3593" y="221425"/>
                  </a:lnTo>
                  <a:lnTo>
                    <a:pt x="3720" y="222376"/>
                  </a:lnTo>
                  <a:lnTo>
                    <a:pt x="3850" y="223328"/>
                  </a:lnTo>
                  <a:lnTo>
                    <a:pt x="3980" y="224257"/>
                  </a:lnTo>
                  <a:lnTo>
                    <a:pt x="4114" y="225164"/>
                  </a:lnTo>
                  <a:lnTo>
                    <a:pt x="4252" y="226048"/>
                  </a:lnTo>
                  <a:lnTo>
                    <a:pt x="4390" y="226931"/>
                  </a:lnTo>
                  <a:lnTo>
                    <a:pt x="4531" y="227793"/>
                  </a:lnTo>
                  <a:lnTo>
                    <a:pt x="4676" y="228654"/>
                  </a:lnTo>
                  <a:lnTo>
                    <a:pt x="4822" y="229492"/>
                  </a:lnTo>
                  <a:lnTo>
                    <a:pt x="4971" y="230308"/>
                  </a:lnTo>
                  <a:lnTo>
                    <a:pt x="5119" y="231124"/>
                  </a:lnTo>
                  <a:lnTo>
                    <a:pt x="5276" y="231917"/>
                  </a:lnTo>
                  <a:lnTo>
                    <a:pt x="5432" y="232687"/>
                  </a:lnTo>
                  <a:lnTo>
                    <a:pt x="5589" y="233458"/>
                  </a:lnTo>
                  <a:lnTo>
                    <a:pt x="5749" y="234206"/>
                  </a:lnTo>
                  <a:lnTo>
                    <a:pt x="5912" y="234931"/>
                  </a:lnTo>
                  <a:lnTo>
                    <a:pt x="6080" y="235656"/>
                  </a:lnTo>
                  <a:lnTo>
                    <a:pt x="6247" y="236336"/>
                  </a:lnTo>
                  <a:lnTo>
                    <a:pt x="6419" y="237016"/>
                  </a:lnTo>
                  <a:lnTo>
                    <a:pt x="6594" y="237696"/>
                  </a:lnTo>
                  <a:lnTo>
                    <a:pt x="6769" y="238330"/>
                  </a:lnTo>
                  <a:lnTo>
                    <a:pt x="6947" y="238965"/>
                  </a:lnTo>
                  <a:lnTo>
                    <a:pt x="7130" y="239576"/>
                  </a:lnTo>
                  <a:lnTo>
                    <a:pt x="7312" y="240166"/>
                  </a:lnTo>
                  <a:lnTo>
                    <a:pt x="7502" y="240755"/>
                  </a:lnTo>
                  <a:lnTo>
                    <a:pt x="7688" y="241299"/>
                  </a:lnTo>
                  <a:lnTo>
                    <a:pt x="7882" y="241843"/>
                  </a:lnTo>
                  <a:lnTo>
                    <a:pt x="8075" y="242364"/>
                  </a:lnTo>
                  <a:lnTo>
                    <a:pt x="8273" y="242885"/>
                  </a:lnTo>
                  <a:lnTo>
                    <a:pt x="8474" y="243361"/>
                  </a:lnTo>
                  <a:lnTo>
                    <a:pt x="8675" y="243837"/>
                  </a:lnTo>
                  <a:lnTo>
                    <a:pt x="8879" y="244290"/>
                  </a:lnTo>
                  <a:lnTo>
                    <a:pt x="9088" y="244721"/>
                  </a:lnTo>
                  <a:lnTo>
                    <a:pt x="9300" y="245128"/>
                  </a:lnTo>
                  <a:lnTo>
                    <a:pt x="9512" y="245514"/>
                  </a:lnTo>
                  <a:lnTo>
                    <a:pt x="9728" y="245876"/>
                  </a:lnTo>
                  <a:lnTo>
                    <a:pt x="9948" y="246239"/>
                  </a:lnTo>
                  <a:lnTo>
                    <a:pt x="10167" y="246579"/>
                  </a:lnTo>
                  <a:lnTo>
                    <a:pt x="10391" y="246873"/>
                  </a:lnTo>
                  <a:lnTo>
                    <a:pt x="10618" y="247168"/>
                  </a:lnTo>
                  <a:lnTo>
                    <a:pt x="10849" y="247440"/>
                  </a:lnTo>
                  <a:lnTo>
                    <a:pt x="11080" y="247689"/>
                  </a:lnTo>
                  <a:lnTo>
                    <a:pt x="11318" y="247916"/>
                  </a:lnTo>
                  <a:lnTo>
                    <a:pt x="11556" y="248142"/>
                  </a:lnTo>
                  <a:lnTo>
                    <a:pt x="11794" y="248324"/>
                  </a:lnTo>
                  <a:lnTo>
                    <a:pt x="12040" y="248482"/>
                  </a:lnTo>
                  <a:lnTo>
                    <a:pt x="12286" y="248641"/>
                  </a:lnTo>
                  <a:lnTo>
                    <a:pt x="12535" y="248754"/>
                  </a:lnTo>
                  <a:lnTo>
                    <a:pt x="12785" y="248845"/>
                  </a:lnTo>
                  <a:lnTo>
                    <a:pt x="13041" y="248936"/>
                  </a:lnTo>
                  <a:lnTo>
                    <a:pt x="13298" y="248981"/>
                  </a:lnTo>
                  <a:lnTo>
                    <a:pt x="13559" y="249026"/>
                  </a:lnTo>
                  <a:lnTo>
                    <a:pt x="14088" y="249026"/>
                  </a:lnTo>
                  <a:lnTo>
                    <a:pt x="14348" y="248981"/>
                  </a:lnTo>
                  <a:lnTo>
                    <a:pt x="14605" y="248936"/>
                  </a:lnTo>
                  <a:lnTo>
                    <a:pt x="14858" y="248845"/>
                  </a:lnTo>
                  <a:lnTo>
                    <a:pt x="15111" y="248754"/>
                  </a:lnTo>
                  <a:lnTo>
                    <a:pt x="15361" y="248641"/>
                  </a:lnTo>
                  <a:lnTo>
                    <a:pt x="15606" y="248482"/>
                  </a:lnTo>
                  <a:lnTo>
                    <a:pt x="15852" y="248324"/>
                  </a:lnTo>
                  <a:lnTo>
                    <a:pt x="16090" y="248142"/>
                  </a:lnTo>
                  <a:lnTo>
                    <a:pt x="16329" y="247916"/>
                  </a:lnTo>
                  <a:lnTo>
                    <a:pt x="16567" y="247689"/>
                  </a:lnTo>
                  <a:lnTo>
                    <a:pt x="16798" y="247440"/>
                  </a:lnTo>
                  <a:lnTo>
                    <a:pt x="17028" y="247168"/>
                  </a:lnTo>
                  <a:lnTo>
                    <a:pt x="17256" y="246873"/>
                  </a:lnTo>
                  <a:lnTo>
                    <a:pt x="17479" y="246579"/>
                  </a:lnTo>
                  <a:lnTo>
                    <a:pt x="17699" y="246239"/>
                  </a:lnTo>
                  <a:lnTo>
                    <a:pt x="17918" y="245876"/>
                  </a:lnTo>
                  <a:lnTo>
                    <a:pt x="18134" y="245514"/>
                  </a:lnTo>
                  <a:lnTo>
                    <a:pt x="18346" y="245128"/>
                  </a:lnTo>
                  <a:lnTo>
                    <a:pt x="18559" y="244721"/>
                  </a:lnTo>
                  <a:lnTo>
                    <a:pt x="18767" y="244290"/>
                  </a:lnTo>
                  <a:lnTo>
                    <a:pt x="18972" y="243837"/>
                  </a:lnTo>
                  <a:lnTo>
                    <a:pt x="19173" y="243361"/>
                  </a:lnTo>
                  <a:lnTo>
                    <a:pt x="19374" y="242885"/>
                  </a:lnTo>
                  <a:lnTo>
                    <a:pt x="19571" y="242364"/>
                  </a:lnTo>
                  <a:lnTo>
                    <a:pt x="19765" y="241843"/>
                  </a:lnTo>
                  <a:lnTo>
                    <a:pt x="19958" y="241299"/>
                  </a:lnTo>
                  <a:lnTo>
                    <a:pt x="20144" y="240755"/>
                  </a:lnTo>
                  <a:lnTo>
                    <a:pt x="20334" y="240166"/>
                  </a:lnTo>
                  <a:lnTo>
                    <a:pt x="20517" y="239576"/>
                  </a:lnTo>
                  <a:lnTo>
                    <a:pt x="20699" y="238965"/>
                  </a:lnTo>
                  <a:lnTo>
                    <a:pt x="20878" y="238330"/>
                  </a:lnTo>
                  <a:lnTo>
                    <a:pt x="21053" y="237696"/>
                  </a:lnTo>
                  <a:lnTo>
                    <a:pt x="21228" y="237016"/>
                  </a:lnTo>
                  <a:lnTo>
                    <a:pt x="21399" y="236336"/>
                  </a:lnTo>
                  <a:lnTo>
                    <a:pt x="21566" y="235656"/>
                  </a:lnTo>
                  <a:lnTo>
                    <a:pt x="21734" y="234931"/>
                  </a:lnTo>
                  <a:lnTo>
                    <a:pt x="21898" y="234206"/>
                  </a:lnTo>
                  <a:lnTo>
                    <a:pt x="22058" y="233458"/>
                  </a:lnTo>
                  <a:lnTo>
                    <a:pt x="22214" y="232687"/>
                  </a:lnTo>
                  <a:lnTo>
                    <a:pt x="22371" y="231917"/>
                  </a:lnTo>
                  <a:lnTo>
                    <a:pt x="22527" y="231124"/>
                  </a:lnTo>
                  <a:lnTo>
                    <a:pt x="22676" y="230308"/>
                  </a:lnTo>
                  <a:lnTo>
                    <a:pt x="22825" y="229492"/>
                  </a:lnTo>
                  <a:lnTo>
                    <a:pt x="22970" y="228654"/>
                  </a:lnTo>
                  <a:lnTo>
                    <a:pt x="23115" y="227793"/>
                  </a:lnTo>
                  <a:lnTo>
                    <a:pt x="23257" y="226931"/>
                  </a:lnTo>
                  <a:lnTo>
                    <a:pt x="23394" y="226048"/>
                  </a:lnTo>
                  <a:lnTo>
                    <a:pt x="23532" y="225164"/>
                  </a:lnTo>
                  <a:lnTo>
                    <a:pt x="23666" y="224257"/>
                  </a:lnTo>
                  <a:lnTo>
                    <a:pt x="23796" y="223328"/>
                  </a:lnTo>
                  <a:lnTo>
                    <a:pt x="23927" y="222376"/>
                  </a:lnTo>
                  <a:lnTo>
                    <a:pt x="24053" y="221425"/>
                  </a:lnTo>
                  <a:lnTo>
                    <a:pt x="24176" y="220473"/>
                  </a:lnTo>
                  <a:lnTo>
                    <a:pt x="24299" y="219498"/>
                  </a:lnTo>
                  <a:lnTo>
                    <a:pt x="24418" y="218501"/>
                  </a:lnTo>
                  <a:lnTo>
                    <a:pt x="24537" y="217504"/>
                  </a:lnTo>
                  <a:lnTo>
                    <a:pt x="24649" y="216484"/>
                  </a:lnTo>
                  <a:lnTo>
                    <a:pt x="24764" y="215442"/>
                  </a:lnTo>
                  <a:lnTo>
                    <a:pt x="24872" y="214400"/>
                  </a:lnTo>
                  <a:lnTo>
                    <a:pt x="24980" y="213357"/>
                  </a:lnTo>
                  <a:lnTo>
                    <a:pt x="25088" y="212292"/>
                  </a:lnTo>
                  <a:lnTo>
                    <a:pt x="25189" y="211204"/>
                  </a:lnTo>
                  <a:lnTo>
                    <a:pt x="25293" y="210117"/>
                  </a:lnTo>
                  <a:lnTo>
                    <a:pt x="25390" y="209029"/>
                  </a:lnTo>
                  <a:lnTo>
                    <a:pt x="25486" y="207918"/>
                  </a:lnTo>
                  <a:lnTo>
                    <a:pt x="25580" y="206785"/>
                  </a:lnTo>
                  <a:lnTo>
                    <a:pt x="25673" y="205652"/>
                  </a:lnTo>
                  <a:lnTo>
                    <a:pt x="25762" y="204519"/>
                  </a:lnTo>
                  <a:lnTo>
                    <a:pt x="25851" y="203364"/>
                  </a:lnTo>
                  <a:lnTo>
                    <a:pt x="25937" y="202185"/>
                  </a:lnTo>
                  <a:lnTo>
                    <a:pt x="26019" y="201029"/>
                  </a:lnTo>
                  <a:lnTo>
                    <a:pt x="26101" y="199828"/>
                  </a:lnTo>
                  <a:lnTo>
                    <a:pt x="26179" y="198650"/>
                  </a:lnTo>
                  <a:lnTo>
                    <a:pt x="26253" y="197426"/>
                  </a:lnTo>
                  <a:lnTo>
                    <a:pt x="26328" y="196225"/>
                  </a:lnTo>
                  <a:lnTo>
                    <a:pt x="26402" y="195001"/>
                  </a:lnTo>
                  <a:lnTo>
                    <a:pt x="26473" y="193778"/>
                  </a:lnTo>
                  <a:lnTo>
                    <a:pt x="26540" y="192531"/>
                  </a:lnTo>
                  <a:lnTo>
                    <a:pt x="26607" y="191285"/>
                  </a:lnTo>
                  <a:lnTo>
                    <a:pt x="26670" y="190016"/>
                  </a:lnTo>
                  <a:lnTo>
                    <a:pt x="26730" y="188747"/>
                  </a:lnTo>
                  <a:lnTo>
                    <a:pt x="26789" y="187478"/>
                  </a:lnTo>
                  <a:lnTo>
                    <a:pt x="26849" y="186186"/>
                  </a:lnTo>
                  <a:lnTo>
                    <a:pt x="26905" y="184894"/>
                  </a:lnTo>
                  <a:lnTo>
                    <a:pt x="26957" y="183603"/>
                  </a:lnTo>
                  <a:lnTo>
                    <a:pt x="27009" y="182311"/>
                  </a:lnTo>
                  <a:lnTo>
                    <a:pt x="27057" y="180997"/>
                  </a:lnTo>
                  <a:lnTo>
                    <a:pt x="27151" y="178345"/>
                  </a:lnTo>
                  <a:lnTo>
                    <a:pt x="27232" y="175671"/>
                  </a:lnTo>
                  <a:lnTo>
                    <a:pt x="27311" y="172975"/>
                  </a:lnTo>
                  <a:lnTo>
                    <a:pt x="27378" y="170233"/>
                  </a:lnTo>
                  <a:lnTo>
                    <a:pt x="27437" y="167491"/>
                  </a:lnTo>
                  <a:lnTo>
                    <a:pt x="27489" y="164726"/>
                  </a:lnTo>
                  <a:lnTo>
                    <a:pt x="27534" y="161938"/>
                  </a:lnTo>
                  <a:lnTo>
                    <a:pt x="27571" y="159128"/>
                  </a:lnTo>
                  <a:lnTo>
                    <a:pt x="27601" y="156296"/>
                  </a:lnTo>
                  <a:lnTo>
                    <a:pt x="27623" y="153463"/>
                  </a:lnTo>
                  <a:lnTo>
                    <a:pt x="27638" y="150608"/>
                  </a:lnTo>
                  <a:lnTo>
                    <a:pt x="27646" y="147752"/>
                  </a:lnTo>
                  <a:lnTo>
                    <a:pt x="27646" y="144874"/>
                  </a:lnTo>
                  <a:lnTo>
                    <a:pt x="27638" y="141974"/>
                  </a:lnTo>
                  <a:lnTo>
                    <a:pt x="27623" y="139073"/>
                  </a:lnTo>
                  <a:lnTo>
                    <a:pt x="27601" y="136172"/>
                  </a:lnTo>
                  <a:lnTo>
                    <a:pt x="27575" y="133272"/>
                  </a:lnTo>
                  <a:lnTo>
                    <a:pt x="27538" y="130348"/>
                  </a:lnTo>
                  <a:lnTo>
                    <a:pt x="27497" y="127448"/>
                  </a:lnTo>
                  <a:lnTo>
                    <a:pt x="27448" y="124525"/>
                  </a:lnTo>
                  <a:lnTo>
                    <a:pt x="27393" y="121601"/>
                  </a:lnTo>
                  <a:lnTo>
                    <a:pt x="27333" y="118678"/>
                  </a:lnTo>
                  <a:lnTo>
                    <a:pt x="27262" y="115777"/>
                  </a:lnTo>
                  <a:lnTo>
                    <a:pt x="27188" y="112854"/>
                  </a:lnTo>
                  <a:lnTo>
                    <a:pt x="27106" y="109953"/>
                  </a:lnTo>
                  <a:lnTo>
                    <a:pt x="27020" y="107053"/>
                  </a:lnTo>
                  <a:lnTo>
                    <a:pt x="26927" y="104175"/>
                  </a:lnTo>
                  <a:lnTo>
                    <a:pt x="26827" y="101297"/>
                  </a:lnTo>
                  <a:lnTo>
                    <a:pt x="26719" y="98419"/>
                  </a:lnTo>
                  <a:lnTo>
                    <a:pt x="26607" y="95563"/>
                  </a:lnTo>
                  <a:lnTo>
                    <a:pt x="26492" y="92731"/>
                  </a:lnTo>
                  <a:lnTo>
                    <a:pt x="26369" y="89921"/>
                  </a:lnTo>
                  <a:lnTo>
                    <a:pt x="26238" y="87111"/>
                  </a:lnTo>
                  <a:lnTo>
                    <a:pt x="26104" y="84323"/>
                  </a:lnTo>
                  <a:lnTo>
                    <a:pt x="25963" y="81536"/>
                  </a:lnTo>
                  <a:lnTo>
                    <a:pt x="25818" y="78794"/>
                  </a:lnTo>
                  <a:lnTo>
                    <a:pt x="25665" y="76074"/>
                  </a:lnTo>
                  <a:lnTo>
                    <a:pt x="25509" y="73378"/>
                  </a:lnTo>
                  <a:lnTo>
                    <a:pt x="25345" y="70704"/>
                  </a:lnTo>
                  <a:lnTo>
                    <a:pt x="25178" y="68052"/>
                  </a:lnTo>
                  <a:lnTo>
                    <a:pt x="25006" y="65424"/>
                  </a:lnTo>
                  <a:lnTo>
                    <a:pt x="24828" y="62840"/>
                  </a:lnTo>
                  <a:lnTo>
                    <a:pt x="24645" y="60279"/>
                  </a:lnTo>
                  <a:lnTo>
                    <a:pt x="24459" y="57764"/>
                  </a:lnTo>
                  <a:lnTo>
                    <a:pt x="24265" y="55271"/>
                  </a:lnTo>
                  <a:lnTo>
                    <a:pt x="24072" y="52824"/>
                  </a:lnTo>
                  <a:lnTo>
                    <a:pt x="23867" y="50399"/>
                  </a:lnTo>
                  <a:lnTo>
                    <a:pt x="23662" y="48020"/>
                  </a:lnTo>
                  <a:lnTo>
                    <a:pt x="23450" y="45685"/>
                  </a:lnTo>
                  <a:lnTo>
                    <a:pt x="23238" y="43374"/>
                  </a:lnTo>
                  <a:lnTo>
                    <a:pt x="23018" y="41131"/>
                  </a:lnTo>
                  <a:lnTo>
                    <a:pt x="22795" y="38910"/>
                  </a:lnTo>
                  <a:lnTo>
                    <a:pt x="22564" y="36757"/>
                  </a:lnTo>
                  <a:lnTo>
                    <a:pt x="22333" y="34627"/>
                  </a:lnTo>
                  <a:lnTo>
                    <a:pt x="22095" y="32565"/>
                  </a:lnTo>
                  <a:lnTo>
                    <a:pt x="21857" y="30548"/>
                  </a:lnTo>
                  <a:lnTo>
                    <a:pt x="21611" y="28576"/>
                  </a:lnTo>
                  <a:lnTo>
                    <a:pt x="21365" y="26650"/>
                  </a:lnTo>
                  <a:lnTo>
                    <a:pt x="21112" y="24792"/>
                  </a:lnTo>
                  <a:lnTo>
                    <a:pt x="20859" y="22979"/>
                  </a:lnTo>
                  <a:lnTo>
                    <a:pt x="20729" y="22095"/>
                  </a:lnTo>
                  <a:lnTo>
                    <a:pt x="20599" y="21234"/>
                  </a:lnTo>
                  <a:lnTo>
                    <a:pt x="20468" y="20395"/>
                  </a:lnTo>
                  <a:lnTo>
                    <a:pt x="20338" y="19557"/>
                  </a:lnTo>
                  <a:lnTo>
                    <a:pt x="20204" y="18718"/>
                  </a:lnTo>
                  <a:lnTo>
                    <a:pt x="20070" y="17925"/>
                  </a:lnTo>
                  <a:lnTo>
                    <a:pt x="19936" y="17132"/>
                  </a:lnTo>
                  <a:lnTo>
                    <a:pt x="19802" y="16339"/>
                  </a:lnTo>
                  <a:lnTo>
                    <a:pt x="19664" y="15591"/>
                  </a:lnTo>
                  <a:lnTo>
                    <a:pt x="19526" y="14843"/>
                  </a:lnTo>
                  <a:lnTo>
                    <a:pt x="19392" y="14118"/>
                  </a:lnTo>
                  <a:lnTo>
                    <a:pt x="19251" y="13393"/>
                  </a:lnTo>
                  <a:lnTo>
                    <a:pt x="19113" y="12690"/>
                  </a:lnTo>
                  <a:lnTo>
                    <a:pt x="18972" y="12011"/>
                  </a:lnTo>
                  <a:lnTo>
                    <a:pt x="18834" y="11353"/>
                  </a:lnTo>
                  <a:lnTo>
                    <a:pt x="18693" y="10696"/>
                  </a:lnTo>
                  <a:lnTo>
                    <a:pt x="18551" y="10084"/>
                  </a:lnTo>
                  <a:lnTo>
                    <a:pt x="18406" y="9473"/>
                  </a:lnTo>
                  <a:lnTo>
                    <a:pt x="18264" y="8861"/>
                  </a:lnTo>
                  <a:lnTo>
                    <a:pt x="18119" y="8294"/>
                  </a:lnTo>
                  <a:lnTo>
                    <a:pt x="17974" y="7728"/>
                  </a:lnTo>
                  <a:lnTo>
                    <a:pt x="17829" y="7184"/>
                  </a:lnTo>
                  <a:lnTo>
                    <a:pt x="17680" y="6663"/>
                  </a:lnTo>
                  <a:lnTo>
                    <a:pt x="17535" y="6164"/>
                  </a:lnTo>
                  <a:lnTo>
                    <a:pt x="17386" y="5665"/>
                  </a:lnTo>
                  <a:lnTo>
                    <a:pt x="17237" y="5212"/>
                  </a:lnTo>
                  <a:lnTo>
                    <a:pt x="17088" y="4759"/>
                  </a:lnTo>
                  <a:lnTo>
                    <a:pt x="16939" y="4328"/>
                  </a:lnTo>
                  <a:lnTo>
                    <a:pt x="16790" y="3921"/>
                  </a:lnTo>
                  <a:lnTo>
                    <a:pt x="16638" y="3535"/>
                  </a:lnTo>
                  <a:lnTo>
                    <a:pt x="16485" y="3150"/>
                  </a:lnTo>
                  <a:lnTo>
                    <a:pt x="16332" y="2810"/>
                  </a:lnTo>
                  <a:lnTo>
                    <a:pt x="16180" y="2470"/>
                  </a:lnTo>
                  <a:lnTo>
                    <a:pt x="16027" y="2153"/>
                  </a:lnTo>
                  <a:lnTo>
                    <a:pt x="15874" y="1858"/>
                  </a:lnTo>
                  <a:lnTo>
                    <a:pt x="15718" y="1586"/>
                  </a:lnTo>
                  <a:lnTo>
                    <a:pt x="15565" y="1337"/>
                  </a:lnTo>
                  <a:lnTo>
                    <a:pt x="15409" y="1111"/>
                  </a:lnTo>
                  <a:lnTo>
                    <a:pt x="15253" y="907"/>
                  </a:lnTo>
                  <a:lnTo>
                    <a:pt x="15096" y="725"/>
                  </a:lnTo>
                  <a:lnTo>
                    <a:pt x="14936" y="544"/>
                  </a:lnTo>
                  <a:lnTo>
                    <a:pt x="14780" y="408"/>
                  </a:lnTo>
                  <a:lnTo>
                    <a:pt x="14620" y="295"/>
                  </a:lnTo>
                  <a:lnTo>
                    <a:pt x="14464" y="181"/>
                  </a:lnTo>
                  <a:lnTo>
                    <a:pt x="14303" y="113"/>
                  </a:lnTo>
                  <a:lnTo>
                    <a:pt x="14143" y="45"/>
                  </a:lnTo>
                  <a:lnTo>
                    <a:pt x="13983" y="23"/>
                  </a:lnTo>
                  <a:lnTo>
                    <a:pt x="13823"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rot="10800000" flipH="1">
              <a:off x="-707865" y="12315978"/>
              <a:ext cx="415724" cy="1172547"/>
            </a:xfrm>
            <a:custGeom>
              <a:avLst/>
              <a:gdLst/>
              <a:ahLst/>
              <a:cxnLst/>
              <a:rect l="l" t="t" r="r" b="b"/>
              <a:pathLst>
                <a:path w="14624" h="194050" extrusionOk="0">
                  <a:moveTo>
                    <a:pt x="6619" y="0"/>
                  </a:moveTo>
                  <a:lnTo>
                    <a:pt x="6619" y="59282"/>
                  </a:lnTo>
                  <a:lnTo>
                    <a:pt x="97" y="101206"/>
                  </a:lnTo>
                  <a:lnTo>
                    <a:pt x="75" y="101387"/>
                  </a:lnTo>
                  <a:lnTo>
                    <a:pt x="52" y="101546"/>
                  </a:lnTo>
                  <a:lnTo>
                    <a:pt x="37" y="101750"/>
                  </a:lnTo>
                  <a:lnTo>
                    <a:pt x="23" y="101931"/>
                  </a:lnTo>
                  <a:lnTo>
                    <a:pt x="11" y="102135"/>
                  </a:lnTo>
                  <a:lnTo>
                    <a:pt x="8" y="102339"/>
                  </a:lnTo>
                  <a:lnTo>
                    <a:pt x="4" y="102543"/>
                  </a:lnTo>
                  <a:lnTo>
                    <a:pt x="0" y="102747"/>
                  </a:lnTo>
                  <a:lnTo>
                    <a:pt x="4" y="102951"/>
                  </a:lnTo>
                  <a:lnTo>
                    <a:pt x="11" y="103155"/>
                  </a:lnTo>
                  <a:lnTo>
                    <a:pt x="19" y="103336"/>
                  </a:lnTo>
                  <a:lnTo>
                    <a:pt x="30" y="103540"/>
                  </a:lnTo>
                  <a:lnTo>
                    <a:pt x="45" y="103721"/>
                  </a:lnTo>
                  <a:lnTo>
                    <a:pt x="64" y="103903"/>
                  </a:lnTo>
                  <a:lnTo>
                    <a:pt x="86" y="104084"/>
                  </a:lnTo>
                  <a:lnTo>
                    <a:pt x="112" y="104242"/>
                  </a:lnTo>
                  <a:lnTo>
                    <a:pt x="138" y="104378"/>
                  </a:lnTo>
                  <a:lnTo>
                    <a:pt x="168" y="104492"/>
                  </a:lnTo>
                  <a:lnTo>
                    <a:pt x="198" y="104605"/>
                  </a:lnTo>
                  <a:lnTo>
                    <a:pt x="231" y="104673"/>
                  </a:lnTo>
                  <a:lnTo>
                    <a:pt x="261" y="104741"/>
                  </a:lnTo>
                  <a:lnTo>
                    <a:pt x="294" y="104786"/>
                  </a:lnTo>
                  <a:lnTo>
                    <a:pt x="328" y="104809"/>
                  </a:lnTo>
                  <a:lnTo>
                    <a:pt x="395" y="104809"/>
                  </a:lnTo>
                  <a:lnTo>
                    <a:pt x="428" y="104764"/>
                  </a:lnTo>
                  <a:lnTo>
                    <a:pt x="462" y="104718"/>
                  </a:lnTo>
                  <a:lnTo>
                    <a:pt x="492" y="104628"/>
                  </a:lnTo>
                  <a:lnTo>
                    <a:pt x="525" y="104537"/>
                  </a:lnTo>
                  <a:lnTo>
                    <a:pt x="555" y="104424"/>
                  </a:lnTo>
                  <a:lnTo>
                    <a:pt x="581" y="104310"/>
                  </a:lnTo>
                  <a:lnTo>
                    <a:pt x="607" y="104152"/>
                  </a:lnTo>
                  <a:lnTo>
                    <a:pt x="6619" y="65514"/>
                  </a:lnTo>
                  <a:lnTo>
                    <a:pt x="6619" y="126451"/>
                  </a:lnTo>
                  <a:lnTo>
                    <a:pt x="2573" y="148817"/>
                  </a:lnTo>
                  <a:lnTo>
                    <a:pt x="2547" y="148976"/>
                  </a:lnTo>
                  <a:lnTo>
                    <a:pt x="2524" y="149135"/>
                  </a:lnTo>
                  <a:lnTo>
                    <a:pt x="2506" y="149316"/>
                  </a:lnTo>
                  <a:lnTo>
                    <a:pt x="2491" y="149497"/>
                  </a:lnTo>
                  <a:lnTo>
                    <a:pt x="2476" y="149701"/>
                  </a:lnTo>
                  <a:lnTo>
                    <a:pt x="2468" y="149905"/>
                  </a:lnTo>
                  <a:lnTo>
                    <a:pt x="2461" y="150109"/>
                  </a:lnTo>
                  <a:lnTo>
                    <a:pt x="2457" y="150313"/>
                  </a:lnTo>
                  <a:lnTo>
                    <a:pt x="2457" y="150517"/>
                  </a:lnTo>
                  <a:lnTo>
                    <a:pt x="2461" y="150721"/>
                  </a:lnTo>
                  <a:lnTo>
                    <a:pt x="2468" y="150925"/>
                  </a:lnTo>
                  <a:lnTo>
                    <a:pt x="2476" y="151106"/>
                  </a:lnTo>
                  <a:lnTo>
                    <a:pt x="2491" y="151310"/>
                  </a:lnTo>
                  <a:lnTo>
                    <a:pt x="2506" y="151492"/>
                  </a:lnTo>
                  <a:lnTo>
                    <a:pt x="2528" y="151673"/>
                  </a:lnTo>
                  <a:lnTo>
                    <a:pt x="2550" y="151831"/>
                  </a:lnTo>
                  <a:lnTo>
                    <a:pt x="2576" y="151990"/>
                  </a:lnTo>
                  <a:lnTo>
                    <a:pt x="2602" y="152126"/>
                  </a:lnTo>
                  <a:lnTo>
                    <a:pt x="2632" y="152239"/>
                  </a:lnTo>
                  <a:lnTo>
                    <a:pt x="2662" y="152353"/>
                  </a:lnTo>
                  <a:lnTo>
                    <a:pt x="2696" y="152421"/>
                  </a:lnTo>
                  <a:lnTo>
                    <a:pt x="2725" y="152489"/>
                  </a:lnTo>
                  <a:lnTo>
                    <a:pt x="2759" y="152511"/>
                  </a:lnTo>
                  <a:lnTo>
                    <a:pt x="2792" y="152534"/>
                  </a:lnTo>
                  <a:lnTo>
                    <a:pt x="2826" y="152534"/>
                  </a:lnTo>
                  <a:lnTo>
                    <a:pt x="2859" y="152511"/>
                  </a:lnTo>
                  <a:lnTo>
                    <a:pt x="2893" y="152466"/>
                  </a:lnTo>
                  <a:lnTo>
                    <a:pt x="2926" y="152421"/>
                  </a:lnTo>
                  <a:lnTo>
                    <a:pt x="2956" y="152330"/>
                  </a:lnTo>
                  <a:lnTo>
                    <a:pt x="2990" y="152239"/>
                  </a:lnTo>
                  <a:lnTo>
                    <a:pt x="3016" y="152126"/>
                  </a:lnTo>
                  <a:lnTo>
                    <a:pt x="3045" y="151990"/>
                  </a:lnTo>
                  <a:lnTo>
                    <a:pt x="6619" y="132229"/>
                  </a:lnTo>
                  <a:lnTo>
                    <a:pt x="6619" y="191919"/>
                  </a:lnTo>
                  <a:lnTo>
                    <a:pt x="6619" y="192123"/>
                  </a:lnTo>
                  <a:lnTo>
                    <a:pt x="6627" y="192350"/>
                  </a:lnTo>
                  <a:lnTo>
                    <a:pt x="6634" y="192554"/>
                  </a:lnTo>
                  <a:lnTo>
                    <a:pt x="6645" y="192735"/>
                  </a:lnTo>
                  <a:lnTo>
                    <a:pt x="6660" y="192939"/>
                  </a:lnTo>
                  <a:lnTo>
                    <a:pt x="6679" y="193098"/>
                  </a:lnTo>
                  <a:lnTo>
                    <a:pt x="6697" y="193279"/>
                  </a:lnTo>
                  <a:lnTo>
                    <a:pt x="6720" y="193415"/>
                  </a:lnTo>
                  <a:lnTo>
                    <a:pt x="6746" y="193551"/>
                  </a:lnTo>
                  <a:lnTo>
                    <a:pt x="6772" y="193687"/>
                  </a:lnTo>
                  <a:lnTo>
                    <a:pt x="6802" y="193800"/>
                  </a:lnTo>
                  <a:lnTo>
                    <a:pt x="6831" y="193891"/>
                  </a:lnTo>
                  <a:lnTo>
                    <a:pt x="6865" y="193959"/>
                  </a:lnTo>
                  <a:lnTo>
                    <a:pt x="6898" y="194004"/>
                  </a:lnTo>
                  <a:lnTo>
                    <a:pt x="6932" y="194050"/>
                  </a:lnTo>
                  <a:lnTo>
                    <a:pt x="7006" y="194050"/>
                  </a:lnTo>
                  <a:lnTo>
                    <a:pt x="7040" y="194004"/>
                  </a:lnTo>
                  <a:lnTo>
                    <a:pt x="7073" y="193959"/>
                  </a:lnTo>
                  <a:lnTo>
                    <a:pt x="7107" y="193891"/>
                  </a:lnTo>
                  <a:lnTo>
                    <a:pt x="7137" y="193800"/>
                  </a:lnTo>
                  <a:lnTo>
                    <a:pt x="7166" y="193687"/>
                  </a:lnTo>
                  <a:lnTo>
                    <a:pt x="7193" y="193551"/>
                  </a:lnTo>
                  <a:lnTo>
                    <a:pt x="7219" y="193415"/>
                  </a:lnTo>
                  <a:lnTo>
                    <a:pt x="7241" y="193279"/>
                  </a:lnTo>
                  <a:lnTo>
                    <a:pt x="7260" y="193098"/>
                  </a:lnTo>
                  <a:lnTo>
                    <a:pt x="7278" y="192939"/>
                  </a:lnTo>
                  <a:lnTo>
                    <a:pt x="7293" y="192735"/>
                  </a:lnTo>
                  <a:lnTo>
                    <a:pt x="7304" y="192554"/>
                  </a:lnTo>
                  <a:lnTo>
                    <a:pt x="7312" y="192350"/>
                  </a:lnTo>
                  <a:lnTo>
                    <a:pt x="7319" y="192123"/>
                  </a:lnTo>
                  <a:lnTo>
                    <a:pt x="7319" y="191919"/>
                  </a:lnTo>
                  <a:lnTo>
                    <a:pt x="7319" y="160080"/>
                  </a:lnTo>
                  <a:lnTo>
                    <a:pt x="10390" y="176238"/>
                  </a:lnTo>
                  <a:lnTo>
                    <a:pt x="10420" y="176374"/>
                  </a:lnTo>
                  <a:lnTo>
                    <a:pt x="10450" y="176487"/>
                  </a:lnTo>
                  <a:lnTo>
                    <a:pt x="10480" y="176578"/>
                  </a:lnTo>
                  <a:lnTo>
                    <a:pt x="10513" y="176646"/>
                  </a:lnTo>
                  <a:lnTo>
                    <a:pt x="10547" y="176714"/>
                  </a:lnTo>
                  <a:lnTo>
                    <a:pt x="10580" y="176736"/>
                  </a:lnTo>
                  <a:lnTo>
                    <a:pt x="10614" y="176759"/>
                  </a:lnTo>
                  <a:lnTo>
                    <a:pt x="10647" y="176759"/>
                  </a:lnTo>
                  <a:lnTo>
                    <a:pt x="10681" y="176736"/>
                  </a:lnTo>
                  <a:lnTo>
                    <a:pt x="10714" y="176691"/>
                  </a:lnTo>
                  <a:lnTo>
                    <a:pt x="10744" y="176623"/>
                  </a:lnTo>
                  <a:lnTo>
                    <a:pt x="10778" y="176532"/>
                  </a:lnTo>
                  <a:lnTo>
                    <a:pt x="10807" y="176442"/>
                  </a:lnTo>
                  <a:lnTo>
                    <a:pt x="10833" y="176306"/>
                  </a:lnTo>
                  <a:lnTo>
                    <a:pt x="10863" y="176170"/>
                  </a:lnTo>
                  <a:lnTo>
                    <a:pt x="10886" y="176011"/>
                  </a:lnTo>
                  <a:lnTo>
                    <a:pt x="10908" y="175853"/>
                  </a:lnTo>
                  <a:lnTo>
                    <a:pt x="10926" y="175671"/>
                  </a:lnTo>
                  <a:lnTo>
                    <a:pt x="10945" y="175467"/>
                  </a:lnTo>
                  <a:lnTo>
                    <a:pt x="10956" y="175286"/>
                  </a:lnTo>
                  <a:lnTo>
                    <a:pt x="10964" y="175082"/>
                  </a:lnTo>
                  <a:lnTo>
                    <a:pt x="10971" y="174878"/>
                  </a:lnTo>
                  <a:lnTo>
                    <a:pt x="10971" y="174674"/>
                  </a:lnTo>
                  <a:lnTo>
                    <a:pt x="10971" y="174470"/>
                  </a:lnTo>
                  <a:lnTo>
                    <a:pt x="10967" y="174266"/>
                  </a:lnTo>
                  <a:lnTo>
                    <a:pt x="10960" y="174062"/>
                  </a:lnTo>
                  <a:lnTo>
                    <a:pt x="10949" y="173858"/>
                  </a:lnTo>
                  <a:lnTo>
                    <a:pt x="10938" y="173677"/>
                  </a:lnTo>
                  <a:lnTo>
                    <a:pt x="10919" y="173496"/>
                  </a:lnTo>
                  <a:lnTo>
                    <a:pt x="10900" y="173314"/>
                  </a:lnTo>
                  <a:lnTo>
                    <a:pt x="10878" y="173156"/>
                  </a:lnTo>
                  <a:lnTo>
                    <a:pt x="10852" y="172997"/>
                  </a:lnTo>
                  <a:lnTo>
                    <a:pt x="7319" y="154415"/>
                  </a:lnTo>
                  <a:lnTo>
                    <a:pt x="7319" y="103563"/>
                  </a:lnTo>
                  <a:lnTo>
                    <a:pt x="12263" y="135946"/>
                  </a:lnTo>
                  <a:lnTo>
                    <a:pt x="12289" y="136104"/>
                  </a:lnTo>
                  <a:lnTo>
                    <a:pt x="12315" y="136240"/>
                  </a:lnTo>
                  <a:lnTo>
                    <a:pt x="12345" y="136354"/>
                  </a:lnTo>
                  <a:lnTo>
                    <a:pt x="12375" y="136444"/>
                  </a:lnTo>
                  <a:lnTo>
                    <a:pt x="12408" y="136512"/>
                  </a:lnTo>
                  <a:lnTo>
                    <a:pt x="12442" y="136558"/>
                  </a:lnTo>
                  <a:lnTo>
                    <a:pt x="12475" y="136603"/>
                  </a:lnTo>
                  <a:lnTo>
                    <a:pt x="12509" y="136626"/>
                  </a:lnTo>
                  <a:lnTo>
                    <a:pt x="12542" y="136626"/>
                  </a:lnTo>
                  <a:lnTo>
                    <a:pt x="12576" y="136603"/>
                  </a:lnTo>
                  <a:lnTo>
                    <a:pt x="12605" y="136558"/>
                  </a:lnTo>
                  <a:lnTo>
                    <a:pt x="12639" y="136490"/>
                  </a:lnTo>
                  <a:lnTo>
                    <a:pt x="12672" y="136422"/>
                  </a:lnTo>
                  <a:lnTo>
                    <a:pt x="12702" y="136308"/>
                  </a:lnTo>
                  <a:lnTo>
                    <a:pt x="12732" y="136195"/>
                  </a:lnTo>
                  <a:lnTo>
                    <a:pt x="12758" y="136059"/>
                  </a:lnTo>
                  <a:lnTo>
                    <a:pt x="12784" y="135900"/>
                  </a:lnTo>
                  <a:lnTo>
                    <a:pt x="12806" y="135742"/>
                  </a:lnTo>
                  <a:lnTo>
                    <a:pt x="12825" y="135561"/>
                  </a:lnTo>
                  <a:lnTo>
                    <a:pt x="12840" y="135357"/>
                  </a:lnTo>
                  <a:lnTo>
                    <a:pt x="12851" y="135175"/>
                  </a:lnTo>
                  <a:lnTo>
                    <a:pt x="12862" y="134971"/>
                  </a:lnTo>
                  <a:lnTo>
                    <a:pt x="12866" y="134767"/>
                  </a:lnTo>
                  <a:lnTo>
                    <a:pt x="12870" y="134563"/>
                  </a:lnTo>
                  <a:lnTo>
                    <a:pt x="12870" y="134359"/>
                  </a:lnTo>
                  <a:lnTo>
                    <a:pt x="12866" y="134156"/>
                  </a:lnTo>
                  <a:lnTo>
                    <a:pt x="12859" y="133952"/>
                  </a:lnTo>
                  <a:lnTo>
                    <a:pt x="12847" y="133770"/>
                  </a:lnTo>
                  <a:lnTo>
                    <a:pt x="12836" y="133566"/>
                  </a:lnTo>
                  <a:lnTo>
                    <a:pt x="12818" y="133385"/>
                  </a:lnTo>
                  <a:lnTo>
                    <a:pt x="12799" y="133204"/>
                  </a:lnTo>
                  <a:lnTo>
                    <a:pt x="12777" y="133045"/>
                  </a:lnTo>
                  <a:lnTo>
                    <a:pt x="7319" y="97285"/>
                  </a:lnTo>
                  <a:lnTo>
                    <a:pt x="7319" y="34604"/>
                  </a:lnTo>
                  <a:lnTo>
                    <a:pt x="14024" y="76414"/>
                  </a:lnTo>
                  <a:lnTo>
                    <a:pt x="14050" y="76573"/>
                  </a:lnTo>
                  <a:lnTo>
                    <a:pt x="14076" y="76686"/>
                  </a:lnTo>
                  <a:lnTo>
                    <a:pt x="14106" y="76800"/>
                  </a:lnTo>
                  <a:lnTo>
                    <a:pt x="14139" y="76890"/>
                  </a:lnTo>
                  <a:lnTo>
                    <a:pt x="14169" y="76958"/>
                  </a:lnTo>
                  <a:lnTo>
                    <a:pt x="14202" y="77003"/>
                  </a:lnTo>
                  <a:lnTo>
                    <a:pt x="14236" y="77049"/>
                  </a:lnTo>
                  <a:lnTo>
                    <a:pt x="14303" y="77049"/>
                  </a:lnTo>
                  <a:lnTo>
                    <a:pt x="14336" y="77026"/>
                  </a:lnTo>
                  <a:lnTo>
                    <a:pt x="14370" y="76981"/>
                  </a:lnTo>
                  <a:lnTo>
                    <a:pt x="14403" y="76913"/>
                  </a:lnTo>
                  <a:lnTo>
                    <a:pt x="14433" y="76822"/>
                  </a:lnTo>
                  <a:lnTo>
                    <a:pt x="14463" y="76732"/>
                  </a:lnTo>
                  <a:lnTo>
                    <a:pt x="14493" y="76596"/>
                  </a:lnTo>
                  <a:lnTo>
                    <a:pt x="14519" y="76460"/>
                  </a:lnTo>
                  <a:lnTo>
                    <a:pt x="14545" y="76301"/>
                  </a:lnTo>
                  <a:lnTo>
                    <a:pt x="14564" y="76120"/>
                  </a:lnTo>
                  <a:lnTo>
                    <a:pt x="14582" y="75938"/>
                  </a:lnTo>
                  <a:lnTo>
                    <a:pt x="14597" y="75757"/>
                  </a:lnTo>
                  <a:lnTo>
                    <a:pt x="14608" y="75553"/>
                  </a:lnTo>
                  <a:lnTo>
                    <a:pt x="14616" y="75349"/>
                  </a:lnTo>
                  <a:lnTo>
                    <a:pt x="14623" y="75145"/>
                  </a:lnTo>
                  <a:lnTo>
                    <a:pt x="14623" y="74941"/>
                  </a:lnTo>
                  <a:lnTo>
                    <a:pt x="14623" y="74737"/>
                  </a:lnTo>
                  <a:lnTo>
                    <a:pt x="14619" y="74533"/>
                  </a:lnTo>
                  <a:lnTo>
                    <a:pt x="14612" y="74329"/>
                  </a:lnTo>
                  <a:lnTo>
                    <a:pt x="14601" y="74148"/>
                  </a:lnTo>
                  <a:lnTo>
                    <a:pt x="14586" y="73944"/>
                  </a:lnTo>
                  <a:lnTo>
                    <a:pt x="14567" y="73763"/>
                  </a:lnTo>
                  <a:lnTo>
                    <a:pt x="14549" y="73604"/>
                  </a:lnTo>
                  <a:lnTo>
                    <a:pt x="14523" y="73423"/>
                  </a:lnTo>
                  <a:lnTo>
                    <a:pt x="7319" y="28485"/>
                  </a:lnTo>
                  <a:lnTo>
                    <a:pt x="7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rot="10800000" flipH="1">
              <a:off x="-1103206" y="13676780"/>
              <a:ext cx="1186990" cy="1009877"/>
            </a:xfrm>
            <a:custGeom>
              <a:avLst/>
              <a:gdLst/>
              <a:ahLst/>
              <a:cxnLst/>
              <a:rect l="l" t="t" r="r" b="b"/>
              <a:pathLst>
                <a:path w="41755" h="167129" extrusionOk="0">
                  <a:moveTo>
                    <a:pt x="5770" y="0"/>
                  </a:moveTo>
                  <a:lnTo>
                    <a:pt x="5610" y="23"/>
                  </a:lnTo>
                  <a:lnTo>
                    <a:pt x="5454" y="91"/>
                  </a:lnTo>
                  <a:lnTo>
                    <a:pt x="5301" y="204"/>
                  </a:lnTo>
                  <a:lnTo>
                    <a:pt x="5149" y="340"/>
                  </a:lnTo>
                  <a:lnTo>
                    <a:pt x="5000" y="544"/>
                  </a:lnTo>
                  <a:lnTo>
                    <a:pt x="4855" y="771"/>
                  </a:lnTo>
                  <a:lnTo>
                    <a:pt x="4709" y="1065"/>
                  </a:lnTo>
                  <a:lnTo>
                    <a:pt x="4568" y="1383"/>
                  </a:lnTo>
                  <a:lnTo>
                    <a:pt x="4430" y="1723"/>
                  </a:lnTo>
                  <a:lnTo>
                    <a:pt x="4296" y="2108"/>
                  </a:lnTo>
                  <a:lnTo>
                    <a:pt x="4162" y="2538"/>
                  </a:lnTo>
                  <a:lnTo>
                    <a:pt x="4036" y="2992"/>
                  </a:lnTo>
                  <a:lnTo>
                    <a:pt x="3909" y="3490"/>
                  </a:lnTo>
                  <a:lnTo>
                    <a:pt x="3790" y="4011"/>
                  </a:lnTo>
                  <a:lnTo>
                    <a:pt x="3674" y="4578"/>
                  </a:lnTo>
                  <a:lnTo>
                    <a:pt x="3563" y="5167"/>
                  </a:lnTo>
                  <a:lnTo>
                    <a:pt x="3455" y="5779"/>
                  </a:lnTo>
                  <a:lnTo>
                    <a:pt x="3351" y="6436"/>
                  </a:lnTo>
                  <a:lnTo>
                    <a:pt x="3254" y="7116"/>
                  </a:lnTo>
                  <a:lnTo>
                    <a:pt x="3161" y="7818"/>
                  </a:lnTo>
                  <a:lnTo>
                    <a:pt x="3071" y="8544"/>
                  </a:lnTo>
                  <a:lnTo>
                    <a:pt x="2989" y="9291"/>
                  </a:lnTo>
                  <a:lnTo>
                    <a:pt x="2911" y="10085"/>
                  </a:lnTo>
                  <a:lnTo>
                    <a:pt x="2841" y="10878"/>
                  </a:lnTo>
                  <a:lnTo>
                    <a:pt x="2774" y="11694"/>
                  </a:lnTo>
                  <a:lnTo>
                    <a:pt x="2714" y="12555"/>
                  </a:lnTo>
                  <a:lnTo>
                    <a:pt x="2662" y="13416"/>
                  </a:lnTo>
                  <a:lnTo>
                    <a:pt x="2613" y="14300"/>
                  </a:lnTo>
                  <a:lnTo>
                    <a:pt x="2573" y="15206"/>
                  </a:lnTo>
                  <a:lnTo>
                    <a:pt x="2539" y="16113"/>
                  </a:lnTo>
                  <a:lnTo>
                    <a:pt x="2513" y="17064"/>
                  </a:lnTo>
                  <a:lnTo>
                    <a:pt x="2494" y="18016"/>
                  </a:lnTo>
                  <a:lnTo>
                    <a:pt x="0" y="167128"/>
                  </a:lnTo>
                  <a:lnTo>
                    <a:pt x="41754" y="167128"/>
                  </a:lnTo>
                  <a:lnTo>
                    <a:pt x="39260" y="18016"/>
                  </a:lnTo>
                  <a:lnTo>
                    <a:pt x="39241" y="17064"/>
                  </a:lnTo>
                  <a:lnTo>
                    <a:pt x="39215" y="16113"/>
                  </a:lnTo>
                  <a:lnTo>
                    <a:pt x="39182" y="15206"/>
                  </a:lnTo>
                  <a:lnTo>
                    <a:pt x="39141" y="14300"/>
                  </a:lnTo>
                  <a:lnTo>
                    <a:pt x="39092" y="13416"/>
                  </a:lnTo>
                  <a:lnTo>
                    <a:pt x="39040" y="12555"/>
                  </a:lnTo>
                  <a:lnTo>
                    <a:pt x="38981" y="11694"/>
                  </a:lnTo>
                  <a:lnTo>
                    <a:pt x="38914" y="10878"/>
                  </a:lnTo>
                  <a:lnTo>
                    <a:pt x="38843" y="10085"/>
                  </a:lnTo>
                  <a:lnTo>
                    <a:pt x="38765" y="9291"/>
                  </a:lnTo>
                  <a:lnTo>
                    <a:pt x="38683" y="8544"/>
                  </a:lnTo>
                  <a:lnTo>
                    <a:pt x="38594" y="7818"/>
                  </a:lnTo>
                  <a:lnTo>
                    <a:pt x="38501" y="7116"/>
                  </a:lnTo>
                  <a:lnTo>
                    <a:pt x="38404" y="6436"/>
                  </a:lnTo>
                  <a:lnTo>
                    <a:pt x="38300" y="5779"/>
                  </a:lnTo>
                  <a:lnTo>
                    <a:pt x="38192" y="5167"/>
                  </a:lnTo>
                  <a:lnTo>
                    <a:pt x="38080" y="4578"/>
                  </a:lnTo>
                  <a:lnTo>
                    <a:pt x="37965" y="4011"/>
                  </a:lnTo>
                  <a:lnTo>
                    <a:pt x="37845" y="3490"/>
                  </a:lnTo>
                  <a:lnTo>
                    <a:pt x="37719" y="2992"/>
                  </a:lnTo>
                  <a:lnTo>
                    <a:pt x="37592" y="2538"/>
                  </a:lnTo>
                  <a:lnTo>
                    <a:pt x="37458" y="2108"/>
                  </a:lnTo>
                  <a:lnTo>
                    <a:pt x="37324" y="1723"/>
                  </a:lnTo>
                  <a:lnTo>
                    <a:pt x="37186" y="1383"/>
                  </a:lnTo>
                  <a:lnTo>
                    <a:pt x="37045" y="1065"/>
                  </a:lnTo>
                  <a:lnTo>
                    <a:pt x="36900" y="771"/>
                  </a:lnTo>
                  <a:lnTo>
                    <a:pt x="36755" y="544"/>
                  </a:lnTo>
                  <a:lnTo>
                    <a:pt x="36606" y="340"/>
                  </a:lnTo>
                  <a:lnTo>
                    <a:pt x="36453" y="204"/>
                  </a:lnTo>
                  <a:lnTo>
                    <a:pt x="36300" y="91"/>
                  </a:lnTo>
                  <a:lnTo>
                    <a:pt x="36144" y="23"/>
                  </a:lnTo>
                  <a:lnTo>
                    <a:pt x="35984"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rot="10800000" flipH="1">
              <a:off x="-1178334" y="13488491"/>
              <a:ext cx="1337258" cy="200472"/>
            </a:xfrm>
            <a:custGeom>
              <a:avLst/>
              <a:gdLst/>
              <a:ahLst/>
              <a:cxnLst/>
              <a:rect l="l" t="t" r="r" b="b"/>
              <a:pathLst>
                <a:path w="47041" h="33177" extrusionOk="0">
                  <a:moveTo>
                    <a:pt x="2725" y="0"/>
                  </a:moveTo>
                  <a:lnTo>
                    <a:pt x="2584" y="23"/>
                  </a:lnTo>
                  <a:lnTo>
                    <a:pt x="2446" y="91"/>
                  </a:lnTo>
                  <a:lnTo>
                    <a:pt x="2312" y="204"/>
                  </a:lnTo>
                  <a:lnTo>
                    <a:pt x="2178" y="340"/>
                  </a:lnTo>
                  <a:lnTo>
                    <a:pt x="2044" y="521"/>
                  </a:lnTo>
                  <a:lnTo>
                    <a:pt x="1917" y="748"/>
                  </a:lnTo>
                  <a:lnTo>
                    <a:pt x="1791" y="1020"/>
                  </a:lnTo>
                  <a:lnTo>
                    <a:pt x="1664" y="1315"/>
                  </a:lnTo>
                  <a:lnTo>
                    <a:pt x="1545" y="1655"/>
                  </a:lnTo>
                  <a:lnTo>
                    <a:pt x="1430" y="2017"/>
                  </a:lnTo>
                  <a:lnTo>
                    <a:pt x="1314" y="2402"/>
                  </a:lnTo>
                  <a:lnTo>
                    <a:pt x="1202" y="2856"/>
                  </a:lnTo>
                  <a:lnTo>
                    <a:pt x="1094" y="3309"/>
                  </a:lnTo>
                  <a:lnTo>
                    <a:pt x="994" y="3807"/>
                  </a:lnTo>
                  <a:lnTo>
                    <a:pt x="893" y="4329"/>
                  </a:lnTo>
                  <a:lnTo>
                    <a:pt x="800" y="4872"/>
                  </a:lnTo>
                  <a:lnTo>
                    <a:pt x="707" y="5462"/>
                  </a:lnTo>
                  <a:lnTo>
                    <a:pt x="622" y="6051"/>
                  </a:lnTo>
                  <a:lnTo>
                    <a:pt x="544" y="6685"/>
                  </a:lnTo>
                  <a:lnTo>
                    <a:pt x="465" y="7343"/>
                  </a:lnTo>
                  <a:lnTo>
                    <a:pt x="395" y="8000"/>
                  </a:lnTo>
                  <a:lnTo>
                    <a:pt x="328" y="8702"/>
                  </a:lnTo>
                  <a:lnTo>
                    <a:pt x="268" y="9427"/>
                  </a:lnTo>
                  <a:lnTo>
                    <a:pt x="212" y="10153"/>
                  </a:lnTo>
                  <a:lnTo>
                    <a:pt x="164" y="10900"/>
                  </a:lnTo>
                  <a:lnTo>
                    <a:pt x="123" y="11671"/>
                  </a:lnTo>
                  <a:lnTo>
                    <a:pt x="86" y="12464"/>
                  </a:lnTo>
                  <a:lnTo>
                    <a:pt x="56" y="13257"/>
                  </a:lnTo>
                  <a:lnTo>
                    <a:pt x="30" y="14073"/>
                  </a:lnTo>
                  <a:lnTo>
                    <a:pt x="11" y="14911"/>
                  </a:lnTo>
                  <a:lnTo>
                    <a:pt x="4" y="15750"/>
                  </a:lnTo>
                  <a:lnTo>
                    <a:pt x="0" y="16588"/>
                  </a:lnTo>
                  <a:lnTo>
                    <a:pt x="4" y="17450"/>
                  </a:lnTo>
                  <a:lnTo>
                    <a:pt x="11" y="18288"/>
                  </a:lnTo>
                  <a:lnTo>
                    <a:pt x="30" y="19104"/>
                  </a:lnTo>
                  <a:lnTo>
                    <a:pt x="56" y="19920"/>
                  </a:lnTo>
                  <a:lnTo>
                    <a:pt x="86" y="20735"/>
                  </a:lnTo>
                  <a:lnTo>
                    <a:pt x="123" y="21506"/>
                  </a:lnTo>
                  <a:lnTo>
                    <a:pt x="164" y="22276"/>
                  </a:lnTo>
                  <a:lnTo>
                    <a:pt x="212" y="23047"/>
                  </a:lnTo>
                  <a:lnTo>
                    <a:pt x="268" y="23772"/>
                  </a:lnTo>
                  <a:lnTo>
                    <a:pt x="328" y="24475"/>
                  </a:lnTo>
                  <a:lnTo>
                    <a:pt x="395" y="25177"/>
                  </a:lnTo>
                  <a:lnTo>
                    <a:pt x="465" y="25857"/>
                  </a:lnTo>
                  <a:lnTo>
                    <a:pt x="544" y="26514"/>
                  </a:lnTo>
                  <a:lnTo>
                    <a:pt x="622" y="27126"/>
                  </a:lnTo>
                  <a:lnTo>
                    <a:pt x="707" y="27738"/>
                  </a:lnTo>
                  <a:lnTo>
                    <a:pt x="800" y="28304"/>
                  </a:lnTo>
                  <a:lnTo>
                    <a:pt x="893" y="28871"/>
                  </a:lnTo>
                  <a:lnTo>
                    <a:pt x="994" y="29392"/>
                  </a:lnTo>
                  <a:lnTo>
                    <a:pt x="1094" y="29868"/>
                  </a:lnTo>
                  <a:lnTo>
                    <a:pt x="1202" y="30344"/>
                  </a:lnTo>
                  <a:lnTo>
                    <a:pt x="1314" y="30774"/>
                  </a:lnTo>
                  <a:lnTo>
                    <a:pt x="1430" y="31182"/>
                  </a:lnTo>
                  <a:lnTo>
                    <a:pt x="1545" y="31545"/>
                  </a:lnTo>
                  <a:lnTo>
                    <a:pt x="1664" y="31885"/>
                  </a:lnTo>
                  <a:lnTo>
                    <a:pt x="1791" y="32179"/>
                  </a:lnTo>
                  <a:lnTo>
                    <a:pt x="1917" y="32429"/>
                  </a:lnTo>
                  <a:lnTo>
                    <a:pt x="2044" y="32655"/>
                  </a:lnTo>
                  <a:lnTo>
                    <a:pt x="2178" y="32837"/>
                  </a:lnTo>
                  <a:lnTo>
                    <a:pt x="2312" y="32995"/>
                  </a:lnTo>
                  <a:lnTo>
                    <a:pt x="2446" y="33109"/>
                  </a:lnTo>
                  <a:lnTo>
                    <a:pt x="2584" y="33154"/>
                  </a:lnTo>
                  <a:lnTo>
                    <a:pt x="2725" y="33177"/>
                  </a:lnTo>
                  <a:lnTo>
                    <a:pt x="44315" y="33177"/>
                  </a:lnTo>
                  <a:lnTo>
                    <a:pt x="44457" y="33154"/>
                  </a:lnTo>
                  <a:lnTo>
                    <a:pt x="44595" y="33109"/>
                  </a:lnTo>
                  <a:lnTo>
                    <a:pt x="44729" y="32995"/>
                  </a:lnTo>
                  <a:lnTo>
                    <a:pt x="44863" y="32837"/>
                  </a:lnTo>
                  <a:lnTo>
                    <a:pt x="44997" y="32655"/>
                  </a:lnTo>
                  <a:lnTo>
                    <a:pt x="45123" y="32429"/>
                  </a:lnTo>
                  <a:lnTo>
                    <a:pt x="45250" y="32179"/>
                  </a:lnTo>
                  <a:lnTo>
                    <a:pt x="45376" y="31885"/>
                  </a:lnTo>
                  <a:lnTo>
                    <a:pt x="45495" y="31545"/>
                  </a:lnTo>
                  <a:lnTo>
                    <a:pt x="45611" y="31182"/>
                  </a:lnTo>
                  <a:lnTo>
                    <a:pt x="45726" y="30774"/>
                  </a:lnTo>
                  <a:lnTo>
                    <a:pt x="45838" y="30344"/>
                  </a:lnTo>
                  <a:lnTo>
                    <a:pt x="45946" y="29868"/>
                  </a:lnTo>
                  <a:lnTo>
                    <a:pt x="46046" y="29392"/>
                  </a:lnTo>
                  <a:lnTo>
                    <a:pt x="46147" y="28871"/>
                  </a:lnTo>
                  <a:lnTo>
                    <a:pt x="46240" y="28304"/>
                  </a:lnTo>
                  <a:lnTo>
                    <a:pt x="46333" y="27738"/>
                  </a:lnTo>
                  <a:lnTo>
                    <a:pt x="46419" y="27126"/>
                  </a:lnTo>
                  <a:lnTo>
                    <a:pt x="46497" y="26514"/>
                  </a:lnTo>
                  <a:lnTo>
                    <a:pt x="46575" y="25857"/>
                  </a:lnTo>
                  <a:lnTo>
                    <a:pt x="46646" y="25177"/>
                  </a:lnTo>
                  <a:lnTo>
                    <a:pt x="46713" y="24475"/>
                  </a:lnTo>
                  <a:lnTo>
                    <a:pt x="46772" y="23772"/>
                  </a:lnTo>
                  <a:lnTo>
                    <a:pt x="46828" y="23047"/>
                  </a:lnTo>
                  <a:lnTo>
                    <a:pt x="46877" y="22276"/>
                  </a:lnTo>
                  <a:lnTo>
                    <a:pt x="46918" y="21506"/>
                  </a:lnTo>
                  <a:lnTo>
                    <a:pt x="46955" y="20735"/>
                  </a:lnTo>
                  <a:lnTo>
                    <a:pt x="46985" y="19920"/>
                  </a:lnTo>
                  <a:lnTo>
                    <a:pt x="47011" y="19104"/>
                  </a:lnTo>
                  <a:lnTo>
                    <a:pt x="47029" y="18288"/>
                  </a:lnTo>
                  <a:lnTo>
                    <a:pt x="47037" y="17450"/>
                  </a:lnTo>
                  <a:lnTo>
                    <a:pt x="47040" y="16588"/>
                  </a:lnTo>
                  <a:lnTo>
                    <a:pt x="47037" y="15750"/>
                  </a:lnTo>
                  <a:lnTo>
                    <a:pt x="47029" y="14911"/>
                  </a:lnTo>
                  <a:lnTo>
                    <a:pt x="47011" y="14073"/>
                  </a:lnTo>
                  <a:lnTo>
                    <a:pt x="46985" y="13257"/>
                  </a:lnTo>
                  <a:lnTo>
                    <a:pt x="46955" y="12464"/>
                  </a:lnTo>
                  <a:lnTo>
                    <a:pt x="46918" y="11671"/>
                  </a:lnTo>
                  <a:lnTo>
                    <a:pt x="46877" y="10900"/>
                  </a:lnTo>
                  <a:lnTo>
                    <a:pt x="46828" y="10153"/>
                  </a:lnTo>
                  <a:lnTo>
                    <a:pt x="46772" y="9427"/>
                  </a:lnTo>
                  <a:lnTo>
                    <a:pt x="46713" y="8702"/>
                  </a:lnTo>
                  <a:lnTo>
                    <a:pt x="46646" y="8000"/>
                  </a:lnTo>
                  <a:lnTo>
                    <a:pt x="46575" y="7343"/>
                  </a:lnTo>
                  <a:lnTo>
                    <a:pt x="46497" y="6685"/>
                  </a:lnTo>
                  <a:lnTo>
                    <a:pt x="46419" y="6051"/>
                  </a:lnTo>
                  <a:lnTo>
                    <a:pt x="46333" y="5462"/>
                  </a:lnTo>
                  <a:lnTo>
                    <a:pt x="46240" y="4872"/>
                  </a:lnTo>
                  <a:lnTo>
                    <a:pt x="46147" y="4329"/>
                  </a:lnTo>
                  <a:lnTo>
                    <a:pt x="46046" y="3807"/>
                  </a:lnTo>
                  <a:lnTo>
                    <a:pt x="45946" y="3309"/>
                  </a:lnTo>
                  <a:lnTo>
                    <a:pt x="45838" y="2856"/>
                  </a:lnTo>
                  <a:lnTo>
                    <a:pt x="45726" y="2402"/>
                  </a:lnTo>
                  <a:lnTo>
                    <a:pt x="45611" y="2017"/>
                  </a:lnTo>
                  <a:lnTo>
                    <a:pt x="45495" y="1655"/>
                  </a:lnTo>
                  <a:lnTo>
                    <a:pt x="45376" y="1315"/>
                  </a:lnTo>
                  <a:lnTo>
                    <a:pt x="45250" y="1020"/>
                  </a:lnTo>
                  <a:lnTo>
                    <a:pt x="45123" y="748"/>
                  </a:lnTo>
                  <a:lnTo>
                    <a:pt x="44997" y="521"/>
                  </a:lnTo>
                  <a:lnTo>
                    <a:pt x="44863" y="340"/>
                  </a:lnTo>
                  <a:lnTo>
                    <a:pt x="44729" y="204"/>
                  </a:lnTo>
                  <a:lnTo>
                    <a:pt x="44595" y="91"/>
                  </a:lnTo>
                  <a:lnTo>
                    <a:pt x="44457" y="23"/>
                  </a:lnTo>
                  <a:lnTo>
                    <a:pt x="44315"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1"/>
          <p:cNvGrpSpPr/>
          <p:nvPr/>
        </p:nvGrpSpPr>
        <p:grpSpPr>
          <a:xfrm>
            <a:off x="2617875" y="9661223"/>
            <a:ext cx="2182714" cy="4339633"/>
            <a:chOff x="2617875" y="9661223"/>
            <a:chExt cx="2182714" cy="4339633"/>
          </a:xfrm>
        </p:grpSpPr>
        <p:sp>
          <p:nvSpPr>
            <p:cNvPr id="308" name="Google Shape;308;p31"/>
            <p:cNvSpPr/>
            <p:nvPr/>
          </p:nvSpPr>
          <p:spPr>
            <a:xfrm rot="10800000" flipH="1">
              <a:off x="2967707" y="9661223"/>
              <a:ext cx="960508" cy="2851468"/>
            </a:xfrm>
            <a:custGeom>
              <a:avLst/>
              <a:gdLst/>
              <a:ahLst/>
              <a:cxnLst/>
              <a:rect l="l" t="t" r="r" b="b"/>
              <a:pathLst>
                <a:path w="33788" h="471902" extrusionOk="0">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10800000" flipH="1">
              <a:off x="3867485" y="10742160"/>
              <a:ext cx="933104" cy="1770531"/>
            </a:xfrm>
            <a:custGeom>
              <a:avLst/>
              <a:gdLst/>
              <a:ahLst/>
              <a:cxnLst/>
              <a:rect l="l" t="t" r="r" b="b"/>
              <a:pathLst>
                <a:path w="32824" h="293013" extrusionOk="0">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10800000" flipH="1">
              <a:off x="2617875" y="11023142"/>
              <a:ext cx="1005367" cy="1489549"/>
            </a:xfrm>
            <a:custGeom>
              <a:avLst/>
              <a:gdLst/>
              <a:ahLst/>
              <a:cxnLst/>
              <a:rect l="l" t="t" r="r" b="b"/>
              <a:pathLst>
                <a:path w="35366" h="246512" extrusionOk="0">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0800000" flipH="1">
              <a:off x="3857536" y="11069997"/>
              <a:ext cx="883584" cy="1395473"/>
            </a:xfrm>
            <a:custGeom>
              <a:avLst/>
              <a:gdLst/>
              <a:ahLst/>
              <a:cxnLst/>
              <a:rect l="l" t="t" r="r" b="b"/>
              <a:pathLst>
                <a:path w="31082" h="230943" extrusionOk="0">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10800000" flipH="1">
              <a:off x="3089822" y="10524462"/>
              <a:ext cx="692153" cy="1941008"/>
            </a:xfrm>
            <a:custGeom>
              <a:avLst/>
              <a:gdLst/>
              <a:ahLst/>
              <a:cxnLst/>
              <a:rect l="l" t="t" r="r" b="b"/>
              <a:pathLst>
                <a:path w="24348" h="321226" extrusionOk="0">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10800000" flipH="1">
              <a:off x="2859775" y="11429308"/>
              <a:ext cx="773512" cy="1036162"/>
            </a:xfrm>
            <a:custGeom>
              <a:avLst/>
              <a:gdLst/>
              <a:ahLst/>
              <a:cxnLst/>
              <a:rect l="l" t="t" r="r" b="b"/>
              <a:pathLst>
                <a:path w="27210" h="171479" extrusionOk="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10800000" flipH="1">
              <a:off x="2995961" y="12676317"/>
              <a:ext cx="1556747" cy="1324540"/>
            </a:xfrm>
            <a:custGeom>
              <a:avLst/>
              <a:gdLst/>
              <a:ahLst/>
              <a:cxnLst/>
              <a:rect l="l" t="t" r="r" b="b"/>
              <a:pathLst>
                <a:path w="54762" h="219204" extrusionOk="0">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rot="10800000" flipH="1">
              <a:off x="2897439" y="12413458"/>
              <a:ext cx="1753806" cy="262915"/>
            </a:xfrm>
            <a:custGeom>
              <a:avLst/>
              <a:gdLst/>
              <a:ahLst/>
              <a:cxnLst/>
              <a:rect l="l" t="t" r="r" b="b"/>
              <a:pathLst>
                <a:path w="61694" h="43511" extrusionOk="0">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1"/>
          <p:cNvGrpSpPr/>
          <p:nvPr/>
        </p:nvGrpSpPr>
        <p:grpSpPr>
          <a:xfrm>
            <a:off x="5185778" y="1292133"/>
            <a:ext cx="1172953" cy="2711173"/>
            <a:chOff x="2636800" y="-8974125"/>
            <a:chExt cx="2346375" cy="9212275"/>
          </a:xfrm>
        </p:grpSpPr>
        <p:sp>
          <p:nvSpPr>
            <p:cNvPr id="317" name="Google Shape;317;p31"/>
            <p:cNvSpPr/>
            <p:nvPr/>
          </p:nvSpPr>
          <p:spPr>
            <a:xfrm>
              <a:off x="2636800" y="-962325"/>
              <a:ext cx="433500" cy="522625"/>
            </a:xfrm>
            <a:custGeom>
              <a:avLst/>
              <a:gdLst/>
              <a:ahLst/>
              <a:cxnLst/>
              <a:rect l="l" t="t" r="r" b="b"/>
              <a:pathLst>
                <a:path w="17340" h="20905" extrusionOk="0">
                  <a:moveTo>
                    <a:pt x="12173" y="1"/>
                  </a:moveTo>
                  <a:lnTo>
                    <a:pt x="11075" y="4358"/>
                  </a:lnTo>
                  <a:lnTo>
                    <a:pt x="10679" y="4737"/>
                  </a:lnTo>
                  <a:lnTo>
                    <a:pt x="10222" y="5187"/>
                  </a:lnTo>
                  <a:lnTo>
                    <a:pt x="9625" y="5787"/>
                  </a:lnTo>
                  <a:lnTo>
                    <a:pt x="8918" y="6501"/>
                  </a:lnTo>
                  <a:lnTo>
                    <a:pt x="8116" y="7322"/>
                  </a:lnTo>
                  <a:lnTo>
                    <a:pt x="7248" y="8212"/>
                  </a:lnTo>
                  <a:lnTo>
                    <a:pt x="6340" y="9174"/>
                  </a:lnTo>
                  <a:lnTo>
                    <a:pt x="5873" y="9668"/>
                  </a:lnTo>
                  <a:lnTo>
                    <a:pt x="5412" y="10171"/>
                  </a:lnTo>
                  <a:lnTo>
                    <a:pt x="4951" y="10682"/>
                  </a:lnTo>
                  <a:lnTo>
                    <a:pt x="4494" y="11185"/>
                  </a:lnTo>
                  <a:lnTo>
                    <a:pt x="4048" y="11696"/>
                  </a:lnTo>
                  <a:lnTo>
                    <a:pt x="3611" y="12199"/>
                  </a:lnTo>
                  <a:lnTo>
                    <a:pt x="3190" y="12702"/>
                  </a:lnTo>
                  <a:lnTo>
                    <a:pt x="2784" y="13187"/>
                  </a:lnTo>
                  <a:lnTo>
                    <a:pt x="2398" y="13672"/>
                  </a:lnTo>
                  <a:lnTo>
                    <a:pt x="2036" y="14140"/>
                  </a:lnTo>
                  <a:lnTo>
                    <a:pt x="1705" y="14581"/>
                  </a:lnTo>
                  <a:lnTo>
                    <a:pt x="1399" y="15013"/>
                  </a:lnTo>
                  <a:lnTo>
                    <a:pt x="1259" y="15225"/>
                  </a:lnTo>
                  <a:lnTo>
                    <a:pt x="1129" y="15419"/>
                  </a:lnTo>
                  <a:lnTo>
                    <a:pt x="1003" y="15621"/>
                  </a:lnTo>
                  <a:lnTo>
                    <a:pt x="893" y="15807"/>
                  </a:lnTo>
                  <a:lnTo>
                    <a:pt x="787" y="15992"/>
                  </a:lnTo>
                  <a:lnTo>
                    <a:pt x="697" y="16168"/>
                  </a:lnTo>
                  <a:lnTo>
                    <a:pt x="612" y="16336"/>
                  </a:lnTo>
                  <a:lnTo>
                    <a:pt x="542" y="16495"/>
                  </a:lnTo>
                  <a:lnTo>
                    <a:pt x="416" y="16795"/>
                  </a:lnTo>
                  <a:lnTo>
                    <a:pt x="311" y="17086"/>
                  </a:lnTo>
                  <a:lnTo>
                    <a:pt x="221" y="17359"/>
                  </a:lnTo>
                  <a:lnTo>
                    <a:pt x="145" y="17615"/>
                  </a:lnTo>
                  <a:lnTo>
                    <a:pt x="85" y="17853"/>
                  </a:lnTo>
                  <a:lnTo>
                    <a:pt x="45" y="18082"/>
                  </a:lnTo>
                  <a:lnTo>
                    <a:pt x="30" y="18188"/>
                  </a:lnTo>
                  <a:lnTo>
                    <a:pt x="15" y="18294"/>
                  </a:lnTo>
                  <a:lnTo>
                    <a:pt x="5" y="18400"/>
                  </a:lnTo>
                  <a:lnTo>
                    <a:pt x="0" y="18497"/>
                  </a:lnTo>
                  <a:lnTo>
                    <a:pt x="0" y="18594"/>
                  </a:lnTo>
                  <a:lnTo>
                    <a:pt x="0" y="18691"/>
                  </a:lnTo>
                  <a:lnTo>
                    <a:pt x="5" y="18779"/>
                  </a:lnTo>
                  <a:lnTo>
                    <a:pt x="15" y="18867"/>
                  </a:lnTo>
                  <a:lnTo>
                    <a:pt x="25" y="18947"/>
                  </a:lnTo>
                  <a:lnTo>
                    <a:pt x="40" y="19035"/>
                  </a:lnTo>
                  <a:lnTo>
                    <a:pt x="60" y="19114"/>
                  </a:lnTo>
                  <a:lnTo>
                    <a:pt x="80" y="19185"/>
                  </a:lnTo>
                  <a:lnTo>
                    <a:pt x="105" y="19264"/>
                  </a:lnTo>
                  <a:lnTo>
                    <a:pt x="130" y="19335"/>
                  </a:lnTo>
                  <a:lnTo>
                    <a:pt x="161" y="19405"/>
                  </a:lnTo>
                  <a:lnTo>
                    <a:pt x="191" y="19467"/>
                  </a:lnTo>
                  <a:lnTo>
                    <a:pt x="266" y="19591"/>
                  </a:lnTo>
                  <a:lnTo>
                    <a:pt x="351" y="19714"/>
                  </a:lnTo>
                  <a:lnTo>
                    <a:pt x="446" y="19820"/>
                  </a:lnTo>
                  <a:lnTo>
                    <a:pt x="547" y="19917"/>
                  </a:lnTo>
                  <a:lnTo>
                    <a:pt x="662" y="20014"/>
                  </a:lnTo>
                  <a:lnTo>
                    <a:pt x="782" y="20102"/>
                  </a:lnTo>
                  <a:lnTo>
                    <a:pt x="913" y="20181"/>
                  </a:lnTo>
                  <a:lnTo>
                    <a:pt x="1053" y="20261"/>
                  </a:lnTo>
                  <a:lnTo>
                    <a:pt x="1199" y="20331"/>
                  </a:lnTo>
                  <a:lnTo>
                    <a:pt x="1349" y="20393"/>
                  </a:lnTo>
                  <a:lnTo>
                    <a:pt x="1510" y="20455"/>
                  </a:lnTo>
                  <a:lnTo>
                    <a:pt x="1675" y="20517"/>
                  </a:lnTo>
                  <a:lnTo>
                    <a:pt x="2021" y="20623"/>
                  </a:lnTo>
                  <a:lnTo>
                    <a:pt x="2388" y="20720"/>
                  </a:lnTo>
                  <a:lnTo>
                    <a:pt x="2769" y="20817"/>
                  </a:lnTo>
                  <a:lnTo>
                    <a:pt x="2974" y="20861"/>
                  </a:lnTo>
                  <a:lnTo>
                    <a:pt x="3220" y="20887"/>
                  </a:lnTo>
                  <a:lnTo>
                    <a:pt x="3491" y="20905"/>
                  </a:lnTo>
                  <a:lnTo>
                    <a:pt x="3792" y="20905"/>
                  </a:lnTo>
                  <a:lnTo>
                    <a:pt x="4123" y="20896"/>
                  </a:lnTo>
                  <a:lnTo>
                    <a:pt x="4474" y="20878"/>
                  </a:lnTo>
                  <a:lnTo>
                    <a:pt x="4845" y="20843"/>
                  </a:lnTo>
                  <a:lnTo>
                    <a:pt x="5236" y="20799"/>
                  </a:lnTo>
                  <a:lnTo>
                    <a:pt x="5648" y="20755"/>
                  </a:lnTo>
                  <a:lnTo>
                    <a:pt x="6069" y="20693"/>
                  </a:lnTo>
                  <a:lnTo>
                    <a:pt x="6952" y="20561"/>
                  </a:lnTo>
                  <a:lnTo>
                    <a:pt x="7870" y="20393"/>
                  </a:lnTo>
                  <a:lnTo>
                    <a:pt x="8798" y="20217"/>
                  </a:lnTo>
                  <a:lnTo>
                    <a:pt x="9726" y="20023"/>
                  </a:lnTo>
                  <a:lnTo>
                    <a:pt x="10633" y="19820"/>
                  </a:lnTo>
                  <a:lnTo>
                    <a:pt x="11506" y="19626"/>
                  </a:lnTo>
                  <a:lnTo>
                    <a:pt x="12319" y="19423"/>
                  </a:lnTo>
                  <a:lnTo>
                    <a:pt x="13056" y="19229"/>
                  </a:lnTo>
                  <a:lnTo>
                    <a:pt x="13703" y="19061"/>
                  </a:lnTo>
                  <a:lnTo>
                    <a:pt x="14245" y="18903"/>
                  </a:lnTo>
                  <a:lnTo>
                    <a:pt x="14656" y="18779"/>
                  </a:lnTo>
                  <a:lnTo>
                    <a:pt x="14822" y="18717"/>
                  </a:lnTo>
                  <a:lnTo>
                    <a:pt x="14987" y="18656"/>
                  </a:lnTo>
                  <a:lnTo>
                    <a:pt x="15143" y="18585"/>
                  </a:lnTo>
                  <a:lnTo>
                    <a:pt x="15293" y="18514"/>
                  </a:lnTo>
                  <a:lnTo>
                    <a:pt x="15439" y="18435"/>
                  </a:lnTo>
                  <a:lnTo>
                    <a:pt x="15579" y="18347"/>
                  </a:lnTo>
                  <a:lnTo>
                    <a:pt x="15714" y="18259"/>
                  </a:lnTo>
                  <a:lnTo>
                    <a:pt x="15840" y="18153"/>
                  </a:lnTo>
                  <a:lnTo>
                    <a:pt x="15965" y="18056"/>
                  </a:lnTo>
                  <a:lnTo>
                    <a:pt x="16081" y="17941"/>
                  </a:lnTo>
                  <a:lnTo>
                    <a:pt x="16191" y="17818"/>
                  </a:lnTo>
                  <a:lnTo>
                    <a:pt x="16296" y="17694"/>
                  </a:lnTo>
                  <a:lnTo>
                    <a:pt x="16397" y="17553"/>
                  </a:lnTo>
                  <a:lnTo>
                    <a:pt x="16487" y="17412"/>
                  </a:lnTo>
                  <a:lnTo>
                    <a:pt x="16577" y="17262"/>
                  </a:lnTo>
                  <a:lnTo>
                    <a:pt x="16657" y="17094"/>
                  </a:lnTo>
                  <a:lnTo>
                    <a:pt x="16733" y="16927"/>
                  </a:lnTo>
                  <a:lnTo>
                    <a:pt x="16803" y="16742"/>
                  </a:lnTo>
                  <a:lnTo>
                    <a:pt x="16868" y="16556"/>
                  </a:lnTo>
                  <a:lnTo>
                    <a:pt x="16928" y="16354"/>
                  </a:lnTo>
                  <a:lnTo>
                    <a:pt x="16983" y="16142"/>
                  </a:lnTo>
                  <a:lnTo>
                    <a:pt x="17029" y="15921"/>
                  </a:lnTo>
                  <a:lnTo>
                    <a:pt x="17069" y="15683"/>
                  </a:lnTo>
                  <a:lnTo>
                    <a:pt x="17104" y="15436"/>
                  </a:lnTo>
                  <a:lnTo>
                    <a:pt x="17134" y="15180"/>
                  </a:lnTo>
                  <a:lnTo>
                    <a:pt x="17154" y="14907"/>
                  </a:lnTo>
                  <a:lnTo>
                    <a:pt x="17174" y="14625"/>
                  </a:lnTo>
                  <a:lnTo>
                    <a:pt x="17184" y="14334"/>
                  </a:lnTo>
                  <a:lnTo>
                    <a:pt x="17189" y="14025"/>
                  </a:lnTo>
                  <a:lnTo>
                    <a:pt x="17189" y="13699"/>
                  </a:lnTo>
                  <a:lnTo>
                    <a:pt x="17184" y="13363"/>
                  </a:lnTo>
                  <a:lnTo>
                    <a:pt x="17169" y="13011"/>
                  </a:lnTo>
                  <a:lnTo>
                    <a:pt x="17139" y="12314"/>
                  </a:lnTo>
                  <a:lnTo>
                    <a:pt x="17104" y="11644"/>
                  </a:lnTo>
                  <a:lnTo>
                    <a:pt x="17064" y="11008"/>
                  </a:lnTo>
                  <a:lnTo>
                    <a:pt x="17024" y="10418"/>
                  </a:lnTo>
                  <a:lnTo>
                    <a:pt x="16978" y="9853"/>
                  </a:lnTo>
                  <a:lnTo>
                    <a:pt x="16938" y="9333"/>
                  </a:lnTo>
                  <a:lnTo>
                    <a:pt x="16858" y="8415"/>
                  </a:lnTo>
                  <a:lnTo>
                    <a:pt x="16783" y="7674"/>
                  </a:lnTo>
                  <a:lnTo>
                    <a:pt x="16723" y="7128"/>
                  </a:lnTo>
                  <a:lnTo>
                    <a:pt x="16667" y="6678"/>
                  </a:lnTo>
                  <a:lnTo>
                    <a:pt x="17340" y="3732"/>
                  </a:lnTo>
                  <a:lnTo>
                    <a:pt x="121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2636800" y="-829800"/>
              <a:ext cx="429750" cy="390100"/>
            </a:xfrm>
            <a:custGeom>
              <a:avLst/>
              <a:gdLst/>
              <a:ahLst/>
              <a:cxnLst/>
              <a:rect l="l" t="t" r="r" b="b"/>
              <a:pathLst>
                <a:path w="17190" h="15604" extrusionOk="0">
                  <a:moveTo>
                    <a:pt x="10112" y="1"/>
                  </a:moveTo>
                  <a:lnTo>
                    <a:pt x="9063" y="1050"/>
                  </a:lnTo>
                  <a:lnTo>
                    <a:pt x="8442" y="1677"/>
                  </a:lnTo>
                  <a:lnTo>
                    <a:pt x="7774" y="2365"/>
                  </a:lnTo>
                  <a:lnTo>
                    <a:pt x="7067" y="3106"/>
                  </a:lnTo>
                  <a:lnTo>
                    <a:pt x="6340" y="3873"/>
                  </a:lnTo>
                  <a:lnTo>
                    <a:pt x="5598" y="4667"/>
                  </a:lnTo>
                  <a:lnTo>
                    <a:pt x="4860" y="5478"/>
                  </a:lnTo>
                  <a:lnTo>
                    <a:pt x="4138" y="6290"/>
                  </a:lnTo>
                  <a:lnTo>
                    <a:pt x="3787" y="6695"/>
                  </a:lnTo>
                  <a:lnTo>
                    <a:pt x="3441" y="7101"/>
                  </a:lnTo>
                  <a:lnTo>
                    <a:pt x="3105" y="7498"/>
                  </a:lnTo>
                  <a:lnTo>
                    <a:pt x="2784" y="7886"/>
                  </a:lnTo>
                  <a:lnTo>
                    <a:pt x="2473" y="8274"/>
                  </a:lnTo>
                  <a:lnTo>
                    <a:pt x="2182" y="8653"/>
                  </a:lnTo>
                  <a:lnTo>
                    <a:pt x="1901" y="9015"/>
                  </a:lnTo>
                  <a:lnTo>
                    <a:pt x="1640" y="9368"/>
                  </a:lnTo>
                  <a:lnTo>
                    <a:pt x="1399" y="9712"/>
                  </a:lnTo>
                  <a:lnTo>
                    <a:pt x="1179" y="10038"/>
                  </a:lnTo>
                  <a:lnTo>
                    <a:pt x="983" y="10356"/>
                  </a:lnTo>
                  <a:lnTo>
                    <a:pt x="808" y="10656"/>
                  </a:lnTo>
                  <a:lnTo>
                    <a:pt x="732" y="10797"/>
                  </a:lnTo>
                  <a:lnTo>
                    <a:pt x="662" y="10929"/>
                  </a:lnTo>
                  <a:lnTo>
                    <a:pt x="597" y="11061"/>
                  </a:lnTo>
                  <a:lnTo>
                    <a:pt x="542" y="11194"/>
                  </a:lnTo>
                  <a:lnTo>
                    <a:pt x="416" y="11494"/>
                  </a:lnTo>
                  <a:lnTo>
                    <a:pt x="311" y="11785"/>
                  </a:lnTo>
                  <a:lnTo>
                    <a:pt x="221" y="12058"/>
                  </a:lnTo>
                  <a:lnTo>
                    <a:pt x="145" y="12314"/>
                  </a:lnTo>
                  <a:lnTo>
                    <a:pt x="85" y="12552"/>
                  </a:lnTo>
                  <a:lnTo>
                    <a:pt x="45" y="12781"/>
                  </a:lnTo>
                  <a:lnTo>
                    <a:pt x="30" y="12887"/>
                  </a:lnTo>
                  <a:lnTo>
                    <a:pt x="15" y="12993"/>
                  </a:lnTo>
                  <a:lnTo>
                    <a:pt x="5" y="13099"/>
                  </a:lnTo>
                  <a:lnTo>
                    <a:pt x="0" y="13196"/>
                  </a:lnTo>
                  <a:lnTo>
                    <a:pt x="0" y="13293"/>
                  </a:lnTo>
                  <a:lnTo>
                    <a:pt x="0" y="13390"/>
                  </a:lnTo>
                  <a:lnTo>
                    <a:pt x="5" y="13478"/>
                  </a:lnTo>
                  <a:lnTo>
                    <a:pt x="15" y="13566"/>
                  </a:lnTo>
                  <a:lnTo>
                    <a:pt x="25" y="13646"/>
                  </a:lnTo>
                  <a:lnTo>
                    <a:pt x="40" y="13734"/>
                  </a:lnTo>
                  <a:lnTo>
                    <a:pt x="60" y="13813"/>
                  </a:lnTo>
                  <a:lnTo>
                    <a:pt x="80" y="13884"/>
                  </a:lnTo>
                  <a:lnTo>
                    <a:pt x="105" y="13963"/>
                  </a:lnTo>
                  <a:lnTo>
                    <a:pt x="130" y="14034"/>
                  </a:lnTo>
                  <a:lnTo>
                    <a:pt x="161" y="14104"/>
                  </a:lnTo>
                  <a:lnTo>
                    <a:pt x="191" y="14166"/>
                  </a:lnTo>
                  <a:lnTo>
                    <a:pt x="266" y="14290"/>
                  </a:lnTo>
                  <a:lnTo>
                    <a:pt x="351" y="14413"/>
                  </a:lnTo>
                  <a:lnTo>
                    <a:pt x="446" y="14519"/>
                  </a:lnTo>
                  <a:lnTo>
                    <a:pt x="547" y="14616"/>
                  </a:lnTo>
                  <a:lnTo>
                    <a:pt x="662" y="14713"/>
                  </a:lnTo>
                  <a:lnTo>
                    <a:pt x="782" y="14801"/>
                  </a:lnTo>
                  <a:lnTo>
                    <a:pt x="913" y="14880"/>
                  </a:lnTo>
                  <a:lnTo>
                    <a:pt x="1053" y="14960"/>
                  </a:lnTo>
                  <a:lnTo>
                    <a:pt x="1199" y="15030"/>
                  </a:lnTo>
                  <a:lnTo>
                    <a:pt x="1349" y="15092"/>
                  </a:lnTo>
                  <a:lnTo>
                    <a:pt x="1510" y="15154"/>
                  </a:lnTo>
                  <a:lnTo>
                    <a:pt x="1675" y="15216"/>
                  </a:lnTo>
                  <a:lnTo>
                    <a:pt x="2021" y="15322"/>
                  </a:lnTo>
                  <a:lnTo>
                    <a:pt x="2388" y="15419"/>
                  </a:lnTo>
                  <a:lnTo>
                    <a:pt x="2769" y="15516"/>
                  </a:lnTo>
                  <a:lnTo>
                    <a:pt x="2974" y="15560"/>
                  </a:lnTo>
                  <a:lnTo>
                    <a:pt x="3220" y="15586"/>
                  </a:lnTo>
                  <a:lnTo>
                    <a:pt x="3491" y="15604"/>
                  </a:lnTo>
                  <a:lnTo>
                    <a:pt x="3792" y="15604"/>
                  </a:lnTo>
                  <a:lnTo>
                    <a:pt x="4123" y="15595"/>
                  </a:lnTo>
                  <a:lnTo>
                    <a:pt x="4474" y="15577"/>
                  </a:lnTo>
                  <a:lnTo>
                    <a:pt x="4845" y="15542"/>
                  </a:lnTo>
                  <a:lnTo>
                    <a:pt x="5236" y="15498"/>
                  </a:lnTo>
                  <a:lnTo>
                    <a:pt x="5648" y="15454"/>
                  </a:lnTo>
                  <a:lnTo>
                    <a:pt x="6069" y="15392"/>
                  </a:lnTo>
                  <a:lnTo>
                    <a:pt x="6952" y="15260"/>
                  </a:lnTo>
                  <a:lnTo>
                    <a:pt x="7870" y="15092"/>
                  </a:lnTo>
                  <a:lnTo>
                    <a:pt x="8798" y="14916"/>
                  </a:lnTo>
                  <a:lnTo>
                    <a:pt x="9726" y="14722"/>
                  </a:lnTo>
                  <a:lnTo>
                    <a:pt x="10633" y="14519"/>
                  </a:lnTo>
                  <a:lnTo>
                    <a:pt x="11506" y="14325"/>
                  </a:lnTo>
                  <a:lnTo>
                    <a:pt x="12319" y="14122"/>
                  </a:lnTo>
                  <a:lnTo>
                    <a:pt x="13056" y="13928"/>
                  </a:lnTo>
                  <a:lnTo>
                    <a:pt x="13703" y="13760"/>
                  </a:lnTo>
                  <a:lnTo>
                    <a:pt x="14245" y="13602"/>
                  </a:lnTo>
                  <a:lnTo>
                    <a:pt x="14656" y="13478"/>
                  </a:lnTo>
                  <a:lnTo>
                    <a:pt x="14822" y="13416"/>
                  </a:lnTo>
                  <a:lnTo>
                    <a:pt x="14987" y="13355"/>
                  </a:lnTo>
                  <a:lnTo>
                    <a:pt x="15143" y="13284"/>
                  </a:lnTo>
                  <a:lnTo>
                    <a:pt x="15293" y="13213"/>
                  </a:lnTo>
                  <a:lnTo>
                    <a:pt x="15439" y="13134"/>
                  </a:lnTo>
                  <a:lnTo>
                    <a:pt x="15579" y="13046"/>
                  </a:lnTo>
                  <a:lnTo>
                    <a:pt x="15714" y="12958"/>
                  </a:lnTo>
                  <a:lnTo>
                    <a:pt x="15840" y="12852"/>
                  </a:lnTo>
                  <a:lnTo>
                    <a:pt x="15965" y="12755"/>
                  </a:lnTo>
                  <a:lnTo>
                    <a:pt x="16081" y="12640"/>
                  </a:lnTo>
                  <a:lnTo>
                    <a:pt x="16191" y="12517"/>
                  </a:lnTo>
                  <a:lnTo>
                    <a:pt x="16296" y="12393"/>
                  </a:lnTo>
                  <a:lnTo>
                    <a:pt x="16397" y="12252"/>
                  </a:lnTo>
                  <a:lnTo>
                    <a:pt x="16487" y="12111"/>
                  </a:lnTo>
                  <a:lnTo>
                    <a:pt x="16577" y="11961"/>
                  </a:lnTo>
                  <a:lnTo>
                    <a:pt x="16657" y="11793"/>
                  </a:lnTo>
                  <a:lnTo>
                    <a:pt x="16733" y="11626"/>
                  </a:lnTo>
                  <a:lnTo>
                    <a:pt x="16803" y="11441"/>
                  </a:lnTo>
                  <a:lnTo>
                    <a:pt x="16868" y="11255"/>
                  </a:lnTo>
                  <a:lnTo>
                    <a:pt x="16928" y="11053"/>
                  </a:lnTo>
                  <a:lnTo>
                    <a:pt x="16983" y="10841"/>
                  </a:lnTo>
                  <a:lnTo>
                    <a:pt x="17029" y="10620"/>
                  </a:lnTo>
                  <a:lnTo>
                    <a:pt x="17069" y="10382"/>
                  </a:lnTo>
                  <a:lnTo>
                    <a:pt x="17104" y="10135"/>
                  </a:lnTo>
                  <a:lnTo>
                    <a:pt x="17134" y="9879"/>
                  </a:lnTo>
                  <a:lnTo>
                    <a:pt x="17154" y="9606"/>
                  </a:lnTo>
                  <a:lnTo>
                    <a:pt x="17174" y="9324"/>
                  </a:lnTo>
                  <a:lnTo>
                    <a:pt x="17184" y="9033"/>
                  </a:lnTo>
                  <a:lnTo>
                    <a:pt x="17189" y="8724"/>
                  </a:lnTo>
                  <a:lnTo>
                    <a:pt x="17189" y="8398"/>
                  </a:lnTo>
                  <a:lnTo>
                    <a:pt x="17184" y="8062"/>
                  </a:lnTo>
                  <a:lnTo>
                    <a:pt x="17169" y="7710"/>
                  </a:lnTo>
                  <a:lnTo>
                    <a:pt x="17124" y="6775"/>
                  </a:lnTo>
                  <a:lnTo>
                    <a:pt x="17074" y="5910"/>
                  </a:lnTo>
                  <a:lnTo>
                    <a:pt x="17024" y="5099"/>
                  </a:lnTo>
                  <a:lnTo>
                    <a:pt x="16963" y="4358"/>
                  </a:lnTo>
                  <a:lnTo>
                    <a:pt x="16908" y="3696"/>
                  </a:lnTo>
                  <a:lnTo>
                    <a:pt x="16853" y="3106"/>
                  </a:lnTo>
                  <a:lnTo>
                    <a:pt x="16803" y="2594"/>
                  </a:lnTo>
                  <a:lnTo>
                    <a:pt x="16758" y="2171"/>
                  </a:lnTo>
                  <a:lnTo>
                    <a:pt x="16592" y="2206"/>
                  </a:lnTo>
                  <a:lnTo>
                    <a:pt x="16392" y="2232"/>
                  </a:lnTo>
                  <a:lnTo>
                    <a:pt x="16121" y="2268"/>
                  </a:lnTo>
                  <a:lnTo>
                    <a:pt x="15795" y="2294"/>
                  </a:lnTo>
                  <a:lnTo>
                    <a:pt x="15408" y="2303"/>
                  </a:lnTo>
                  <a:lnTo>
                    <a:pt x="15198" y="2303"/>
                  </a:lnTo>
                  <a:lnTo>
                    <a:pt x="14977" y="2294"/>
                  </a:lnTo>
                  <a:lnTo>
                    <a:pt x="14746" y="2276"/>
                  </a:lnTo>
                  <a:lnTo>
                    <a:pt x="14506" y="2259"/>
                  </a:lnTo>
                  <a:lnTo>
                    <a:pt x="14260" y="2224"/>
                  </a:lnTo>
                  <a:lnTo>
                    <a:pt x="14004" y="2179"/>
                  </a:lnTo>
                  <a:lnTo>
                    <a:pt x="13738" y="2127"/>
                  </a:lnTo>
                  <a:lnTo>
                    <a:pt x="13472" y="2056"/>
                  </a:lnTo>
                  <a:lnTo>
                    <a:pt x="13196" y="1977"/>
                  </a:lnTo>
                  <a:lnTo>
                    <a:pt x="12921" y="1888"/>
                  </a:lnTo>
                  <a:lnTo>
                    <a:pt x="12640" y="1783"/>
                  </a:lnTo>
                  <a:lnTo>
                    <a:pt x="12354" y="1659"/>
                  </a:lnTo>
                  <a:lnTo>
                    <a:pt x="12073" y="1518"/>
                  </a:lnTo>
                  <a:lnTo>
                    <a:pt x="11787" y="1359"/>
                  </a:lnTo>
                  <a:lnTo>
                    <a:pt x="11501" y="1183"/>
                  </a:lnTo>
                  <a:lnTo>
                    <a:pt x="11220" y="989"/>
                  </a:lnTo>
                  <a:lnTo>
                    <a:pt x="10934" y="777"/>
                  </a:lnTo>
                  <a:lnTo>
                    <a:pt x="10799" y="662"/>
                  </a:lnTo>
                  <a:lnTo>
                    <a:pt x="10659" y="539"/>
                  </a:lnTo>
                  <a:lnTo>
                    <a:pt x="10518" y="415"/>
                  </a:lnTo>
                  <a:lnTo>
                    <a:pt x="10383" y="283"/>
                  </a:lnTo>
                  <a:lnTo>
                    <a:pt x="10247" y="142"/>
                  </a:lnTo>
                  <a:lnTo>
                    <a:pt x="101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2637050" y="-594075"/>
              <a:ext cx="428600" cy="154375"/>
            </a:xfrm>
            <a:custGeom>
              <a:avLst/>
              <a:gdLst/>
              <a:ahLst/>
              <a:cxnLst/>
              <a:rect l="l" t="t" r="r" b="b"/>
              <a:pathLst>
                <a:path w="17144" h="6175" extrusionOk="0">
                  <a:moveTo>
                    <a:pt x="17144" y="1"/>
                  </a:moveTo>
                  <a:lnTo>
                    <a:pt x="17109" y="98"/>
                  </a:lnTo>
                  <a:lnTo>
                    <a:pt x="17064" y="195"/>
                  </a:lnTo>
                  <a:lnTo>
                    <a:pt x="17014" y="283"/>
                  </a:lnTo>
                  <a:lnTo>
                    <a:pt x="16963" y="380"/>
                  </a:lnTo>
                  <a:lnTo>
                    <a:pt x="16903" y="459"/>
                  </a:lnTo>
                  <a:lnTo>
                    <a:pt x="16843" y="547"/>
                  </a:lnTo>
                  <a:lnTo>
                    <a:pt x="16778" y="627"/>
                  </a:lnTo>
                  <a:lnTo>
                    <a:pt x="16708" y="715"/>
                  </a:lnTo>
                  <a:lnTo>
                    <a:pt x="16632" y="794"/>
                  </a:lnTo>
                  <a:lnTo>
                    <a:pt x="16552" y="865"/>
                  </a:lnTo>
                  <a:lnTo>
                    <a:pt x="16377" y="1015"/>
                  </a:lnTo>
                  <a:lnTo>
                    <a:pt x="16191" y="1165"/>
                  </a:lnTo>
                  <a:lnTo>
                    <a:pt x="15985" y="1297"/>
                  </a:lnTo>
                  <a:lnTo>
                    <a:pt x="15765" y="1429"/>
                  </a:lnTo>
                  <a:lnTo>
                    <a:pt x="15529" y="1553"/>
                  </a:lnTo>
                  <a:lnTo>
                    <a:pt x="15283" y="1668"/>
                  </a:lnTo>
                  <a:lnTo>
                    <a:pt x="15017" y="1782"/>
                  </a:lnTo>
                  <a:lnTo>
                    <a:pt x="14741" y="1897"/>
                  </a:lnTo>
                  <a:lnTo>
                    <a:pt x="14455" y="2003"/>
                  </a:lnTo>
                  <a:lnTo>
                    <a:pt x="14150" y="2109"/>
                  </a:lnTo>
                  <a:lnTo>
                    <a:pt x="13839" y="2206"/>
                  </a:lnTo>
                  <a:lnTo>
                    <a:pt x="13513" y="2303"/>
                  </a:lnTo>
                  <a:lnTo>
                    <a:pt x="13176" y="2400"/>
                  </a:lnTo>
                  <a:lnTo>
                    <a:pt x="12474" y="2594"/>
                  </a:lnTo>
                  <a:lnTo>
                    <a:pt x="11737" y="2779"/>
                  </a:lnTo>
                  <a:lnTo>
                    <a:pt x="10959" y="2955"/>
                  </a:lnTo>
                  <a:lnTo>
                    <a:pt x="9329" y="3343"/>
                  </a:lnTo>
                  <a:lnTo>
                    <a:pt x="8482" y="3546"/>
                  </a:lnTo>
                  <a:lnTo>
                    <a:pt x="7619" y="3767"/>
                  </a:lnTo>
                  <a:lnTo>
                    <a:pt x="7283" y="3846"/>
                  </a:lnTo>
                  <a:lnTo>
                    <a:pt x="6957" y="3926"/>
                  </a:lnTo>
                  <a:lnTo>
                    <a:pt x="6636" y="3996"/>
                  </a:lnTo>
                  <a:lnTo>
                    <a:pt x="6320" y="4049"/>
                  </a:lnTo>
                  <a:lnTo>
                    <a:pt x="6009" y="4102"/>
                  </a:lnTo>
                  <a:lnTo>
                    <a:pt x="5703" y="4155"/>
                  </a:lnTo>
                  <a:lnTo>
                    <a:pt x="5407" y="4190"/>
                  </a:lnTo>
                  <a:lnTo>
                    <a:pt x="5111" y="4225"/>
                  </a:lnTo>
                  <a:lnTo>
                    <a:pt x="4825" y="4252"/>
                  </a:lnTo>
                  <a:lnTo>
                    <a:pt x="4539" y="4270"/>
                  </a:lnTo>
                  <a:lnTo>
                    <a:pt x="3998" y="4305"/>
                  </a:lnTo>
                  <a:lnTo>
                    <a:pt x="3476" y="4305"/>
                  </a:lnTo>
                  <a:lnTo>
                    <a:pt x="2979" y="4296"/>
                  </a:lnTo>
                  <a:lnTo>
                    <a:pt x="2508" y="4270"/>
                  </a:lnTo>
                  <a:lnTo>
                    <a:pt x="2062" y="4234"/>
                  </a:lnTo>
                  <a:lnTo>
                    <a:pt x="1645" y="4181"/>
                  </a:lnTo>
                  <a:lnTo>
                    <a:pt x="1259" y="4128"/>
                  </a:lnTo>
                  <a:lnTo>
                    <a:pt x="898" y="4058"/>
                  </a:lnTo>
                  <a:lnTo>
                    <a:pt x="567" y="3987"/>
                  </a:lnTo>
                  <a:lnTo>
                    <a:pt x="271" y="3917"/>
                  </a:lnTo>
                  <a:lnTo>
                    <a:pt x="0" y="3846"/>
                  </a:lnTo>
                  <a:lnTo>
                    <a:pt x="5" y="3987"/>
                  </a:lnTo>
                  <a:lnTo>
                    <a:pt x="15" y="4111"/>
                  </a:lnTo>
                  <a:lnTo>
                    <a:pt x="30" y="4234"/>
                  </a:lnTo>
                  <a:lnTo>
                    <a:pt x="55" y="4358"/>
                  </a:lnTo>
                  <a:lnTo>
                    <a:pt x="85" y="4472"/>
                  </a:lnTo>
                  <a:lnTo>
                    <a:pt x="125" y="4578"/>
                  </a:lnTo>
                  <a:lnTo>
                    <a:pt x="166" y="4675"/>
                  </a:lnTo>
                  <a:lnTo>
                    <a:pt x="216" y="4772"/>
                  </a:lnTo>
                  <a:lnTo>
                    <a:pt x="271" y="4869"/>
                  </a:lnTo>
                  <a:lnTo>
                    <a:pt x="331" y="4949"/>
                  </a:lnTo>
                  <a:lnTo>
                    <a:pt x="401" y="5037"/>
                  </a:lnTo>
                  <a:lnTo>
                    <a:pt x="472" y="5116"/>
                  </a:lnTo>
                  <a:lnTo>
                    <a:pt x="547" y="5187"/>
                  </a:lnTo>
                  <a:lnTo>
                    <a:pt x="632" y="5257"/>
                  </a:lnTo>
                  <a:lnTo>
                    <a:pt x="717" y="5319"/>
                  </a:lnTo>
                  <a:lnTo>
                    <a:pt x="808" y="5390"/>
                  </a:lnTo>
                  <a:lnTo>
                    <a:pt x="903" y="5443"/>
                  </a:lnTo>
                  <a:lnTo>
                    <a:pt x="1003" y="5504"/>
                  </a:lnTo>
                  <a:lnTo>
                    <a:pt x="1219" y="5610"/>
                  </a:lnTo>
                  <a:lnTo>
                    <a:pt x="1445" y="5698"/>
                  </a:lnTo>
                  <a:lnTo>
                    <a:pt x="1685" y="5787"/>
                  </a:lnTo>
                  <a:lnTo>
                    <a:pt x="1941" y="5866"/>
                  </a:lnTo>
                  <a:lnTo>
                    <a:pt x="2202" y="5945"/>
                  </a:lnTo>
                  <a:lnTo>
                    <a:pt x="2759" y="6087"/>
                  </a:lnTo>
                  <a:lnTo>
                    <a:pt x="2964" y="6131"/>
                  </a:lnTo>
                  <a:lnTo>
                    <a:pt x="3210" y="6157"/>
                  </a:lnTo>
                  <a:lnTo>
                    <a:pt x="3481" y="6175"/>
                  </a:lnTo>
                  <a:lnTo>
                    <a:pt x="3782" y="6175"/>
                  </a:lnTo>
                  <a:lnTo>
                    <a:pt x="4113" y="6166"/>
                  </a:lnTo>
                  <a:lnTo>
                    <a:pt x="4464" y="6148"/>
                  </a:lnTo>
                  <a:lnTo>
                    <a:pt x="4835" y="6113"/>
                  </a:lnTo>
                  <a:lnTo>
                    <a:pt x="5226" y="6069"/>
                  </a:lnTo>
                  <a:lnTo>
                    <a:pt x="5638" y="6025"/>
                  </a:lnTo>
                  <a:lnTo>
                    <a:pt x="6059" y="5963"/>
                  </a:lnTo>
                  <a:lnTo>
                    <a:pt x="6942" y="5831"/>
                  </a:lnTo>
                  <a:lnTo>
                    <a:pt x="7860" y="5663"/>
                  </a:lnTo>
                  <a:lnTo>
                    <a:pt x="8788" y="5487"/>
                  </a:lnTo>
                  <a:lnTo>
                    <a:pt x="9716" y="5293"/>
                  </a:lnTo>
                  <a:lnTo>
                    <a:pt x="10623" y="5090"/>
                  </a:lnTo>
                  <a:lnTo>
                    <a:pt x="11496" y="4896"/>
                  </a:lnTo>
                  <a:lnTo>
                    <a:pt x="12309" y="4693"/>
                  </a:lnTo>
                  <a:lnTo>
                    <a:pt x="13046" y="4499"/>
                  </a:lnTo>
                  <a:lnTo>
                    <a:pt x="13693" y="4331"/>
                  </a:lnTo>
                  <a:lnTo>
                    <a:pt x="14235" y="4173"/>
                  </a:lnTo>
                  <a:lnTo>
                    <a:pt x="14646" y="4049"/>
                  </a:lnTo>
                  <a:lnTo>
                    <a:pt x="14922" y="3943"/>
                  </a:lnTo>
                  <a:lnTo>
                    <a:pt x="15183" y="3829"/>
                  </a:lnTo>
                  <a:lnTo>
                    <a:pt x="15303" y="3767"/>
                  </a:lnTo>
                  <a:lnTo>
                    <a:pt x="15424" y="3705"/>
                  </a:lnTo>
                  <a:lnTo>
                    <a:pt x="15539" y="3635"/>
                  </a:lnTo>
                  <a:lnTo>
                    <a:pt x="15654" y="3555"/>
                  </a:lnTo>
                  <a:lnTo>
                    <a:pt x="15760" y="3476"/>
                  </a:lnTo>
                  <a:lnTo>
                    <a:pt x="15865" y="3388"/>
                  </a:lnTo>
                  <a:lnTo>
                    <a:pt x="15965" y="3299"/>
                  </a:lnTo>
                  <a:lnTo>
                    <a:pt x="16061" y="3211"/>
                  </a:lnTo>
                  <a:lnTo>
                    <a:pt x="16151" y="3105"/>
                  </a:lnTo>
                  <a:lnTo>
                    <a:pt x="16241" y="2999"/>
                  </a:lnTo>
                  <a:lnTo>
                    <a:pt x="16326" y="2894"/>
                  </a:lnTo>
                  <a:lnTo>
                    <a:pt x="16407" y="2779"/>
                  </a:lnTo>
                  <a:lnTo>
                    <a:pt x="16482" y="2655"/>
                  </a:lnTo>
                  <a:lnTo>
                    <a:pt x="16552" y="2523"/>
                  </a:lnTo>
                  <a:lnTo>
                    <a:pt x="16622" y="2391"/>
                  </a:lnTo>
                  <a:lnTo>
                    <a:pt x="16687" y="2250"/>
                  </a:lnTo>
                  <a:lnTo>
                    <a:pt x="16748" y="2109"/>
                  </a:lnTo>
                  <a:lnTo>
                    <a:pt x="16803" y="1950"/>
                  </a:lnTo>
                  <a:lnTo>
                    <a:pt x="16853" y="1791"/>
                  </a:lnTo>
                  <a:lnTo>
                    <a:pt x="16903" y="1624"/>
                  </a:lnTo>
                  <a:lnTo>
                    <a:pt x="16948" y="1447"/>
                  </a:lnTo>
                  <a:lnTo>
                    <a:pt x="16988" y="1262"/>
                  </a:lnTo>
                  <a:lnTo>
                    <a:pt x="17024" y="1077"/>
                  </a:lnTo>
                  <a:lnTo>
                    <a:pt x="17059" y="874"/>
                  </a:lnTo>
                  <a:lnTo>
                    <a:pt x="17084" y="671"/>
                  </a:lnTo>
                  <a:lnTo>
                    <a:pt x="17109" y="459"/>
                  </a:lnTo>
                  <a:lnTo>
                    <a:pt x="17129" y="239"/>
                  </a:lnTo>
                  <a:lnTo>
                    <a:pt x="17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3882200" y="-7166000"/>
              <a:ext cx="1100975" cy="3171775"/>
            </a:xfrm>
            <a:custGeom>
              <a:avLst/>
              <a:gdLst/>
              <a:ahLst/>
              <a:cxnLst/>
              <a:rect l="l" t="t" r="r" b="b"/>
              <a:pathLst>
                <a:path w="44039" h="126871" extrusionOk="0">
                  <a:moveTo>
                    <a:pt x="19567" y="1"/>
                  </a:moveTo>
                  <a:lnTo>
                    <a:pt x="9285" y="4234"/>
                  </a:lnTo>
                  <a:lnTo>
                    <a:pt x="9064" y="4314"/>
                  </a:lnTo>
                  <a:lnTo>
                    <a:pt x="8843" y="4402"/>
                  </a:lnTo>
                  <a:lnTo>
                    <a:pt x="8623" y="4508"/>
                  </a:lnTo>
                  <a:lnTo>
                    <a:pt x="8392" y="4631"/>
                  </a:lnTo>
                  <a:lnTo>
                    <a:pt x="8166" y="4764"/>
                  </a:lnTo>
                  <a:lnTo>
                    <a:pt x="7936" y="4914"/>
                  </a:lnTo>
                  <a:lnTo>
                    <a:pt x="7705" y="5072"/>
                  </a:lnTo>
                  <a:lnTo>
                    <a:pt x="7469" y="5249"/>
                  </a:lnTo>
                  <a:lnTo>
                    <a:pt x="7238" y="5434"/>
                  </a:lnTo>
                  <a:lnTo>
                    <a:pt x="7003" y="5637"/>
                  </a:lnTo>
                  <a:lnTo>
                    <a:pt x="6767" y="5849"/>
                  </a:lnTo>
                  <a:lnTo>
                    <a:pt x="6531" y="6078"/>
                  </a:lnTo>
                  <a:lnTo>
                    <a:pt x="6295" y="6316"/>
                  </a:lnTo>
                  <a:lnTo>
                    <a:pt x="6060" y="6572"/>
                  </a:lnTo>
                  <a:lnTo>
                    <a:pt x="5829" y="6836"/>
                  </a:lnTo>
                  <a:lnTo>
                    <a:pt x="5593" y="7119"/>
                  </a:lnTo>
                  <a:lnTo>
                    <a:pt x="5362" y="7410"/>
                  </a:lnTo>
                  <a:lnTo>
                    <a:pt x="5132" y="7718"/>
                  </a:lnTo>
                  <a:lnTo>
                    <a:pt x="4901" y="8036"/>
                  </a:lnTo>
                  <a:lnTo>
                    <a:pt x="4675" y="8362"/>
                  </a:lnTo>
                  <a:lnTo>
                    <a:pt x="4450" y="8706"/>
                  </a:lnTo>
                  <a:lnTo>
                    <a:pt x="4229" y="9068"/>
                  </a:lnTo>
                  <a:lnTo>
                    <a:pt x="4008" y="9438"/>
                  </a:lnTo>
                  <a:lnTo>
                    <a:pt x="3793" y="9818"/>
                  </a:lnTo>
                  <a:lnTo>
                    <a:pt x="3577" y="10215"/>
                  </a:lnTo>
                  <a:lnTo>
                    <a:pt x="3366" y="10620"/>
                  </a:lnTo>
                  <a:lnTo>
                    <a:pt x="3161" y="11035"/>
                  </a:lnTo>
                  <a:lnTo>
                    <a:pt x="2960" y="11467"/>
                  </a:lnTo>
                  <a:lnTo>
                    <a:pt x="2759" y="11908"/>
                  </a:lnTo>
                  <a:lnTo>
                    <a:pt x="2569" y="12367"/>
                  </a:lnTo>
                  <a:lnTo>
                    <a:pt x="2378" y="12834"/>
                  </a:lnTo>
                  <a:lnTo>
                    <a:pt x="2197" y="13310"/>
                  </a:lnTo>
                  <a:lnTo>
                    <a:pt x="2017" y="13804"/>
                  </a:lnTo>
                  <a:lnTo>
                    <a:pt x="1846" y="14307"/>
                  </a:lnTo>
                  <a:lnTo>
                    <a:pt x="1681" y="14819"/>
                  </a:lnTo>
                  <a:lnTo>
                    <a:pt x="1520" y="15348"/>
                  </a:lnTo>
                  <a:lnTo>
                    <a:pt x="1365" y="15886"/>
                  </a:lnTo>
                  <a:lnTo>
                    <a:pt x="1219" y="16442"/>
                  </a:lnTo>
                  <a:lnTo>
                    <a:pt x="1079" y="16997"/>
                  </a:lnTo>
                  <a:lnTo>
                    <a:pt x="949" y="17571"/>
                  </a:lnTo>
                  <a:lnTo>
                    <a:pt x="823" y="18162"/>
                  </a:lnTo>
                  <a:lnTo>
                    <a:pt x="703" y="18752"/>
                  </a:lnTo>
                  <a:lnTo>
                    <a:pt x="592" y="19361"/>
                  </a:lnTo>
                  <a:lnTo>
                    <a:pt x="492" y="19979"/>
                  </a:lnTo>
                  <a:lnTo>
                    <a:pt x="402" y="20614"/>
                  </a:lnTo>
                  <a:lnTo>
                    <a:pt x="317" y="21257"/>
                  </a:lnTo>
                  <a:lnTo>
                    <a:pt x="241" y="21910"/>
                  </a:lnTo>
                  <a:lnTo>
                    <a:pt x="181" y="22572"/>
                  </a:lnTo>
                  <a:lnTo>
                    <a:pt x="126" y="23251"/>
                  </a:lnTo>
                  <a:lnTo>
                    <a:pt x="76" y="23930"/>
                  </a:lnTo>
                  <a:lnTo>
                    <a:pt x="41" y="24627"/>
                  </a:lnTo>
                  <a:lnTo>
                    <a:pt x="21" y="25341"/>
                  </a:lnTo>
                  <a:lnTo>
                    <a:pt x="6" y="26056"/>
                  </a:lnTo>
                  <a:lnTo>
                    <a:pt x="1" y="26788"/>
                  </a:lnTo>
                  <a:lnTo>
                    <a:pt x="11" y="27529"/>
                  </a:lnTo>
                  <a:lnTo>
                    <a:pt x="31" y="28278"/>
                  </a:lnTo>
                  <a:lnTo>
                    <a:pt x="61" y="29037"/>
                  </a:lnTo>
                  <a:lnTo>
                    <a:pt x="106" y="29813"/>
                  </a:lnTo>
                  <a:lnTo>
                    <a:pt x="161" y="30589"/>
                  </a:lnTo>
                  <a:lnTo>
                    <a:pt x="226" y="31383"/>
                  </a:lnTo>
                  <a:lnTo>
                    <a:pt x="312" y="32186"/>
                  </a:lnTo>
                  <a:lnTo>
                    <a:pt x="402" y="33006"/>
                  </a:lnTo>
                  <a:lnTo>
                    <a:pt x="512" y="33826"/>
                  </a:lnTo>
                  <a:lnTo>
                    <a:pt x="633" y="34664"/>
                  </a:lnTo>
                  <a:lnTo>
                    <a:pt x="723" y="35246"/>
                  </a:lnTo>
                  <a:lnTo>
                    <a:pt x="803" y="35846"/>
                  </a:lnTo>
                  <a:lnTo>
                    <a:pt x="888" y="36455"/>
                  </a:lnTo>
                  <a:lnTo>
                    <a:pt x="969" y="37072"/>
                  </a:lnTo>
                  <a:lnTo>
                    <a:pt x="1044" y="37698"/>
                  </a:lnTo>
                  <a:lnTo>
                    <a:pt x="1119" y="38324"/>
                  </a:lnTo>
                  <a:lnTo>
                    <a:pt x="1189" y="38968"/>
                  </a:lnTo>
                  <a:lnTo>
                    <a:pt x="1260" y="39621"/>
                  </a:lnTo>
                  <a:lnTo>
                    <a:pt x="1325" y="40283"/>
                  </a:lnTo>
                  <a:lnTo>
                    <a:pt x="1390" y="40944"/>
                  </a:lnTo>
                  <a:lnTo>
                    <a:pt x="1450" y="41623"/>
                  </a:lnTo>
                  <a:lnTo>
                    <a:pt x="1510" y="42302"/>
                  </a:lnTo>
                  <a:lnTo>
                    <a:pt x="1621" y="43687"/>
                  </a:lnTo>
                  <a:lnTo>
                    <a:pt x="1726" y="45098"/>
                  </a:lnTo>
                  <a:lnTo>
                    <a:pt x="1816" y="46536"/>
                  </a:lnTo>
                  <a:lnTo>
                    <a:pt x="1902" y="48000"/>
                  </a:lnTo>
                  <a:lnTo>
                    <a:pt x="1977" y="49482"/>
                  </a:lnTo>
                  <a:lnTo>
                    <a:pt x="2047" y="50990"/>
                  </a:lnTo>
                  <a:lnTo>
                    <a:pt x="2102" y="52507"/>
                  </a:lnTo>
                  <a:lnTo>
                    <a:pt x="2157" y="54042"/>
                  </a:lnTo>
                  <a:lnTo>
                    <a:pt x="2203" y="55594"/>
                  </a:lnTo>
                  <a:lnTo>
                    <a:pt x="2238" y="57156"/>
                  </a:lnTo>
                  <a:lnTo>
                    <a:pt x="2268" y="58734"/>
                  </a:lnTo>
                  <a:lnTo>
                    <a:pt x="2288" y="60313"/>
                  </a:lnTo>
                  <a:lnTo>
                    <a:pt x="2308" y="61910"/>
                  </a:lnTo>
                  <a:lnTo>
                    <a:pt x="2318" y="63497"/>
                  </a:lnTo>
                  <a:lnTo>
                    <a:pt x="2323" y="65103"/>
                  </a:lnTo>
                  <a:lnTo>
                    <a:pt x="2323" y="66699"/>
                  </a:lnTo>
                  <a:lnTo>
                    <a:pt x="2313" y="68304"/>
                  </a:lnTo>
                  <a:lnTo>
                    <a:pt x="2303" y="69901"/>
                  </a:lnTo>
                  <a:lnTo>
                    <a:pt x="2288" y="71497"/>
                  </a:lnTo>
                  <a:lnTo>
                    <a:pt x="2268" y="73085"/>
                  </a:lnTo>
                  <a:lnTo>
                    <a:pt x="2243" y="74664"/>
                  </a:lnTo>
                  <a:lnTo>
                    <a:pt x="2213" y="76242"/>
                  </a:lnTo>
                  <a:lnTo>
                    <a:pt x="2177" y="77804"/>
                  </a:lnTo>
                  <a:lnTo>
                    <a:pt x="2142" y="79356"/>
                  </a:lnTo>
                  <a:lnTo>
                    <a:pt x="2102" y="80891"/>
                  </a:lnTo>
                  <a:lnTo>
                    <a:pt x="2057" y="82408"/>
                  </a:lnTo>
                  <a:lnTo>
                    <a:pt x="2012" y="83907"/>
                  </a:lnTo>
                  <a:lnTo>
                    <a:pt x="1967" y="85389"/>
                  </a:lnTo>
                  <a:lnTo>
                    <a:pt x="1861" y="88282"/>
                  </a:lnTo>
                  <a:lnTo>
                    <a:pt x="1751" y="91069"/>
                  </a:lnTo>
                  <a:lnTo>
                    <a:pt x="1636" y="93742"/>
                  </a:lnTo>
                  <a:lnTo>
                    <a:pt x="1515" y="96291"/>
                  </a:lnTo>
                  <a:lnTo>
                    <a:pt x="1400" y="98690"/>
                  </a:lnTo>
                  <a:lnTo>
                    <a:pt x="1280" y="100921"/>
                  </a:lnTo>
                  <a:lnTo>
                    <a:pt x="1169" y="102994"/>
                  </a:lnTo>
                  <a:lnTo>
                    <a:pt x="1059" y="104864"/>
                  </a:lnTo>
                  <a:lnTo>
                    <a:pt x="959" y="106540"/>
                  </a:lnTo>
                  <a:lnTo>
                    <a:pt x="868" y="107995"/>
                  </a:lnTo>
                  <a:lnTo>
                    <a:pt x="788" y="109221"/>
                  </a:lnTo>
                  <a:lnTo>
                    <a:pt x="673" y="110906"/>
                  </a:lnTo>
                  <a:lnTo>
                    <a:pt x="633" y="111497"/>
                  </a:lnTo>
                  <a:lnTo>
                    <a:pt x="648" y="111753"/>
                  </a:lnTo>
                  <a:lnTo>
                    <a:pt x="663" y="112000"/>
                  </a:lnTo>
                  <a:lnTo>
                    <a:pt x="683" y="112238"/>
                  </a:lnTo>
                  <a:lnTo>
                    <a:pt x="708" y="112485"/>
                  </a:lnTo>
                  <a:lnTo>
                    <a:pt x="733" y="112723"/>
                  </a:lnTo>
                  <a:lnTo>
                    <a:pt x="768" y="112961"/>
                  </a:lnTo>
                  <a:lnTo>
                    <a:pt x="803" y="113199"/>
                  </a:lnTo>
                  <a:lnTo>
                    <a:pt x="838" y="113428"/>
                  </a:lnTo>
                  <a:lnTo>
                    <a:pt x="878" y="113658"/>
                  </a:lnTo>
                  <a:lnTo>
                    <a:pt x="923" y="113887"/>
                  </a:lnTo>
                  <a:lnTo>
                    <a:pt x="974" y="114108"/>
                  </a:lnTo>
                  <a:lnTo>
                    <a:pt x="1024" y="114328"/>
                  </a:lnTo>
                  <a:lnTo>
                    <a:pt x="1079" y="114549"/>
                  </a:lnTo>
                  <a:lnTo>
                    <a:pt x="1139" y="114769"/>
                  </a:lnTo>
                  <a:lnTo>
                    <a:pt x="1199" y="114981"/>
                  </a:lnTo>
                  <a:lnTo>
                    <a:pt x="1265" y="115192"/>
                  </a:lnTo>
                  <a:lnTo>
                    <a:pt x="1335" y="115404"/>
                  </a:lnTo>
                  <a:lnTo>
                    <a:pt x="1405" y="115616"/>
                  </a:lnTo>
                  <a:lnTo>
                    <a:pt x="1480" y="115819"/>
                  </a:lnTo>
                  <a:lnTo>
                    <a:pt x="1555" y="116022"/>
                  </a:lnTo>
                  <a:lnTo>
                    <a:pt x="1636" y="116224"/>
                  </a:lnTo>
                  <a:lnTo>
                    <a:pt x="1721" y="116418"/>
                  </a:lnTo>
                  <a:lnTo>
                    <a:pt x="1806" y="116612"/>
                  </a:lnTo>
                  <a:lnTo>
                    <a:pt x="1897" y="116807"/>
                  </a:lnTo>
                  <a:lnTo>
                    <a:pt x="1987" y="117001"/>
                  </a:lnTo>
                  <a:lnTo>
                    <a:pt x="2082" y="117186"/>
                  </a:lnTo>
                  <a:lnTo>
                    <a:pt x="2283" y="117556"/>
                  </a:lnTo>
                  <a:lnTo>
                    <a:pt x="2493" y="117918"/>
                  </a:lnTo>
                  <a:lnTo>
                    <a:pt x="2714" y="118271"/>
                  </a:lnTo>
                  <a:lnTo>
                    <a:pt x="2950" y="118615"/>
                  </a:lnTo>
                  <a:lnTo>
                    <a:pt x="3191" y="118950"/>
                  </a:lnTo>
                  <a:lnTo>
                    <a:pt x="3446" y="119276"/>
                  </a:lnTo>
                  <a:lnTo>
                    <a:pt x="3712" y="119594"/>
                  </a:lnTo>
                  <a:lnTo>
                    <a:pt x="3988" y="119902"/>
                  </a:lnTo>
                  <a:lnTo>
                    <a:pt x="4269" y="120202"/>
                  </a:lnTo>
                  <a:lnTo>
                    <a:pt x="4565" y="120493"/>
                  </a:lnTo>
                  <a:lnTo>
                    <a:pt x="4866" y="120776"/>
                  </a:lnTo>
                  <a:lnTo>
                    <a:pt x="5182" y="121058"/>
                  </a:lnTo>
                  <a:lnTo>
                    <a:pt x="5503" y="121322"/>
                  </a:lnTo>
                  <a:lnTo>
                    <a:pt x="5829" y="121587"/>
                  </a:lnTo>
                  <a:lnTo>
                    <a:pt x="6170" y="121834"/>
                  </a:lnTo>
                  <a:lnTo>
                    <a:pt x="6516" y="122081"/>
                  </a:lnTo>
                  <a:lnTo>
                    <a:pt x="6867" y="122319"/>
                  </a:lnTo>
                  <a:lnTo>
                    <a:pt x="7233" y="122548"/>
                  </a:lnTo>
                  <a:lnTo>
                    <a:pt x="7599" y="122769"/>
                  </a:lnTo>
                  <a:lnTo>
                    <a:pt x="7976" y="122989"/>
                  </a:lnTo>
                  <a:lnTo>
                    <a:pt x="8362" y="123192"/>
                  </a:lnTo>
                  <a:lnTo>
                    <a:pt x="8753" y="123395"/>
                  </a:lnTo>
                  <a:lnTo>
                    <a:pt x="9149" y="123589"/>
                  </a:lnTo>
                  <a:lnTo>
                    <a:pt x="9551" y="123774"/>
                  </a:lnTo>
                  <a:lnTo>
                    <a:pt x="9962" y="123960"/>
                  </a:lnTo>
                  <a:lnTo>
                    <a:pt x="10378" y="124136"/>
                  </a:lnTo>
                  <a:lnTo>
                    <a:pt x="10795" y="124304"/>
                  </a:lnTo>
                  <a:lnTo>
                    <a:pt x="11221" y="124462"/>
                  </a:lnTo>
                  <a:lnTo>
                    <a:pt x="11652" y="124621"/>
                  </a:lnTo>
                  <a:lnTo>
                    <a:pt x="12089" y="124762"/>
                  </a:lnTo>
                  <a:lnTo>
                    <a:pt x="12530" y="124912"/>
                  </a:lnTo>
                  <a:lnTo>
                    <a:pt x="12976" y="125045"/>
                  </a:lnTo>
                  <a:lnTo>
                    <a:pt x="13428" y="125177"/>
                  </a:lnTo>
                  <a:lnTo>
                    <a:pt x="13879" y="125300"/>
                  </a:lnTo>
                  <a:lnTo>
                    <a:pt x="14336" y="125424"/>
                  </a:lnTo>
                  <a:lnTo>
                    <a:pt x="14797" y="125530"/>
                  </a:lnTo>
                  <a:lnTo>
                    <a:pt x="15264" y="125644"/>
                  </a:lnTo>
                  <a:lnTo>
                    <a:pt x="15730" y="125741"/>
                  </a:lnTo>
                  <a:lnTo>
                    <a:pt x="16202" y="125838"/>
                  </a:lnTo>
                  <a:lnTo>
                    <a:pt x="16673" y="125935"/>
                  </a:lnTo>
                  <a:lnTo>
                    <a:pt x="17149" y="126024"/>
                  </a:lnTo>
                  <a:lnTo>
                    <a:pt x="18102" y="126182"/>
                  </a:lnTo>
                  <a:lnTo>
                    <a:pt x="19066" y="126323"/>
                  </a:lnTo>
                  <a:lnTo>
                    <a:pt x="20034" y="126447"/>
                  </a:lnTo>
                  <a:lnTo>
                    <a:pt x="21007" y="126553"/>
                  </a:lnTo>
                  <a:lnTo>
                    <a:pt x="21980" y="126641"/>
                  </a:lnTo>
                  <a:lnTo>
                    <a:pt x="22948" y="126712"/>
                  </a:lnTo>
                  <a:lnTo>
                    <a:pt x="23916" y="126773"/>
                  </a:lnTo>
                  <a:lnTo>
                    <a:pt x="24884" y="126817"/>
                  </a:lnTo>
                  <a:lnTo>
                    <a:pt x="25842" y="126844"/>
                  </a:lnTo>
                  <a:lnTo>
                    <a:pt x="26790" y="126862"/>
                  </a:lnTo>
                  <a:lnTo>
                    <a:pt x="27728" y="126870"/>
                  </a:lnTo>
                  <a:lnTo>
                    <a:pt x="28656" y="126870"/>
                  </a:lnTo>
                  <a:lnTo>
                    <a:pt x="29574" y="126853"/>
                  </a:lnTo>
                  <a:lnTo>
                    <a:pt x="30471" y="126835"/>
                  </a:lnTo>
                  <a:lnTo>
                    <a:pt x="31354" y="126800"/>
                  </a:lnTo>
                  <a:lnTo>
                    <a:pt x="32212" y="126764"/>
                  </a:lnTo>
                  <a:lnTo>
                    <a:pt x="33054" y="126720"/>
                  </a:lnTo>
                  <a:lnTo>
                    <a:pt x="33872" y="126667"/>
                  </a:lnTo>
                  <a:lnTo>
                    <a:pt x="34665" y="126606"/>
                  </a:lnTo>
                  <a:lnTo>
                    <a:pt x="35432" y="126553"/>
                  </a:lnTo>
                  <a:lnTo>
                    <a:pt x="36169" y="126482"/>
                  </a:lnTo>
                  <a:lnTo>
                    <a:pt x="37554" y="126350"/>
                  </a:lnTo>
                  <a:lnTo>
                    <a:pt x="38803" y="126218"/>
                  </a:lnTo>
                  <a:lnTo>
                    <a:pt x="39896" y="126077"/>
                  </a:lnTo>
                  <a:lnTo>
                    <a:pt x="40829" y="125953"/>
                  </a:lnTo>
                  <a:lnTo>
                    <a:pt x="41576" y="125847"/>
                  </a:lnTo>
                  <a:lnTo>
                    <a:pt x="42128" y="125759"/>
                  </a:lnTo>
                  <a:lnTo>
                    <a:pt x="42589" y="125680"/>
                  </a:lnTo>
                  <a:lnTo>
                    <a:pt x="42715" y="124198"/>
                  </a:lnTo>
                  <a:lnTo>
                    <a:pt x="42835" y="122725"/>
                  </a:lnTo>
                  <a:lnTo>
                    <a:pt x="42951" y="121261"/>
                  </a:lnTo>
                  <a:lnTo>
                    <a:pt x="43061" y="119797"/>
                  </a:lnTo>
                  <a:lnTo>
                    <a:pt x="43161" y="118350"/>
                  </a:lnTo>
                  <a:lnTo>
                    <a:pt x="43257" y="116912"/>
                  </a:lnTo>
                  <a:lnTo>
                    <a:pt x="43347" y="115475"/>
                  </a:lnTo>
                  <a:lnTo>
                    <a:pt x="43432" y="114055"/>
                  </a:lnTo>
                  <a:lnTo>
                    <a:pt x="43512" y="112643"/>
                  </a:lnTo>
                  <a:lnTo>
                    <a:pt x="43583" y="111241"/>
                  </a:lnTo>
                  <a:lnTo>
                    <a:pt x="43653" y="109839"/>
                  </a:lnTo>
                  <a:lnTo>
                    <a:pt x="43713" y="108454"/>
                  </a:lnTo>
                  <a:lnTo>
                    <a:pt x="43768" y="107078"/>
                  </a:lnTo>
                  <a:lnTo>
                    <a:pt x="43818" y="105702"/>
                  </a:lnTo>
                  <a:lnTo>
                    <a:pt x="43863" y="104344"/>
                  </a:lnTo>
                  <a:lnTo>
                    <a:pt x="43904" y="102994"/>
                  </a:lnTo>
                  <a:lnTo>
                    <a:pt x="43939" y="101653"/>
                  </a:lnTo>
                  <a:lnTo>
                    <a:pt x="43969" y="100313"/>
                  </a:lnTo>
                  <a:lnTo>
                    <a:pt x="43994" y="98990"/>
                  </a:lnTo>
                  <a:lnTo>
                    <a:pt x="44014" y="97676"/>
                  </a:lnTo>
                  <a:lnTo>
                    <a:pt x="44024" y="96370"/>
                  </a:lnTo>
                  <a:lnTo>
                    <a:pt x="44034" y="95074"/>
                  </a:lnTo>
                  <a:lnTo>
                    <a:pt x="44039" y="93786"/>
                  </a:lnTo>
                  <a:lnTo>
                    <a:pt x="44039" y="92498"/>
                  </a:lnTo>
                  <a:lnTo>
                    <a:pt x="44034" y="91228"/>
                  </a:lnTo>
                  <a:lnTo>
                    <a:pt x="44029" y="89967"/>
                  </a:lnTo>
                  <a:lnTo>
                    <a:pt x="44014" y="88714"/>
                  </a:lnTo>
                  <a:lnTo>
                    <a:pt x="43994" y="87471"/>
                  </a:lnTo>
                  <a:lnTo>
                    <a:pt x="43974" y="86236"/>
                  </a:lnTo>
                  <a:lnTo>
                    <a:pt x="43949" y="85010"/>
                  </a:lnTo>
                  <a:lnTo>
                    <a:pt x="43919" y="83793"/>
                  </a:lnTo>
                  <a:lnTo>
                    <a:pt x="43884" y="82593"/>
                  </a:lnTo>
                  <a:lnTo>
                    <a:pt x="43843" y="81393"/>
                  </a:lnTo>
                  <a:lnTo>
                    <a:pt x="43803" y="80203"/>
                  </a:lnTo>
                  <a:lnTo>
                    <a:pt x="43753" y="79021"/>
                  </a:lnTo>
                  <a:lnTo>
                    <a:pt x="43703" y="77857"/>
                  </a:lnTo>
                  <a:lnTo>
                    <a:pt x="43648" y="76692"/>
                  </a:lnTo>
                  <a:lnTo>
                    <a:pt x="43593" y="75537"/>
                  </a:lnTo>
                  <a:lnTo>
                    <a:pt x="43532" y="74399"/>
                  </a:lnTo>
                  <a:lnTo>
                    <a:pt x="43467" y="73261"/>
                  </a:lnTo>
                  <a:lnTo>
                    <a:pt x="43397" y="72141"/>
                  </a:lnTo>
                  <a:lnTo>
                    <a:pt x="43327" y="71021"/>
                  </a:lnTo>
                  <a:lnTo>
                    <a:pt x="43252" y="69918"/>
                  </a:lnTo>
                  <a:lnTo>
                    <a:pt x="43171" y="68825"/>
                  </a:lnTo>
                  <a:lnTo>
                    <a:pt x="43091" y="67731"/>
                  </a:lnTo>
                  <a:lnTo>
                    <a:pt x="43006" y="66655"/>
                  </a:lnTo>
                  <a:lnTo>
                    <a:pt x="42920" y="65588"/>
                  </a:lnTo>
                  <a:lnTo>
                    <a:pt x="42830" y="64529"/>
                  </a:lnTo>
                  <a:lnTo>
                    <a:pt x="42735" y="63480"/>
                  </a:lnTo>
                  <a:lnTo>
                    <a:pt x="42640" y="62439"/>
                  </a:lnTo>
                  <a:lnTo>
                    <a:pt x="42544" y="61407"/>
                  </a:lnTo>
                  <a:lnTo>
                    <a:pt x="42439" y="60384"/>
                  </a:lnTo>
                  <a:lnTo>
                    <a:pt x="42339" y="59378"/>
                  </a:lnTo>
                  <a:lnTo>
                    <a:pt x="42233" y="58373"/>
                  </a:lnTo>
                  <a:lnTo>
                    <a:pt x="42123" y="57385"/>
                  </a:lnTo>
                  <a:lnTo>
                    <a:pt x="42013" y="56397"/>
                  </a:lnTo>
                  <a:lnTo>
                    <a:pt x="41897" y="55427"/>
                  </a:lnTo>
                  <a:lnTo>
                    <a:pt x="41782" y="54457"/>
                  </a:lnTo>
                  <a:lnTo>
                    <a:pt x="41667" y="53504"/>
                  </a:lnTo>
                  <a:lnTo>
                    <a:pt x="41546" y="52560"/>
                  </a:lnTo>
                  <a:lnTo>
                    <a:pt x="41426" y="51625"/>
                  </a:lnTo>
                  <a:lnTo>
                    <a:pt x="41300" y="50699"/>
                  </a:lnTo>
                  <a:lnTo>
                    <a:pt x="41050" y="48873"/>
                  </a:lnTo>
                  <a:lnTo>
                    <a:pt x="40789" y="47083"/>
                  </a:lnTo>
                  <a:lnTo>
                    <a:pt x="40528" y="45337"/>
                  </a:lnTo>
                  <a:lnTo>
                    <a:pt x="40257" y="43634"/>
                  </a:lnTo>
                  <a:lnTo>
                    <a:pt x="39981" y="41958"/>
                  </a:lnTo>
                  <a:lnTo>
                    <a:pt x="39700" y="40327"/>
                  </a:lnTo>
                  <a:lnTo>
                    <a:pt x="39419" y="38739"/>
                  </a:lnTo>
                  <a:lnTo>
                    <a:pt x="39134" y="37187"/>
                  </a:lnTo>
                  <a:lnTo>
                    <a:pt x="38843" y="35670"/>
                  </a:lnTo>
                  <a:lnTo>
                    <a:pt x="38557" y="34197"/>
                  </a:lnTo>
                  <a:lnTo>
                    <a:pt x="38261" y="32759"/>
                  </a:lnTo>
                  <a:lnTo>
                    <a:pt x="37970" y="31365"/>
                  </a:lnTo>
                  <a:lnTo>
                    <a:pt x="37679" y="30007"/>
                  </a:lnTo>
                  <a:lnTo>
                    <a:pt x="37388" y="28693"/>
                  </a:lnTo>
                  <a:lnTo>
                    <a:pt x="37097" y="27414"/>
                  </a:lnTo>
                  <a:lnTo>
                    <a:pt x="36806" y="26179"/>
                  </a:lnTo>
                  <a:lnTo>
                    <a:pt x="36520" y="24988"/>
                  </a:lnTo>
                  <a:lnTo>
                    <a:pt x="36234" y="23833"/>
                  </a:lnTo>
                  <a:lnTo>
                    <a:pt x="35954" y="22713"/>
                  </a:lnTo>
                  <a:lnTo>
                    <a:pt x="35678" y="21637"/>
                  </a:lnTo>
                  <a:lnTo>
                    <a:pt x="35407" y="20605"/>
                  </a:lnTo>
                  <a:lnTo>
                    <a:pt x="35141" y="19608"/>
                  </a:lnTo>
                  <a:lnTo>
                    <a:pt x="34880" y="18655"/>
                  </a:lnTo>
                  <a:lnTo>
                    <a:pt x="34624" y="17747"/>
                  </a:lnTo>
                  <a:lnTo>
                    <a:pt x="34379" y="16874"/>
                  </a:lnTo>
                  <a:lnTo>
                    <a:pt x="34138" y="16045"/>
                  </a:lnTo>
                  <a:lnTo>
                    <a:pt x="33907" y="15251"/>
                  </a:lnTo>
                  <a:lnTo>
                    <a:pt x="33471" y="13796"/>
                  </a:lnTo>
                  <a:lnTo>
                    <a:pt x="33075" y="12508"/>
                  </a:lnTo>
                  <a:lnTo>
                    <a:pt x="32723" y="11388"/>
                  </a:lnTo>
                  <a:lnTo>
                    <a:pt x="32638" y="11132"/>
                  </a:lnTo>
                  <a:lnTo>
                    <a:pt x="32553" y="10876"/>
                  </a:lnTo>
                  <a:lnTo>
                    <a:pt x="32377" y="10382"/>
                  </a:lnTo>
                  <a:lnTo>
                    <a:pt x="32192" y="9906"/>
                  </a:lnTo>
                  <a:lnTo>
                    <a:pt x="32001" y="9438"/>
                  </a:lnTo>
                  <a:lnTo>
                    <a:pt x="31801" y="8989"/>
                  </a:lnTo>
                  <a:lnTo>
                    <a:pt x="31590" y="8548"/>
                  </a:lnTo>
                  <a:lnTo>
                    <a:pt x="31374" y="8133"/>
                  </a:lnTo>
                  <a:lnTo>
                    <a:pt x="31154" y="7727"/>
                  </a:lnTo>
                  <a:lnTo>
                    <a:pt x="30928" y="7330"/>
                  </a:lnTo>
                  <a:lnTo>
                    <a:pt x="30692" y="6951"/>
                  </a:lnTo>
                  <a:lnTo>
                    <a:pt x="30456" y="6581"/>
                  </a:lnTo>
                  <a:lnTo>
                    <a:pt x="30211" y="6228"/>
                  </a:lnTo>
                  <a:lnTo>
                    <a:pt x="29965" y="5893"/>
                  </a:lnTo>
                  <a:lnTo>
                    <a:pt x="29709" y="5557"/>
                  </a:lnTo>
                  <a:lnTo>
                    <a:pt x="29453" y="5249"/>
                  </a:lnTo>
                  <a:lnTo>
                    <a:pt x="29192" y="4940"/>
                  </a:lnTo>
                  <a:lnTo>
                    <a:pt x="28932" y="4649"/>
                  </a:lnTo>
                  <a:lnTo>
                    <a:pt x="28661" y="4367"/>
                  </a:lnTo>
                  <a:lnTo>
                    <a:pt x="28395" y="4102"/>
                  </a:lnTo>
                  <a:lnTo>
                    <a:pt x="28124" y="3846"/>
                  </a:lnTo>
                  <a:lnTo>
                    <a:pt x="27848" y="3599"/>
                  </a:lnTo>
                  <a:lnTo>
                    <a:pt x="27577" y="3361"/>
                  </a:lnTo>
                  <a:lnTo>
                    <a:pt x="27301" y="3141"/>
                  </a:lnTo>
                  <a:lnTo>
                    <a:pt x="27026" y="2920"/>
                  </a:lnTo>
                  <a:lnTo>
                    <a:pt x="26750" y="2717"/>
                  </a:lnTo>
                  <a:lnTo>
                    <a:pt x="26474" y="2523"/>
                  </a:lnTo>
                  <a:lnTo>
                    <a:pt x="26198" y="2338"/>
                  </a:lnTo>
                  <a:lnTo>
                    <a:pt x="25922" y="2162"/>
                  </a:lnTo>
                  <a:lnTo>
                    <a:pt x="25646" y="1994"/>
                  </a:lnTo>
                  <a:lnTo>
                    <a:pt x="25375" y="1835"/>
                  </a:lnTo>
                  <a:lnTo>
                    <a:pt x="25104" y="1685"/>
                  </a:lnTo>
                  <a:lnTo>
                    <a:pt x="24834" y="1544"/>
                  </a:lnTo>
                  <a:lnTo>
                    <a:pt x="24568" y="1412"/>
                  </a:lnTo>
                  <a:lnTo>
                    <a:pt x="24307" y="1289"/>
                  </a:lnTo>
                  <a:lnTo>
                    <a:pt x="24046" y="1165"/>
                  </a:lnTo>
                  <a:lnTo>
                    <a:pt x="23790" y="1059"/>
                  </a:lnTo>
                  <a:lnTo>
                    <a:pt x="23289" y="856"/>
                  </a:lnTo>
                  <a:lnTo>
                    <a:pt x="22807" y="689"/>
                  </a:lnTo>
                  <a:lnTo>
                    <a:pt x="22351" y="539"/>
                  </a:lnTo>
                  <a:lnTo>
                    <a:pt x="21914" y="415"/>
                  </a:lnTo>
                  <a:lnTo>
                    <a:pt x="21508" y="309"/>
                  </a:lnTo>
                  <a:lnTo>
                    <a:pt x="21132" y="221"/>
                  </a:lnTo>
                  <a:lnTo>
                    <a:pt x="20791" y="160"/>
                  </a:lnTo>
                  <a:lnTo>
                    <a:pt x="20485" y="107"/>
                  </a:lnTo>
                  <a:lnTo>
                    <a:pt x="20214" y="63"/>
                  </a:lnTo>
                  <a:lnTo>
                    <a:pt x="19988" y="36"/>
                  </a:lnTo>
                  <a:lnTo>
                    <a:pt x="19677" y="10"/>
                  </a:lnTo>
                  <a:lnTo>
                    <a:pt x="1956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882200" y="-7166000"/>
              <a:ext cx="1100975" cy="3171775"/>
            </a:xfrm>
            <a:custGeom>
              <a:avLst/>
              <a:gdLst/>
              <a:ahLst/>
              <a:cxnLst/>
              <a:rect l="l" t="t" r="r" b="b"/>
              <a:pathLst>
                <a:path w="44039" h="126871" fill="none" extrusionOk="0">
                  <a:moveTo>
                    <a:pt x="19567" y="1"/>
                  </a:moveTo>
                  <a:lnTo>
                    <a:pt x="19567" y="1"/>
                  </a:lnTo>
                  <a:lnTo>
                    <a:pt x="19677" y="10"/>
                  </a:lnTo>
                  <a:lnTo>
                    <a:pt x="19988" y="36"/>
                  </a:lnTo>
                  <a:lnTo>
                    <a:pt x="20214" y="63"/>
                  </a:lnTo>
                  <a:lnTo>
                    <a:pt x="20485" y="107"/>
                  </a:lnTo>
                  <a:lnTo>
                    <a:pt x="20791" y="160"/>
                  </a:lnTo>
                  <a:lnTo>
                    <a:pt x="21132" y="221"/>
                  </a:lnTo>
                  <a:lnTo>
                    <a:pt x="21508" y="309"/>
                  </a:lnTo>
                  <a:lnTo>
                    <a:pt x="21914" y="415"/>
                  </a:lnTo>
                  <a:lnTo>
                    <a:pt x="22351" y="539"/>
                  </a:lnTo>
                  <a:lnTo>
                    <a:pt x="22807" y="689"/>
                  </a:lnTo>
                  <a:lnTo>
                    <a:pt x="23289" y="856"/>
                  </a:lnTo>
                  <a:lnTo>
                    <a:pt x="23790" y="1059"/>
                  </a:lnTo>
                  <a:lnTo>
                    <a:pt x="24046" y="1165"/>
                  </a:lnTo>
                  <a:lnTo>
                    <a:pt x="24307" y="1289"/>
                  </a:lnTo>
                  <a:lnTo>
                    <a:pt x="24568" y="1412"/>
                  </a:lnTo>
                  <a:lnTo>
                    <a:pt x="24834" y="1544"/>
                  </a:lnTo>
                  <a:lnTo>
                    <a:pt x="25104" y="1685"/>
                  </a:lnTo>
                  <a:lnTo>
                    <a:pt x="25375" y="1835"/>
                  </a:lnTo>
                  <a:lnTo>
                    <a:pt x="25646" y="1994"/>
                  </a:lnTo>
                  <a:lnTo>
                    <a:pt x="25922" y="2162"/>
                  </a:lnTo>
                  <a:lnTo>
                    <a:pt x="26198" y="2338"/>
                  </a:lnTo>
                  <a:lnTo>
                    <a:pt x="26474" y="2523"/>
                  </a:lnTo>
                  <a:lnTo>
                    <a:pt x="26750" y="2717"/>
                  </a:lnTo>
                  <a:lnTo>
                    <a:pt x="27026" y="2920"/>
                  </a:lnTo>
                  <a:lnTo>
                    <a:pt x="27301" y="3141"/>
                  </a:lnTo>
                  <a:lnTo>
                    <a:pt x="27577" y="3361"/>
                  </a:lnTo>
                  <a:lnTo>
                    <a:pt x="27848" y="3599"/>
                  </a:lnTo>
                  <a:lnTo>
                    <a:pt x="28124" y="3846"/>
                  </a:lnTo>
                  <a:lnTo>
                    <a:pt x="28395" y="4102"/>
                  </a:lnTo>
                  <a:lnTo>
                    <a:pt x="28661" y="4367"/>
                  </a:lnTo>
                  <a:lnTo>
                    <a:pt x="28932" y="4649"/>
                  </a:lnTo>
                  <a:lnTo>
                    <a:pt x="29192" y="4940"/>
                  </a:lnTo>
                  <a:lnTo>
                    <a:pt x="29453" y="5249"/>
                  </a:lnTo>
                  <a:lnTo>
                    <a:pt x="29709" y="5557"/>
                  </a:lnTo>
                  <a:lnTo>
                    <a:pt x="29965" y="5893"/>
                  </a:lnTo>
                  <a:lnTo>
                    <a:pt x="30211" y="6228"/>
                  </a:lnTo>
                  <a:lnTo>
                    <a:pt x="30456" y="6581"/>
                  </a:lnTo>
                  <a:lnTo>
                    <a:pt x="30692" y="6951"/>
                  </a:lnTo>
                  <a:lnTo>
                    <a:pt x="30928" y="7330"/>
                  </a:lnTo>
                  <a:lnTo>
                    <a:pt x="31154" y="7727"/>
                  </a:lnTo>
                  <a:lnTo>
                    <a:pt x="31374" y="8133"/>
                  </a:lnTo>
                  <a:lnTo>
                    <a:pt x="31590" y="8548"/>
                  </a:lnTo>
                  <a:lnTo>
                    <a:pt x="31801" y="8989"/>
                  </a:lnTo>
                  <a:lnTo>
                    <a:pt x="32001" y="9438"/>
                  </a:lnTo>
                  <a:lnTo>
                    <a:pt x="32192" y="9906"/>
                  </a:lnTo>
                  <a:lnTo>
                    <a:pt x="32377" y="10382"/>
                  </a:lnTo>
                  <a:lnTo>
                    <a:pt x="32553" y="10876"/>
                  </a:lnTo>
                  <a:lnTo>
                    <a:pt x="32638" y="11132"/>
                  </a:lnTo>
                  <a:lnTo>
                    <a:pt x="32723" y="11388"/>
                  </a:lnTo>
                  <a:lnTo>
                    <a:pt x="32723" y="11388"/>
                  </a:lnTo>
                  <a:lnTo>
                    <a:pt x="33075" y="12508"/>
                  </a:lnTo>
                  <a:lnTo>
                    <a:pt x="33471" y="13796"/>
                  </a:lnTo>
                  <a:lnTo>
                    <a:pt x="33907" y="15251"/>
                  </a:lnTo>
                  <a:lnTo>
                    <a:pt x="34138" y="16045"/>
                  </a:lnTo>
                  <a:lnTo>
                    <a:pt x="34379" y="16874"/>
                  </a:lnTo>
                  <a:lnTo>
                    <a:pt x="34624" y="17747"/>
                  </a:lnTo>
                  <a:lnTo>
                    <a:pt x="34880" y="18655"/>
                  </a:lnTo>
                  <a:lnTo>
                    <a:pt x="35141" y="19608"/>
                  </a:lnTo>
                  <a:lnTo>
                    <a:pt x="35407" y="20605"/>
                  </a:lnTo>
                  <a:lnTo>
                    <a:pt x="35678" y="21637"/>
                  </a:lnTo>
                  <a:lnTo>
                    <a:pt x="35954" y="22713"/>
                  </a:lnTo>
                  <a:lnTo>
                    <a:pt x="36234" y="23833"/>
                  </a:lnTo>
                  <a:lnTo>
                    <a:pt x="36520" y="24988"/>
                  </a:lnTo>
                  <a:lnTo>
                    <a:pt x="36806" y="26179"/>
                  </a:lnTo>
                  <a:lnTo>
                    <a:pt x="37097" y="27414"/>
                  </a:lnTo>
                  <a:lnTo>
                    <a:pt x="37388" y="28693"/>
                  </a:lnTo>
                  <a:lnTo>
                    <a:pt x="37679" y="30007"/>
                  </a:lnTo>
                  <a:lnTo>
                    <a:pt x="37970" y="31365"/>
                  </a:lnTo>
                  <a:lnTo>
                    <a:pt x="38261" y="32759"/>
                  </a:lnTo>
                  <a:lnTo>
                    <a:pt x="38557" y="34197"/>
                  </a:lnTo>
                  <a:lnTo>
                    <a:pt x="38843" y="35670"/>
                  </a:lnTo>
                  <a:lnTo>
                    <a:pt x="39134" y="37187"/>
                  </a:lnTo>
                  <a:lnTo>
                    <a:pt x="39419" y="38739"/>
                  </a:lnTo>
                  <a:lnTo>
                    <a:pt x="39700" y="40327"/>
                  </a:lnTo>
                  <a:lnTo>
                    <a:pt x="39981" y="41958"/>
                  </a:lnTo>
                  <a:lnTo>
                    <a:pt x="40257" y="43634"/>
                  </a:lnTo>
                  <a:lnTo>
                    <a:pt x="40528" y="45337"/>
                  </a:lnTo>
                  <a:lnTo>
                    <a:pt x="40789" y="47083"/>
                  </a:lnTo>
                  <a:lnTo>
                    <a:pt x="41050" y="48873"/>
                  </a:lnTo>
                  <a:lnTo>
                    <a:pt x="41300" y="50699"/>
                  </a:lnTo>
                  <a:lnTo>
                    <a:pt x="41426" y="51625"/>
                  </a:lnTo>
                  <a:lnTo>
                    <a:pt x="41546" y="52560"/>
                  </a:lnTo>
                  <a:lnTo>
                    <a:pt x="41667" y="53504"/>
                  </a:lnTo>
                  <a:lnTo>
                    <a:pt x="41782" y="54457"/>
                  </a:lnTo>
                  <a:lnTo>
                    <a:pt x="41897" y="55427"/>
                  </a:lnTo>
                  <a:lnTo>
                    <a:pt x="42013" y="56397"/>
                  </a:lnTo>
                  <a:lnTo>
                    <a:pt x="42123" y="57385"/>
                  </a:lnTo>
                  <a:lnTo>
                    <a:pt x="42233" y="58373"/>
                  </a:lnTo>
                  <a:lnTo>
                    <a:pt x="42339" y="59378"/>
                  </a:lnTo>
                  <a:lnTo>
                    <a:pt x="42439" y="60384"/>
                  </a:lnTo>
                  <a:lnTo>
                    <a:pt x="42544" y="61407"/>
                  </a:lnTo>
                  <a:lnTo>
                    <a:pt x="42640" y="62439"/>
                  </a:lnTo>
                  <a:lnTo>
                    <a:pt x="42735" y="63480"/>
                  </a:lnTo>
                  <a:lnTo>
                    <a:pt x="42830" y="64529"/>
                  </a:lnTo>
                  <a:lnTo>
                    <a:pt x="42920" y="65588"/>
                  </a:lnTo>
                  <a:lnTo>
                    <a:pt x="43006" y="66655"/>
                  </a:lnTo>
                  <a:lnTo>
                    <a:pt x="43091" y="67731"/>
                  </a:lnTo>
                  <a:lnTo>
                    <a:pt x="43171" y="68825"/>
                  </a:lnTo>
                  <a:lnTo>
                    <a:pt x="43252" y="69918"/>
                  </a:lnTo>
                  <a:lnTo>
                    <a:pt x="43327" y="71021"/>
                  </a:lnTo>
                  <a:lnTo>
                    <a:pt x="43397" y="72141"/>
                  </a:lnTo>
                  <a:lnTo>
                    <a:pt x="43467" y="73261"/>
                  </a:lnTo>
                  <a:lnTo>
                    <a:pt x="43532" y="74399"/>
                  </a:lnTo>
                  <a:lnTo>
                    <a:pt x="43593" y="75537"/>
                  </a:lnTo>
                  <a:lnTo>
                    <a:pt x="43648" y="76692"/>
                  </a:lnTo>
                  <a:lnTo>
                    <a:pt x="43703" y="77857"/>
                  </a:lnTo>
                  <a:lnTo>
                    <a:pt x="43753" y="79021"/>
                  </a:lnTo>
                  <a:lnTo>
                    <a:pt x="43803" y="80203"/>
                  </a:lnTo>
                  <a:lnTo>
                    <a:pt x="43843" y="81393"/>
                  </a:lnTo>
                  <a:lnTo>
                    <a:pt x="43884" y="82593"/>
                  </a:lnTo>
                  <a:lnTo>
                    <a:pt x="43919" y="83793"/>
                  </a:lnTo>
                  <a:lnTo>
                    <a:pt x="43949" y="85010"/>
                  </a:lnTo>
                  <a:lnTo>
                    <a:pt x="43974" y="86236"/>
                  </a:lnTo>
                  <a:lnTo>
                    <a:pt x="43994" y="87471"/>
                  </a:lnTo>
                  <a:lnTo>
                    <a:pt x="44014" y="88714"/>
                  </a:lnTo>
                  <a:lnTo>
                    <a:pt x="44029" y="89967"/>
                  </a:lnTo>
                  <a:lnTo>
                    <a:pt x="44034" y="91228"/>
                  </a:lnTo>
                  <a:lnTo>
                    <a:pt x="44039" y="92498"/>
                  </a:lnTo>
                  <a:lnTo>
                    <a:pt x="44039" y="93786"/>
                  </a:lnTo>
                  <a:lnTo>
                    <a:pt x="44034" y="95074"/>
                  </a:lnTo>
                  <a:lnTo>
                    <a:pt x="44024" y="96370"/>
                  </a:lnTo>
                  <a:lnTo>
                    <a:pt x="44014" y="97676"/>
                  </a:lnTo>
                  <a:lnTo>
                    <a:pt x="43994" y="98990"/>
                  </a:lnTo>
                  <a:lnTo>
                    <a:pt x="43969" y="100313"/>
                  </a:lnTo>
                  <a:lnTo>
                    <a:pt x="43939" y="101653"/>
                  </a:lnTo>
                  <a:lnTo>
                    <a:pt x="43904" y="102994"/>
                  </a:lnTo>
                  <a:lnTo>
                    <a:pt x="43863" y="104344"/>
                  </a:lnTo>
                  <a:lnTo>
                    <a:pt x="43818" y="105702"/>
                  </a:lnTo>
                  <a:lnTo>
                    <a:pt x="43768" y="107078"/>
                  </a:lnTo>
                  <a:lnTo>
                    <a:pt x="43713" y="108454"/>
                  </a:lnTo>
                  <a:lnTo>
                    <a:pt x="43653" y="109839"/>
                  </a:lnTo>
                  <a:lnTo>
                    <a:pt x="43583" y="111241"/>
                  </a:lnTo>
                  <a:lnTo>
                    <a:pt x="43512" y="112643"/>
                  </a:lnTo>
                  <a:lnTo>
                    <a:pt x="43432" y="114055"/>
                  </a:lnTo>
                  <a:lnTo>
                    <a:pt x="43347" y="115475"/>
                  </a:lnTo>
                  <a:lnTo>
                    <a:pt x="43257" y="116912"/>
                  </a:lnTo>
                  <a:lnTo>
                    <a:pt x="43161" y="118350"/>
                  </a:lnTo>
                  <a:lnTo>
                    <a:pt x="43061" y="119797"/>
                  </a:lnTo>
                  <a:lnTo>
                    <a:pt x="42951" y="121261"/>
                  </a:lnTo>
                  <a:lnTo>
                    <a:pt x="42835" y="122725"/>
                  </a:lnTo>
                  <a:lnTo>
                    <a:pt x="42715" y="124198"/>
                  </a:lnTo>
                  <a:lnTo>
                    <a:pt x="42589" y="125680"/>
                  </a:lnTo>
                  <a:lnTo>
                    <a:pt x="42589" y="125680"/>
                  </a:lnTo>
                  <a:lnTo>
                    <a:pt x="42128" y="125759"/>
                  </a:lnTo>
                  <a:lnTo>
                    <a:pt x="41576" y="125847"/>
                  </a:lnTo>
                  <a:lnTo>
                    <a:pt x="40829" y="125953"/>
                  </a:lnTo>
                  <a:lnTo>
                    <a:pt x="39896" y="126077"/>
                  </a:lnTo>
                  <a:lnTo>
                    <a:pt x="38803" y="126218"/>
                  </a:lnTo>
                  <a:lnTo>
                    <a:pt x="37554" y="126350"/>
                  </a:lnTo>
                  <a:lnTo>
                    <a:pt x="36169" y="126482"/>
                  </a:lnTo>
                  <a:lnTo>
                    <a:pt x="35432" y="126553"/>
                  </a:lnTo>
                  <a:lnTo>
                    <a:pt x="34665" y="126606"/>
                  </a:lnTo>
                  <a:lnTo>
                    <a:pt x="33872" y="126667"/>
                  </a:lnTo>
                  <a:lnTo>
                    <a:pt x="33054" y="126720"/>
                  </a:lnTo>
                  <a:lnTo>
                    <a:pt x="32212" y="126764"/>
                  </a:lnTo>
                  <a:lnTo>
                    <a:pt x="31354" y="126800"/>
                  </a:lnTo>
                  <a:lnTo>
                    <a:pt x="30471" y="126835"/>
                  </a:lnTo>
                  <a:lnTo>
                    <a:pt x="29574" y="126853"/>
                  </a:lnTo>
                  <a:lnTo>
                    <a:pt x="28656" y="126870"/>
                  </a:lnTo>
                  <a:lnTo>
                    <a:pt x="27728" y="126870"/>
                  </a:lnTo>
                  <a:lnTo>
                    <a:pt x="26790" y="126862"/>
                  </a:lnTo>
                  <a:lnTo>
                    <a:pt x="25842" y="126844"/>
                  </a:lnTo>
                  <a:lnTo>
                    <a:pt x="24884" y="126817"/>
                  </a:lnTo>
                  <a:lnTo>
                    <a:pt x="23916" y="126773"/>
                  </a:lnTo>
                  <a:lnTo>
                    <a:pt x="22948" y="126712"/>
                  </a:lnTo>
                  <a:lnTo>
                    <a:pt x="21980" y="126641"/>
                  </a:lnTo>
                  <a:lnTo>
                    <a:pt x="21007" y="126553"/>
                  </a:lnTo>
                  <a:lnTo>
                    <a:pt x="20034" y="126447"/>
                  </a:lnTo>
                  <a:lnTo>
                    <a:pt x="19066" y="126323"/>
                  </a:lnTo>
                  <a:lnTo>
                    <a:pt x="18102" y="126182"/>
                  </a:lnTo>
                  <a:lnTo>
                    <a:pt x="17149" y="126024"/>
                  </a:lnTo>
                  <a:lnTo>
                    <a:pt x="16673" y="125935"/>
                  </a:lnTo>
                  <a:lnTo>
                    <a:pt x="16202" y="125838"/>
                  </a:lnTo>
                  <a:lnTo>
                    <a:pt x="15730" y="125741"/>
                  </a:lnTo>
                  <a:lnTo>
                    <a:pt x="15264" y="125644"/>
                  </a:lnTo>
                  <a:lnTo>
                    <a:pt x="14797" y="125530"/>
                  </a:lnTo>
                  <a:lnTo>
                    <a:pt x="14336" y="125424"/>
                  </a:lnTo>
                  <a:lnTo>
                    <a:pt x="13879" y="125300"/>
                  </a:lnTo>
                  <a:lnTo>
                    <a:pt x="13428" y="125177"/>
                  </a:lnTo>
                  <a:lnTo>
                    <a:pt x="12976" y="125045"/>
                  </a:lnTo>
                  <a:lnTo>
                    <a:pt x="12530" y="124912"/>
                  </a:lnTo>
                  <a:lnTo>
                    <a:pt x="12089" y="124762"/>
                  </a:lnTo>
                  <a:lnTo>
                    <a:pt x="11652" y="124621"/>
                  </a:lnTo>
                  <a:lnTo>
                    <a:pt x="11221" y="124462"/>
                  </a:lnTo>
                  <a:lnTo>
                    <a:pt x="10795" y="124304"/>
                  </a:lnTo>
                  <a:lnTo>
                    <a:pt x="10378" y="124136"/>
                  </a:lnTo>
                  <a:lnTo>
                    <a:pt x="9962" y="123960"/>
                  </a:lnTo>
                  <a:lnTo>
                    <a:pt x="9551" y="123774"/>
                  </a:lnTo>
                  <a:lnTo>
                    <a:pt x="9149" y="123589"/>
                  </a:lnTo>
                  <a:lnTo>
                    <a:pt x="8753" y="123395"/>
                  </a:lnTo>
                  <a:lnTo>
                    <a:pt x="8362" y="123192"/>
                  </a:lnTo>
                  <a:lnTo>
                    <a:pt x="7976" y="122989"/>
                  </a:lnTo>
                  <a:lnTo>
                    <a:pt x="7599" y="122769"/>
                  </a:lnTo>
                  <a:lnTo>
                    <a:pt x="7233" y="122548"/>
                  </a:lnTo>
                  <a:lnTo>
                    <a:pt x="6867" y="122319"/>
                  </a:lnTo>
                  <a:lnTo>
                    <a:pt x="6516" y="122081"/>
                  </a:lnTo>
                  <a:lnTo>
                    <a:pt x="6170" y="121834"/>
                  </a:lnTo>
                  <a:lnTo>
                    <a:pt x="5829" y="121587"/>
                  </a:lnTo>
                  <a:lnTo>
                    <a:pt x="5503" y="121322"/>
                  </a:lnTo>
                  <a:lnTo>
                    <a:pt x="5182" y="121058"/>
                  </a:lnTo>
                  <a:lnTo>
                    <a:pt x="4866" y="120776"/>
                  </a:lnTo>
                  <a:lnTo>
                    <a:pt x="4565" y="120493"/>
                  </a:lnTo>
                  <a:lnTo>
                    <a:pt x="4269" y="120202"/>
                  </a:lnTo>
                  <a:lnTo>
                    <a:pt x="3988" y="119902"/>
                  </a:lnTo>
                  <a:lnTo>
                    <a:pt x="3712" y="119594"/>
                  </a:lnTo>
                  <a:lnTo>
                    <a:pt x="3446" y="119276"/>
                  </a:lnTo>
                  <a:lnTo>
                    <a:pt x="3191" y="118950"/>
                  </a:lnTo>
                  <a:lnTo>
                    <a:pt x="2950" y="118615"/>
                  </a:lnTo>
                  <a:lnTo>
                    <a:pt x="2714" y="118271"/>
                  </a:lnTo>
                  <a:lnTo>
                    <a:pt x="2493" y="117918"/>
                  </a:lnTo>
                  <a:lnTo>
                    <a:pt x="2283" y="117556"/>
                  </a:lnTo>
                  <a:lnTo>
                    <a:pt x="2082" y="117186"/>
                  </a:lnTo>
                  <a:lnTo>
                    <a:pt x="1987" y="117001"/>
                  </a:lnTo>
                  <a:lnTo>
                    <a:pt x="1897" y="116807"/>
                  </a:lnTo>
                  <a:lnTo>
                    <a:pt x="1806" y="116612"/>
                  </a:lnTo>
                  <a:lnTo>
                    <a:pt x="1721" y="116418"/>
                  </a:lnTo>
                  <a:lnTo>
                    <a:pt x="1636" y="116224"/>
                  </a:lnTo>
                  <a:lnTo>
                    <a:pt x="1555" y="116022"/>
                  </a:lnTo>
                  <a:lnTo>
                    <a:pt x="1480" y="115819"/>
                  </a:lnTo>
                  <a:lnTo>
                    <a:pt x="1405" y="115616"/>
                  </a:lnTo>
                  <a:lnTo>
                    <a:pt x="1335" y="115404"/>
                  </a:lnTo>
                  <a:lnTo>
                    <a:pt x="1265" y="115192"/>
                  </a:lnTo>
                  <a:lnTo>
                    <a:pt x="1199" y="114981"/>
                  </a:lnTo>
                  <a:lnTo>
                    <a:pt x="1139" y="114769"/>
                  </a:lnTo>
                  <a:lnTo>
                    <a:pt x="1079" y="114549"/>
                  </a:lnTo>
                  <a:lnTo>
                    <a:pt x="1024" y="114328"/>
                  </a:lnTo>
                  <a:lnTo>
                    <a:pt x="974" y="114108"/>
                  </a:lnTo>
                  <a:lnTo>
                    <a:pt x="923" y="113887"/>
                  </a:lnTo>
                  <a:lnTo>
                    <a:pt x="878" y="113658"/>
                  </a:lnTo>
                  <a:lnTo>
                    <a:pt x="838" y="113428"/>
                  </a:lnTo>
                  <a:lnTo>
                    <a:pt x="803" y="113199"/>
                  </a:lnTo>
                  <a:lnTo>
                    <a:pt x="768" y="112961"/>
                  </a:lnTo>
                  <a:lnTo>
                    <a:pt x="733" y="112723"/>
                  </a:lnTo>
                  <a:lnTo>
                    <a:pt x="708" y="112485"/>
                  </a:lnTo>
                  <a:lnTo>
                    <a:pt x="683" y="112238"/>
                  </a:lnTo>
                  <a:lnTo>
                    <a:pt x="663" y="112000"/>
                  </a:lnTo>
                  <a:lnTo>
                    <a:pt x="648" y="111753"/>
                  </a:lnTo>
                  <a:lnTo>
                    <a:pt x="633" y="111497"/>
                  </a:lnTo>
                  <a:lnTo>
                    <a:pt x="633" y="111497"/>
                  </a:lnTo>
                  <a:lnTo>
                    <a:pt x="673" y="110906"/>
                  </a:lnTo>
                  <a:lnTo>
                    <a:pt x="788" y="109221"/>
                  </a:lnTo>
                  <a:lnTo>
                    <a:pt x="868" y="107995"/>
                  </a:lnTo>
                  <a:lnTo>
                    <a:pt x="959" y="106540"/>
                  </a:lnTo>
                  <a:lnTo>
                    <a:pt x="1059" y="104864"/>
                  </a:lnTo>
                  <a:lnTo>
                    <a:pt x="1169" y="102994"/>
                  </a:lnTo>
                  <a:lnTo>
                    <a:pt x="1280" y="100921"/>
                  </a:lnTo>
                  <a:lnTo>
                    <a:pt x="1400" y="98690"/>
                  </a:lnTo>
                  <a:lnTo>
                    <a:pt x="1515" y="96291"/>
                  </a:lnTo>
                  <a:lnTo>
                    <a:pt x="1636" y="93742"/>
                  </a:lnTo>
                  <a:lnTo>
                    <a:pt x="1751" y="91069"/>
                  </a:lnTo>
                  <a:lnTo>
                    <a:pt x="1861" y="88282"/>
                  </a:lnTo>
                  <a:lnTo>
                    <a:pt x="1967" y="85389"/>
                  </a:lnTo>
                  <a:lnTo>
                    <a:pt x="2012" y="83907"/>
                  </a:lnTo>
                  <a:lnTo>
                    <a:pt x="2057" y="82408"/>
                  </a:lnTo>
                  <a:lnTo>
                    <a:pt x="2102" y="80891"/>
                  </a:lnTo>
                  <a:lnTo>
                    <a:pt x="2142" y="79356"/>
                  </a:lnTo>
                  <a:lnTo>
                    <a:pt x="2177" y="77804"/>
                  </a:lnTo>
                  <a:lnTo>
                    <a:pt x="2213" y="76242"/>
                  </a:lnTo>
                  <a:lnTo>
                    <a:pt x="2243" y="74664"/>
                  </a:lnTo>
                  <a:lnTo>
                    <a:pt x="2268" y="73085"/>
                  </a:lnTo>
                  <a:lnTo>
                    <a:pt x="2288" y="71497"/>
                  </a:lnTo>
                  <a:lnTo>
                    <a:pt x="2303" y="69901"/>
                  </a:lnTo>
                  <a:lnTo>
                    <a:pt x="2313" y="68304"/>
                  </a:lnTo>
                  <a:lnTo>
                    <a:pt x="2323" y="66699"/>
                  </a:lnTo>
                  <a:lnTo>
                    <a:pt x="2323" y="65103"/>
                  </a:lnTo>
                  <a:lnTo>
                    <a:pt x="2318" y="63497"/>
                  </a:lnTo>
                  <a:lnTo>
                    <a:pt x="2308" y="61910"/>
                  </a:lnTo>
                  <a:lnTo>
                    <a:pt x="2288" y="60313"/>
                  </a:lnTo>
                  <a:lnTo>
                    <a:pt x="2268" y="58734"/>
                  </a:lnTo>
                  <a:lnTo>
                    <a:pt x="2238" y="57156"/>
                  </a:lnTo>
                  <a:lnTo>
                    <a:pt x="2203" y="55594"/>
                  </a:lnTo>
                  <a:lnTo>
                    <a:pt x="2157" y="54042"/>
                  </a:lnTo>
                  <a:lnTo>
                    <a:pt x="2102" y="52507"/>
                  </a:lnTo>
                  <a:lnTo>
                    <a:pt x="2047" y="50990"/>
                  </a:lnTo>
                  <a:lnTo>
                    <a:pt x="1977" y="49482"/>
                  </a:lnTo>
                  <a:lnTo>
                    <a:pt x="1902" y="48000"/>
                  </a:lnTo>
                  <a:lnTo>
                    <a:pt x="1816" y="46536"/>
                  </a:lnTo>
                  <a:lnTo>
                    <a:pt x="1726" y="45098"/>
                  </a:lnTo>
                  <a:lnTo>
                    <a:pt x="1621" y="43687"/>
                  </a:lnTo>
                  <a:lnTo>
                    <a:pt x="1510" y="42302"/>
                  </a:lnTo>
                  <a:lnTo>
                    <a:pt x="1450" y="41623"/>
                  </a:lnTo>
                  <a:lnTo>
                    <a:pt x="1390" y="40944"/>
                  </a:lnTo>
                  <a:lnTo>
                    <a:pt x="1325" y="40283"/>
                  </a:lnTo>
                  <a:lnTo>
                    <a:pt x="1260" y="39621"/>
                  </a:lnTo>
                  <a:lnTo>
                    <a:pt x="1189" y="38968"/>
                  </a:lnTo>
                  <a:lnTo>
                    <a:pt x="1119" y="38324"/>
                  </a:lnTo>
                  <a:lnTo>
                    <a:pt x="1044" y="37698"/>
                  </a:lnTo>
                  <a:lnTo>
                    <a:pt x="969" y="37072"/>
                  </a:lnTo>
                  <a:lnTo>
                    <a:pt x="888" y="36455"/>
                  </a:lnTo>
                  <a:lnTo>
                    <a:pt x="803" y="35846"/>
                  </a:lnTo>
                  <a:lnTo>
                    <a:pt x="723" y="35246"/>
                  </a:lnTo>
                  <a:lnTo>
                    <a:pt x="633" y="34664"/>
                  </a:lnTo>
                  <a:lnTo>
                    <a:pt x="633" y="34664"/>
                  </a:lnTo>
                  <a:lnTo>
                    <a:pt x="512" y="33826"/>
                  </a:lnTo>
                  <a:lnTo>
                    <a:pt x="402" y="33006"/>
                  </a:lnTo>
                  <a:lnTo>
                    <a:pt x="312" y="32186"/>
                  </a:lnTo>
                  <a:lnTo>
                    <a:pt x="226" y="31383"/>
                  </a:lnTo>
                  <a:lnTo>
                    <a:pt x="161" y="30589"/>
                  </a:lnTo>
                  <a:lnTo>
                    <a:pt x="106" y="29813"/>
                  </a:lnTo>
                  <a:lnTo>
                    <a:pt x="61" y="29037"/>
                  </a:lnTo>
                  <a:lnTo>
                    <a:pt x="31" y="28278"/>
                  </a:lnTo>
                  <a:lnTo>
                    <a:pt x="11" y="27529"/>
                  </a:lnTo>
                  <a:lnTo>
                    <a:pt x="1" y="26788"/>
                  </a:lnTo>
                  <a:lnTo>
                    <a:pt x="6" y="26056"/>
                  </a:lnTo>
                  <a:lnTo>
                    <a:pt x="21" y="25341"/>
                  </a:lnTo>
                  <a:lnTo>
                    <a:pt x="41" y="24627"/>
                  </a:lnTo>
                  <a:lnTo>
                    <a:pt x="76" y="23930"/>
                  </a:lnTo>
                  <a:lnTo>
                    <a:pt x="126" y="23251"/>
                  </a:lnTo>
                  <a:lnTo>
                    <a:pt x="181" y="22572"/>
                  </a:lnTo>
                  <a:lnTo>
                    <a:pt x="241" y="21910"/>
                  </a:lnTo>
                  <a:lnTo>
                    <a:pt x="317" y="21257"/>
                  </a:lnTo>
                  <a:lnTo>
                    <a:pt x="402" y="20614"/>
                  </a:lnTo>
                  <a:lnTo>
                    <a:pt x="492" y="19979"/>
                  </a:lnTo>
                  <a:lnTo>
                    <a:pt x="592" y="19361"/>
                  </a:lnTo>
                  <a:lnTo>
                    <a:pt x="703" y="18752"/>
                  </a:lnTo>
                  <a:lnTo>
                    <a:pt x="823" y="18162"/>
                  </a:lnTo>
                  <a:lnTo>
                    <a:pt x="949" y="17571"/>
                  </a:lnTo>
                  <a:lnTo>
                    <a:pt x="1079" y="16997"/>
                  </a:lnTo>
                  <a:lnTo>
                    <a:pt x="1219" y="16442"/>
                  </a:lnTo>
                  <a:lnTo>
                    <a:pt x="1365" y="15886"/>
                  </a:lnTo>
                  <a:lnTo>
                    <a:pt x="1520" y="15348"/>
                  </a:lnTo>
                  <a:lnTo>
                    <a:pt x="1681" y="14819"/>
                  </a:lnTo>
                  <a:lnTo>
                    <a:pt x="1846" y="14307"/>
                  </a:lnTo>
                  <a:lnTo>
                    <a:pt x="2017" y="13804"/>
                  </a:lnTo>
                  <a:lnTo>
                    <a:pt x="2197" y="13310"/>
                  </a:lnTo>
                  <a:lnTo>
                    <a:pt x="2378" y="12834"/>
                  </a:lnTo>
                  <a:lnTo>
                    <a:pt x="2569" y="12367"/>
                  </a:lnTo>
                  <a:lnTo>
                    <a:pt x="2759" y="11908"/>
                  </a:lnTo>
                  <a:lnTo>
                    <a:pt x="2960" y="11467"/>
                  </a:lnTo>
                  <a:lnTo>
                    <a:pt x="3161" y="11035"/>
                  </a:lnTo>
                  <a:lnTo>
                    <a:pt x="3366" y="10620"/>
                  </a:lnTo>
                  <a:lnTo>
                    <a:pt x="3577" y="10215"/>
                  </a:lnTo>
                  <a:lnTo>
                    <a:pt x="3793" y="9818"/>
                  </a:lnTo>
                  <a:lnTo>
                    <a:pt x="4008" y="9438"/>
                  </a:lnTo>
                  <a:lnTo>
                    <a:pt x="4229" y="9068"/>
                  </a:lnTo>
                  <a:lnTo>
                    <a:pt x="4450" y="8706"/>
                  </a:lnTo>
                  <a:lnTo>
                    <a:pt x="4675" y="8362"/>
                  </a:lnTo>
                  <a:lnTo>
                    <a:pt x="4901" y="8036"/>
                  </a:lnTo>
                  <a:lnTo>
                    <a:pt x="5132" y="7718"/>
                  </a:lnTo>
                  <a:lnTo>
                    <a:pt x="5362" y="7410"/>
                  </a:lnTo>
                  <a:lnTo>
                    <a:pt x="5593" y="7119"/>
                  </a:lnTo>
                  <a:lnTo>
                    <a:pt x="5829" y="6836"/>
                  </a:lnTo>
                  <a:lnTo>
                    <a:pt x="6060" y="6572"/>
                  </a:lnTo>
                  <a:lnTo>
                    <a:pt x="6295" y="6316"/>
                  </a:lnTo>
                  <a:lnTo>
                    <a:pt x="6531" y="6078"/>
                  </a:lnTo>
                  <a:lnTo>
                    <a:pt x="6767" y="5849"/>
                  </a:lnTo>
                  <a:lnTo>
                    <a:pt x="7003" y="5637"/>
                  </a:lnTo>
                  <a:lnTo>
                    <a:pt x="7238" y="5434"/>
                  </a:lnTo>
                  <a:lnTo>
                    <a:pt x="7469" y="5249"/>
                  </a:lnTo>
                  <a:lnTo>
                    <a:pt x="7705" y="5072"/>
                  </a:lnTo>
                  <a:lnTo>
                    <a:pt x="7936" y="4914"/>
                  </a:lnTo>
                  <a:lnTo>
                    <a:pt x="8166" y="4764"/>
                  </a:lnTo>
                  <a:lnTo>
                    <a:pt x="8392" y="4631"/>
                  </a:lnTo>
                  <a:lnTo>
                    <a:pt x="8623" y="4508"/>
                  </a:lnTo>
                  <a:lnTo>
                    <a:pt x="8843" y="4402"/>
                  </a:lnTo>
                  <a:lnTo>
                    <a:pt x="9064" y="4314"/>
                  </a:lnTo>
                  <a:lnTo>
                    <a:pt x="9285" y="4234"/>
                  </a:lnTo>
                  <a:lnTo>
                    <a:pt x="195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4087350" y="-7976125"/>
              <a:ext cx="291300" cy="1202425"/>
            </a:xfrm>
            <a:custGeom>
              <a:avLst/>
              <a:gdLst/>
              <a:ahLst/>
              <a:cxnLst/>
              <a:rect l="l" t="t" r="r" b="b"/>
              <a:pathLst>
                <a:path w="11652" h="48097" extrusionOk="0">
                  <a:moveTo>
                    <a:pt x="9405" y="0"/>
                  </a:moveTo>
                  <a:lnTo>
                    <a:pt x="9440" y="583"/>
                  </a:lnTo>
                  <a:lnTo>
                    <a:pt x="9480" y="1262"/>
                  </a:lnTo>
                  <a:lnTo>
                    <a:pt x="9525" y="2153"/>
                  </a:lnTo>
                  <a:lnTo>
                    <a:pt x="9575" y="3220"/>
                  </a:lnTo>
                  <a:lnTo>
                    <a:pt x="9621" y="4419"/>
                  </a:lnTo>
                  <a:lnTo>
                    <a:pt x="9666" y="5725"/>
                  </a:lnTo>
                  <a:lnTo>
                    <a:pt x="9681" y="6404"/>
                  </a:lnTo>
                  <a:lnTo>
                    <a:pt x="9696" y="7101"/>
                  </a:lnTo>
                  <a:lnTo>
                    <a:pt x="9711" y="7797"/>
                  </a:lnTo>
                  <a:lnTo>
                    <a:pt x="9716" y="8503"/>
                  </a:lnTo>
                  <a:lnTo>
                    <a:pt x="9716" y="9200"/>
                  </a:lnTo>
                  <a:lnTo>
                    <a:pt x="9716" y="9897"/>
                  </a:lnTo>
                  <a:lnTo>
                    <a:pt x="9706" y="10585"/>
                  </a:lnTo>
                  <a:lnTo>
                    <a:pt x="9691" y="11264"/>
                  </a:lnTo>
                  <a:lnTo>
                    <a:pt x="9666" y="11916"/>
                  </a:lnTo>
                  <a:lnTo>
                    <a:pt x="9636" y="12543"/>
                  </a:lnTo>
                  <a:lnTo>
                    <a:pt x="9601" y="13142"/>
                  </a:lnTo>
                  <a:lnTo>
                    <a:pt x="9550" y="13716"/>
                  </a:lnTo>
                  <a:lnTo>
                    <a:pt x="9525" y="13989"/>
                  </a:lnTo>
                  <a:lnTo>
                    <a:pt x="9495" y="14245"/>
                  </a:lnTo>
                  <a:lnTo>
                    <a:pt x="9465" y="14501"/>
                  </a:lnTo>
                  <a:lnTo>
                    <a:pt x="9430" y="14739"/>
                  </a:lnTo>
                  <a:lnTo>
                    <a:pt x="9395" y="14968"/>
                  </a:lnTo>
                  <a:lnTo>
                    <a:pt x="9355" y="15189"/>
                  </a:lnTo>
                  <a:lnTo>
                    <a:pt x="9310" y="15392"/>
                  </a:lnTo>
                  <a:lnTo>
                    <a:pt x="9264" y="15586"/>
                  </a:lnTo>
                  <a:lnTo>
                    <a:pt x="9219" y="15762"/>
                  </a:lnTo>
                  <a:lnTo>
                    <a:pt x="9169" y="15921"/>
                  </a:lnTo>
                  <a:lnTo>
                    <a:pt x="9114" y="16071"/>
                  </a:lnTo>
                  <a:lnTo>
                    <a:pt x="9059" y="16203"/>
                  </a:lnTo>
                  <a:lnTo>
                    <a:pt x="8954" y="16424"/>
                  </a:lnTo>
                  <a:lnTo>
                    <a:pt x="8838" y="16653"/>
                  </a:lnTo>
                  <a:lnTo>
                    <a:pt x="8713" y="16900"/>
                  </a:lnTo>
                  <a:lnTo>
                    <a:pt x="8572" y="17156"/>
                  </a:lnTo>
                  <a:lnTo>
                    <a:pt x="8417" y="17429"/>
                  </a:lnTo>
                  <a:lnTo>
                    <a:pt x="8251" y="17720"/>
                  </a:lnTo>
                  <a:lnTo>
                    <a:pt x="8071" y="18020"/>
                  </a:lnTo>
                  <a:lnTo>
                    <a:pt x="7880" y="18329"/>
                  </a:lnTo>
                  <a:lnTo>
                    <a:pt x="7675" y="18655"/>
                  </a:lnTo>
                  <a:lnTo>
                    <a:pt x="7459" y="18981"/>
                  </a:lnTo>
                  <a:lnTo>
                    <a:pt x="7233" y="19325"/>
                  </a:lnTo>
                  <a:lnTo>
                    <a:pt x="6992" y="19669"/>
                  </a:lnTo>
                  <a:lnTo>
                    <a:pt x="6742" y="20022"/>
                  </a:lnTo>
                  <a:lnTo>
                    <a:pt x="6481" y="20375"/>
                  </a:lnTo>
                  <a:lnTo>
                    <a:pt x="6210" y="20737"/>
                  </a:lnTo>
                  <a:lnTo>
                    <a:pt x="5924" y="21098"/>
                  </a:lnTo>
                  <a:lnTo>
                    <a:pt x="5628" y="21469"/>
                  </a:lnTo>
                  <a:lnTo>
                    <a:pt x="5322" y="21839"/>
                  </a:lnTo>
                  <a:lnTo>
                    <a:pt x="5006" y="22201"/>
                  </a:lnTo>
                  <a:lnTo>
                    <a:pt x="4680" y="22571"/>
                  </a:lnTo>
                  <a:lnTo>
                    <a:pt x="4344" y="22933"/>
                  </a:lnTo>
                  <a:lnTo>
                    <a:pt x="3993" y="23303"/>
                  </a:lnTo>
                  <a:lnTo>
                    <a:pt x="3637" y="23656"/>
                  </a:lnTo>
                  <a:lnTo>
                    <a:pt x="3271" y="24009"/>
                  </a:lnTo>
                  <a:lnTo>
                    <a:pt x="2894" y="24362"/>
                  </a:lnTo>
                  <a:lnTo>
                    <a:pt x="2508" y="24706"/>
                  </a:lnTo>
                  <a:lnTo>
                    <a:pt x="2112" y="25041"/>
                  </a:lnTo>
                  <a:lnTo>
                    <a:pt x="1706" y="25367"/>
                  </a:lnTo>
                  <a:lnTo>
                    <a:pt x="1294" y="25676"/>
                  </a:lnTo>
                  <a:lnTo>
                    <a:pt x="868" y="25985"/>
                  </a:lnTo>
                  <a:lnTo>
                    <a:pt x="437" y="26276"/>
                  </a:lnTo>
                  <a:lnTo>
                    <a:pt x="0" y="26558"/>
                  </a:lnTo>
                  <a:lnTo>
                    <a:pt x="1079" y="36639"/>
                  </a:lnTo>
                  <a:lnTo>
                    <a:pt x="1054" y="36781"/>
                  </a:lnTo>
                  <a:lnTo>
                    <a:pt x="983" y="37178"/>
                  </a:lnTo>
                  <a:lnTo>
                    <a:pt x="888" y="37795"/>
                  </a:lnTo>
                  <a:lnTo>
                    <a:pt x="833" y="38174"/>
                  </a:lnTo>
                  <a:lnTo>
                    <a:pt x="778" y="38589"/>
                  </a:lnTo>
                  <a:lnTo>
                    <a:pt x="723" y="39039"/>
                  </a:lnTo>
                  <a:lnTo>
                    <a:pt x="667" y="39524"/>
                  </a:lnTo>
                  <a:lnTo>
                    <a:pt x="617" y="40035"/>
                  </a:lnTo>
                  <a:lnTo>
                    <a:pt x="577" y="40556"/>
                  </a:lnTo>
                  <a:lnTo>
                    <a:pt x="542" y="41102"/>
                  </a:lnTo>
                  <a:lnTo>
                    <a:pt x="517" y="41658"/>
                  </a:lnTo>
                  <a:lnTo>
                    <a:pt x="507" y="41940"/>
                  </a:lnTo>
                  <a:lnTo>
                    <a:pt x="502" y="42223"/>
                  </a:lnTo>
                  <a:lnTo>
                    <a:pt x="497" y="42505"/>
                  </a:lnTo>
                  <a:lnTo>
                    <a:pt x="502" y="42787"/>
                  </a:lnTo>
                  <a:lnTo>
                    <a:pt x="507" y="43069"/>
                  </a:lnTo>
                  <a:lnTo>
                    <a:pt x="512" y="43343"/>
                  </a:lnTo>
                  <a:lnTo>
                    <a:pt x="527" y="43625"/>
                  </a:lnTo>
                  <a:lnTo>
                    <a:pt x="542" y="43898"/>
                  </a:lnTo>
                  <a:lnTo>
                    <a:pt x="567" y="44163"/>
                  </a:lnTo>
                  <a:lnTo>
                    <a:pt x="592" y="44437"/>
                  </a:lnTo>
                  <a:lnTo>
                    <a:pt x="627" y="44692"/>
                  </a:lnTo>
                  <a:lnTo>
                    <a:pt x="662" y="44948"/>
                  </a:lnTo>
                  <a:lnTo>
                    <a:pt x="708" y="45204"/>
                  </a:lnTo>
                  <a:lnTo>
                    <a:pt x="758" y="45451"/>
                  </a:lnTo>
                  <a:lnTo>
                    <a:pt x="813" y="45689"/>
                  </a:lnTo>
                  <a:lnTo>
                    <a:pt x="873" y="45918"/>
                  </a:lnTo>
                  <a:lnTo>
                    <a:pt x="943" y="46139"/>
                  </a:lnTo>
                  <a:lnTo>
                    <a:pt x="1019" y="46350"/>
                  </a:lnTo>
                  <a:lnTo>
                    <a:pt x="1099" y="46553"/>
                  </a:lnTo>
                  <a:lnTo>
                    <a:pt x="1189" y="46747"/>
                  </a:lnTo>
                  <a:lnTo>
                    <a:pt x="1284" y="46933"/>
                  </a:lnTo>
                  <a:lnTo>
                    <a:pt x="1390" y="47109"/>
                  </a:lnTo>
                  <a:lnTo>
                    <a:pt x="1500" y="47268"/>
                  </a:lnTo>
                  <a:lnTo>
                    <a:pt x="1620" y="47418"/>
                  </a:lnTo>
                  <a:lnTo>
                    <a:pt x="1751" y="47550"/>
                  </a:lnTo>
                  <a:lnTo>
                    <a:pt x="1891" y="47674"/>
                  </a:lnTo>
                  <a:lnTo>
                    <a:pt x="2037" y="47779"/>
                  </a:lnTo>
                  <a:lnTo>
                    <a:pt x="2192" y="47876"/>
                  </a:lnTo>
                  <a:lnTo>
                    <a:pt x="2358" y="47947"/>
                  </a:lnTo>
                  <a:lnTo>
                    <a:pt x="2528" y="48009"/>
                  </a:lnTo>
                  <a:lnTo>
                    <a:pt x="2714" y="48053"/>
                  </a:lnTo>
                  <a:lnTo>
                    <a:pt x="2910" y="48088"/>
                  </a:lnTo>
                  <a:lnTo>
                    <a:pt x="3110" y="48097"/>
                  </a:lnTo>
                  <a:lnTo>
                    <a:pt x="3326" y="48088"/>
                  </a:lnTo>
                  <a:lnTo>
                    <a:pt x="3552" y="48062"/>
                  </a:lnTo>
                  <a:lnTo>
                    <a:pt x="3787" y="48009"/>
                  </a:lnTo>
                  <a:lnTo>
                    <a:pt x="4028" y="47947"/>
                  </a:lnTo>
                  <a:lnTo>
                    <a:pt x="4264" y="47859"/>
                  </a:lnTo>
                  <a:lnTo>
                    <a:pt x="4495" y="47753"/>
                  </a:lnTo>
                  <a:lnTo>
                    <a:pt x="4725" y="47638"/>
                  </a:lnTo>
                  <a:lnTo>
                    <a:pt x="4951" y="47497"/>
                  </a:lnTo>
                  <a:lnTo>
                    <a:pt x="5172" y="47347"/>
                  </a:lnTo>
                  <a:lnTo>
                    <a:pt x="5392" y="47180"/>
                  </a:lnTo>
                  <a:lnTo>
                    <a:pt x="5608" y="46994"/>
                  </a:lnTo>
                  <a:lnTo>
                    <a:pt x="5819" y="46800"/>
                  </a:lnTo>
                  <a:lnTo>
                    <a:pt x="6024" y="46589"/>
                  </a:lnTo>
                  <a:lnTo>
                    <a:pt x="6230" y="46368"/>
                  </a:lnTo>
                  <a:lnTo>
                    <a:pt x="6431" y="46139"/>
                  </a:lnTo>
                  <a:lnTo>
                    <a:pt x="6626" y="45892"/>
                  </a:lnTo>
                  <a:lnTo>
                    <a:pt x="6817" y="45636"/>
                  </a:lnTo>
                  <a:lnTo>
                    <a:pt x="7007" y="45363"/>
                  </a:lnTo>
                  <a:lnTo>
                    <a:pt x="7193" y="45089"/>
                  </a:lnTo>
                  <a:lnTo>
                    <a:pt x="7374" y="44807"/>
                  </a:lnTo>
                  <a:lnTo>
                    <a:pt x="7549" y="44507"/>
                  </a:lnTo>
                  <a:lnTo>
                    <a:pt x="7725" y="44207"/>
                  </a:lnTo>
                  <a:lnTo>
                    <a:pt x="7895" y="43898"/>
                  </a:lnTo>
                  <a:lnTo>
                    <a:pt x="8066" y="43590"/>
                  </a:lnTo>
                  <a:lnTo>
                    <a:pt x="8226" y="43263"/>
                  </a:lnTo>
                  <a:lnTo>
                    <a:pt x="8387" y="42937"/>
                  </a:lnTo>
                  <a:lnTo>
                    <a:pt x="8542" y="42611"/>
                  </a:lnTo>
                  <a:lnTo>
                    <a:pt x="8693" y="42276"/>
                  </a:lnTo>
                  <a:lnTo>
                    <a:pt x="8843" y="41932"/>
                  </a:lnTo>
                  <a:lnTo>
                    <a:pt x="8989" y="41596"/>
                  </a:lnTo>
                  <a:lnTo>
                    <a:pt x="9129" y="41252"/>
                  </a:lnTo>
                  <a:lnTo>
                    <a:pt x="9264" y="40900"/>
                  </a:lnTo>
                  <a:lnTo>
                    <a:pt x="9400" y="40556"/>
                  </a:lnTo>
                  <a:lnTo>
                    <a:pt x="9530" y="40212"/>
                  </a:lnTo>
                  <a:lnTo>
                    <a:pt x="9656" y="39868"/>
                  </a:lnTo>
                  <a:lnTo>
                    <a:pt x="9896" y="39180"/>
                  </a:lnTo>
                  <a:lnTo>
                    <a:pt x="10117" y="38492"/>
                  </a:lnTo>
                  <a:lnTo>
                    <a:pt x="10328" y="37830"/>
                  </a:lnTo>
                  <a:lnTo>
                    <a:pt x="10523" y="37178"/>
                  </a:lnTo>
                  <a:lnTo>
                    <a:pt x="10704" y="36551"/>
                  </a:lnTo>
                  <a:lnTo>
                    <a:pt x="10870" y="35960"/>
                  </a:lnTo>
                  <a:lnTo>
                    <a:pt x="11015" y="35396"/>
                  </a:lnTo>
                  <a:lnTo>
                    <a:pt x="11150" y="34867"/>
                  </a:lnTo>
                  <a:lnTo>
                    <a:pt x="11266" y="34390"/>
                  </a:lnTo>
                  <a:lnTo>
                    <a:pt x="11371" y="33958"/>
                  </a:lnTo>
                  <a:lnTo>
                    <a:pt x="11527" y="33253"/>
                  </a:lnTo>
                  <a:lnTo>
                    <a:pt x="11622" y="32803"/>
                  </a:lnTo>
                  <a:lnTo>
                    <a:pt x="11652" y="32644"/>
                  </a:lnTo>
                  <a:lnTo>
                    <a:pt x="9405"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462000" y="-6510425"/>
              <a:ext cx="126050" cy="243450"/>
            </a:xfrm>
            <a:custGeom>
              <a:avLst/>
              <a:gdLst/>
              <a:ahLst/>
              <a:cxnLst/>
              <a:rect l="l" t="t" r="r" b="b"/>
              <a:pathLst>
                <a:path w="5042" h="9738" extrusionOk="0">
                  <a:moveTo>
                    <a:pt x="4048" y="0"/>
                  </a:moveTo>
                  <a:lnTo>
                    <a:pt x="1" y="1288"/>
                  </a:lnTo>
                  <a:lnTo>
                    <a:pt x="693" y="9738"/>
                  </a:lnTo>
                  <a:lnTo>
                    <a:pt x="5042" y="8097"/>
                  </a:lnTo>
                  <a:lnTo>
                    <a:pt x="4048"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462000" y="-6828850"/>
              <a:ext cx="478275" cy="2132525"/>
            </a:xfrm>
            <a:custGeom>
              <a:avLst/>
              <a:gdLst/>
              <a:ahLst/>
              <a:cxnLst/>
              <a:rect l="l" t="t" r="r" b="b"/>
              <a:pathLst>
                <a:path w="19131" h="85301" extrusionOk="0">
                  <a:moveTo>
                    <a:pt x="18940" y="1"/>
                  </a:moveTo>
                  <a:lnTo>
                    <a:pt x="18810" y="310"/>
                  </a:lnTo>
                  <a:lnTo>
                    <a:pt x="18684" y="618"/>
                  </a:lnTo>
                  <a:lnTo>
                    <a:pt x="18559" y="945"/>
                  </a:lnTo>
                  <a:lnTo>
                    <a:pt x="18439" y="1271"/>
                  </a:lnTo>
                  <a:lnTo>
                    <a:pt x="18323" y="1597"/>
                  </a:lnTo>
                  <a:lnTo>
                    <a:pt x="18208" y="1941"/>
                  </a:lnTo>
                  <a:lnTo>
                    <a:pt x="18093" y="2285"/>
                  </a:lnTo>
                  <a:lnTo>
                    <a:pt x="17987" y="2638"/>
                  </a:lnTo>
                  <a:lnTo>
                    <a:pt x="17877" y="3000"/>
                  </a:lnTo>
                  <a:lnTo>
                    <a:pt x="17772" y="3361"/>
                  </a:lnTo>
                  <a:lnTo>
                    <a:pt x="17671" y="3732"/>
                  </a:lnTo>
                  <a:lnTo>
                    <a:pt x="17571" y="4111"/>
                  </a:lnTo>
                  <a:lnTo>
                    <a:pt x="17476" y="4490"/>
                  </a:lnTo>
                  <a:lnTo>
                    <a:pt x="17380" y="4878"/>
                  </a:lnTo>
                  <a:lnTo>
                    <a:pt x="17290" y="5266"/>
                  </a:lnTo>
                  <a:lnTo>
                    <a:pt x="17200" y="5663"/>
                  </a:lnTo>
                  <a:lnTo>
                    <a:pt x="17110" y="6069"/>
                  </a:lnTo>
                  <a:lnTo>
                    <a:pt x="17024" y="6475"/>
                  </a:lnTo>
                  <a:lnTo>
                    <a:pt x="16944" y="6889"/>
                  </a:lnTo>
                  <a:lnTo>
                    <a:pt x="16864" y="7313"/>
                  </a:lnTo>
                  <a:lnTo>
                    <a:pt x="16708" y="8160"/>
                  </a:lnTo>
                  <a:lnTo>
                    <a:pt x="16563" y="9033"/>
                  </a:lnTo>
                  <a:lnTo>
                    <a:pt x="16427" y="9924"/>
                  </a:lnTo>
                  <a:lnTo>
                    <a:pt x="16302" y="10832"/>
                  </a:lnTo>
                  <a:lnTo>
                    <a:pt x="16182" y="11758"/>
                  </a:lnTo>
                  <a:lnTo>
                    <a:pt x="16071" y="12693"/>
                  </a:lnTo>
                  <a:lnTo>
                    <a:pt x="15966" y="13646"/>
                  </a:lnTo>
                  <a:lnTo>
                    <a:pt x="15871" y="14616"/>
                  </a:lnTo>
                  <a:lnTo>
                    <a:pt x="15785" y="15595"/>
                  </a:lnTo>
                  <a:lnTo>
                    <a:pt x="15700" y="16592"/>
                  </a:lnTo>
                  <a:lnTo>
                    <a:pt x="15625" y="17597"/>
                  </a:lnTo>
                  <a:lnTo>
                    <a:pt x="15560" y="18620"/>
                  </a:lnTo>
                  <a:lnTo>
                    <a:pt x="15499" y="19643"/>
                  </a:lnTo>
                  <a:lnTo>
                    <a:pt x="15444" y="20684"/>
                  </a:lnTo>
                  <a:lnTo>
                    <a:pt x="15394" y="21725"/>
                  </a:lnTo>
                  <a:lnTo>
                    <a:pt x="15354" y="22783"/>
                  </a:lnTo>
                  <a:lnTo>
                    <a:pt x="15314" y="23842"/>
                  </a:lnTo>
                  <a:lnTo>
                    <a:pt x="15284" y="24909"/>
                  </a:lnTo>
                  <a:lnTo>
                    <a:pt x="15254" y="25985"/>
                  </a:lnTo>
                  <a:lnTo>
                    <a:pt x="15234" y="27061"/>
                  </a:lnTo>
                  <a:lnTo>
                    <a:pt x="15219" y="28146"/>
                  </a:lnTo>
                  <a:lnTo>
                    <a:pt x="15204" y="29231"/>
                  </a:lnTo>
                  <a:lnTo>
                    <a:pt x="15194" y="30316"/>
                  </a:lnTo>
                  <a:lnTo>
                    <a:pt x="15194" y="31401"/>
                  </a:lnTo>
                  <a:lnTo>
                    <a:pt x="15194" y="32494"/>
                  </a:lnTo>
                  <a:lnTo>
                    <a:pt x="15194" y="33579"/>
                  </a:lnTo>
                  <a:lnTo>
                    <a:pt x="15204" y="34673"/>
                  </a:lnTo>
                  <a:lnTo>
                    <a:pt x="15214" y="35758"/>
                  </a:lnTo>
                  <a:lnTo>
                    <a:pt x="15239" y="37928"/>
                  </a:lnTo>
                  <a:lnTo>
                    <a:pt x="15279" y="40080"/>
                  </a:lnTo>
                  <a:lnTo>
                    <a:pt x="15324" y="42214"/>
                  </a:lnTo>
                  <a:lnTo>
                    <a:pt x="15379" y="44313"/>
                  </a:lnTo>
                  <a:lnTo>
                    <a:pt x="15439" y="46386"/>
                  </a:lnTo>
                  <a:lnTo>
                    <a:pt x="15499" y="48415"/>
                  </a:lnTo>
                  <a:lnTo>
                    <a:pt x="15565" y="50399"/>
                  </a:lnTo>
                  <a:lnTo>
                    <a:pt x="15690" y="54192"/>
                  </a:lnTo>
                  <a:lnTo>
                    <a:pt x="15745" y="56000"/>
                  </a:lnTo>
                  <a:lnTo>
                    <a:pt x="15795" y="57729"/>
                  </a:lnTo>
                  <a:lnTo>
                    <a:pt x="15841" y="59387"/>
                  </a:lnTo>
                  <a:lnTo>
                    <a:pt x="15876" y="60957"/>
                  </a:lnTo>
                  <a:lnTo>
                    <a:pt x="6270" y="20367"/>
                  </a:lnTo>
                  <a:lnTo>
                    <a:pt x="1" y="22739"/>
                  </a:lnTo>
                  <a:lnTo>
                    <a:pt x="36" y="23277"/>
                  </a:lnTo>
                  <a:lnTo>
                    <a:pt x="146" y="24821"/>
                  </a:lnTo>
                  <a:lnTo>
                    <a:pt x="231" y="25923"/>
                  </a:lnTo>
                  <a:lnTo>
                    <a:pt x="337" y="27229"/>
                  </a:lnTo>
                  <a:lnTo>
                    <a:pt x="457" y="28728"/>
                  </a:lnTo>
                  <a:lnTo>
                    <a:pt x="598" y="30395"/>
                  </a:lnTo>
                  <a:lnTo>
                    <a:pt x="763" y="32221"/>
                  </a:lnTo>
                  <a:lnTo>
                    <a:pt x="944" y="34179"/>
                  </a:lnTo>
                  <a:lnTo>
                    <a:pt x="1149" y="36269"/>
                  </a:lnTo>
                  <a:lnTo>
                    <a:pt x="1370" y="38466"/>
                  </a:lnTo>
                  <a:lnTo>
                    <a:pt x="1616" y="40750"/>
                  </a:lnTo>
                  <a:lnTo>
                    <a:pt x="1741" y="41932"/>
                  </a:lnTo>
                  <a:lnTo>
                    <a:pt x="1877" y="43123"/>
                  </a:lnTo>
                  <a:lnTo>
                    <a:pt x="2017" y="44331"/>
                  </a:lnTo>
                  <a:lnTo>
                    <a:pt x="2163" y="45548"/>
                  </a:lnTo>
                  <a:lnTo>
                    <a:pt x="2318" y="46783"/>
                  </a:lnTo>
                  <a:lnTo>
                    <a:pt x="2474" y="48027"/>
                  </a:lnTo>
                  <a:lnTo>
                    <a:pt x="2634" y="49270"/>
                  </a:lnTo>
                  <a:lnTo>
                    <a:pt x="2800" y="50532"/>
                  </a:lnTo>
                  <a:lnTo>
                    <a:pt x="2975" y="51784"/>
                  </a:lnTo>
                  <a:lnTo>
                    <a:pt x="3151" y="53045"/>
                  </a:lnTo>
                  <a:lnTo>
                    <a:pt x="3336" y="54307"/>
                  </a:lnTo>
                  <a:lnTo>
                    <a:pt x="3527" y="55568"/>
                  </a:lnTo>
                  <a:lnTo>
                    <a:pt x="3717" y="56820"/>
                  </a:lnTo>
                  <a:lnTo>
                    <a:pt x="3918" y="58073"/>
                  </a:lnTo>
                  <a:lnTo>
                    <a:pt x="4129" y="59308"/>
                  </a:lnTo>
                  <a:lnTo>
                    <a:pt x="4339" y="60543"/>
                  </a:lnTo>
                  <a:lnTo>
                    <a:pt x="4555" y="61760"/>
                  </a:lnTo>
                  <a:lnTo>
                    <a:pt x="4781" y="62959"/>
                  </a:lnTo>
                  <a:lnTo>
                    <a:pt x="5006" y="64150"/>
                  </a:lnTo>
                  <a:lnTo>
                    <a:pt x="5242" y="65323"/>
                  </a:lnTo>
                  <a:lnTo>
                    <a:pt x="5483" y="66470"/>
                  </a:lnTo>
                  <a:lnTo>
                    <a:pt x="5729" y="67599"/>
                  </a:lnTo>
                  <a:lnTo>
                    <a:pt x="5980" y="68710"/>
                  </a:lnTo>
                  <a:lnTo>
                    <a:pt x="6240" y="69786"/>
                  </a:lnTo>
                  <a:lnTo>
                    <a:pt x="6371" y="70315"/>
                  </a:lnTo>
                  <a:lnTo>
                    <a:pt x="6501" y="70836"/>
                  </a:lnTo>
                  <a:lnTo>
                    <a:pt x="6637" y="71356"/>
                  </a:lnTo>
                  <a:lnTo>
                    <a:pt x="6772" y="71859"/>
                  </a:lnTo>
                  <a:lnTo>
                    <a:pt x="6907" y="72362"/>
                  </a:lnTo>
                  <a:lnTo>
                    <a:pt x="7048" y="72856"/>
                  </a:lnTo>
                  <a:lnTo>
                    <a:pt x="7188" y="73332"/>
                  </a:lnTo>
                  <a:lnTo>
                    <a:pt x="7329" y="73808"/>
                  </a:lnTo>
                  <a:lnTo>
                    <a:pt x="7469" y="74276"/>
                  </a:lnTo>
                  <a:lnTo>
                    <a:pt x="7615" y="74734"/>
                  </a:lnTo>
                  <a:lnTo>
                    <a:pt x="7760" y="75175"/>
                  </a:lnTo>
                  <a:lnTo>
                    <a:pt x="7911" y="75616"/>
                  </a:lnTo>
                  <a:lnTo>
                    <a:pt x="8061" y="76048"/>
                  </a:lnTo>
                  <a:lnTo>
                    <a:pt x="8212" y="76463"/>
                  </a:lnTo>
                  <a:lnTo>
                    <a:pt x="8362" y="76869"/>
                  </a:lnTo>
                  <a:lnTo>
                    <a:pt x="8518" y="77266"/>
                  </a:lnTo>
                  <a:lnTo>
                    <a:pt x="8668" y="77654"/>
                  </a:lnTo>
                  <a:lnTo>
                    <a:pt x="8829" y="78024"/>
                  </a:lnTo>
                  <a:lnTo>
                    <a:pt x="8984" y="78386"/>
                  </a:lnTo>
                  <a:lnTo>
                    <a:pt x="9144" y="78739"/>
                  </a:lnTo>
                  <a:lnTo>
                    <a:pt x="9305" y="79083"/>
                  </a:lnTo>
                  <a:lnTo>
                    <a:pt x="9471" y="79409"/>
                  </a:lnTo>
                  <a:lnTo>
                    <a:pt x="9636" y="79727"/>
                  </a:lnTo>
                  <a:lnTo>
                    <a:pt x="9802" y="80026"/>
                  </a:lnTo>
                  <a:lnTo>
                    <a:pt x="9967" y="80317"/>
                  </a:lnTo>
                  <a:lnTo>
                    <a:pt x="10138" y="80600"/>
                  </a:lnTo>
                  <a:lnTo>
                    <a:pt x="10308" y="80855"/>
                  </a:lnTo>
                  <a:lnTo>
                    <a:pt x="10479" y="81111"/>
                  </a:lnTo>
                  <a:lnTo>
                    <a:pt x="10750" y="81482"/>
                  </a:lnTo>
                  <a:lnTo>
                    <a:pt x="11020" y="81843"/>
                  </a:lnTo>
                  <a:lnTo>
                    <a:pt x="11291" y="82179"/>
                  </a:lnTo>
                  <a:lnTo>
                    <a:pt x="11557" y="82496"/>
                  </a:lnTo>
                  <a:lnTo>
                    <a:pt x="11823" y="82796"/>
                  </a:lnTo>
                  <a:lnTo>
                    <a:pt x="12089" y="83069"/>
                  </a:lnTo>
                  <a:lnTo>
                    <a:pt x="12350" y="83334"/>
                  </a:lnTo>
                  <a:lnTo>
                    <a:pt x="12610" y="83581"/>
                  </a:lnTo>
                  <a:lnTo>
                    <a:pt x="12871" y="83810"/>
                  </a:lnTo>
                  <a:lnTo>
                    <a:pt x="13127" y="84013"/>
                  </a:lnTo>
                  <a:lnTo>
                    <a:pt x="13383" y="84207"/>
                  </a:lnTo>
                  <a:lnTo>
                    <a:pt x="13639" y="84384"/>
                  </a:lnTo>
                  <a:lnTo>
                    <a:pt x="13889" y="84542"/>
                  </a:lnTo>
                  <a:lnTo>
                    <a:pt x="14135" y="84683"/>
                  </a:lnTo>
                  <a:lnTo>
                    <a:pt x="14386" y="84816"/>
                  </a:lnTo>
                  <a:lnTo>
                    <a:pt x="14627" y="84922"/>
                  </a:lnTo>
                  <a:lnTo>
                    <a:pt x="14873" y="85019"/>
                  </a:lnTo>
                  <a:lnTo>
                    <a:pt x="15113" y="85107"/>
                  </a:lnTo>
                  <a:lnTo>
                    <a:pt x="15349" y="85169"/>
                  </a:lnTo>
                  <a:lnTo>
                    <a:pt x="15585" y="85221"/>
                  </a:lnTo>
                  <a:lnTo>
                    <a:pt x="15820" y="85266"/>
                  </a:lnTo>
                  <a:lnTo>
                    <a:pt x="16051" y="85283"/>
                  </a:lnTo>
                  <a:lnTo>
                    <a:pt x="16282" y="85301"/>
                  </a:lnTo>
                  <a:lnTo>
                    <a:pt x="16508" y="85292"/>
                  </a:lnTo>
                  <a:lnTo>
                    <a:pt x="16728" y="85283"/>
                  </a:lnTo>
                  <a:lnTo>
                    <a:pt x="16954" y="85257"/>
                  </a:lnTo>
                  <a:lnTo>
                    <a:pt x="17170" y="85213"/>
                  </a:lnTo>
                  <a:lnTo>
                    <a:pt x="17385" y="85160"/>
                  </a:lnTo>
                  <a:lnTo>
                    <a:pt x="17601" y="85098"/>
                  </a:lnTo>
                  <a:lnTo>
                    <a:pt x="17812" y="85019"/>
                  </a:lnTo>
                  <a:lnTo>
                    <a:pt x="18017" y="84930"/>
                  </a:lnTo>
                  <a:lnTo>
                    <a:pt x="18223" y="84833"/>
                  </a:lnTo>
                  <a:lnTo>
                    <a:pt x="18308" y="83202"/>
                  </a:lnTo>
                  <a:lnTo>
                    <a:pt x="18389" y="81491"/>
                  </a:lnTo>
                  <a:lnTo>
                    <a:pt x="18469" y="79727"/>
                  </a:lnTo>
                  <a:lnTo>
                    <a:pt x="18544" y="77892"/>
                  </a:lnTo>
                  <a:lnTo>
                    <a:pt x="18624" y="76004"/>
                  </a:lnTo>
                  <a:lnTo>
                    <a:pt x="18695" y="74073"/>
                  </a:lnTo>
                  <a:lnTo>
                    <a:pt x="18765" y="72088"/>
                  </a:lnTo>
                  <a:lnTo>
                    <a:pt x="18830" y="70068"/>
                  </a:lnTo>
                  <a:lnTo>
                    <a:pt x="18895" y="68013"/>
                  </a:lnTo>
                  <a:lnTo>
                    <a:pt x="18950" y="65923"/>
                  </a:lnTo>
                  <a:lnTo>
                    <a:pt x="19000" y="63806"/>
                  </a:lnTo>
                  <a:lnTo>
                    <a:pt x="19041" y="61663"/>
                  </a:lnTo>
                  <a:lnTo>
                    <a:pt x="19076" y="59502"/>
                  </a:lnTo>
                  <a:lnTo>
                    <a:pt x="19101" y="57332"/>
                  </a:lnTo>
                  <a:lnTo>
                    <a:pt x="19121" y="55153"/>
                  </a:lnTo>
                  <a:lnTo>
                    <a:pt x="19131" y="52966"/>
                  </a:lnTo>
                  <a:lnTo>
                    <a:pt x="19131" y="50779"/>
                  </a:lnTo>
                  <a:lnTo>
                    <a:pt x="19116" y="48600"/>
                  </a:lnTo>
                  <a:lnTo>
                    <a:pt x="19091" y="46430"/>
                  </a:lnTo>
                  <a:lnTo>
                    <a:pt x="19076" y="45354"/>
                  </a:lnTo>
                  <a:lnTo>
                    <a:pt x="19056" y="44269"/>
                  </a:lnTo>
                  <a:lnTo>
                    <a:pt x="19036" y="43202"/>
                  </a:lnTo>
                  <a:lnTo>
                    <a:pt x="19011" y="42135"/>
                  </a:lnTo>
                  <a:lnTo>
                    <a:pt x="18980" y="41076"/>
                  </a:lnTo>
                  <a:lnTo>
                    <a:pt x="18945" y="40018"/>
                  </a:lnTo>
                  <a:lnTo>
                    <a:pt x="18910" y="38977"/>
                  </a:lnTo>
                  <a:lnTo>
                    <a:pt x="18870" y="37936"/>
                  </a:lnTo>
                  <a:lnTo>
                    <a:pt x="18825" y="36905"/>
                  </a:lnTo>
                  <a:lnTo>
                    <a:pt x="18780" y="35881"/>
                  </a:lnTo>
                  <a:lnTo>
                    <a:pt x="18730" y="34867"/>
                  </a:lnTo>
                  <a:lnTo>
                    <a:pt x="18674" y="33862"/>
                  </a:lnTo>
                  <a:lnTo>
                    <a:pt x="18614" y="32874"/>
                  </a:lnTo>
                  <a:lnTo>
                    <a:pt x="18549" y="31886"/>
                  </a:lnTo>
                  <a:lnTo>
                    <a:pt x="18484" y="30916"/>
                  </a:lnTo>
                  <a:lnTo>
                    <a:pt x="18414" y="29963"/>
                  </a:lnTo>
                  <a:lnTo>
                    <a:pt x="18333" y="29019"/>
                  </a:lnTo>
                  <a:lnTo>
                    <a:pt x="18253" y="28084"/>
                  </a:lnTo>
                  <a:lnTo>
                    <a:pt x="18168" y="27167"/>
                  </a:lnTo>
                  <a:lnTo>
                    <a:pt x="18083" y="26259"/>
                  </a:lnTo>
                  <a:lnTo>
                    <a:pt x="17987" y="25377"/>
                  </a:lnTo>
                  <a:lnTo>
                    <a:pt x="17887" y="24503"/>
                  </a:lnTo>
                  <a:lnTo>
                    <a:pt x="17782" y="23639"/>
                  </a:lnTo>
                  <a:lnTo>
                    <a:pt x="17676" y="22801"/>
                  </a:lnTo>
                  <a:lnTo>
                    <a:pt x="17561" y="21981"/>
                  </a:lnTo>
                  <a:lnTo>
                    <a:pt x="17441" y="21178"/>
                  </a:lnTo>
                  <a:lnTo>
                    <a:pt x="17320" y="20349"/>
                  </a:lnTo>
                  <a:lnTo>
                    <a:pt x="17215" y="19538"/>
                  </a:lnTo>
                  <a:lnTo>
                    <a:pt x="17120" y="18735"/>
                  </a:lnTo>
                  <a:lnTo>
                    <a:pt x="17039" y="17932"/>
                  </a:lnTo>
                  <a:lnTo>
                    <a:pt x="16969" y="17156"/>
                  </a:lnTo>
                  <a:lnTo>
                    <a:pt x="16914" y="16380"/>
                  </a:lnTo>
                  <a:lnTo>
                    <a:pt x="16874" y="15613"/>
                  </a:lnTo>
                  <a:lnTo>
                    <a:pt x="16839" y="14863"/>
                  </a:lnTo>
                  <a:lnTo>
                    <a:pt x="16819" y="14113"/>
                  </a:lnTo>
                  <a:lnTo>
                    <a:pt x="16809" y="13381"/>
                  </a:lnTo>
                  <a:lnTo>
                    <a:pt x="16814" y="12658"/>
                  </a:lnTo>
                  <a:lnTo>
                    <a:pt x="16824" y="11952"/>
                  </a:lnTo>
                  <a:lnTo>
                    <a:pt x="16849" y="11247"/>
                  </a:lnTo>
                  <a:lnTo>
                    <a:pt x="16879" y="10559"/>
                  </a:lnTo>
                  <a:lnTo>
                    <a:pt x="16924" y="9879"/>
                  </a:lnTo>
                  <a:lnTo>
                    <a:pt x="16974" y="9209"/>
                  </a:lnTo>
                  <a:lnTo>
                    <a:pt x="17039" y="8548"/>
                  </a:lnTo>
                  <a:lnTo>
                    <a:pt x="17110" y="7904"/>
                  </a:lnTo>
                  <a:lnTo>
                    <a:pt x="17190" y="7260"/>
                  </a:lnTo>
                  <a:lnTo>
                    <a:pt x="17280" y="6634"/>
                  </a:lnTo>
                  <a:lnTo>
                    <a:pt x="17380" y="6025"/>
                  </a:lnTo>
                  <a:lnTo>
                    <a:pt x="17486" y="5416"/>
                  </a:lnTo>
                  <a:lnTo>
                    <a:pt x="17596" y="4825"/>
                  </a:lnTo>
                  <a:lnTo>
                    <a:pt x="17721" y="4243"/>
                  </a:lnTo>
                  <a:lnTo>
                    <a:pt x="17847" y="3670"/>
                  </a:lnTo>
                  <a:lnTo>
                    <a:pt x="17987" y="3114"/>
                  </a:lnTo>
                  <a:lnTo>
                    <a:pt x="18128" y="2568"/>
                  </a:lnTo>
                  <a:lnTo>
                    <a:pt x="18278" y="2029"/>
                  </a:lnTo>
                  <a:lnTo>
                    <a:pt x="18434" y="1509"/>
                  </a:lnTo>
                  <a:lnTo>
                    <a:pt x="18599" y="989"/>
                  </a:lnTo>
                  <a:lnTo>
                    <a:pt x="18765" y="495"/>
                  </a:lnTo>
                  <a:lnTo>
                    <a:pt x="18940"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3462000" y="-6828850"/>
              <a:ext cx="478275" cy="2132525"/>
            </a:xfrm>
            <a:custGeom>
              <a:avLst/>
              <a:gdLst/>
              <a:ahLst/>
              <a:cxnLst/>
              <a:rect l="l" t="t" r="r" b="b"/>
              <a:pathLst>
                <a:path w="19131" h="85301" fill="none" extrusionOk="0">
                  <a:moveTo>
                    <a:pt x="18940" y="1"/>
                  </a:moveTo>
                  <a:lnTo>
                    <a:pt x="18940" y="1"/>
                  </a:lnTo>
                  <a:lnTo>
                    <a:pt x="18765" y="495"/>
                  </a:lnTo>
                  <a:lnTo>
                    <a:pt x="18599" y="989"/>
                  </a:lnTo>
                  <a:lnTo>
                    <a:pt x="18434" y="1509"/>
                  </a:lnTo>
                  <a:lnTo>
                    <a:pt x="18278" y="2029"/>
                  </a:lnTo>
                  <a:lnTo>
                    <a:pt x="18128" y="2568"/>
                  </a:lnTo>
                  <a:lnTo>
                    <a:pt x="17987" y="3114"/>
                  </a:lnTo>
                  <a:lnTo>
                    <a:pt x="17847" y="3670"/>
                  </a:lnTo>
                  <a:lnTo>
                    <a:pt x="17721" y="4243"/>
                  </a:lnTo>
                  <a:lnTo>
                    <a:pt x="17596" y="4825"/>
                  </a:lnTo>
                  <a:lnTo>
                    <a:pt x="17486" y="5416"/>
                  </a:lnTo>
                  <a:lnTo>
                    <a:pt x="17380" y="6025"/>
                  </a:lnTo>
                  <a:lnTo>
                    <a:pt x="17280" y="6634"/>
                  </a:lnTo>
                  <a:lnTo>
                    <a:pt x="17190" y="7260"/>
                  </a:lnTo>
                  <a:lnTo>
                    <a:pt x="17110" y="7904"/>
                  </a:lnTo>
                  <a:lnTo>
                    <a:pt x="17039" y="8548"/>
                  </a:lnTo>
                  <a:lnTo>
                    <a:pt x="16974" y="9209"/>
                  </a:lnTo>
                  <a:lnTo>
                    <a:pt x="16924" y="9879"/>
                  </a:lnTo>
                  <a:lnTo>
                    <a:pt x="16879" y="10559"/>
                  </a:lnTo>
                  <a:lnTo>
                    <a:pt x="16849" y="11247"/>
                  </a:lnTo>
                  <a:lnTo>
                    <a:pt x="16824" y="11952"/>
                  </a:lnTo>
                  <a:lnTo>
                    <a:pt x="16814" y="12658"/>
                  </a:lnTo>
                  <a:lnTo>
                    <a:pt x="16809" y="13381"/>
                  </a:lnTo>
                  <a:lnTo>
                    <a:pt x="16819" y="14113"/>
                  </a:lnTo>
                  <a:lnTo>
                    <a:pt x="16839" y="14863"/>
                  </a:lnTo>
                  <a:lnTo>
                    <a:pt x="16874" y="15613"/>
                  </a:lnTo>
                  <a:lnTo>
                    <a:pt x="16914" y="16380"/>
                  </a:lnTo>
                  <a:lnTo>
                    <a:pt x="16969" y="17156"/>
                  </a:lnTo>
                  <a:lnTo>
                    <a:pt x="17039" y="17932"/>
                  </a:lnTo>
                  <a:lnTo>
                    <a:pt x="17120" y="18735"/>
                  </a:lnTo>
                  <a:lnTo>
                    <a:pt x="17215" y="19538"/>
                  </a:lnTo>
                  <a:lnTo>
                    <a:pt x="17320" y="20349"/>
                  </a:lnTo>
                  <a:lnTo>
                    <a:pt x="17441" y="21178"/>
                  </a:lnTo>
                  <a:lnTo>
                    <a:pt x="17441" y="21178"/>
                  </a:lnTo>
                  <a:lnTo>
                    <a:pt x="17561" y="21981"/>
                  </a:lnTo>
                  <a:lnTo>
                    <a:pt x="17676" y="22801"/>
                  </a:lnTo>
                  <a:lnTo>
                    <a:pt x="17782" y="23639"/>
                  </a:lnTo>
                  <a:lnTo>
                    <a:pt x="17887" y="24503"/>
                  </a:lnTo>
                  <a:lnTo>
                    <a:pt x="17987" y="25377"/>
                  </a:lnTo>
                  <a:lnTo>
                    <a:pt x="18083" y="26259"/>
                  </a:lnTo>
                  <a:lnTo>
                    <a:pt x="18168" y="27167"/>
                  </a:lnTo>
                  <a:lnTo>
                    <a:pt x="18253" y="28084"/>
                  </a:lnTo>
                  <a:lnTo>
                    <a:pt x="18333" y="29019"/>
                  </a:lnTo>
                  <a:lnTo>
                    <a:pt x="18414" y="29963"/>
                  </a:lnTo>
                  <a:lnTo>
                    <a:pt x="18484" y="30916"/>
                  </a:lnTo>
                  <a:lnTo>
                    <a:pt x="18549" y="31886"/>
                  </a:lnTo>
                  <a:lnTo>
                    <a:pt x="18614" y="32874"/>
                  </a:lnTo>
                  <a:lnTo>
                    <a:pt x="18674" y="33862"/>
                  </a:lnTo>
                  <a:lnTo>
                    <a:pt x="18730" y="34867"/>
                  </a:lnTo>
                  <a:lnTo>
                    <a:pt x="18780" y="35881"/>
                  </a:lnTo>
                  <a:lnTo>
                    <a:pt x="18825" y="36905"/>
                  </a:lnTo>
                  <a:lnTo>
                    <a:pt x="18870" y="37936"/>
                  </a:lnTo>
                  <a:lnTo>
                    <a:pt x="18910" y="38977"/>
                  </a:lnTo>
                  <a:lnTo>
                    <a:pt x="18945" y="40018"/>
                  </a:lnTo>
                  <a:lnTo>
                    <a:pt x="18980" y="41076"/>
                  </a:lnTo>
                  <a:lnTo>
                    <a:pt x="19011" y="42135"/>
                  </a:lnTo>
                  <a:lnTo>
                    <a:pt x="19036" y="43202"/>
                  </a:lnTo>
                  <a:lnTo>
                    <a:pt x="19056" y="44269"/>
                  </a:lnTo>
                  <a:lnTo>
                    <a:pt x="19076" y="45354"/>
                  </a:lnTo>
                  <a:lnTo>
                    <a:pt x="19091" y="46430"/>
                  </a:lnTo>
                  <a:lnTo>
                    <a:pt x="19116" y="48600"/>
                  </a:lnTo>
                  <a:lnTo>
                    <a:pt x="19131" y="50779"/>
                  </a:lnTo>
                  <a:lnTo>
                    <a:pt x="19131" y="52966"/>
                  </a:lnTo>
                  <a:lnTo>
                    <a:pt x="19121" y="55153"/>
                  </a:lnTo>
                  <a:lnTo>
                    <a:pt x="19101" y="57332"/>
                  </a:lnTo>
                  <a:lnTo>
                    <a:pt x="19076" y="59502"/>
                  </a:lnTo>
                  <a:lnTo>
                    <a:pt x="19041" y="61663"/>
                  </a:lnTo>
                  <a:lnTo>
                    <a:pt x="19000" y="63806"/>
                  </a:lnTo>
                  <a:lnTo>
                    <a:pt x="18950" y="65923"/>
                  </a:lnTo>
                  <a:lnTo>
                    <a:pt x="18895" y="68013"/>
                  </a:lnTo>
                  <a:lnTo>
                    <a:pt x="18830" y="70068"/>
                  </a:lnTo>
                  <a:lnTo>
                    <a:pt x="18765" y="72088"/>
                  </a:lnTo>
                  <a:lnTo>
                    <a:pt x="18695" y="74073"/>
                  </a:lnTo>
                  <a:lnTo>
                    <a:pt x="18624" y="76004"/>
                  </a:lnTo>
                  <a:lnTo>
                    <a:pt x="18544" y="77892"/>
                  </a:lnTo>
                  <a:lnTo>
                    <a:pt x="18469" y="79727"/>
                  </a:lnTo>
                  <a:lnTo>
                    <a:pt x="18389" y="81491"/>
                  </a:lnTo>
                  <a:lnTo>
                    <a:pt x="18308" y="83202"/>
                  </a:lnTo>
                  <a:lnTo>
                    <a:pt x="18223" y="84833"/>
                  </a:lnTo>
                  <a:lnTo>
                    <a:pt x="18223" y="84833"/>
                  </a:lnTo>
                  <a:lnTo>
                    <a:pt x="18017" y="84930"/>
                  </a:lnTo>
                  <a:lnTo>
                    <a:pt x="17812" y="85019"/>
                  </a:lnTo>
                  <a:lnTo>
                    <a:pt x="17601" y="85098"/>
                  </a:lnTo>
                  <a:lnTo>
                    <a:pt x="17385" y="85160"/>
                  </a:lnTo>
                  <a:lnTo>
                    <a:pt x="17170" y="85213"/>
                  </a:lnTo>
                  <a:lnTo>
                    <a:pt x="16954" y="85257"/>
                  </a:lnTo>
                  <a:lnTo>
                    <a:pt x="16728" y="85283"/>
                  </a:lnTo>
                  <a:lnTo>
                    <a:pt x="16508" y="85292"/>
                  </a:lnTo>
                  <a:lnTo>
                    <a:pt x="16282" y="85301"/>
                  </a:lnTo>
                  <a:lnTo>
                    <a:pt x="16051" y="85283"/>
                  </a:lnTo>
                  <a:lnTo>
                    <a:pt x="15820" y="85266"/>
                  </a:lnTo>
                  <a:lnTo>
                    <a:pt x="15585" y="85221"/>
                  </a:lnTo>
                  <a:lnTo>
                    <a:pt x="15349" y="85169"/>
                  </a:lnTo>
                  <a:lnTo>
                    <a:pt x="15113" y="85107"/>
                  </a:lnTo>
                  <a:lnTo>
                    <a:pt x="14873" y="85019"/>
                  </a:lnTo>
                  <a:lnTo>
                    <a:pt x="14627" y="84922"/>
                  </a:lnTo>
                  <a:lnTo>
                    <a:pt x="14386" y="84816"/>
                  </a:lnTo>
                  <a:lnTo>
                    <a:pt x="14135" y="84683"/>
                  </a:lnTo>
                  <a:lnTo>
                    <a:pt x="13889" y="84542"/>
                  </a:lnTo>
                  <a:lnTo>
                    <a:pt x="13639" y="84384"/>
                  </a:lnTo>
                  <a:lnTo>
                    <a:pt x="13383" y="84207"/>
                  </a:lnTo>
                  <a:lnTo>
                    <a:pt x="13127" y="84013"/>
                  </a:lnTo>
                  <a:lnTo>
                    <a:pt x="12871" y="83810"/>
                  </a:lnTo>
                  <a:lnTo>
                    <a:pt x="12610" y="83581"/>
                  </a:lnTo>
                  <a:lnTo>
                    <a:pt x="12350" y="83334"/>
                  </a:lnTo>
                  <a:lnTo>
                    <a:pt x="12089" y="83069"/>
                  </a:lnTo>
                  <a:lnTo>
                    <a:pt x="11823" y="82796"/>
                  </a:lnTo>
                  <a:lnTo>
                    <a:pt x="11557" y="82496"/>
                  </a:lnTo>
                  <a:lnTo>
                    <a:pt x="11291" y="82179"/>
                  </a:lnTo>
                  <a:lnTo>
                    <a:pt x="11020" y="81843"/>
                  </a:lnTo>
                  <a:lnTo>
                    <a:pt x="10750" y="81482"/>
                  </a:lnTo>
                  <a:lnTo>
                    <a:pt x="10479" y="81111"/>
                  </a:lnTo>
                  <a:lnTo>
                    <a:pt x="10479" y="81111"/>
                  </a:lnTo>
                  <a:lnTo>
                    <a:pt x="10308" y="80855"/>
                  </a:lnTo>
                  <a:lnTo>
                    <a:pt x="10138" y="80600"/>
                  </a:lnTo>
                  <a:lnTo>
                    <a:pt x="9967" y="80317"/>
                  </a:lnTo>
                  <a:lnTo>
                    <a:pt x="9802" y="80026"/>
                  </a:lnTo>
                  <a:lnTo>
                    <a:pt x="9636" y="79727"/>
                  </a:lnTo>
                  <a:lnTo>
                    <a:pt x="9471" y="79409"/>
                  </a:lnTo>
                  <a:lnTo>
                    <a:pt x="9305" y="79083"/>
                  </a:lnTo>
                  <a:lnTo>
                    <a:pt x="9144" y="78739"/>
                  </a:lnTo>
                  <a:lnTo>
                    <a:pt x="8984" y="78386"/>
                  </a:lnTo>
                  <a:lnTo>
                    <a:pt x="8829" y="78024"/>
                  </a:lnTo>
                  <a:lnTo>
                    <a:pt x="8668" y="77654"/>
                  </a:lnTo>
                  <a:lnTo>
                    <a:pt x="8518" y="77266"/>
                  </a:lnTo>
                  <a:lnTo>
                    <a:pt x="8362" y="76869"/>
                  </a:lnTo>
                  <a:lnTo>
                    <a:pt x="8212" y="76463"/>
                  </a:lnTo>
                  <a:lnTo>
                    <a:pt x="8061" y="76048"/>
                  </a:lnTo>
                  <a:lnTo>
                    <a:pt x="7911" y="75616"/>
                  </a:lnTo>
                  <a:lnTo>
                    <a:pt x="7760" y="75175"/>
                  </a:lnTo>
                  <a:lnTo>
                    <a:pt x="7615" y="74734"/>
                  </a:lnTo>
                  <a:lnTo>
                    <a:pt x="7469" y="74276"/>
                  </a:lnTo>
                  <a:lnTo>
                    <a:pt x="7329" y="73808"/>
                  </a:lnTo>
                  <a:lnTo>
                    <a:pt x="7188" y="73332"/>
                  </a:lnTo>
                  <a:lnTo>
                    <a:pt x="7048" y="72856"/>
                  </a:lnTo>
                  <a:lnTo>
                    <a:pt x="6907" y="72362"/>
                  </a:lnTo>
                  <a:lnTo>
                    <a:pt x="6772" y="71859"/>
                  </a:lnTo>
                  <a:lnTo>
                    <a:pt x="6637" y="71356"/>
                  </a:lnTo>
                  <a:lnTo>
                    <a:pt x="6501" y="70836"/>
                  </a:lnTo>
                  <a:lnTo>
                    <a:pt x="6371" y="70315"/>
                  </a:lnTo>
                  <a:lnTo>
                    <a:pt x="6240" y="69786"/>
                  </a:lnTo>
                  <a:lnTo>
                    <a:pt x="5980" y="68710"/>
                  </a:lnTo>
                  <a:lnTo>
                    <a:pt x="5729" y="67599"/>
                  </a:lnTo>
                  <a:lnTo>
                    <a:pt x="5483" y="66470"/>
                  </a:lnTo>
                  <a:lnTo>
                    <a:pt x="5242" y="65323"/>
                  </a:lnTo>
                  <a:lnTo>
                    <a:pt x="5006" y="64150"/>
                  </a:lnTo>
                  <a:lnTo>
                    <a:pt x="4781" y="62959"/>
                  </a:lnTo>
                  <a:lnTo>
                    <a:pt x="4555" y="61760"/>
                  </a:lnTo>
                  <a:lnTo>
                    <a:pt x="4339" y="60543"/>
                  </a:lnTo>
                  <a:lnTo>
                    <a:pt x="4129" y="59308"/>
                  </a:lnTo>
                  <a:lnTo>
                    <a:pt x="3918" y="58073"/>
                  </a:lnTo>
                  <a:lnTo>
                    <a:pt x="3717" y="56820"/>
                  </a:lnTo>
                  <a:lnTo>
                    <a:pt x="3527" y="55568"/>
                  </a:lnTo>
                  <a:lnTo>
                    <a:pt x="3336" y="54307"/>
                  </a:lnTo>
                  <a:lnTo>
                    <a:pt x="3151" y="53045"/>
                  </a:lnTo>
                  <a:lnTo>
                    <a:pt x="2975" y="51784"/>
                  </a:lnTo>
                  <a:lnTo>
                    <a:pt x="2800" y="50532"/>
                  </a:lnTo>
                  <a:lnTo>
                    <a:pt x="2634" y="49270"/>
                  </a:lnTo>
                  <a:lnTo>
                    <a:pt x="2474" y="48027"/>
                  </a:lnTo>
                  <a:lnTo>
                    <a:pt x="2318" y="46783"/>
                  </a:lnTo>
                  <a:lnTo>
                    <a:pt x="2163" y="45548"/>
                  </a:lnTo>
                  <a:lnTo>
                    <a:pt x="2017" y="44331"/>
                  </a:lnTo>
                  <a:lnTo>
                    <a:pt x="1877" y="43123"/>
                  </a:lnTo>
                  <a:lnTo>
                    <a:pt x="1741" y="41932"/>
                  </a:lnTo>
                  <a:lnTo>
                    <a:pt x="1616" y="40750"/>
                  </a:lnTo>
                  <a:lnTo>
                    <a:pt x="1370" y="38466"/>
                  </a:lnTo>
                  <a:lnTo>
                    <a:pt x="1149" y="36269"/>
                  </a:lnTo>
                  <a:lnTo>
                    <a:pt x="944" y="34179"/>
                  </a:lnTo>
                  <a:lnTo>
                    <a:pt x="763" y="32221"/>
                  </a:lnTo>
                  <a:lnTo>
                    <a:pt x="598" y="30395"/>
                  </a:lnTo>
                  <a:lnTo>
                    <a:pt x="457" y="28728"/>
                  </a:lnTo>
                  <a:lnTo>
                    <a:pt x="337" y="27229"/>
                  </a:lnTo>
                  <a:lnTo>
                    <a:pt x="231" y="25923"/>
                  </a:lnTo>
                  <a:lnTo>
                    <a:pt x="146" y="24821"/>
                  </a:lnTo>
                  <a:lnTo>
                    <a:pt x="36" y="23277"/>
                  </a:lnTo>
                  <a:lnTo>
                    <a:pt x="1" y="22739"/>
                  </a:lnTo>
                  <a:lnTo>
                    <a:pt x="6270" y="20367"/>
                  </a:lnTo>
                  <a:lnTo>
                    <a:pt x="15876" y="60957"/>
                  </a:lnTo>
                  <a:lnTo>
                    <a:pt x="15876" y="60957"/>
                  </a:lnTo>
                  <a:lnTo>
                    <a:pt x="15841" y="59387"/>
                  </a:lnTo>
                  <a:lnTo>
                    <a:pt x="15795" y="57729"/>
                  </a:lnTo>
                  <a:lnTo>
                    <a:pt x="15745" y="56000"/>
                  </a:lnTo>
                  <a:lnTo>
                    <a:pt x="15690" y="54192"/>
                  </a:lnTo>
                  <a:lnTo>
                    <a:pt x="15565" y="50399"/>
                  </a:lnTo>
                  <a:lnTo>
                    <a:pt x="15499" y="48415"/>
                  </a:lnTo>
                  <a:lnTo>
                    <a:pt x="15439" y="46386"/>
                  </a:lnTo>
                  <a:lnTo>
                    <a:pt x="15379" y="44313"/>
                  </a:lnTo>
                  <a:lnTo>
                    <a:pt x="15324" y="42214"/>
                  </a:lnTo>
                  <a:lnTo>
                    <a:pt x="15279" y="40080"/>
                  </a:lnTo>
                  <a:lnTo>
                    <a:pt x="15239" y="37928"/>
                  </a:lnTo>
                  <a:lnTo>
                    <a:pt x="15214" y="35758"/>
                  </a:lnTo>
                  <a:lnTo>
                    <a:pt x="15204" y="34673"/>
                  </a:lnTo>
                  <a:lnTo>
                    <a:pt x="15194" y="33579"/>
                  </a:lnTo>
                  <a:lnTo>
                    <a:pt x="15194" y="32494"/>
                  </a:lnTo>
                  <a:lnTo>
                    <a:pt x="15194" y="31401"/>
                  </a:lnTo>
                  <a:lnTo>
                    <a:pt x="15194" y="30316"/>
                  </a:lnTo>
                  <a:lnTo>
                    <a:pt x="15204" y="29231"/>
                  </a:lnTo>
                  <a:lnTo>
                    <a:pt x="15219" y="28146"/>
                  </a:lnTo>
                  <a:lnTo>
                    <a:pt x="15234" y="27061"/>
                  </a:lnTo>
                  <a:lnTo>
                    <a:pt x="15254" y="25985"/>
                  </a:lnTo>
                  <a:lnTo>
                    <a:pt x="15284" y="24909"/>
                  </a:lnTo>
                  <a:lnTo>
                    <a:pt x="15314" y="23842"/>
                  </a:lnTo>
                  <a:lnTo>
                    <a:pt x="15354" y="22783"/>
                  </a:lnTo>
                  <a:lnTo>
                    <a:pt x="15394" y="21725"/>
                  </a:lnTo>
                  <a:lnTo>
                    <a:pt x="15444" y="20684"/>
                  </a:lnTo>
                  <a:lnTo>
                    <a:pt x="15499" y="19643"/>
                  </a:lnTo>
                  <a:lnTo>
                    <a:pt x="15560" y="18620"/>
                  </a:lnTo>
                  <a:lnTo>
                    <a:pt x="15625" y="17597"/>
                  </a:lnTo>
                  <a:lnTo>
                    <a:pt x="15700" y="16592"/>
                  </a:lnTo>
                  <a:lnTo>
                    <a:pt x="15785" y="15595"/>
                  </a:lnTo>
                  <a:lnTo>
                    <a:pt x="15871" y="14616"/>
                  </a:lnTo>
                  <a:lnTo>
                    <a:pt x="15966" y="13646"/>
                  </a:lnTo>
                  <a:lnTo>
                    <a:pt x="16071" y="12693"/>
                  </a:lnTo>
                  <a:lnTo>
                    <a:pt x="16182" y="11758"/>
                  </a:lnTo>
                  <a:lnTo>
                    <a:pt x="16302" y="10832"/>
                  </a:lnTo>
                  <a:lnTo>
                    <a:pt x="16427" y="9924"/>
                  </a:lnTo>
                  <a:lnTo>
                    <a:pt x="16563" y="9033"/>
                  </a:lnTo>
                  <a:lnTo>
                    <a:pt x="16708" y="8160"/>
                  </a:lnTo>
                  <a:lnTo>
                    <a:pt x="16864" y="7313"/>
                  </a:lnTo>
                  <a:lnTo>
                    <a:pt x="16944" y="6889"/>
                  </a:lnTo>
                  <a:lnTo>
                    <a:pt x="17024" y="6475"/>
                  </a:lnTo>
                  <a:lnTo>
                    <a:pt x="17110" y="6069"/>
                  </a:lnTo>
                  <a:lnTo>
                    <a:pt x="17200" y="5663"/>
                  </a:lnTo>
                  <a:lnTo>
                    <a:pt x="17290" y="5266"/>
                  </a:lnTo>
                  <a:lnTo>
                    <a:pt x="17380" y="4878"/>
                  </a:lnTo>
                  <a:lnTo>
                    <a:pt x="17476" y="4490"/>
                  </a:lnTo>
                  <a:lnTo>
                    <a:pt x="17571" y="4111"/>
                  </a:lnTo>
                  <a:lnTo>
                    <a:pt x="17671" y="3732"/>
                  </a:lnTo>
                  <a:lnTo>
                    <a:pt x="17772" y="3361"/>
                  </a:lnTo>
                  <a:lnTo>
                    <a:pt x="17877" y="3000"/>
                  </a:lnTo>
                  <a:lnTo>
                    <a:pt x="17987" y="2638"/>
                  </a:lnTo>
                  <a:lnTo>
                    <a:pt x="18093" y="2285"/>
                  </a:lnTo>
                  <a:lnTo>
                    <a:pt x="18208" y="1941"/>
                  </a:lnTo>
                  <a:lnTo>
                    <a:pt x="18323" y="1597"/>
                  </a:lnTo>
                  <a:lnTo>
                    <a:pt x="18439" y="1271"/>
                  </a:lnTo>
                  <a:lnTo>
                    <a:pt x="18559" y="945"/>
                  </a:lnTo>
                  <a:lnTo>
                    <a:pt x="18684" y="618"/>
                  </a:lnTo>
                  <a:lnTo>
                    <a:pt x="18810" y="310"/>
                  </a:lnTo>
                  <a:lnTo>
                    <a:pt x="18940" y="1"/>
                  </a:ln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2908525" y="-4348825"/>
              <a:ext cx="1623250" cy="3525225"/>
            </a:xfrm>
            <a:custGeom>
              <a:avLst/>
              <a:gdLst/>
              <a:ahLst/>
              <a:cxnLst/>
              <a:rect l="l" t="t" r="r" b="b"/>
              <a:pathLst>
                <a:path w="64930" h="141009" extrusionOk="0">
                  <a:moveTo>
                    <a:pt x="39680" y="0"/>
                  </a:moveTo>
                  <a:lnTo>
                    <a:pt x="36716" y="4093"/>
                  </a:lnTo>
                  <a:lnTo>
                    <a:pt x="33380" y="8715"/>
                  </a:lnTo>
                  <a:lnTo>
                    <a:pt x="31645" y="11132"/>
                  </a:lnTo>
                  <a:lnTo>
                    <a:pt x="29894" y="13575"/>
                  </a:lnTo>
                  <a:lnTo>
                    <a:pt x="28164" y="16000"/>
                  </a:lnTo>
                  <a:lnTo>
                    <a:pt x="26478" y="18382"/>
                  </a:lnTo>
                  <a:lnTo>
                    <a:pt x="24863" y="20666"/>
                  </a:lnTo>
                  <a:lnTo>
                    <a:pt x="23349" y="22836"/>
                  </a:lnTo>
                  <a:lnTo>
                    <a:pt x="21964" y="24838"/>
                  </a:lnTo>
                  <a:lnTo>
                    <a:pt x="21327" y="25764"/>
                  </a:lnTo>
                  <a:lnTo>
                    <a:pt x="20730" y="26637"/>
                  </a:lnTo>
                  <a:lnTo>
                    <a:pt x="20184" y="27458"/>
                  </a:lnTo>
                  <a:lnTo>
                    <a:pt x="19682" y="28207"/>
                  </a:lnTo>
                  <a:lnTo>
                    <a:pt x="19236" y="28895"/>
                  </a:lnTo>
                  <a:lnTo>
                    <a:pt x="18844" y="29504"/>
                  </a:lnTo>
                  <a:lnTo>
                    <a:pt x="18513" y="30033"/>
                  </a:lnTo>
                  <a:lnTo>
                    <a:pt x="18243" y="30492"/>
                  </a:lnTo>
                  <a:lnTo>
                    <a:pt x="18132" y="30686"/>
                  </a:lnTo>
                  <a:lnTo>
                    <a:pt x="18042" y="30853"/>
                  </a:lnTo>
                  <a:lnTo>
                    <a:pt x="17967" y="31003"/>
                  </a:lnTo>
                  <a:lnTo>
                    <a:pt x="17906" y="31127"/>
                  </a:lnTo>
                  <a:lnTo>
                    <a:pt x="17791" y="31409"/>
                  </a:lnTo>
                  <a:lnTo>
                    <a:pt x="17671" y="31709"/>
                  </a:lnTo>
                  <a:lnTo>
                    <a:pt x="17550" y="32018"/>
                  </a:lnTo>
                  <a:lnTo>
                    <a:pt x="17430" y="32353"/>
                  </a:lnTo>
                  <a:lnTo>
                    <a:pt x="17310" y="32688"/>
                  </a:lnTo>
                  <a:lnTo>
                    <a:pt x="17184" y="33050"/>
                  </a:lnTo>
                  <a:lnTo>
                    <a:pt x="17064" y="33420"/>
                  </a:lnTo>
                  <a:lnTo>
                    <a:pt x="16938" y="33808"/>
                  </a:lnTo>
                  <a:lnTo>
                    <a:pt x="16813" y="34214"/>
                  </a:lnTo>
                  <a:lnTo>
                    <a:pt x="16688" y="34629"/>
                  </a:lnTo>
                  <a:lnTo>
                    <a:pt x="16432" y="35502"/>
                  </a:lnTo>
                  <a:lnTo>
                    <a:pt x="16171" y="36428"/>
                  </a:lnTo>
                  <a:lnTo>
                    <a:pt x="15905" y="37407"/>
                  </a:lnTo>
                  <a:lnTo>
                    <a:pt x="15639" y="38439"/>
                  </a:lnTo>
                  <a:lnTo>
                    <a:pt x="15373" y="39524"/>
                  </a:lnTo>
                  <a:lnTo>
                    <a:pt x="15098" y="40653"/>
                  </a:lnTo>
                  <a:lnTo>
                    <a:pt x="14822" y="41826"/>
                  </a:lnTo>
                  <a:lnTo>
                    <a:pt x="14546" y="43052"/>
                  </a:lnTo>
                  <a:lnTo>
                    <a:pt x="14265" y="44322"/>
                  </a:lnTo>
                  <a:lnTo>
                    <a:pt x="13984" y="45627"/>
                  </a:lnTo>
                  <a:lnTo>
                    <a:pt x="13698" y="46986"/>
                  </a:lnTo>
                  <a:lnTo>
                    <a:pt x="13407" y="48370"/>
                  </a:lnTo>
                  <a:lnTo>
                    <a:pt x="13121" y="49808"/>
                  </a:lnTo>
                  <a:lnTo>
                    <a:pt x="12830" y="51272"/>
                  </a:lnTo>
                  <a:lnTo>
                    <a:pt x="12535" y="52772"/>
                  </a:lnTo>
                  <a:lnTo>
                    <a:pt x="12239" y="54315"/>
                  </a:lnTo>
                  <a:lnTo>
                    <a:pt x="11943" y="55885"/>
                  </a:lnTo>
                  <a:lnTo>
                    <a:pt x="11647" y="57482"/>
                  </a:lnTo>
                  <a:lnTo>
                    <a:pt x="11346" y="59113"/>
                  </a:lnTo>
                  <a:lnTo>
                    <a:pt x="11050" y="60772"/>
                  </a:lnTo>
                  <a:lnTo>
                    <a:pt x="10749" y="62456"/>
                  </a:lnTo>
                  <a:lnTo>
                    <a:pt x="10448" y="64167"/>
                  </a:lnTo>
                  <a:lnTo>
                    <a:pt x="10142" y="65905"/>
                  </a:lnTo>
                  <a:lnTo>
                    <a:pt x="9841" y="67660"/>
                  </a:lnTo>
                  <a:lnTo>
                    <a:pt x="9535" y="69442"/>
                  </a:lnTo>
                  <a:lnTo>
                    <a:pt x="8933" y="73058"/>
                  </a:lnTo>
                  <a:lnTo>
                    <a:pt x="8326" y="76736"/>
                  </a:lnTo>
                  <a:lnTo>
                    <a:pt x="7719" y="80476"/>
                  </a:lnTo>
                  <a:lnTo>
                    <a:pt x="7118" y="84260"/>
                  </a:lnTo>
                  <a:lnTo>
                    <a:pt x="6521" y="88070"/>
                  </a:lnTo>
                  <a:lnTo>
                    <a:pt x="5924" y="91907"/>
                  </a:lnTo>
                  <a:lnTo>
                    <a:pt x="5337" y="95752"/>
                  </a:lnTo>
                  <a:lnTo>
                    <a:pt x="4755" y="99589"/>
                  </a:lnTo>
                  <a:lnTo>
                    <a:pt x="4183" y="103417"/>
                  </a:lnTo>
                  <a:lnTo>
                    <a:pt x="3617" y="107219"/>
                  </a:lnTo>
                  <a:lnTo>
                    <a:pt x="3065" y="110976"/>
                  </a:lnTo>
                  <a:lnTo>
                    <a:pt x="2523" y="114698"/>
                  </a:lnTo>
                  <a:lnTo>
                    <a:pt x="1991" y="118350"/>
                  </a:lnTo>
                  <a:lnTo>
                    <a:pt x="973" y="125432"/>
                  </a:lnTo>
                  <a:lnTo>
                    <a:pt x="20" y="132127"/>
                  </a:lnTo>
                  <a:lnTo>
                    <a:pt x="10" y="132224"/>
                  </a:lnTo>
                  <a:lnTo>
                    <a:pt x="5" y="132321"/>
                  </a:lnTo>
                  <a:lnTo>
                    <a:pt x="0" y="132418"/>
                  </a:lnTo>
                  <a:lnTo>
                    <a:pt x="0" y="132515"/>
                  </a:lnTo>
                  <a:lnTo>
                    <a:pt x="0" y="132612"/>
                  </a:lnTo>
                  <a:lnTo>
                    <a:pt x="10" y="132718"/>
                  </a:lnTo>
                  <a:lnTo>
                    <a:pt x="20" y="132824"/>
                  </a:lnTo>
                  <a:lnTo>
                    <a:pt x="35" y="132930"/>
                  </a:lnTo>
                  <a:lnTo>
                    <a:pt x="70" y="133141"/>
                  </a:lnTo>
                  <a:lnTo>
                    <a:pt x="121" y="133362"/>
                  </a:lnTo>
                  <a:lnTo>
                    <a:pt x="186" y="133582"/>
                  </a:lnTo>
                  <a:lnTo>
                    <a:pt x="261" y="133812"/>
                  </a:lnTo>
                  <a:lnTo>
                    <a:pt x="351" y="134041"/>
                  </a:lnTo>
                  <a:lnTo>
                    <a:pt x="447" y="134279"/>
                  </a:lnTo>
                  <a:lnTo>
                    <a:pt x="557" y="134508"/>
                  </a:lnTo>
                  <a:lnTo>
                    <a:pt x="677" y="134746"/>
                  </a:lnTo>
                  <a:lnTo>
                    <a:pt x="813" y="134993"/>
                  </a:lnTo>
                  <a:lnTo>
                    <a:pt x="953" y="135232"/>
                  </a:lnTo>
                  <a:lnTo>
                    <a:pt x="1099" y="135479"/>
                  </a:lnTo>
                  <a:lnTo>
                    <a:pt x="1259" y="135717"/>
                  </a:lnTo>
                  <a:lnTo>
                    <a:pt x="1425" y="135964"/>
                  </a:lnTo>
                  <a:lnTo>
                    <a:pt x="1600" y="136211"/>
                  </a:lnTo>
                  <a:lnTo>
                    <a:pt x="1781" y="136449"/>
                  </a:lnTo>
                  <a:lnTo>
                    <a:pt x="1971" y="136687"/>
                  </a:lnTo>
                  <a:lnTo>
                    <a:pt x="2167" y="136925"/>
                  </a:lnTo>
                  <a:lnTo>
                    <a:pt x="2373" y="137163"/>
                  </a:lnTo>
                  <a:lnTo>
                    <a:pt x="2578" y="137401"/>
                  </a:lnTo>
                  <a:lnTo>
                    <a:pt x="2794" y="137631"/>
                  </a:lnTo>
                  <a:lnTo>
                    <a:pt x="3010" y="137851"/>
                  </a:lnTo>
                  <a:lnTo>
                    <a:pt x="3235" y="138081"/>
                  </a:lnTo>
                  <a:lnTo>
                    <a:pt x="3461" y="138292"/>
                  </a:lnTo>
                  <a:lnTo>
                    <a:pt x="3692" y="138504"/>
                  </a:lnTo>
                  <a:lnTo>
                    <a:pt x="3928" y="138716"/>
                  </a:lnTo>
                  <a:lnTo>
                    <a:pt x="4163" y="138918"/>
                  </a:lnTo>
                  <a:lnTo>
                    <a:pt x="4404" y="139112"/>
                  </a:lnTo>
                  <a:lnTo>
                    <a:pt x="4645" y="139298"/>
                  </a:lnTo>
                  <a:lnTo>
                    <a:pt x="4886" y="139483"/>
                  </a:lnTo>
                  <a:lnTo>
                    <a:pt x="5126" y="139651"/>
                  </a:lnTo>
                  <a:lnTo>
                    <a:pt x="5372" y="139818"/>
                  </a:lnTo>
                  <a:lnTo>
                    <a:pt x="5618" y="139977"/>
                  </a:lnTo>
                  <a:lnTo>
                    <a:pt x="5864" y="140118"/>
                  </a:lnTo>
                  <a:lnTo>
                    <a:pt x="6104" y="140259"/>
                  </a:lnTo>
                  <a:lnTo>
                    <a:pt x="6350" y="140391"/>
                  </a:lnTo>
                  <a:lnTo>
                    <a:pt x="6591" y="140506"/>
                  </a:lnTo>
                  <a:lnTo>
                    <a:pt x="6827" y="140612"/>
                  </a:lnTo>
                  <a:lnTo>
                    <a:pt x="7062" y="140709"/>
                  </a:lnTo>
                  <a:lnTo>
                    <a:pt x="7298" y="140788"/>
                  </a:lnTo>
                  <a:lnTo>
                    <a:pt x="7529" y="140859"/>
                  </a:lnTo>
                  <a:lnTo>
                    <a:pt x="7755" y="140912"/>
                  </a:lnTo>
                  <a:lnTo>
                    <a:pt x="7980" y="140965"/>
                  </a:lnTo>
                  <a:lnTo>
                    <a:pt x="8196" y="140991"/>
                  </a:lnTo>
                  <a:lnTo>
                    <a:pt x="8412" y="141009"/>
                  </a:lnTo>
                  <a:lnTo>
                    <a:pt x="8617" y="141009"/>
                  </a:lnTo>
                  <a:lnTo>
                    <a:pt x="8823" y="141000"/>
                  </a:lnTo>
                  <a:lnTo>
                    <a:pt x="9019" y="140974"/>
                  </a:lnTo>
                  <a:lnTo>
                    <a:pt x="9209" y="140929"/>
                  </a:lnTo>
                  <a:lnTo>
                    <a:pt x="9390" y="140868"/>
                  </a:lnTo>
                  <a:lnTo>
                    <a:pt x="9565" y="140788"/>
                  </a:lnTo>
                  <a:lnTo>
                    <a:pt x="9650" y="140744"/>
                  </a:lnTo>
                  <a:lnTo>
                    <a:pt x="9731" y="140691"/>
                  </a:lnTo>
                  <a:lnTo>
                    <a:pt x="9811" y="140638"/>
                  </a:lnTo>
                  <a:lnTo>
                    <a:pt x="9891" y="140585"/>
                  </a:lnTo>
                  <a:lnTo>
                    <a:pt x="9966" y="140515"/>
                  </a:lnTo>
                  <a:lnTo>
                    <a:pt x="10042" y="140453"/>
                  </a:lnTo>
                  <a:lnTo>
                    <a:pt x="10112" y="140383"/>
                  </a:lnTo>
                  <a:lnTo>
                    <a:pt x="10182" y="140303"/>
                  </a:lnTo>
                  <a:lnTo>
                    <a:pt x="10247" y="140224"/>
                  </a:lnTo>
                  <a:lnTo>
                    <a:pt x="10313" y="140136"/>
                  </a:lnTo>
                  <a:lnTo>
                    <a:pt x="10373" y="140039"/>
                  </a:lnTo>
                  <a:lnTo>
                    <a:pt x="10433" y="139942"/>
                  </a:lnTo>
                  <a:lnTo>
                    <a:pt x="10488" y="139845"/>
                  </a:lnTo>
                  <a:lnTo>
                    <a:pt x="10543" y="139739"/>
                  </a:lnTo>
                  <a:lnTo>
                    <a:pt x="10593" y="139624"/>
                  </a:lnTo>
                  <a:lnTo>
                    <a:pt x="10639" y="139509"/>
                  </a:lnTo>
                  <a:lnTo>
                    <a:pt x="10684" y="139386"/>
                  </a:lnTo>
                  <a:lnTo>
                    <a:pt x="10729" y="139262"/>
                  </a:lnTo>
                  <a:lnTo>
                    <a:pt x="10769" y="139130"/>
                  </a:lnTo>
                  <a:lnTo>
                    <a:pt x="10804" y="138989"/>
                  </a:lnTo>
                  <a:lnTo>
                    <a:pt x="23479" y="70465"/>
                  </a:lnTo>
                  <a:lnTo>
                    <a:pt x="23584" y="69909"/>
                  </a:lnTo>
                  <a:lnTo>
                    <a:pt x="23700" y="69362"/>
                  </a:lnTo>
                  <a:lnTo>
                    <a:pt x="23825" y="68824"/>
                  </a:lnTo>
                  <a:lnTo>
                    <a:pt x="23955" y="68286"/>
                  </a:lnTo>
                  <a:lnTo>
                    <a:pt x="24091" y="67766"/>
                  </a:lnTo>
                  <a:lnTo>
                    <a:pt x="24241" y="67246"/>
                  </a:lnTo>
                  <a:lnTo>
                    <a:pt x="24392" y="66734"/>
                  </a:lnTo>
                  <a:lnTo>
                    <a:pt x="24552" y="66231"/>
                  </a:lnTo>
                  <a:lnTo>
                    <a:pt x="24723" y="65737"/>
                  </a:lnTo>
                  <a:lnTo>
                    <a:pt x="24898" y="65252"/>
                  </a:lnTo>
                  <a:lnTo>
                    <a:pt x="25079" y="64776"/>
                  </a:lnTo>
                  <a:lnTo>
                    <a:pt x="25270" y="64300"/>
                  </a:lnTo>
                  <a:lnTo>
                    <a:pt x="25465" y="63841"/>
                  </a:lnTo>
                  <a:lnTo>
                    <a:pt x="25666" y="63391"/>
                  </a:lnTo>
                  <a:lnTo>
                    <a:pt x="25877" y="62959"/>
                  </a:lnTo>
                  <a:lnTo>
                    <a:pt x="26092" y="62527"/>
                  </a:lnTo>
                  <a:lnTo>
                    <a:pt x="26313" y="62103"/>
                  </a:lnTo>
                  <a:lnTo>
                    <a:pt x="26544" y="61698"/>
                  </a:lnTo>
                  <a:lnTo>
                    <a:pt x="26774" y="61292"/>
                  </a:lnTo>
                  <a:lnTo>
                    <a:pt x="27015" y="60904"/>
                  </a:lnTo>
                  <a:lnTo>
                    <a:pt x="27261" y="60525"/>
                  </a:lnTo>
                  <a:lnTo>
                    <a:pt x="27517" y="60163"/>
                  </a:lnTo>
                  <a:lnTo>
                    <a:pt x="27772" y="59810"/>
                  </a:lnTo>
                  <a:lnTo>
                    <a:pt x="28033" y="59466"/>
                  </a:lnTo>
                  <a:lnTo>
                    <a:pt x="28304" y="59131"/>
                  </a:lnTo>
                  <a:lnTo>
                    <a:pt x="28575" y="58813"/>
                  </a:lnTo>
                  <a:lnTo>
                    <a:pt x="28856" y="58505"/>
                  </a:lnTo>
                  <a:lnTo>
                    <a:pt x="29142" y="58205"/>
                  </a:lnTo>
                  <a:lnTo>
                    <a:pt x="29428" y="57923"/>
                  </a:lnTo>
                  <a:lnTo>
                    <a:pt x="29724" y="57649"/>
                  </a:lnTo>
                  <a:lnTo>
                    <a:pt x="30020" y="57393"/>
                  </a:lnTo>
                  <a:lnTo>
                    <a:pt x="30325" y="57155"/>
                  </a:lnTo>
                  <a:lnTo>
                    <a:pt x="31228" y="56441"/>
                  </a:lnTo>
                  <a:lnTo>
                    <a:pt x="32186" y="55682"/>
                  </a:lnTo>
                  <a:lnTo>
                    <a:pt x="33200" y="54862"/>
                  </a:lnTo>
                  <a:lnTo>
                    <a:pt x="34258" y="53998"/>
                  </a:lnTo>
                  <a:lnTo>
                    <a:pt x="35356" y="53072"/>
                  </a:lnTo>
                  <a:lnTo>
                    <a:pt x="36490" y="52101"/>
                  </a:lnTo>
                  <a:lnTo>
                    <a:pt x="37659" y="51087"/>
                  </a:lnTo>
                  <a:lnTo>
                    <a:pt x="38857" y="50020"/>
                  </a:lnTo>
                  <a:lnTo>
                    <a:pt x="39469" y="49473"/>
                  </a:lnTo>
                  <a:lnTo>
                    <a:pt x="40081" y="48908"/>
                  </a:lnTo>
                  <a:lnTo>
                    <a:pt x="40703" y="48344"/>
                  </a:lnTo>
                  <a:lnTo>
                    <a:pt x="41325" y="47753"/>
                  </a:lnTo>
                  <a:lnTo>
                    <a:pt x="41952" y="47162"/>
                  </a:lnTo>
                  <a:lnTo>
                    <a:pt x="42584" y="46562"/>
                  </a:lnTo>
                  <a:lnTo>
                    <a:pt x="43216" y="45945"/>
                  </a:lnTo>
                  <a:lnTo>
                    <a:pt x="43853" y="45327"/>
                  </a:lnTo>
                  <a:lnTo>
                    <a:pt x="44495" y="44692"/>
                  </a:lnTo>
                  <a:lnTo>
                    <a:pt x="45132" y="44048"/>
                  </a:lnTo>
                  <a:lnTo>
                    <a:pt x="45774" y="43396"/>
                  </a:lnTo>
                  <a:lnTo>
                    <a:pt x="46411" y="42734"/>
                  </a:lnTo>
                  <a:lnTo>
                    <a:pt x="47053" y="42064"/>
                  </a:lnTo>
                  <a:lnTo>
                    <a:pt x="47690" y="41385"/>
                  </a:lnTo>
                  <a:lnTo>
                    <a:pt x="48327" y="40688"/>
                  </a:lnTo>
                  <a:lnTo>
                    <a:pt x="48964" y="39991"/>
                  </a:lnTo>
                  <a:lnTo>
                    <a:pt x="49596" y="39286"/>
                  </a:lnTo>
                  <a:lnTo>
                    <a:pt x="50223" y="38571"/>
                  </a:lnTo>
                  <a:lnTo>
                    <a:pt x="50850" y="37848"/>
                  </a:lnTo>
                  <a:lnTo>
                    <a:pt x="51472" y="37125"/>
                  </a:lnTo>
                  <a:lnTo>
                    <a:pt x="52089" y="36384"/>
                  </a:lnTo>
                  <a:lnTo>
                    <a:pt x="52701" y="35634"/>
                  </a:lnTo>
                  <a:lnTo>
                    <a:pt x="53303" y="34884"/>
                  </a:lnTo>
                  <a:lnTo>
                    <a:pt x="53905" y="34126"/>
                  </a:lnTo>
                  <a:lnTo>
                    <a:pt x="54496" y="33358"/>
                  </a:lnTo>
                  <a:lnTo>
                    <a:pt x="55078" y="32582"/>
                  </a:lnTo>
                  <a:lnTo>
                    <a:pt x="55655" y="31797"/>
                  </a:lnTo>
                  <a:lnTo>
                    <a:pt x="56227" y="31012"/>
                  </a:lnTo>
                  <a:lnTo>
                    <a:pt x="56784" y="30218"/>
                  </a:lnTo>
                  <a:lnTo>
                    <a:pt x="57330" y="29416"/>
                  </a:lnTo>
                  <a:lnTo>
                    <a:pt x="57872" y="28613"/>
                  </a:lnTo>
                  <a:lnTo>
                    <a:pt x="58399" y="27802"/>
                  </a:lnTo>
                  <a:lnTo>
                    <a:pt x="58915" y="26981"/>
                  </a:lnTo>
                  <a:lnTo>
                    <a:pt x="59422" y="26161"/>
                  </a:lnTo>
                  <a:lnTo>
                    <a:pt x="59913" y="25332"/>
                  </a:lnTo>
                  <a:lnTo>
                    <a:pt x="60390" y="24494"/>
                  </a:lnTo>
                  <a:lnTo>
                    <a:pt x="60856" y="23656"/>
                  </a:lnTo>
                  <a:lnTo>
                    <a:pt x="61087" y="23242"/>
                  </a:lnTo>
                  <a:lnTo>
                    <a:pt x="61308" y="22818"/>
                  </a:lnTo>
                  <a:lnTo>
                    <a:pt x="61529" y="22395"/>
                  </a:lnTo>
                  <a:lnTo>
                    <a:pt x="61744" y="21972"/>
                  </a:lnTo>
                  <a:lnTo>
                    <a:pt x="61960" y="21539"/>
                  </a:lnTo>
                  <a:lnTo>
                    <a:pt x="62166" y="21116"/>
                  </a:lnTo>
                  <a:lnTo>
                    <a:pt x="62371" y="20693"/>
                  </a:lnTo>
                  <a:lnTo>
                    <a:pt x="62572" y="20260"/>
                  </a:lnTo>
                  <a:lnTo>
                    <a:pt x="62772" y="19828"/>
                  </a:lnTo>
                  <a:lnTo>
                    <a:pt x="62963" y="19396"/>
                  </a:lnTo>
                  <a:lnTo>
                    <a:pt x="63154" y="18964"/>
                  </a:lnTo>
                  <a:lnTo>
                    <a:pt x="63339" y="18532"/>
                  </a:lnTo>
                  <a:lnTo>
                    <a:pt x="63515" y="18100"/>
                  </a:lnTo>
                  <a:lnTo>
                    <a:pt x="63695" y="17667"/>
                  </a:lnTo>
                  <a:lnTo>
                    <a:pt x="63866" y="17235"/>
                  </a:lnTo>
                  <a:lnTo>
                    <a:pt x="64031" y="16794"/>
                  </a:lnTo>
                  <a:lnTo>
                    <a:pt x="64192" y="16362"/>
                  </a:lnTo>
                  <a:lnTo>
                    <a:pt x="64352" y="15921"/>
                  </a:lnTo>
                  <a:lnTo>
                    <a:pt x="64503" y="15480"/>
                  </a:lnTo>
                  <a:lnTo>
                    <a:pt x="64648" y="15048"/>
                  </a:lnTo>
                  <a:lnTo>
                    <a:pt x="64794" y="14607"/>
                  </a:lnTo>
                  <a:lnTo>
                    <a:pt x="64929" y="14166"/>
                  </a:lnTo>
                  <a:lnTo>
                    <a:pt x="63886" y="14130"/>
                  </a:lnTo>
                  <a:lnTo>
                    <a:pt x="62833" y="14086"/>
                  </a:lnTo>
                  <a:lnTo>
                    <a:pt x="61774" y="14016"/>
                  </a:lnTo>
                  <a:lnTo>
                    <a:pt x="60716" y="13936"/>
                  </a:lnTo>
                  <a:lnTo>
                    <a:pt x="59653" y="13831"/>
                  </a:lnTo>
                  <a:lnTo>
                    <a:pt x="58594" y="13716"/>
                  </a:lnTo>
                  <a:lnTo>
                    <a:pt x="58068" y="13645"/>
                  </a:lnTo>
                  <a:lnTo>
                    <a:pt x="57541" y="13566"/>
                  </a:lnTo>
                  <a:lnTo>
                    <a:pt x="57014" y="13487"/>
                  </a:lnTo>
                  <a:lnTo>
                    <a:pt x="56493" y="13407"/>
                  </a:lnTo>
                  <a:lnTo>
                    <a:pt x="55971" y="13310"/>
                  </a:lnTo>
                  <a:lnTo>
                    <a:pt x="55454" y="13213"/>
                  </a:lnTo>
                  <a:lnTo>
                    <a:pt x="54938" y="13116"/>
                  </a:lnTo>
                  <a:lnTo>
                    <a:pt x="54426" y="13001"/>
                  </a:lnTo>
                  <a:lnTo>
                    <a:pt x="53920" y="12887"/>
                  </a:lnTo>
                  <a:lnTo>
                    <a:pt x="53413" y="12763"/>
                  </a:lnTo>
                  <a:lnTo>
                    <a:pt x="52916" y="12640"/>
                  </a:lnTo>
                  <a:lnTo>
                    <a:pt x="52420" y="12499"/>
                  </a:lnTo>
                  <a:lnTo>
                    <a:pt x="51928" y="12358"/>
                  </a:lnTo>
                  <a:lnTo>
                    <a:pt x="51442" y="12208"/>
                  </a:lnTo>
                  <a:lnTo>
                    <a:pt x="50960" y="12049"/>
                  </a:lnTo>
                  <a:lnTo>
                    <a:pt x="50484" y="11890"/>
                  </a:lnTo>
                  <a:lnTo>
                    <a:pt x="50017" y="11714"/>
                  </a:lnTo>
                  <a:lnTo>
                    <a:pt x="49551" y="11537"/>
                  </a:lnTo>
                  <a:lnTo>
                    <a:pt x="49094" y="11352"/>
                  </a:lnTo>
                  <a:lnTo>
                    <a:pt x="48648" y="11158"/>
                  </a:lnTo>
                  <a:lnTo>
                    <a:pt x="48207" y="10955"/>
                  </a:lnTo>
                  <a:lnTo>
                    <a:pt x="47770" y="10743"/>
                  </a:lnTo>
                  <a:lnTo>
                    <a:pt x="47344" y="10523"/>
                  </a:lnTo>
                  <a:lnTo>
                    <a:pt x="46923" y="10302"/>
                  </a:lnTo>
                  <a:lnTo>
                    <a:pt x="46511" y="10064"/>
                  </a:lnTo>
                  <a:lnTo>
                    <a:pt x="46110" y="9817"/>
                  </a:lnTo>
                  <a:lnTo>
                    <a:pt x="45719" y="9570"/>
                  </a:lnTo>
                  <a:lnTo>
                    <a:pt x="45333" y="9306"/>
                  </a:lnTo>
                  <a:lnTo>
                    <a:pt x="44956" y="9032"/>
                  </a:lnTo>
                  <a:lnTo>
                    <a:pt x="44595" y="8750"/>
                  </a:lnTo>
                  <a:lnTo>
                    <a:pt x="44239" y="8468"/>
                  </a:lnTo>
                  <a:lnTo>
                    <a:pt x="43898" y="8168"/>
                  </a:lnTo>
                  <a:lnTo>
                    <a:pt x="43562" y="7859"/>
                  </a:lnTo>
                  <a:lnTo>
                    <a:pt x="43241" y="7542"/>
                  </a:lnTo>
                  <a:lnTo>
                    <a:pt x="42930" y="7207"/>
                  </a:lnTo>
                  <a:lnTo>
                    <a:pt x="42629" y="6871"/>
                  </a:lnTo>
                  <a:lnTo>
                    <a:pt x="42343" y="6527"/>
                  </a:lnTo>
                  <a:lnTo>
                    <a:pt x="42203" y="6351"/>
                  </a:lnTo>
                  <a:lnTo>
                    <a:pt x="42067" y="6166"/>
                  </a:lnTo>
                  <a:lnTo>
                    <a:pt x="41937" y="5981"/>
                  </a:lnTo>
                  <a:lnTo>
                    <a:pt x="41807" y="5795"/>
                  </a:lnTo>
                  <a:lnTo>
                    <a:pt x="41681" y="5610"/>
                  </a:lnTo>
                  <a:lnTo>
                    <a:pt x="41556" y="5416"/>
                  </a:lnTo>
                  <a:lnTo>
                    <a:pt x="41435" y="5222"/>
                  </a:lnTo>
                  <a:lnTo>
                    <a:pt x="41320" y="5028"/>
                  </a:lnTo>
                  <a:lnTo>
                    <a:pt x="41210" y="4834"/>
                  </a:lnTo>
                  <a:lnTo>
                    <a:pt x="41099" y="4631"/>
                  </a:lnTo>
                  <a:lnTo>
                    <a:pt x="40994" y="4428"/>
                  </a:lnTo>
                  <a:lnTo>
                    <a:pt x="40889" y="4217"/>
                  </a:lnTo>
                  <a:lnTo>
                    <a:pt x="40788" y="4005"/>
                  </a:lnTo>
                  <a:lnTo>
                    <a:pt x="40693" y="3793"/>
                  </a:lnTo>
                  <a:lnTo>
                    <a:pt x="40603" y="3581"/>
                  </a:lnTo>
                  <a:lnTo>
                    <a:pt x="40513" y="3361"/>
                  </a:lnTo>
                  <a:lnTo>
                    <a:pt x="40427" y="3140"/>
                  </a:lnTo>
                  <a:lnTo>
                    <a:pt x="40347" y="2920"/>
                  </a:lnTo>
                  <a:lnTo>
                    <a:pt x="40272" y="2691"/>
                  </a:lnTo>
                  <a:lnTo>
                    <a:pt x="40197" y="2461"/>
                  </a:lnTo>
                  <a:lnTo>
                    <a:pt x="40126" y="2223"/>
                  </a:lnTo>
                  <a:lnTo>
                    <a:pt x="40061" y="1994"/>
                  </a:lnTo>
                  <a:lnTo>
                    <a:pt x="40001" y="1756"/>
                  </a:lnTo>
                  <a:lnTo>
                    <a:pt x="39941" y="1509"/>
                  </a:lnTo>
                  <a:lnTo>
                    <a:pt x="39886" y="1271"/>
                  </a:lnTo>
                  <a:lnTo>
                    <a:pt x="39835" y="1024"/>
                  </a:lnTo>
                  <a:lnTo>
                    <a:pt x="39790" y="768"/>
                  </a:lnTo>
                  <a:lnTo>
                    <a:pt x="39750" y="521"/>
                  </a:lnTo>
                  <a:lnTo>
                    <a:pt x="39710" y="265"/>
                  </a:lnTo>
                  <a:lnTo>
                    <a:pt x="3968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2908525" y="-4348825"/>
              <a:ext cx="1623250" cy="3525225"/>
            </a:xfrm>
            <a:custGeom>
              <a:avLst/>
              <a:gdLst/>
              <a:ahLst/>
              <a:cxnLst/>
              <a:rect l="l" t="t" r="r" b="b"/>
              <a:pathLst>
                <a:path w="64930" h="141009" fill="none" extrusionOk="0">
                  <a:moveTo>
                    <a:pt x="64929" y="14166"/>
                  </a:moveTo>
                  <a:lnTo>
                    <a:pt x="64929" y="14166"/>
                  </a:lnTo>
                  <a:lnTo>
                    <a:pt x="64794" y="14607"/>
                  </a:lnTo>
                  <a:lnTo>
                    <a:pt x="64648" y="15048"/>
                  </a:lnTo>
                  <a:lnTo>
                    <a:pt x="64503" y="15480"/>
                  </a:lnTo>
                  <a:lnTo>
                    <a:pt x="64352" y="15921"/>
                  </a:lnTo>
                  <a:lnTo>
                    <a:pt x="64192" y="16362"/>
                  </a:lnTo>
                  <a:lnTo>
                    <a:pt x="64031" y="16794"/>
                  </a:lnTo>
                  <a:lnTo>
                    <a:pt x="63866" y="17235"/>
                  </a:lnTo>
                  <a:lnTo>
                    <a:pt x="63695" y="17667"/>
                  </a:lnTo>
                  <a:lnTo>
                    <a:pt x="63515" y="18100"/>
                  </a:lnTo>
                  <a:lnTo>
                    <a:pt x="63339" y="18532"/>
                  </a:lnTo>
                  <a:lnTo>
                    <a:pt x="63154" y="18964"/>
                  </a:lnTo>
                  <a:lnTo>
                    <a:pt x="62963" y="19396"/>
                  </a:lnTo>
                  <a:lnTo>
                    <a:pt x="62772" y="19828"/>
                  </a:lnTo>
                  <a:lnTo>
                    <a:pt x="62572" y="20260"/>
                  </a:lnTo>
                  <a:lnTo>
                    <a:pt x="62371" y="20693"/>
                  </a:lnTo>
                  <a:lnTo>
                    <a:pt x="62166" y="21116"/>
                  </a:lnTo>
                  <a:lnTo>
                    <a:pt x="61960" y="21539"/>
                  </a:lnTo>
                  <a:lnTo>
                    <a:pt x="61744" y="21972"/>
                  </a:lnTo>
                  <a:lnTo>
                    <a:pt x="61529" y="22395"/>
                  </a:lnTo>
                  <a:lnTo>
                    <a:pt x="61308" y="22818"/>
                  </a:lnTo>
                  <a:lnTo>
                    <a:pt x="61087" y="23242"/>
                  </a:lnTo>
                  <a:lnTo>
                    <a:pt x="60856" y="23656"/>
                  </a:lnTo>
                  <a:lnTo>
                    <a:pt x="60390" y="24494"/>
                  </a:lnTo>
                  <a:lnTo>
                    <a:pt x="59913" y="25332"/>
                  </a:lnTo>
                  <a:lnTo>
                    <a:pt x="59422" y="26161"/>
                  </a:lnTo>
                  <a:lnTo>
                    <a:pt x="58915" y="26981"/>
                  </a:lnTo>
                  <a:lnTo>
                    <a:pt x="58399" y="27802"/>
                  </a:lnTo>
                  <a:lnTo>
                    <a:pt x="57872" y="28613"/>
                  </a:lnTo>
                  <a:lnTo>
                    <a:pt x="57330" y="29416"/>
                  </a:lnTo>
                  <a:lnTo>
                    <a:pt x="56784" y="30218"/>
                  </a:lnTo>
                  <a:lnTo>
                    <a:pt x="56227" y="31012"/>
                  </a:lnTo>
                  <a:lnTo>
                    <a:pt x="55655" y="31797"/>
                  </a:lnTo>
                  <a:lnTo>
                    <a:pt x="55078" y="32582"/>
                  </a:lnTo>
                  <a:lnTo>
                    <a:pt x="54496" y="33358"/>
                  </a:lnTo>
                  <a:lnTo>
                    <a:pt x="53905" y="34126"/>
                  </a:lnTo>
                  <a:lnTo>
                    <a:pt x="53303" y="34884"/>
                  </a:lnTo>
                  <a:lnTo>
                    <a:pt x="52701" y="35634"/>
                  </a:lnTo>
                  <a:lnTo>
                    <a:pt x="52089" y="36384"/>
                  </a:lnTo>
                  <a:lnTo>
                    <a:pt x="51472" y="37125"/>
                  </a:lnTo>
                  <a:lnTo>
                    <a:pt x="50850" y="37848"/>
                  </a:lnTo>
                  <a:lnTo>
                    <a:pt x="50223" y="38571"/>
                  </a:lnTo>
                  <a:lnTo>
                    <a:pt x="49596" y="39286"/>
                  </a:lnTo>
                  <a:lnTo>
                    <a:pt x="48964" y="39991"/>
                  </a:lnTo>
                  <a:lnTo>
                    <a:pt x="48327" y="40688"/>
                  </a:lnTo>
                  <a:lnTo>
                    <a:pt x="47690" y="41385"/>
                  </a:lnTo>
                  <a:lnTo>
                    <a:pt x="47053" y="42064"/>
                  </a:lnTo>
                  <a:lnTo>
                    <a:pt x="46411" y="42734"/>
                  </a:lnTo>
                  <a:lnTo>
                    <a:pt x="45774" y="43396"/>
                  </a:lnTo>
                  <a:lnTo>
                    <a:pt x="45132" y="44048"/>
                  </a:lnTo>
                  <a:lnTo>
                    <a:pt x="44495" y="44692"/>
                  </a:lnTo>
                  <a:lnTo>
                    <a:pt x="43853" y="45327"/>
                  </a:lnTo>
                  <a:lnTo>
                    <a:pt x="43216" y="45945"/>
                  </a:lnTo>
                  <a:lnTo>
                    <a:pt x="42584" y="46562"/>
                  </a:lnTo>
                  <a:lnTo>
                    <a:pt x="41952" y="47162"/>
                  </a:lnTo>
                  <a:lnTo>
                    <a:pt x="41325" y="47753"/>
                  </a:lnTo>
                  <a:lnTo>
                    <a:pt x="40703" y="48344"/>
                  </a:lnTo>
                  <a:lnTo>
                    <a:pt x="40081" y="48908"/>
                  </a:lnTo>
                  <a:lnTo>
                    <a:pt x="39469" y="49473"/>
                  </a:lnTo>
                  <a:lnTo>
                    <a:pt x="38857" y="50020"/>
                  </a:lnTo>
                  <a:lnTo>
                    <a:pt x="37659" y="51087"/>
                  </a:lnTo>
                  <a:lnTo>
                    <a:pt x="36490" y="52101"/>
                  </a:lnTo>
                  <a:lnTo>
                    <a:pt x="35356" y="53072"/>
                  </a:lnTo>
                  <a:lnTo>
                    <a:pt x="34258" y="53998"/>
                  </a:lnTo>
                  <a:lnTo>
                    <a:pt x="33200" y="54862"/>
                  </a:lnTo>
                  <a:lnTo>
                    <a:pt x="32186" y="55682"/>
                  </a:lnTo>
                  <a:lnTo>
                    <a:pt x="31228" y="56441"/>
                  </a:lnTo>
                  <a:lnTo>
                    <a:pt x="30325" y="57155"/>
                  </a:lnTo>
                  <a:lnTo>
                    <a:pt x="30325" y="57155"/>
                  </a:lnTo>
                  <a:lnTo>
                    <a:pt x="30020" y="57393"/>
                  </a:lnTo>
                  <a:lnTo>
                    <a:pt x="29724" y="57649"/>
                  </a:lnTo>
                  <a:lnTo>
                    <a:pt x="29428" y="57923"/>
                  </a:lnTo>
                  <a:lnTo>
                    <a:pt x="29142" y="58205"/>
                  </a:lnTo>
                  <a:lnTo>
                    <a:pt x="28856" y="58505"/>
                  </a:lnTo>
                  <a:lnTo>
                    <a:pt x="28575" y="58813"/>
                  </a:lnTo>
                  <a:lnTo>
                    <a:pt x="28304" y="59131"/>
                  </a:lnTo>
                  <a:lnTo>
                    <a:pt x="28033" y="59466"/>
                  </a:lnTo>
                  <a:lnTo>
                    <a:pt x="27772" y="59810"/>
                  </a:lnTo>
                  <a:lnTo>
                    <a:pt x="27517" y="60163"/>
                  </a:lnTo>
                  <a:lnTo>
                    <a:pt x="27261" y="60525"/>
                  </a:lnTo>
                  <a:lnTo>
                    <a:pt x="27015" y="60904"/>
                  </a:lnTo>
                  <a:lnTo>
                    <a:pt x="26774" y="61292"/>
                  </a:lnTo>
                  <a:lnTo>
                    <a:pt x="26544" y="61698"/>
                  </a:lnTo>
                  <a:lnTo>
                    <a:pt x="26313" y="62103"/>
                  </a:lnTo>
                  <a:lnTo>
                    <a:pt x="26092" y="62527"/>
                  </a:lnTo>
                  <a:lnTo>
                    <a:pt x="25877" y="62959"/>
                  </a:lnTo>
                  <a:lnTo>
                    <a:pt x="25666" y="63391"/>
                  </a:lnTo>
                  <a:lnTo>
                    <a:pt x="25465" y="63841"/>
                  </a:lnTo>
                  <a:lnTo>
                    <a:pt x="25270" y="64300"/>
                  </a:lnTo>
                  <a:lnTo>
                    <a:pt x="25079" y="64776"/>
                  </a:lnTo>
                  <a:lnTo>
                    <a:pt x="24898" y="65252"/>
                  </a:lnTo>
                  <a:lnTo>
                    <a:pt x="24723" y="65737"/>
                  </a:lnTo>
                  <a:lnTo>
                    <a:pt x="24552" y="66231"/>
                  </a:lnTo>
                  <a:lnTo>
                    <a:pt x="24392" y="66734"/>
                  </a:lnTo>
                  <a:lnTo>
                    <a:pt x="24241" y="67246"/>
                  </a:lnTo>
                  <a:lnTo>
                    <a:pt x="24091" y="67766"/>
                  </a:lnTo>
                  <a:lnTo>
                    <a:pt x="23955" y="68286"/>
                  </a:lnTo>
                  <a:lnTo>
                    <a:pt x="23825" y="68824"/>
                  </a:lnTo>
                  <a:lnTo>
                    <a:pt x="23700" y="69362"/>
                  </a:lnTo>
                  <a:lnTo>
                    <a:pt x="23584" y="69909"/>
                  </a:lnTo>
                  <a:lnTo>
                    <a:pt x="23479" y="70465"/>
                  </a:lnTo>
                  <a:lnTo>
                    <a:pt x="10804" y="138989"/>
                  </a:lnTo>
                  <a:lnTo>
                    <a:pt x="10804" y="138989"/>
                  </a:lnTo>
                  <a:lnTo>
                    <a:pt x="10769" y="139130"/>
                  </a:lnTo>
                  <a:lnTo>
                    <a:pt x="10729" y="139262"/>
                  </a:lnTo>
                  <a:lnTo>
                    <a:pt x="10684" y="139386"/>
                  </a:lnTo>
                  <a:lnTo>
                    <a:pt x="10639" y="139509"/>
                  </a:lnTo>
                  <a:lnTo>
                    <a:pt x="10593" y="139624"/>
                  </a:lnTo>
                  <a:lnTo>
                    <a:pt x="10543" y="139739"/>
                  </a:lnTo>
                  <a:lnTo>
                    <a:pt x="10488" y="139845"/>
                  </a:lnTo>
                  <a:lnTo>
                    <a:pt x="10433" y="139942"/>
                  </a:lnTo>
                  <a:lnTo>
                    <a:pt x="10373" y="140039"/>
                  </a:lnTo>
                  <a:lnTo>
                    <a:pt x="10313" y="140136"/>
                  </a:lnTo>
                  <a:lnTo>
                    <a:pt x="10247" y="140224"/>
                  </a:lnTo>
                  <a:lnTo>
                    <a:pt x="10182" y="140303"/>
                  </a:lnTo>
                  <a:lnTo>
                    <a:pt x="10112" y="140383"/>
                  </a:lnTo>
                  <a:lnTo>
                    <a:pt x="10042" y="140453"/>
                  </a:lnTo>
                  <a:lnTo>
                    <a:pt x="9966" y="140515"/>
                  </a:lnTo>
                  <a:lnTo>
                    <a:pt x="9891" y="140585"/>
                  </a:lnTo>
                  <a:lnTo>
                    <a:pt x="9811" y="140638"/>
                  </a:lnTo>
                  <a:lnTo>
                    <a:pt x="9731" y="140691"/>
                  </a:lnTo>
                  <a:lnTo>
                    <a:pt x="9650" y="140744"/>
                  </a:lnTo>
                  <a:lnTo>
                    <a:pt x="9565" y="140788"/>
                  </a:lnTo>
                  <a:lnTo>
                    <a:pt x="9390" y="140868"/>
                  </a:lnTo>
                  <a:lnTo>
                    <a:pt x="9209" y="140929"/>
                  </a:lnTo>
                  <a:lnTo>
                    <a:pt x="9019" y="140974"/>
                  </a:lnTo>
                  <a:lnTo>
                    <a:pt x="8823" y="141000"/>
                  </a:lnTo>
                  <a:lnTo>
                    <a:pt x="8617" y="141009"/>
                  </a:lnTo>
                  <a:lnTo>
                    <a:pt x="8412" y="141009"/>
                  </a:lnTo>
                  <a:lnTo>
                    <a:pt x="8196" y="140991"/>
                  </a:lnTo>
                  <a:lnTo>
                    <a:pt x="7980" y="140965"/>
                  </a:lnTo>
                  <a:lnTo>
                    <a:pt x="7755" y="140912"/>
                  </a:lnTo>
                  <a:lnTo>
                    <a:pt x="7529" y="140859"/>
                  </a:lnTo>
                  <a:lnTo>
                    <a:pt x="7298" y="140788"/>
                  </a:lnTo>
                  <a:lnTo>
                    <a:pt x="7062" y="140709"/>
                  </a:lnTo>
                  <a:lnTo>
                    <a:pt x="6827" y="140612"/>
                  </a:lnTo>
                  <a:lnTo>
                    <a:pt x="6591" y="140506"/>
                  </a:lnTo>
                  <a:lnTo>
                    <a:pt x="6350" y="140391"/>
                  </a:lnTo>
                  <a:lnTo>
                    <a:pt x="6104" y="140259"/>
                  </a:lnTo>
                  <a:lnTo>
                    <a:pt x="5864" y="140118"/>
                  </a:lnTo>
                  <a:lnTo>
                    <a:pt x="5618" y="139977"/>
                  </a:lnTo>
                  <a:lnTo>
                    <a:pt x="5372" y="139818"/>
                  </a:lnTo>
                  <a:lnTo>
                    <a:pt x="5126" y="139651"/>
                  </a:lnTo>
                  <a:lnTo>
                    <a:pt x="4886" y="139483"/>
                  </a:lnTo>
                  <a:lnTo>
                    <a:pt x="4645" y="139298"/>
                  </a:lnTo>
                  <a:lnTo>
                    <a:pt x="4404" y="139112"/>
                  </a:lnTo>
                  <a:lnTo>
                    <a:pt x="4163" y="138918"/>
                  </a:lnTo>
                  <a:lnTo>
                    <a:pt x="3928" y="138716"/>
                  </a:lnTo>
                  <a:lnTo>
                    <a:pt x="3692" y="138504"/>
                  </a:lnTo>
                  <a:lnTo>
                    <a:pt x="3461" y="138292"/>
                  </a:lnTo>
                  <a:lnTo>
                    <a:pt x="3235" y="138081"/>
                  </a:lnTo>
                  <a:lnTo>
                    <a:pt x="3010" y="137851"/>
                  </a:lnTo>
                  <a:lnTo>
                    <a:pt x="2794" y="137631"/>
                  </a:lnTo>
                  <a:lnTo>
                    <a:pt x="2578" y="137401"/>
                  </a:lnTo>
                  <a:lnTo>
                    <a:pt x="2373" y="137163"/>
                  </a:lnTo>
                  <a:lnTo>
                    <a:pt x="2167" y="136925"/>
                  </a:lnTo>
                  <a:lnTo>
                    <a:pt x="1971" y="136687"/>
                  </a:lnTo>
                  <a:lnTo>
                    <a:pt x="1781" y="136449"/>
                  </a:lnTo>
                  <a:lnTo>
                    <a:pt x="1600" y="136211"/>
                  </a:lnTo>
                  <a:lnTo>
                    <a:pt x="1425" y="135964"/>
                  </a:lnTo>
                  <a:lnTo>
                    <a:pt x="1259" y="135717"/>
                  </a:lnTo>
                  <a:lnTo>
                    <a:pt x="1099" y="135479"/>
                  </a:lnTo>
                  <a:lnTo>
                    <a:pt x="953" y="135232"/>
                  </a:lnTo>
                  <a:lnTo>
                    <a:pt x="813" y="134993"/>
                  </a:lnTo>
                  <a:lnTo>
                    <a:pt x="677" y="134746"/>
                  </a:lnTo>
                  <a:lnTo>
                    <a:pt x="557" y="134508"/>
                  </a:lnTo>
                  <a:lnTo>
                    <a:pt x="447" y="134279"/>
                  </a:lnTo>
                  <a:lnTo>
                    <a:pt x="351" y="134041"/>
                  </a:lnTo>
                  <a:lnTo>
                    <a:pt x="261" y="133812"/>
                  </a:lnTo>
                  <a:lnTo>
                    <a:pt x="186" y="133582"/>
                  </a:lnTo>
                  <a:lnTo>
                    <a:pt x="121" y="133362"/>
                  </a:lnTo>
                  <a:lnTo>
                    <a:pt x="70" y="133141"/>
                  </a:lnTo>
                  <a:lnTo>
                    <a:pt x="35" y="132930"/>
                  </a:lnTo>
                  <a:lnTo>
                    <a:pt x="20" y="132824"/>
                  </a:lnTo>
                  <a:lnTo>
                    <a:pt x="10" y="132718"/>
                  </a:lnTo>
                  <a:lnTo>
                    <a:pt x="0" y="132612"/>
                  </a:lnTo>
                  <a:lnTo>
                    <a:pt x="0" y="132515"/>
                  </a:lnTo>
                  <a:lnTo>
                    <a:pt x="0" y="132418"/>
                  </a:lnTo>
                  <a:lnTo>
                    <a:pt x="5" y="132321"/>
                  </a:lnTo>
                  <a:lnTo>
                    <a:pt x="10" y="132224"/>
                  </a:lnTo>
                  <a:lnTo>
                    <a:pt x="20" y="132127"/>
                  </a:lnTo>
                  <a:lnTo>
                    <a:pt x="20" y="132127"/>
                  </a:lnTo>
                  <a:lnTo>
                    <a:pt x="973" y="125432"/>
                  </a:lnTo>
                  <a:lnTo>
                    <a:pt x="1991" y="118350"/>
                  </a:lnTo>
                  <a:lnTo>
                    <a:pt x="2523" y="114698"/>
                  </a:lnTo>
                  <a:lnTo>
                    <a:pt x="3065" y="110976"/>
                  </a:lnTo>
                  <a:lnTo>
                    <a:pt x="3617" y="107219"/>
                  </a:lnTo>
                  <a:lnTo>
                    <a:pt x="4183" y="103417"/>
                  </a:lnTo>
                  <a:lnTo>
                    <a:pt x="4755" y="99589"/>
                  </a:lnTo>
                  <a:lnTo>
                    <a:pt x="5337" y="95752"/>
                  </a:lnTo>
                  <a:lnTo>
                    <a:pt x="5924" y="91907"/>
                  </a:lnTo>
                  <a:lnTo>
                    <a:pt x="6521" y="88070"/>
                  </a:lnTo>
                  <a:lnTo>
                    <a:pt x="7118" y="84260"/>
                  </a:lnTo>
                  <a:lnTo>
                    <a:pt x="7719" y="80476"/>
                  </a:lnTo>
                  <a:lnTo>
                    <a:pt x="8326" y="76736"/>
                  </a:lnTo>
                  <a:lnTo>
                    <a:pt x="8933" y="73058"/>
                  </a:lnTo>
                  <a:lnTo>
                    <a:pt x="9535" y="69442"/>
                  </a:lnTo>
                  <a:lnTo>
                    <a:pt x="9841" y="67660"/>
                  </a:lnTo>
                  <a:lnTo>
                    <a:pt x="10142" y="65905"/>
                  </a:lnTo>
                  <a:lnTo>
                    <a:pt x="10448" y="64167"/>
                  </a:lnTo>
                  <a:lnTo>
                    <a:pt x="10749" y="62456"/>
                  </a:lnTo>
                  <a:lnTo>
                    <a:pt x="11050" y="60772"/>
                  </a:lnTo>
                  <a:lnTo>
                    <a:pt x="11346" y="59113"/>
                  </a:lnTo>
                  <a:lnTo>
                    <a:pt x="11647" y="57482"/>
                  </a:lnTo>
                  <a:lnTo>
                    <a:pt x="11943" y="55885"/>
                  </a:lnTo>
                  <a:lnTo>
                    <a:pt x="12239" y="54315"/>
                  </a:lnTo>
                  <a:lnTo>
                    <a:pt x="12535" y="52772"/>
                  </a:lnTo>
                  <a:lnTo>
                    <a:pt x="12830" y="51272"/>
                  </a:lnTo>
                  <a:lnTo>
                    <a:pt x="13121" y="49808"/>
                  </a:lnTo>
                  <a:lnTo>
                    <a:pt x="13407" y="48370"/>
                  </a:lnTo>
                  <a:lnTo>
                    <a:pt x="13698" y="46986"/>
                  </a:lnTo>
                  <a:lnTo>
                    <a:pt x="13984" y="45627"/>
                  </a:lnTo>
                  <a:lnTo>
                    <a:pt x="14265" y="44322"/>
                  </a:lnTo>
                  <a:lnTo>
                    <a:pt x="14546" y="43052"/>
                  </a:lnTo>
                  <a:lnTo>
                    <a:pt x="14822" y="41826"/>
                  </a:lnTo>
                  <a:lnTo>
                    <a:pt x="15098" y="40653"/>
                  </a:lnTo>
                  <a:lnTo>
                    <a:pt x="15373" y="39524"/>
                  </a:lnTo>
                  <a:lnTo>
                    <a:pt x="15639" y="38439"/>
                  </a:lnTo>
                  <a:lnTo>
                    <a:pt x="15905" y="37407"/>
                  </a:lnTo>
                  <a:lnTo>
                    <a:pt x="16171" y="36428"/>
                  </a:lnTo>
                  <a:lnTo>
                    <a:pt x="16432" y="35502"/>
                  </a:lnTo>
                  <a:lnTo>
                    <a:pt x="16688" y="34629"/>
                  </a:lnTo>
                  <a:lnTo>
                    <a:pt x="16813" y="34214"/>
                  </a:lnTo>
                  <a:lnTo>
                    <a:pt x="16938" y="33808"/>
                  </a:lnTo>
                  <a:lnTo>
                    <a:pt x="17064" y="33420"/>
                  </a:lnTo>
                  <a:lnTo>
                    <a:pt x="17184" y="33050"/>
                  </a:lnTo>
                  <a:lnTo>
                    <a:pt x="17310" y="32688"/>
                  </a:lnTo>
                  <a:lnTo>
                    <a:pt x="17430" y="32353"/>
                  </a:lnTo>
                  <a:lnTo>
                    <a:pt x="17550" y="32018"/>
                  </a:lnTo>
                  <a:lnTo>
                    <a:pt x="17671" y="31709"/>
                  </a:lnTo>
                  <a:lnTo>
                    <a:pt x="17791" y="31409"/>
                  </a:lnTo>
                  <a:lnTo>
                    <a:pt x="17906" y="31127"/>
                  </a:lnTo>
                  <a:lnTo>
                    <a:pt x="17906" y="31127"/>
                  </a:lnTo>
                  <a:lnTo>
                    <a:pt x="17967" y="31003"/>
                  </a:lnTo>
                  <a:lnTo>
                    <a:pt x="18042" y="30853"/>
                  </a:lnTo>
                  <a:lnTo>
                    <a:pt x="18132" y="30686"/>
                  </a:lnTo>
                  <a:lnTo>
                    <a:pt x="18243" y="30492"/>
                  </a:lnTo>
                  <a:lnTo>
                    <a:pt x="18513" y="30033"/>
                  </a:lnTo>
                  <a:lnTo>
                    <a:pt x="18844" y="29504"/>
                  </a:lnTo>
                  <a:lnTo>
                    <a:pt x="19236" y="28895"/>
                  </a:lnTo>
                  <a:lnTo>
                    <a:pt x="19682" y="28207"/>
                  </a:lnTo>
                  <a:lnTo>
                    <a:pt x="20184" y="27458"/>
                  </a:lnTo>
                  <a:lnTo>
                    <a:pt x="20730" y="26637"/>
                  </a:lnTo>
                  <a:lnTo>
                    <a:pt x="21327" y="25764"/>
                  </a:lnTo>
                  <a:lnTo>
                    <a:pt x="21964" y="24838"/>
                  </a:lnTo>
                  <a:lnTo>
                    <a:pt x="23349" y="22836"/>
                  </a:lnTo>
                  <a:lnTo>
                    <a:pt x="24863" y="20666"/>
                  </a:lnTo>
                  <a:lnTo>
                    <a:pt x="26478" y="18382"/>
                  </a:lnTo>
                  <a:lnTo>
                    <a:pt x="28164" y="16000"/>
                  </a:lnTo>
                  <a:lnTo>
                    <a:pt x="29894" y="13575"/>
                  </a:lnTo>
                  <a:lnTo>
                    <a:pt x="31645" y="11132"/>
                  </a:lnTo>
                  <a:lnTo>
                    <a:pt x="33380" y="8715"/>
                  </a:lnTo>
                  <a:lnTo>
                    <a:pt x="36716" y="4093"/>
                  </a:lnTo>
                  <a:lnTo>
                    <a:pt x="39680" y="0"/>
                  </a:lnTo>
                  <a:lnTo>
                    <a:pt x="39680" y="0"/>
                  </a:lnTo>
                  <a:lnTo>
                    <a:pt x="39710" y="265"/>
                  </a:lnTo>
                  <a:lnTo>
                    <a:pt x="39750" y="521"/>
                  </a:lnTo>
                  <a:lnTo>
                    <a:pt x="39790" y="768"/>
                  </a:lnTo>
                  <a:lnTo>
                    <a:pt x="39835" y="1024"/>
                  </a:lnTo>
                  <a:lnTo>
                    <a:pt x="39886" y="1271"/>
                  </a:lnTo>
                  <a:lnTo>
                    <a:pt x="39941" y="1509"/>
                  </a:lnTo>
                  <a:lnTo>
                    <a:pt x="40001" y="1756"/>
                  </a:lnTo>
                  <a:lnTo>
                    <a:pt x="40061" y="1994"/>
                  </a:lnTo>
                  <a:lnTo>
                    <a:pt x="40126" y="2223"/>
                  </a:lnTo>
                  <a:lnTo>
                    <a:pt x="40197" y="2461"/>
                  </a:lnTo>
                  <a:lnTo>
                    <a:pt x="40272" y="2691"/>
                  </a:lnTo>
                  <a:lnTo>
                    <a:pt x="40347" y="2920"/>
                  </a:lnTo>
                  <a:lnTo>
                    <a:pt x="40427" y="3140"/>
                  </a:lnTo>
                  <a:lnTo>
                    <a:pt x="40513" y="3361"/>
                  </a:lnTo>
                  <a:lnTo>
                    <a:pt x="40603" y="3581"/>
                  </a:lnTo>
                  <a:lnTo>
                    <a:pt x="40693" y="3793"/>
                  </a:lnTo>
                  <a:lnTo>
                    <a:pt x="40788" y="4005"/>
                  </a:lnTo>
                  <a:lnTo>
                    <a:pt x="40889" y="4217"/>
                  </a:lnTo>
                  <a:lnTo>
                    <a:pt x="40994" y="4428"/>
                  </a:lnTo>
                  <a:lnTo>
                    <a:pt x="41099" y="4631"/>
                  </a:lnTo>
                  <a:lnTo>
                    <a:pt x="41210" y="4834"/>
                  </a:lnTo>
                  <a:lnTo>
                    <a:pt x="41320" y="5028"/>
                  </a:lnTo>
                  <a:lnTo>
                    <a:pt x="41435" y="5222"/>
                  </a:lnTo>
                  <a:lnTo>
                    <a:pt x="41556" y="5416"/>
                  </a:lnTo>
                  <a:lnTo>
                    <a:pt x="41681" y="5610"/>
                  </a:lnTo>
                  <a:lnTo>
                    <a:pt x="41807" y="5795"/>
                  </a:lnTo>
                  <a:lnTo>
                    <a:pt x="41937" y="5981"/>
                  </a:lnTo>
                  <a:lnTo>
                    <a:pt x="42067" y="6166"/>
                  </a:lnTo>
                  <a:lnTo>
                    <a:pt x="42203" y="6351"/>
                  </a:lnTo>
                  <a:lnTo>
                    <a:pt x="42343" y="6527"/>
                  </a:lnTo>
                  <a:lnTo>
                    <a:pt x="42629" y="6871"/>
                  </a:lnTo>
                  <a:lnTo>
                    <a:pt x="42930" y="7207"/>
                  </a:lnTo>
                  <a:lnTo>
                    <a:pt x="43241" y="7542"/>
                  </a:lnTo>
                  <a:lnTo>
                    <a:pt x="43562" y="7859"/>
                  </a:lnTo>
                  <a:lnTo>
                    <a:pt x="43898" y="8168"/>
                  </a:lnTo>
                  <a:lnTo>
                    <a:pt x="44239" y="8468"/>
                  </a:lnTo>
                  <a:lnTo>
                    <a:pt x="44595" y="8750"/>
                  </a:lnTo>
                  <a:lnTo>
                    <a:pt x="44956" y="9032"/>
                  </a:lnTo>
                  <a:lnTo>
                    <a:pt x="45333" y="9306"/>
                  </a:lnTo>
                  <a:lnTo>
                    <a:pt x="45719" y="9570"/>
                  </a:lnTo>
                  <a:lnTo>
                    <a:pt x="46110" y="9817"/>
                  </a:lnTo>
                  <a:lnTo>
                    <a:pt x="46511" y="10064"/>
                  </a:lnTo>
                  <a:lnTo>
                    <a:pt x="46923" y="10302"/>
                  </a:lnTo>
                  <a:lnTo>
                    <a:pt x="47344" y="10523"/>
                  </a:lnTo>
                  <a:lnTo>
                    <a:pt x="47770" y="10743"/>
                  </a:lnTo>
                  <a:lnTo>
                    <a:pt x="48207" y="10955"/>
                  </a:lnTo>
                  <a:lnTo>
                    <a:pt x="48648" y="11158"/>
                  </a:lnTo>
                  <a:lnTo>
                    <a:pt x="49094" y="11352"/>
                  </a:lnTo>
                  <a:lnTo>
                    <a:pt x="49551" y="11537"/>
                  </a:lnTo>
                  <a:lnTo>
                    <a:pt x="50017" y="11714"/>
                  </a:lnTo>
                  <a:lnTo>
                    <a:pt x="50484" y="11890"/>
                  </a:lnTo>
                  <a:lnTo>
                    <a:pt x="50960" y="12049"/>
                  </a:lnTo>
                  <a:lnTo>
                    <a:pt x="51442" y="12208"/>
                  </a:lnTo>
                  <a:lnTo>
                    <a:pt x="51928" y="12358"/>
                  </a:lnTo>
                  <a:lnTo>
                    <a:pt x="52420" y="12499"/>
                  </a:lnTo>
                  <a:lnTo>
                    <a:pt x="52916" y="12640"/>
                  </a:lnTo>
                  <a:lnTo>
                    <a:pt x="53413" y="12763"/>
                  </a:lnTo>
                  <a:lnTo>
                    <a:pt x="53920" y="12887"/>
                  </a:lnTo>
                  <a:lnTo>
                    <a:pt x="54426" y="13001"/>
                  </a:lnTo>
                  <a:lnTo>
                    <a:pt x="54938" y="13116"/>
                  </a:lnTo>
                  <a:lnTo>
                    <a:pt x="55454" y="13213"/>
                  </a:lnTo>
                  <a:lnTo>
                    <a:pt x="55971" y="13310"/>
                  </a:lnTo>
                  <a:lnTo>
                    <a:pt x="56493" y="13407"/>
                  </a:lnTo>
                  <a:lnTo>
                    <a:pt x="57014" y="13487"/>
                  </a:lnTo>
                  <a:lnTo>
                    <a:pt x="57541" y="13566"/>
                  </a:lnTo>
                  <a:lnTo>
                    <a:pt x="58068" y="13645"/>
                  </a:lnTo>
                  <a:lnTo>
                    <a:pt x="58594" y="13716"/>
                  </a:lnTo>
                  <a:lnTo>
                    <a:pt x="59653" y="13831"/>
                  </a:lnTo>
                  <a:lnTo>
                    <a:pt x="60716" y="13936"/>
                  </a:lnTo>
                  <a:lnTo>
                    <a:pt x="61774" y="14016"/>
                  </a:lnTo>
                  <a:lnTo>
                    <a:pt x="62833" y="14086"/>
                  </a:lnTo>
                  <a:lnTo>
                    <a:pt x="63886" y="14130"/>
                  </a:lnTo>
                  <a:lnTo>
                    <a:pt x="64929" y="14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3289100" y="-367400"/>
              <a:ext cx="406550" cy="605550"/>
            </a:xfrm>
            <a:custGeom>
              <a:avLst/>
              <a:gdLst/>
              <a:ahLst/>
              <a:cxnLst/>
              <a:rect l="l" t="t" r="r" b="b"/>
              <a:pathLst>
                <a:path w="16262" h="24222" extrusionOk="0">
                  <a:moveTo>
                    <a:pt x="9450" y="1"/>
                  </a:moveTo>
                  <a:lnTo>
                    <a:pt x="8943" y="4684"/>
                  </a:lnTo>
                  <a:lnTo>
                    <a:pt x="8612" y="5213"/>
                  </a:lnTo>
                  <a:lnTo>
                    <a:pt x="8226" y="5840"/>
                  </a:lnTo>
                  <a:lnTo>
                    <a:pt x="7724" y="6660"/>
                  </a:lnTo>
                  <a:lnTo>
                    <a:pt x="7122" y="7639"/>
                  </a:lnTo>
                  <a:lnTo>
                    <a:pt x="6450" y="8759"/>
                  </a:lnTo>
                  <a:lnTo>
                    <a:pt x="5723" y="9985"/>
                  </a:lnTo>
                  <a:lnTo>
                    <a:pt x="4966" y="11291"/>
                  </a:lnTo>
                  <a:lnTo>
                    <a:pt x="4579" y="11961"/>
                  </a:lnTo>
                  <a:lnTo>
                    <a:pt x="4193" y="12631"/>
                  </a:lnTo>
                  <a:lnTo>
                    <a:pt x="3812" y="13310"/>
                  </a:lnTo>
                  <a:lnTo>
                    <a:pt x="3436" y="13990"/>
                  </a:lnTo>
                  <a:lnTo>
                    <a:pt x="3065" y="14669"/>
                  </a:lnTo>
                  <a:lnTo>
                    <a:pt x="2704" y="15339"/>
                  </a:lnTo>
                  <a:lnTo>
                    <a:pt x="2357" y="15992"/>
                  </a:lnTo>
                  <a:lnTo>
                    <a:pt x="2031" y="16636"/>
                  </a:lnTo>
                  <a:lnTo>
                    <a:pt x="1720" y="17253"/>
                  </a:lnTo>
                  <a:lnTo>
                    <a:pt x="1430" y="17853"/>
                  </a:lnTo>
                  <a:lnTo>
                    <a:pt x="1159" y="18426"/>
                  </a:lnTo>
                  <a:lnTo>
                    <a:pt x="923" y="18964"/>
                  </a:lnTo>
                  <a:lnTo>
                    <a:pt x="813" y="19220"/>
                  </a:lnTo>
                  <a:lnTo>
                    <a:pt x="712" y="19476"/>
                  </a:lnTo>
                  <a:lnTo>
                    <a:pt x="617" y="19714"/>
                  </a:lnTo>
                  <a:lnTo>
                    <a:pt x="532" y="19943"/>
                  </a:lnTo>
                  <a:lnTo>
                    <a:pt x="451" y="20164"/>
                  </a:lnTo>
                  <a:lnTo>
                    <a:pt x="386" y="20367"/>
                  </a:lnTo>
                  <a:lnTo>
                    <a:pt x="326" y="20569"/>
                  </a:lnTo>
                  <a:lnTo>
                    <a:pt x="276" y="20746"/>
                  </a:lnTo>
                  <a:lnTo>
                    <a:pt x="196" y="21099"/>
                  </a:lnTo>
                  <a:lnTo>
                    <a:pt x="130" y="21416"/>
                  </a:lnTo>
                  <a:lnTo>
                    <a:pt x="80" y="21716"/>
                  </a:lnTo>
                  <a:lnTo>
                    <a:pt x="40" y="21998"/>
                  </a:lnTo>
                  <a:lnTo>
                    <a:pt x="15" y="22263"/>
                  </a:lnTo>
                  <a:lnTo>
                    <a:pt x="5" y="22501"/>
                  </a:lnTo>
                  <a:lnTo>
                    <a:pt x="0" y="22616"/>
                  </a:lnTo>
                  <a:lnTo>
                    <a:pt x="5" y="22722"/>
                  </a:lnTo>
                  <a:lnTo>
                    <a:pt x="10" y="22819"/>
                  </a:lnTo>
                  <a:lnTo>
                    <a:pt x="15" y="22924"/>
                  </a:lnTo>
                  <a:lnTo>
                    <a:pt x="25" y="23013"/>
                  </a:lnTo>
                  <a:lnTo>
                    <a:pt x="40" y="23110"/>
                  </a:lnTo>
                  <a:lnTo>
                    <a:pt x="55" y="23189"/>
                  </a:lnTo>
                  <a:lnTo>
                    <a:pt x="75" y="23277"/>
                  </a:lnTo>
                  <a:lnTo>
                    <a:pt x="100" y="23348"/>
                  </a:lnTo>
                  <a:lnTo>
                    <a:pt x="125" y="23427"/>
                  </a:lnTo>
                  <a:lnTo>
                    <a:pt x="150" y="23498"/>
                  </a:lnTo>
                  <a:lnTo>
                    <a:pt x="181" y="23559"/>
                  </a:lnTo>
                  <a:lnTo>
                    <a:pt x="216" y="23621"/>
                  </a:lnTo>
                  <a:lnTo>
                    <a:pt x="251" y="23683"/>
                  </a:lnTo>
                  <a:lnTo>
                    <a:pt x="286" y="23736"/>
                  </a:lnTo>
                  <a:lnTo>
                    <a:pt x="331" y="23789"/>
                  </a:lnTo>
                  <a:lnTo>
                    <a:pt x="416" y="23877"/>
                  </a:lnTo>
                  <a:lnTo>
                    <a:pt x="512" y="23956"/>
                  </a:lnTo>
                  <a:lnTo>
                    <a:pt x="622" y="24027"/>
                  </a:lnTo>
                  <a:lnTo>
                    <a:pt x="732" y="24080"/>
                  </a:lnTo>
                  <a:lnTo>
                    <a:pt x="858" y="24133"/>
                  </a:lnTo>
                  <a:lnTo>
                    <a:pt x="988" y="24168"/>
                  </a:lnTo>
                  <a:lnTo>
                    <a:pt x="1124" y="24195"/>
                  </a:lnTo>
                  <a:lnTo>
                    <a:pt x="1269" y="24212"/>
                  </a:lnTo>
                  <a:lnTo>
                    <a:pt x="1419" y="24221"/>
                  </a:lnTo>
                  <a:lnTo>
                    <a:pt x="1740" y="24221"/>
                  </a:lnTo>
                  <a:lnTo>
                    <a:pt x="1906" y="24203"/>
                  </a:lnTo>
                  <a:lnTo>
                    <a:pt x="2257" y="24168"/>
                  </a:lnTo>
                  <a:lnTo>
                    <a:pt x="2628" y="24124"/>
                  </a:lnTo>
                  <a:lnTo>
                    <a:pt x="3009" y="24062"/>
                  </a:lnTo>
                  <a:lnTo>
                    <a:pt x="3220" y="24018"/>
                  </a:lnTo>
                  <a:lnTo>
                    <a:pt x="3461" y="23948"/>
                  </a:lnTo>
                  <a:lnTo>
                    <a:pt x="3727" y="23851"/>
                  </a:lnTo>
                  <a:lnTo>
                    <a:pt x="4023" y="23727"/>
                  </a:lnTo>
                  <a:lnTo>
                    <a:pt x="4339" y="23586"/>
                  </a:lnTo>
                  <a:lnTo>
                    <a:pt x="4675" y="23427"/>
                  </a:lnTo>
                  <a:lnTo>
                    <a:pt x="5036" y="23242"/>
                  </a:lnTo>
                  <a:lnTo>
                    <a:pt x="5412" y="23048"/>
                  </a:lnTo>
                  <a:lnTo>
                    <a:pt x="5803" y="22836"/>
                  </a:lnTo>
                  <a:lnTo>
                    <a:pt x="6210" y="22607"/>
                  </a:lnTo>
                  <a:lnTo>
                    <a:pt x="7052" y="22122"/>
                  </a:lnTo>
                  <a:lnTo>
                    <a:pt x="7920" y="21593"/>
                  </a:lnTo>
                  <a:lnTo>
                    <a:pt x="8803" y="21037"/>
                  </a:lnTo>
                  <a:lnTo>
                    <a:pt x="9680" y="20481"/>
                  </a:lnTo>
                  <a:lnTo>
                    <a:pt x="10538" y="19917"/>
                  </a:lnTo>
                  <a:lnTo>
                    <a:pt x="11356" y="19370"/>
                  </a:lnTo>
                  <a:lnTo>
                    <a:pt x="12123" y="18850"/>
                  </a:lnTo>
                  <a:lnTo>
                    <a:pt x="12820" y="18364"/>
                  </a:lnTo>
                  <a:lnTo>
                    <a:pt x="13427" y="17932"/>
                  </a:lnTo>
                  <a:lnTo>
                    <a:pt x="13929" y="17562"/>
                  </a:lnTo>
                  <a:lnTo>
                    <a:pt x="14315" y="17271"/>
                  </a:lnTo>
                  <a:lnTo>
                    <a:pt x="14471" y="17147"/>
                  </a:lnTo>
                  <a:lnTo>
                    <a:pt x="14621" y="17015"/>
                  </a:lnTo>
                  <a:lnTo>
                    <a:pt x="14761" y="16891"/>
                  </a:lnTo>
                  <a:lnTo>
                    <a:pt x="14902" y="16759"/>
                  </a:lnTo>
                  <a:lnTo>
                    <a:pt x="15032" y="16618"/>
                  </a:lnTo>
                  <a:lnTo>
                    <a:pt x="15158" y="16477"/>
                  </a:lnTo>
                  <a:lnTo>
                    <a:pt x="15273" y="16336"/>
                  </a:lnTo>
                  <a:lnTo>
                    <a:pt x="15388" y="16186"/>
                  </a:lnTo>
                  <a:lnTo>
                    <a:pt x="15494" y="16036"/>
                  </a:lnTo>
                  <a:lnTo>
                    <a:pt x="15589" y="15886"/>
                  </a:lnTo>
                  <a:lnTo>
                    <a:pt x="15684" y="15718"/>
                  </a:lnTo>
                  <a:lnTo>
                    <a:pt x="15770" y="15551"/>
                  </a:lnTo>
                  <a:lnTo>
                    <a:pt x="15850" y="15383"/>
                  </a:lnTo>
                  <a:lnTo>
                    <a:pt x="15920" y="15207"/>
                  </a:lnTo>
                  <a:lnTo>
                    <a:pt x="15985" y="15022"/>
                  </a:lnTo>
                  <a:lnTo>
                    <a:pt x="16045" y="14828"/>
                  </a:lnTo>
                  <a:lnTo>
                    <a:pt x="16096" y="14633"/>
                  </a:lnTo>
                  <a:lnTo>
                    <a:pt x="16141" y="14431"/>
                  </a:lnTo>
                  <a:lnTo>
                    <a:pt x="16181" y="14210"/>
                  </a:lnTo>
                  <a:lnTo>
                    <a:pt x="16211" y="13998"/>
                  </a:lnTo>
                  <a:lnTo>
                    <a:pt x="16231" y="13769"/>
                  </a:lnTo>
                  <a:lnTo>
                    <a:pt x="16251" y="13531"/>
                  </a:lnTo>
                  <a:lnTo>
                    <a:pt x="16256" y="13284"/>
                  </a:lnTo>
                  <a:lnTo>
                    <a:pt x="16261" y="13028"/>
                  </a:lnTo>
                  <a:lnTo>
                    <a:pt x="16256" y="12772"/>
                  </a:lnTo>
                  <a:lnTo>
                    <a:pt x="16241" y="12499"/>
                  </a:lnTo>
                  <a:lnTo>
                    <a:pt x="16221" y="12217"/>
                  </a:lnTo>
                  <a:lnTo>
                    <a:pt x="16196" y="11926"/>
                  </a:lnTo>
                  <a:lnTo>
                    <a:pt x="16161" y="11617"/>
                  </a:lnTo>
                  <a:lnTo>
                    <a:pt x="16116" y="11308"/>
                  </a:lnTo>
                  <a:lnTo>
                    <a:pt x="16066" y="10982"/>
                  </a:lnTo>
                  <a:lnTo>
                    <a:pt x="16010" y="10647"/>
                  </a:lnTo>
                  <a:lnTo>
                    <a:pt x="15885" y="9976"/>
                  </a:lnTo>
                  <a:lnTo>
                    <a:pt x="15765" y="9341"/>
                  </a:lnTo>
                  <a:lnTo>
                    <a:pt x="15644" y="8742"/>
                  </a:lnTo>
                  <a:lnTo>
                    <a:pt x="15524" y="8177"/>
                  </a:lnTo>
                  <a:lnTo>
                    <a:pt x="15408" y="7648"/>
                  </a:lnTo>
                  <a:lnTo>
                    <a:pt x="15303" y="7154"/>
                  </a:lnTo>
                  <a:lnTo>
                    <a:pt x="15102" y="6298"/>
                  </a:lnTo>
                  <a:lnTo>
                    <a:pt x="14932" y="5610"/>
                  </a:lnTo>
                  <a:lnTo>
                    <a:pt x="14802" y="5099"/>
                  </a:lnTo>
                  <a:lnTo>
                    <a:pt x="14691" y="4684"/>
                  </a:lnTo>
                  <a:lnTo>
                    <a:pt x="14962" y="1544"/>
                  </a:lnTo>
                  <a:lnTo>
                    <a:pt x="94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3289100" y="-232000"/>
              <a:ext cx="406550" cy="470125"/>
            </a:xfrm>
            <a:custGeom>
              <a:avLst/>
              <a:gdLst/>
              <a:ahLst/>
              <a:cxnLst/>
              <a:rect l="l" t="t" r="r" b="b"/>
              <a:pathLst>
                <a:path w="16262" h="18805" extrusionOk="0">
                  <a:moveTo>
                    <a:pt x="14882" y="0"/>
                  </a:moveTo>
                  <a:lnTo>
                    <a:pt x="14726" y="97"/>
                  </a:lnTo>
                  <a:lnTo>
                    <a:pt x="14536" y="212"/>
                  </a:lnTo>
                  <a:lnTo>
                    <a:pt x="14280" y="353"/>
                  </a:lnTo>
                  <a:lnTo>
                    <a:pt x="13959" y="512"/>
                  </a:lnTo>
                  <a:lnTo>
                    <a:pt x="13588" y="680"/>
                  </a:lnTo>
                  <a:lnTo>
                    <a:pt x="13382" y="759"/>
                  </a:lnTo>
                  <a:lnTo>
                    <a:pt x="13166" y="847"/>
                  </a:lnTo>
                  <a:lnTo>
                    <a:pt x="12941" y="926"/>
                  </a:lnTo>
                  <a:lnTo>
                    <a:pt x="12705" y="997"/>
                  </a:lnTo>
                  <a:lnTo>
                    <a:pt x="12459" y="1068"/>
                  </a:lnTo>
                  <a:lnTo>
                    <a:pt x="12203" y="1129"/>
                  </a:lnTo>
                  <a:lnTo>
                    <a:pt x="11943" y="1182"/>
                  </a:lnTo>
                  <a:lnTo>
                    <a:pt x="11672" y="1226"/>
                  </a:lnTo>
                  <a:lnTo>
                    <a:pt x="11396" y="1253"/>
                  </a:lnTo>
                  <a:lnTo>
                    <a:pt x="11110" y="1279"/>
                  </a:lnTo>
                  <a:lnTo>
                    <a:pt x="10824" y="1288"/>
                  </a:lnTo>
                  <a:lnTo>
                    <a:pt x="10533" y="1279"/>
                  </a:lnTo>
                  <a:lnTo>
                    <a:pt x="10237" y="1262"/>
                  </a:lnTo>
                  <a:lnTo>
                    <a:pt x="9941" y="1226"/>
                  </a:lnTo>
                  <a:lnTo>
                    <a:pt x="9640" y="1165"/>
                  </a:lnTo>
                  <a:lnTo>
                    <a:pt x="9339" y="1094"/>
                  </a:lnTo>
                  <a:lnTo>
                    <a:pt x="9033" y="997"/>
                  </a:lnTo>
                  <a:lnTo>
                    <a:pt x="8883" y="944"/>
                  </a:lnTo>
                  <a:lnTo>
                    <a:pt x="8732" y="882"/>
                  </a:lnTo>
                  <a:lnTo>
                    <a:pt x="8582" y="812"/>
                  </a:lnTo>
                  <a:lnTo>
                    <a:pt x="8432" y="741"/>
                  </a:lnTo>
                  <a:lnTo>
                    <a:pt x="8281" y="662"/>
                  </a:lnTo>
                  <a:lnTo>
                    <a:pt x="8131" y="574"/>
                  </a:lnTo>
                  <a:lnTo>
                    <a:pt x="7248" y="2020"/>
                  </a:lnTo>
                  <a:lnTo>
                    <a:pt x="6726" y="2885"/>
                  </a:lnTo>
                  <a:lnTo>
                    <a:pt x="6164" y="3828"/>
                  </a:lnTo>
                  <a:lnTo>
                    <a:pt x="5573" y="4825"/>
                  </a:lnTo>
                  <a:lnTo>
                    <a:pt x="4966" y="5875"/>
                  </a:lnTo>
                  <a:lnTo>
                    <a:pt x="4349" y="6942"/>
                  </a:lnTo>
                  <a:lnTo>
                    <a:pt x="3737" y="8027"/>
                  </a:lnTo>
                  <a:lnTo>
                    <a:pt x="3140" y="9112"/>
                  </a:lnTo>
                  <a:lnTo>
                    <a:pt x="2849" y="9650"/>
                  </a:lnTo>
                  <a:lnTo>
                    <a:pt x="2568" y="10179"/>
                  </a:lnTo>
                  <a:lnTo>
                    <a:pt x="2292" y="10699"/>
                  </a:lnTo>
                  <a:lnTo>
                    <a:pt x="2031" y="11211"/>
                  </a:lnTo>
                  <a:lnTo>
                    <a:pt x="1781" y="11714"/>
                  </a:lnTo>
                  <a:lnTo>
                    <a:pt x="1540" y="12199"/>
                  </a:lnTo>
                  <a:lnTo>
                    <a:pt x="1319" y="12666"/>
                  </a:lnTo>
                  <a:lnTo>
                    <a:pt x="1114" y="13116"/>
                  </a:lnTo>
                  <a:lnTo>
                    <a:pt x="923" y="13548"/>
                  </a:lnTo>
                  <a:lnTo>
                    <a:pt x="752" y="13954"/>
                  </a:lnTo>
                  <a:lnTo>
                    <a:pt x="597" y="14342"/>
                  </a:lnTo>
                  <a:lnTo>
                    <a:pt x="466" y="14704"/>
                  </a:lnTo>
                  <a:lnTo>
                    <a:pt x="411" y="14871"/>
                  </a:lnTo>
                  <a:lnTo>
                    <a:pt x="361" y="15030"/>
                  </a:lnTo>
                  <a:lnTo>
                    <a:pt x="316" y="15189"/>
                  </a:lnTo>
                  <a:lnTo>
                    <a:pt x="276" y="15330"/>
                  </a:lnTo>
                  <a:lnTo>
                    <a:pt x="196" y="15683"/>
                  </a:lnTo>
                  <a:lnTo>
                    <a:pt x="130" y="16000"/>
                  </a:lnTo>
                  <a:lnTo>
                    <a:pt x="80" y="16300"/>
                  </a:lnTo>
                  <a:lnTo>
                    <a:pt x="40" y="16582"/>
                  </a:lnTo>
                  <a:lnTo>
                    <a:pt x="15" y="16847"/>
                  </a:lnTo>
                  <a:lnTo>
                    <a:pt x="5" y="17085"/>
                  </a:lnTo>
                  <a:lnTo>
                    <a:pt x="0" y="17200"/>
                  </a:lnTo>
                  <a:lnTo>
                    <a:pt x="5" y="17306"/>
                  </a:lnTo>
                  <a:lnTo>
                    <a:pt x="10" y="17403"/>
                  </a:lnTo>
                  <a:lnTo>
                    <a:pt x="15" y="17508"/>
                  </a:lnTo>
                  <a:lnTo>
                    <a:pt x="25" y="17597"/>
                  </a:lnTo>
                  <a:lnTo>
                    <a:pt x="40" y="17694"/>
                  </a:lnTo>
                  <a:lnTo>
                    <a:pt x="55" y="17773"/>
                  </a:lnTo>
                  <a:lnTo>
                    <a:pt x="75" y="17861"/>
                  </a:lnTo>
                  <a:lnTo>
                    <a:pt x="100" y="17932"/>
                  </a:lnTo>
                  <a:lnTo>
                    <a:pt x="125" y="18011"/>
                  </a:lnTo>
                  <a:lnTo>
                    <a:pt x="150" y="18082"/>
                  </a:lnTo>
                  <a:lnTo>
                    <a:pt x="181" y="18143"/>
                  </a:lnTo>
                  <a:lnTo>
                    <a:pt x="216" y="18205"/>
                  </a:lnTo>
                  <a:lnTo>
                    <a:pt x="251" y="18267"/>
                  </a:lnTo>
                  <a:lnTo>
                    <a:pt x="286" y="18320"/>
                  </a:lnTo>
                  <a:lnTo>
                    <a:pt x="331" y="18373"/>
                  </a:lnTo>
                  <a:lnTo>
                    <a:pt x="416" y="18461"/>
                  </a:lnTo>
                  <a:lnTo>
                    <a:pt x="512" y="18540"/>
                  </a:lnTo>
                  <a:lnTo>
                    <a:pt x="622" y="18611"/>
                  </a:lnTo>
                  <a:lnTo>
                    <a:pt x="732" y="18664"/>
                  </a:lnTo>
                  <a:lnTo>
                    <a:pt x="858" y="18717"/>
                  </a:lnTo>
                  <a:lnTo>
                    <a:pt x="988" y="18752"/>
                  </a:lnTo>
                  <a:lnTo>
                    <a:pt x="1124" y="18779"/>
                  </a:lnTo>
                  <a:lnTo>
                    <a:pt x="1269" y="18796"/>
                  </a:lnTo>
                  <a:lnTo>
                    <a:pt x="1419" y="18805"/>
                  </a:lnTo>
                  <a:lnTo>
                    <a:pt x="1740" y="18805"/>
                  </a:lnTo>
                  <a:lnTo>
                    <a:pt x="1906" y="18787"/>
                  </a:lnTo>
                  <a:lnTo>
                    <a:pt x="2257" y="18752"/>
                  </a:lnTo>
                  <a:lnTo>
                    <a:pt x="2628" y="18708"/>
                  </a:lnTo>
                  <a:lnTo>
                    <a:pt x="3009" y="18646"/>
                  </a:lnTo>
                  <a:lnTo>
                    <a:pt x="3220" y="18602"/>
                  </a:lnTo>
                  <a:lnTo>
                    <a:pt x="3461" y="18532"/>
                  </a:lnTo>
                  <a:lnTo>
                    <a:pt x="3727" y="18435"/>
                  </a:lnTo>
                  <a:lnTo>
                    <a:pt x="4023" y="18311"/>
                  </a:lnTo>
                  <a:lnTo>
                    <a:pt x="4339" y="18170"/>
                  </a:lnTo>
                  <a:lnTo>
                    <a:pt x="4675" y="18011"/>
                  </a:lnTo>
                  <a:lnTo>
                    <a:pt x="5036" y="17826"/>
                  </a:lnTo>
                  <a:lnTo>
                    <a:pt x="5412" y="17632"/>
                  </a:lnTo>
                  <a:lnTo>
                    <a:pt x="5803" y="17420"/>
                  </a:lnTo>
                  <a:lnTo>
                    <a:pt x="6210" y="17191"/>
                  </a:lnTo>
                  <a:lnTo>
                    <a:pt x="7052" y="16706"/>
                  </a:lnTo>
                  <a:lnTo>
                    <a:pt x="7920" y="16177"/>
                  </a:lnTo>
                  <a:lnTo>
                    <a:pt x="8803" y="15621"/>
                  </a:lnTo>
                  <a:lnTo>
                    <a:pt x="9680" y="15065"/>
                  </a:lnTo>
                  <a:lnTo>
                    <a:pt x="10538" y="14501"/>
                  </a:lnTo>
                  <a:lnTo>
                    <a:pt x="11356" y="13954"/>
                  </a:lnTo>
                  <a:lnTo>
                    <a:pt x="12123" y="13434"/>
                  </a:lnTo>
                  <a:lnTo>
                    <a:pt x="12820" y="12948"/>
                  </a:lnTo>
                  <a:lnTo>
                    <a:pt x="13427" y="12516"/>
                  </a:lnTo>
                  <a:lnTo>
                    <a:pt x="13929" y="12146"/>
                  </a:lnTo>
                  <a:lnTo>
                    <a:pt x="14315" y="11855"/>
                  </a:lnTo>
                  <a:lnTo>
                    <a:pt x="14471" y="11731"/>
                  </a:lnTo>
                  <a:lnTo>
                    <a:pt x="14621" y="11599"/>
                  </a:lnTo>
                  <a:lnTo>
                    <a:pt x="14761" y="11475"/>
                  </a:lnTo>
                  <a:lnTo>
                    <a:pt x="14902" y="11343"/>
                  </a:lnTo>
                  <a:lnTo>
                    <a:pt x="15032" y="11202"/>
                  </a:lnTo>
                  <a:lnTo>
                    <a:pt x="15158" y="11061"/>
                  </a:lnTo>
                  <a:lnTo>
                    <a:pt x="15273" y="10920"/>
                  </a:lnTo>
                  <a:lnTo>
                    <a:pt x="15388" y="10770"/>
                  </a:lnTo>
                  <a:lnTo>
                    <a:pt x="15494" y="10620"/>
                  </a:lnTo>
                  <a:lnTo>
                    <a:pt x="15589" y="10470"/>
                  </a:lnTo>
                  <a:lnTo>
                    <a:pt x="15684" y="10302"/>
                  </a:lnTo>
                  <a:lnTo>
                    <a:pt x="15770" y="10135"/>
                  </a:lnTo>
                  <a:lnTo>
                    <a:pt x="15850" y="9967"/>
                  </a:lnTo>
                  <a:lnTo>
                    <a:pt x="15920" y="9791"/>
                  </a:lnTo>
                  <a:lnTo>
                    <a:pt x="15985" y="9606"/>
                  </a:lnTo>
                  <a:lnTo>
                    <a:pt x="16045" y="9412"/>
                  </a:lnTo>
                  <a:lnTo>
                    <a:pt x="16096" y="9217"/>
                  </a:lnTo>
                  <a:lnTo>
                    <a:pt x="16141" y="9015"/>
                  </a:lnTo>
                  <a:lnTo>
                    <a:pt x="16181" y="8794"/>
                  </a:lnTo>
                  <a:lnTo>
                    <a:pt x="16211" y="8582"/>
                  </a:lnTo>
                  <a:lnTo>
                    <a:pt x="16231" y="8353"/>
                  </a:lnTo>
                  <a:lnTo>
                    <a:pt x="16251" y="8115"/>
                  </a:lnTo>
                  <a:lnTo>
                    <a:pt x="16256" y="7868"/>
                  </a:lnTo>
                  <a:lnTo>
                    <a:pt x="16261" y="7612"/>
                  </a:lnTo>
                  <a:lnTo>
                    <a:pt x="16256" y="7356"/>
                  </a:lnTo>
                  <a:lnTo>
                    <a:pt x="16241" y="7083"/>
                  </a:lnTo>
                  <a:lnTo>
                    <a:pt x="16221" y="6801"/>
                  </a:lnTo>
                  <a:lnTo>
                    <a:pt x="16196" y="6510"/>
                  </a:lnTo>
                  <a:lnTo>
                    <a:pt x="16161" y="6201"/>
                  </a:lnTo>
                  <a:lnTo>
                    <a:pt x="16116" y="5892"/>
                  </a:lnTo>
                  <a:lnTo>
                    <a:pt x="16066" y="5566"/>
                  </a:lnTo>
                  <a:lnTo>
                    <a:pt x="16010" y="5231"/>
                  </a:lnTo>
                  <a:lnTo>
                    <a:pt x="15845" y="4340"/>
                  </a:lnTo>
                  <a:lnTo>
                    <a:pt x="15679" y="3511"/>
                  </a:lnTo>
                  <a:lnTo>
                    <a:pt x="15524" y="2752"/>
                  </a:lnTo>
                  <a:lnTo>
                    <a:pt x="15373" y="2055"/>
                  </a:lnTo>
                  <a:lnTo>
                    <a:pt x="15228" y="1429"/>
                  </a:lnTo>
                  <a:lnTo>
                    <a:pt x="15102" y="874"/>
                  </a:lnTo>
                  <a:lnTo>
                    <a:pt x="14982" y="397"/>
                  </a:lnTo>
                  <a:lnTo>
                    <a:pt x="14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3289975" y="-59125"/>
              <a:ext cx="405300" cy="297050"/>
            </a:xfrm>
            <a:custGeom>
              <a:avLst/>
              <a:gdLst/>
              <a:ahLst/>
              <a:cxnLst/>
              <a:rect l="l" t="t" r="r" b="b"/>
              <a:pathLst>
                <a:path w="16212" h="11882" extrusionOk="0">
                  <a:moveTo>
                    <a:pt x="16186" y="0"/>
                  </a:moveTo>
                  <a:lnTo>
                    <a:pt x="16161" y="106"/>
                  </a:lnTo>
                  <a:lnTo>
                    <a:pt x="16131" y="212"/>
                  </a:lnTo>
                  <a:lnTo>
                    <a:pt x="16096" y="327"/>
                  </a:lnTo>
                  <a:lnTo>
                    <a:pt x="16056" y="433"/>
                  </a:lnTo>
                  <a:lnTo>
                    <a:pt x="16010" y="538"/>
                  </a:lnTo>
                  <a:lnTo>
                    <a:pt x="15960" y="644"/>
                  </a:lnTo>
                  <a:lnTo>
                    <a:pt x="15905" y="759"/>
                  </a:lnTo>
                  <a:lnTo>
                    <a:pt x="15850" y="865"/>
                  </a:lnTo>
                  <a:lnTo>
                    <a:pt x="15785" y="971"/>
                  </a:lnTo>
                  <a:lnTo>
                    <a:pt x="15720" y="1076"/>
                  </a:lnTo>
                  <a:lnTo>
                    <a:pt x="15569" y="1297"/>
                  </a:lnTo>
                  <a:lnTo>
                    <a:pt x="15404" y="1509"/>
                  </a:lnTo>
                  <a:lnTo>
                    <a:pt x="15223" y="1720"/>
                  </a:lnTo>
                  <a:lnTo>
                    <a:pt x="15027" y="1941"/>
                  </a:lnTo>
                  <a:lnTo>
                    <a:pt x="14817" y="2153"/>
                  </a:lnTo>
                  <a:lnTo>
                    <a:pt x="14586" y="2373"/>
                  </a:lnTo>
                  <a:lnTo>
                    <a:pt x="14345" y="2594"/>
                  </a:lnTo>
                  <a:lnTo>
                    <a:pt x="14094" y="2814"/>
                  </a:lnTo>
                  <a:lnTo>
                    <a:pt x="13824" y="3035"/>
                  </a:lnTo>
                  <a:lnTo>
                    <a:pt x="13543" y="3255"/>
                  </a:lnTo>
                  <a:lnTo>
                    <a:pt x="13252" y="3476"/>
                  </a:lnTo>
                  <a:lnTo>
                    <a:pt x="12951" y="3705"/>
                  </a:lnTo>
                  <a:lnTo>
                    <a:pt x="12635" y="3934"/>
                  </a:lnTo>
                  <a:lnTo>
                    <a:pt x="11978" y="4402"/>
                  </a:lnTo>
                  <a:lnTo>
                    <a:pt x="11281" y="4878"/>
                  </a:lnTo>
                  <a:lnTo>
                    <a:pt x="10553" y="5372"/>
                  </a:lnTo>
                  <a:lnTo>
                    <a:pt x="9013" y="6404"/>
                  </a:lnTo>
                  <a:lnTo>
                    <a:pt x="8216" y="6942"/>
                  </a:lnTo>
                  <a:lnTo>
                    <a:pt x="7403" y="7506"/>
                  </a:lnTo>
                  <a:lnTo>
                    <a:pt x="7092" y="7727"/>
                  </a:lnTo>
                  <a:lnTo>
                    <a:pt x="6781" y="7930"/>
                  </a:lnTo>
                  <a:lnTo>
                    <a:pt x="6475" y="8124"/>
                  </a:lnTo>
                  <a:lnTo>
                    <a:pt x="6180" y="8309"/>
                  </a:lnTo>
                  <a:lnTo>
                    <a:pt x="5884" y="8485"/>
                  </a:lnTo>
                  <a:lnTo>
                    <a:pt x="5593" y="8653"/>
                  </a:lnTo>
                  <a:lnTo>
                    <a:pt x="5307" y="8812"/>
                  </a:lnTo>
                  <a:lnTo>
                    <a:pt x="5026" y="8962"/>
                  </a:lnTo>
                  <a:lnTo>
                    <a:pt x="4745" y="9112"/>
                  </a:lnTo>
                  <a:lnTo>
                    <a:pt x="4474" y="9244"/>
                  </a:lnTo>
                  <a:lnTo>
                    <a:pt x="3948" y="9491"/>
                  </a:lnTo>
                  <a:lnTo>
                    <a:pt x="3441" y="9711"/>
                  </a:lnTo>
                  <a:lnTo>
                    <a:pt x="2954" y="9897"/>
                  </a:lnTo>
                  <a:lnTo>
                    <a:pt x="2493" y="10064"/>
                  </a:lnTo>
                  <a:lnTo>
                    <a:pt x="2057" y="10205"/>
                  </a:lnTo>
                  <a:lnTo>
                    <a:pt x="1645" y="10329"/>
                  </a:lnTo>
                  <a:lnTo>
                    <a:pt x="1259" y="10426"/>
                  </a:lnTo>
                  <a:lnTo>
                    <a:pt x="903" y="10505"/>
                  </a:lnTo>
                  <a:lnTo>
                    <a:pt x="572" y="10576"/>
                  </a:lnTo>
                  <a:lnTo>
                    <a:pt x="271" y="10629"/>
                  </a:lnTo>
                  <a:lnTo>
                    <a:pt x="0" y="10664"/>
                  </a:lnTo>
                  <a:lnTo>
                    <a:pt x="20" y="10796"/>
                  </a:lnTo>
                  <a:lnTo>
                    <a:pt x="50" y="10920"/>
                  </a:lnTo>
                  <a:lnTo>
                    <a:pt x="80" y="11034"/>
                  </a:lnTo>
                  <a:lnTo>
                    <a:pt x="121" y="11140"/>
                  </a:lnTo>
                  <a:lnTo>
                    <a:pt x="166" y="11237"/>
                  </a:lnTo>
                  <a:lnTo>
                    <a:pt x="216" y="11326"/>
                  </a:lnTo>
                  <a:lnTo>
                    <a:pt x="271" y="11405"/>
                  </a:lnTo>
                  <a:lnTo>
                    <a:pt x="331" y="11475"/>
                  </a:lnTo>
                  <a:lnTo>
                    <a:pt x="396" y="11546"/>
                  </a:lnTo>
                  <a:lnTo>
                    <a:pt x="467" y="11608"/>
                  </a:lnTo>
                  <a:lnTo>
                    <a:pt x="542" y="11661"/>
                  </a:lnTo>
                  <a:lnTo>
                    <a:pt x="622" y="11705"/>
                  </a:lnTo>
                  <a:lnTo>
                    <a:pt x="707" y="11749"/>
                  </a:lnTo>
                  <a:lnTo>
                    <a:pt x="798" y="11784"/>
                  </a:lnTo>
                  <a:lnTo>
                    <a:pt x="888" y="11811"/>
                  </a:lnTo>
                  <a:lnTo>
                    <a:pt x="988" y="11837"/>
                  </a:lnTo>
                  <a:lnTo>
                    <a:pt x="1089" y="11855"/>
                  </a:lnTo>
                  <a:lnTo>
                    <a:pt x="1194" y="11872"/>
                  </a:lnTo>
                  <a:lnTo>
                    <a:pt x="1415" y="11881"/>
                  </a:lnTo>
                  <a:lnTo>
                    <a:pt x="1645" y="11881"/>
                  </a:lnTo>
                  <a:lnTo>
                    <a:pt x="1891" y="11872"/>
                  </a:lnTo>
                  <a:lnTo>
                    <a:pt x="2152" y="11846"/>
                  </a:lnTo>
                  <a:lnTo>
                    <a:pt x="2418" y="11819"/>
                  </a:lnTo>
                  <a:lnTo>
                    <a:pt x="2974" y="11731"/>
                  </a:lnTo>
                  <a:lnTo>
                    <a:pt x="3185" y="11687"/>
                  </a:lnTo>
                  <a:lnTo>
                    <a:pt x="3426" y="11617"/>
                  </a:lnTo>
                  <a:lnTo>
                    <a:pt x="3692" y="11520"/>
                  </a:lnTo>
                  <a:lnTo>
                    <a:pt x="3988" y="11396"/>
                  </a:lnTo>
                  <a:lnTo>
                    <a:pt x="4304" y="11255"/>
                  </a:lnTo>
                  <a:lnTo>
                    <a:pt x="4640" y="11096"/>
                  </a:lnTo>
                  <a:lnTo>
                    <a:pt x="5001" y="10911"/>
                  </a:lnTo>
                  <a:lnTo>
                    <a:pt x="5377" y="10717"/>
                  </a:lnTo>
                  <a:lnTo>
                    <a:pt x="5768" y="10505"/>
                  </a:lnTo>
                  <a:lnTo>
                    <a:pt x="6175" y="10276"/>
                  </a:lnTo>
                  <a:lnTo>
                    <a:pt x="7017" y="9791"/>
                  </a:lnTo>
                  <a:lnTo>
                    <a:pt x="7885" y="9262"/>
                  </a:lnTo>
                  <a:lnTo>
                    <a:pt x="8768" y="8706"/>
                  </a:lnTo>
                  <a:lnTo>
                    <a:pt x="9645" y="8150"/>
                  </a:lnTo>
                  <a:lnTo>
                    <a:pt x="10503" y="7586"/>
                  </a:lnTo>
                  <a:lnTo>
                    <a:pt x="11321" y="7039"/>
                  </a:lnTo>
                  <a:lnTo>
                    <a:pt x="12088" y="6519"/>
                  </a:lnTo>
                  <a:lnTo>
                    <a:pt x="12785" y="6033"/>
                  </a:lnTo>
                  <a:lnTo>
                    <a:pt x="13392" y="5601"/>
                  </a:lnTo>
                  <a:lnTo>
                    <a:pt x="13894" y="5231"/>
                  </a:lnTo>
                  <a:lnTo>
                    <a:pt x="14280" y="4940"/>
                  </a:lnTo>
                  <a:lnTo>
                    <a:pt x="14536" y="4728"/>
                  </a:lnTo>
                  <a:lnTo>
                    <a:pt x="14772" y="4516"/>
                  </a:lnTo>
                  <a:lnTo>
                    <a:pt x="14882" y="4402"/>
                  </a:lnTo>
                  <a:lnTo>
                    <a:pt x="14992" y="4287"/>
                  </a:lnTo>
                  <a:lnTo>
                    <a:pt x="15098" y="4172"/>
                  </a:lnTo>
                  <a:lnTo>
                    <a:pt x="15193" y="4058"/>
                  </a:lnTo>
                  <a:lnTo>
                    <a:pt x="15288" y="3934"/>
                  </a:lnTo>
                  <a:lnTo>
                    <a:pt x="15378" y="3811"/>
                  </a:lnTo>
                  <a:lnTo>
                    <a:pt x="15464" y="3687"/>
                  </a:lnTo>
                  <a:lnTo>
                    <a:pt x="15549" y="3555"/>
                  </a:lnTo>
                  <a:lnTo>
                    <a:pt x="15624" y="3423"/>
                  </a:lnTo>
                  <a:lnTo>
                    <a:pt x="15694" y="3281"/>
                  </a:lnTo>
                  <a:lnTo>
                    <a:pt x="15765" y="3140"/>
                  </a:lnTo>
                  <a:lnTo>
                    <a:pt x="15825" y="2990"/>
                  </a:lnTo>
                  <a:lnTo>
                    <a:pt x="15885" y="2840"/>
                  </a:lnTo>
                  <a:lnTo>
                    <a:pt x="15940" y="2691"/>
                  </a:lnTo>
                  <a:lnTo>
                    <a:pt x="15985" y="2532"/>
                  </a:lnTo>
                  <a:lnTo>
                    <a:pt x="16031" y="2373"/>
                  </a:lnTo>
                  <a:lnTo>
                    <a:pt x="16071" y="2205"/>
                  </a:lnTo>
                  <a:lnTo>
                    <a:pt x="16106" y="2029"/>
                  </a:lnTo>
                  <a:lnTo>
                    <a:pt x="16136" y="1853"/>
                  </a:lnTo>
                  <a:lnTo>
                    <a:pt x="16161" y="1667"/>
                  </a:lnTo>
                  <a:lnTo>
                    <a:pt x="16181" y="1482"/>
                  </a:lnTo>
                  <a:lnTo>
                    <a:pt x="16196" y="1288"/>
                  </a:lnTo>
                  <a:lnTo>
                    <a:pt x="16206" y="1085"/>
                  </a:lnTo>
                  <a:lnTo>
                    <a:pt x="16211" y="882"/>
                  </a:lnTo>
                  <a:lnTo>
                    <a:pt x="16211" y="671"/>
                  </a:lnTo>
                  <a:lnTo>
                    <a:pt x="16206" y="450"/>
                  </a:lnTo>
                  <a:lnTo>
                    <a:pt x="16196" y="230"/>
                  </a:lnTo>
                  <a:lnTo>
                    <a:pt x="16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610475" y="-3837925"/>
              <a:ext cx="410700" cy="960550"/>
            </a:xfrm>
            <a:custGeom>
              <a:avLst/>
              <a:gdLst/>
              <a:ahLst/>
              <a:cxnLst/>
              <a:rect l="l" t="t" r="r" b="b"/>
              <a:pathLst>
                <a:path w="16428" h="38422" extrusionOk="0">
                  <a:moveTo>
                    <a:pt x="16427" y="1"/>
                  </a:moveTo>
                  <a:lnTo>
                    <a:pt x="14426" y="3211"/>
                  </a:lnTo>
                  <a:lnTo>
                    <a:pt x="9957" y="10382"/>
                  </a:lnTo>
                  <a:lnTo>
                    <a:pt x="7509" y="14290"/>
                  </a:lnTo>
                  <a:lnTo>
                    <a:pt x="5307" y="17800"/>
                  </a:lnTo>
                  <a:lnTo>
                    <a:pt x="4389" y="19255"/>
                  </a:lnTo>
                  <a:lnTo>
                    <a:pt x="3632" y="20437"/>
                  </a:lnTo>
                  <a:lnTo>
                    <a:pt x="3085" y="21293"/>
                  </a:lnTo>
                  <a:lnTo>
                    <a:pt x="2900" y="21575"/>
                  </a:lnTo>
                  <a:lnTo>
                    <a:pt x="2779" y="21751"/>
                  </a:lnTo>
                  <a:lnTo>
                    <a:pt x="2749" y="21804"/>
                  </a:lnTo>
                  <a:lnTo>
                    <a:pt x="2714" y="21866"/>
                  </a:lnTo>
                  <a:lnTo>
                    <a:pt x="2684" y="21937"/>
                  </a:lnTo>
                  <a:lnTo>
                    <a:pt x="2649" y="22025"/>
                  </a:lnTo>
                  <a:lnTo>
                    <a:pt x="2579" y="22228"/>
                  </a:lnTo>
                  <a:lnTo>
                    <a:pt x="2503" y="22484"/>
                  </a:lnTo>
                  <a:lnTo>
                    <a:pt x="2428" y="22775"/>
                  </a:lnTo>
                  <a:lnTo>
                    <a:pt x="2348" y="23110"/>
                  </a:lnTo>
                  <a:lnTo>
                    <a:pt x="2268" y="23480"/>
                  </a:lnTo>
                  <a:lnTo>
                    <a:pt x="2182" y="23886"/>
                  </a:lnTo>
                  <a:lnTo>
                    <a:pt x="2097" y="24327"/>
                  </a:lnTo>
                  <a:lnTo>
                    <a:pt x="2007" y="24794"/>
                  </a:lnTo>
                  <a:lnTo>
                    <a:pt x="1916" y="25297"/>
                  </a:lnTo>
                  <a:lnTo>
                    <a:pt x="1826" y="25826"/>
                  </a:lnTo>
                  <a:lnTo>
                    <a:pt x="1636" y="26947"/>
                  </a:lnTo>
                  <a:lnTo>
                    <a:pt x="1445" y="28155"/>
                  </a:lnTo>
                  <a:lnTo>
                    <a:pt x="1249" y="29416"/>
                  </a:lnTo>
                  <a:lnTo>
                    <a:pt x="1059" y="30722"/>
                  </a:lnTo>
                  <a:lnTo>
                    <a:pt x="863" y="32053"/>
                  </a:lnTo>
                  <a:lnTo>
                    <a:pt x="678" y="33385"/>
                  </a:lnTo>
                  <a:lnTo>
                    <a:pt x="497" y="34708"/>
                  </a:lnTo>
                  <a:lnTo>
                    <a:pt x="321" y="36005"/>
                  </a:lnTo>
                  <a:lnTo>
                    <a:pt x="0" y="38422"/>
                  </a:lnTo>
                  <a:lnTo>
                    <a:pt x="642" y="37945"/>
                  </a:lnTo>
                  <a:lnTo>
                    <a:pt x="1335" y="37416"/>
                  </a:lnTo>
                  <a:lnTo>
                    <a:pt x="2082" y="36843"/>
                  </a:lnTo>
                  <a:lnTo>
                    <a:pt x="2874" y="36225"/>
                  </a:lnTo>
                  <a:lnTo>
                    <a:pt x="3712" y="35564"/>
                  </a:lnTo>
                  <a:lnTo>
                    <a:pt x="4595" y="34858"/>
                  </a:lnTo>
                  <a:lnTo>
                    <a:pt x="5513" y="34109"/>
                  </a:lnTo>
                  <a:lnTo>
                    <a:pt x="6466" y="33315"/>
                  </a:lnTo>
                  <a:lnTo>
                    <a:pt x="7454" y="32486"/>
                  </a:lnTo>
                  <a:lnTo>
                    <a:pt x="8467" y="31621"/>
                  </a:lnTo>
                  <a:lnTo>
                    <a:pt x="9510" y="30713"/>
                  </a:lnTo>
                  <a:lnTo>
                    <a:pt x="10579" y="29769"/>
                  </a:lnTo>
                  <a:lnTo>
                    <a:pt x="11662" y="28781"/>
                  </a:lnTo>
                  <a:lnTo>
                    <a:pt x="12766" y="27767"/>
                  </a:lnTo>
                  <a:lnTo>
                    <a:pt x="13884" y="26717"/>
                  </a:lnTo>
                  <a:lnTo>
                    <a:pt x="15013" y="25632"/>
                  </a:lnTo>
                  <a:lnTo>
                    <a:pt x="16427" y="1"/>
                  </a:lnTo>
                  <a:close/>
                </a:path>
              </a:pathLst>
            </a:custGeom>
            <a:solidFill>
              <a:srgbClr val="010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3610475" y="-3837925"/>
              <a:ext cx="410700" cy="960550"/>
            </a:xfrm>
            <a:custGeom>
              <a:avLst/>
              <a:gdLst/>
              <a:ahLst/>
              <a:cxnLst/>
              <a:rect l="l" t="t" r="r" b="b"/>
              <a:pathLst>
                <a:path w="16428" h="38422" fill="none" extrusionOk="0">
                  <a:moveTo>
                    <a:pt x="0" y="38422"/>
                  </a:moveTo>
                  <a:lnTo>
                    <a:pt x="0" y="38422"/>
                  </a:lnTo>
                  <a:lnTo>
                    <a:pt x="321" y="36005"/>
                  </a:lnTo>
                  <a:lnTo>
                    <a:pt x="497" y="34708"/>
                  </a:lnTo>
                  <a:lnTo>
                    <a:pt x="678" y="33385"/>
                  </a:lnTo>
                  <a:lnTo>
                    <a:pt x="863" y="32053"/>
                  </a:lnTo>
                  <a:lnTo>
                    <a:pt x="1059" y="30722"/>
                  </a:lnTo>
                  <a:lnTo>
                    <a:pt x="1249" y="29416"/>
                  </a:lnTo>
                  <a:lnTo>
                    <a:pt x="1445" y="28155"/>
                  </a:lnTo>
                  <a:lnTo>
                    <a:pt x="1636" y="26947"/>
                  </a:lnTo>
                  <a:lnTo>
                    <a:pt x="1826" y="25826"/>
                  </a:lnTo>
                  <a:lnTo>
                    <a:pt x="1916" y="25297"/>
                  </a:lnTo>
                  <a:lnTo>
                    <a:pt x="2007" y="24794"/>
                  </a:lnTo>
                  <a:lnTo>
                    <a:pt x="2097" y="24327"/>
                  </a:lnTo>
                  <a:lnTo>
                    <a:pt x="2182" y="23886"/>
                  </a:lnTo>
                  <a:lnTo>
                    <a:pt x="2268" y="23480"/>
                  </a:lnTo>
                  <a:lnTo>
                    <a:pt x="2348" y="23110"/>
                  </a:lnTo>
                  <a:lnTo>
                    <a:pt x="2428" y="22775"/>
                  </a:lnTo>
                  <a:lnTo>
                    <a:pt x="2503" y="22484"/>
                  </a:lnTo>
                  <a:lnTo>
                    <a:pt x="2579" y="22228"/>
                  </a:lnTo>
                  <a:lnTo>
                    <a:pt x="2649" y="22025"/>
                  </a:lnTo>
                  <a:lnTo>
                    <a:pt x="2684" y="21937"/>
                  </a:lnTo>
                  <a:lnTo>
                    <a:pt x="2714" y="21866"/>
                  </a:lnTo>
                  <a:lnTo>
                    <a:pt x="2749" y="21804"/>
                  </a:lnTo>
                  <a:lnTo>
                    <a:pt x="2779" y="21751"/>
                  </a:lnTo>
                  <a:lnTo>
                    <a:pt x="2779" y="21751"/>
                  </a:lnTo>
                  <a:lnTo>
                    <a:pt x="2900" y="21575"/>
                  </a:lnTo>
                  <a:lnTo>
                    <a:pt x="3085" y="21293"/>
                  </a:lnTo>
                  <a:lnTo>
                    <a:pt x="3632" y="20437"/>
                  </a:lnTo>
                  <a:lnTo>
                    <a:pt x="4389" y="19255"/>
                  </a:lnTo>
                  <a:lnTo>
                    <a:pt x="5307" y="17800"/>
                  </a:lnTo>
                  <a:lnTo>
                    <a:pt x="7509" y="14290"/>
                  </a:lnTo>
                  <a:lnTo>
                    <a:pt x="9957" y="10382"/>
                  </a:lnTo>
                  <a:lnTo>
                    <a:pt x="14426" y="3211"/>
                  </a:lnTo>
                  <a:lnTo>
                    <a:pt x="16427" y="1"/>
                  </a:lnTo>
                  <a:lnTo>
                    <a:pt x="15013" y="25632"/>
                  </a:lnTo>
                  <a:lnTo>
                    <a:pt x="15013" y="25632"/>
                  </a:lnTo>
                  <a:lnTo>
                    <a:pt x="13884" y="26717"/>
                  </a:lnTo>
                  <a:lnTo>
                    <a:pt x="12766" y="27767"/>
                  </a:lnTo>
                  <a:lnTo>
                    <a:pt x="11662" y="28781"/>
                  </a:lnTo>
                  <a:lnTo>
                    <a:pt x="10579" y="29769"/>
                  </a:lnTo>
                  <a:lnTo>
                    <a:pt x="9510" y="30713"/>
                  </a:lnTo>
                  <a:lnTo>
                    <a:pt x="8467" y="31621"/>
                  </a:lnTo>
                  <a:lnTo>
                    <a:pt x="7454" y="32486"/>
                  </a:lnTo>
                  <a:lnTo>
                    <a:pt x="6466" y="33315"/>
                  </a:lnTo>
                  <a:lnTo>
                    <a:pt x="5513" y="34109"/>
                  </a:lnTo>
                  <a:lnTo>
                    <a:pt x="4595" y="34858"/>
                  </a:lnTo>
                  <a:lnTo>
                    <a:pt x="3712" y="35564"/>
                  </a:lnTo>
                  <a:lnTo>
                    <a:pt x="2874" y="36225"/>
                  </a:lnTo>
                  <a:lnTo>
                    <a:pt x="2082" y="36843"/>
                  </a:lnTo>
                  <a:lnTo>
                    <a:pt x="1335" y="37416"/>
                  </a:lnTo>
                  <a:lnTo>
                    <a:pt x="642" y="37945"/>
                  </a:lnTo>
                  <a:lnTo>
                    <a:pt x="0" y="38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3456750" y="-4063725"/>
              <a:ext cx="1469250" cy="3738475"/>
            </a:xfrm>
            <a:custGeom>
              <a:avLst/>
              <a:gdLst/>
              <a:ahLst/>
              <a:cxnLst/>
              <a:rect l="l" t="t" r="r" b="b"/>
              <a:pathLst>
                <a:path w="58770" h="149539" extrusionOk="0">
                  <a:moveTo>
                    <a:pt x="27301" y="1"/>
                  </a:moveTo>
                  <a:lnTo>
                    <a:pt x="26107" y="2259"/>
                  </a:lnTo>
                  <a:lnTo>
                    <a:pt x="24868" y="4632"/>
                  </a:lnTo>
                  <a:lnTo>
                    <a:pt x="23589" y="7075"/>
                  </a:lnTo>
                  <a:lnTo>
                    <a:pt x="22295" y="9571"/>
                  </a:lnTo>
                  <a:lnTo>
                    <a:pt x="21001" y="12093"/>
                  </a:lnTo>
                  <a:lnTo>
                    <a:pt x="19717" y="14598"/>
                  </a:lnTo>
                  <a:lnTo>
                    <a:pt x="18468" y="17077"/>
                  </a:lnTo>
                  <a:lnTo>
                    <a:pt x="17861" y="18285"/>
                  </a:lnTo>
                  <a:lnTo>
                    <a:pt x="17264" y="19485"/>
                  </a:lnTo>
                  <a:lnTo>
                    <a:pt x="16688" y="20649"/>
                  </a:lnTo>
                  <a:lnTo>
                    <a:pt x="16131" y="21796"/>
                  </a:lnTo>
                  <a:lnTo>
                    <a:pt x="15589" y="22907"/>
                  </a:lnTo>
                  <a:lnTo>
                    <a:pt x="15072" y="23983"/>
                  </a:lnTo>
                  <a:lnTo>
                    <a:pt x="14581" y="25024"/>
                  </a:lnTo>
                  <a:lnTo>
                    <a:pt x="14114" y="26021"/>
                  </a:lnTo>
                  <a:lnTo>
                    <a:pt x="13678" y="26973"/>
                  </a:lnTo>
                  <a:lnTo>
                    <a:pt x="13267" y="27873"/>
                  </a:lnTo>
                  <a:lnTo>
                    <a:pt x="12896" y="28728"/>
                  </a:lnTo>
                  <a:lnTo>
                    <a:pt x="12555" y="29522"/>
                  </a:lnTo>
                  <a:lnTo>
                    <a:pt x="12254" y="30254"/>
                  </a:lnTo>
                  <a:lnTo>
                    <a:pt x="11988" y="30925"/>
                  </a:lnTo>
                  <a:lnTo>
                    <a:pt x="11872" y="31233"/>
                  </a:lnTo>
                  <a:lnTo>
                    <a:pt x="11762" y="31524"/>
                  </a:lnTo>
                  <a:lnTo>
                    <a:pt x="11667" y="31807"/>
                  </a:lnTo>
                  <a:lnTo>
                    <a:pt x="11581" y="32062"/>
                  </a:lnTo>
                  <a:lnTo>
                    <a:pt x="11511" y="32301"/>
                  </a:lnTo>
                  <a:lnTo>
                    <a:pt x="11446" y="32521"/>
                  </a:lnTo>
                  <a:lnTo>
                    <a:pt x="11396" y="32715"/>
                  </a:lnTo>
                  <a:lnTo>
                    <a:pt x="11361" y="32900"/>
                  </a:lnTo>
                  <a:lnTo>
                    <a:pt x="11311" y="33174"/>
                  </a:lnTo>
                  <a:lnTo>
                    <a:pt x="11255" y="33562"/>
                  </a:lnTo>
                  <a:lnTo>
                    <a:pt x="11185" y="34056"/>
                  </a:lnTo>
                  <a:lnTo>
                    <a:pt x="11110" y="34647"/>
                  </a:lnTo>
                  <a:lnTo>
                    <a:pt x="10924" y="36128"/>
                  </a:lnTo>
                  <a:lnTo>
                    <a:pt x="10709" y="37981"/>
                  </a:lnTo>
                  <a:lnTo>
                    <a:pt x="10458" y="40177"/>
                  </a:lnTo>
                  <a:lnTo>
                    <a:pt x="10172" y="42700"/>
                  </a:lnTo>
                  <a:lnTo>
                    <a:pt x="9866" y="45513"/>
                  </a:lnTo>
                  <a:lnTo>
                    <a:pt x="9530" y="48609"/>
                  </a:lnTo>
                  <a:lnTo>
                    <a:pt x="9174" y="51943"/>
                  </a:lnTo>
                  <a:lnTo>
                    <a:pt x="8793" y="55506"/>
                  </a:lnTo>
                  <a:lnTo>
                    <a:pt x="7980" y="63206"/>
                  </a:lnTo>
                  <a:lnTo>
                    <a:pt x="7117" y="71515"/>
                  </a:lnTo>
                  <a:lnTo>
                    <a:pt x="6215" y="80221"/>
                  </a:lnTo>
                  <a:lnTo>
                    <a:pt x="5302" y="89129"/>
                  </a:lnTo>
                  <a:lnTo>
                    <a:pt x="4389" y="98055"/>
                  </a:lnTo>
                  <a:lnTo>
                    <a:pt x="3496" y="106796"/>
                  </a:lnTo>
                  <a:lnTo>
                    <a:pt x="2648" y="115149"/>
                  </a:lnTo>
                  <a:lnTo>
                    <a:pt x="1154" y="129940"/>
                  </a:lnTo>
                  <a:lnTo>
                    <a:pt x="55" y="140842"/>
                  </a:lnTo>
                  <a:lnTo>
                    <a:pt x="30" y="141142"/>
                  </a:lnTo>
                  <a:lnTo>
                    <a:pt x="10" y="141441"/>
                  </a:lnTo>
                  <a:lnTo>
                    <a:pt x="0" y="141741"/>
                  </a:lnTo>
                  <a:lnTo>
                    <a:pt x="0" y="142041"/>
                  </a:lnTo>
                  <a:lnTo>
                    <a:pt x="10" y="142332"/>
                  </a:lnTo>
                  <a:lnTo>
                    <a:pt x="25" y="142623"/>
                  </a:lnTo>
                  <a:lnTo>
                    <a:pt x="50" y="142914"/>
                  </a:lnTo>
                  <a:lnTo>
                    <a:pt x="80" y="143197"/>
                  </a:lnTo>
                  <a:lnTo>
                    <a:pt x="120" y="143479"/>
                  </a:lnTo>
                  <a:lnTo>
                    <a:pt x="166" y="143761"/>
                  </a:lnTo>
                  <a:lnTo>
                    <a:pt x="221" y="144026"/>
                  </a:lnTo>
                  <a:lnTo>
                    <a:pt x="281" y="144299"/>
                  </a:lnTo>
                  <a:lnTo>
                    <a:pt x="346" y="144555"/>
                  </a:lnTo>
                  <a:lnTo>
                    <a:pt x="421" y="144811"/>
                  </a:lnTo>
                  <a:lnTo>
                    <a:pt x="502" y="145058"/>
                  </a:lnTo>
                  <a:lnTo>
                    <a:pt x="592" y="145296"/>
                  </a:lnTo>
                  <a:lnTo>
                    <a:pt x="687" y="145534"/>
                  </a:lnTo>
                  <a:lnTo>
                    <a:pt x="788" y="145755"/>
                  </a:lnTo>
                  <a:lnTo>
                    <a:pt x="893" y="145975"/>
                  </a:lnTo>
                  <a:lnTo>
                    <a:pt x="1003" y="146187"/>
                  </a:lnTo>
                  <a:lnTo>
                    <a:pt x="1119" y="146381"/>
                  </a:lnTo>
                  <a:lnTo>
                    <a:pt x="1244" y="146575"/>
                  </a:lnTo>
                  <a:lnTo>
                    <a:pt x="1374" y="146751"/>
                  </a:lnTo>
                  <a:lnTo>
                    <a:pt x="1505" y="146919"/>
                  </a:lnTo>
                  <a:lnTo>
                    <a:pt x="1645" y="147078"/>
                  </a:lnTo>
                  <a:lnTo>
                    <a:pt x="1786" y="147228"/>
                  </a:lnTo>
                  <a:lnTo>
                    <a:pt x="1936" y="147369"/>
                  </a:lnTo>
                  <a:lnTo>
                    <a:pt x="2087" y="147492"/>
                  </a:lnTo>
                  <a:lnTo>
                    <a:pt x="2247" y="147598"/>
                  </a:lnTo>
                  <a:lnTo>
                    <a:pt x="2408" y="147704"/>
                  </a:lnTo>
                  <a:lnTo>
                    <a:pt x="2573" y="147783"/>
                  </a:lnTo>
                  <a:lnTo>
                    <a:pt x="2744" y="147854"/>
                  </a:lnTo>
                  <a:lnTo>
                    <a:pt x="8256" y="149397"/>
                  </a:lnTo>
                  <a:lnTo>
                    <a:pt x="8427" y="149459"/>
                  </a:lnTo>
                  <a:lnTo>
                    <a:pt x="8602" y="149503"/>
                  </a:lnTo>
                  <a:lnTo>
                    <a:pt x="8773" y="149530"/>
                  </a:lnTo>
                  <a:lnTo>
                    <a:pt x="8943" y="149538"/>
                  </a:lnTo>
                  <a:lnTo>
                    <a:pt x="9114" y="149538"/>
                  </a:lnTo>
                  <a:lnTo>
                    <a:pt x="9284" y="149521"/>
                  </a:lnTo>
                  <a:lnTo>
                    <a:pt x="9450" y="149486"/>
                  </a:lnTo>
                  <a:lnTo>
                    <a:pt x="9615" y="149441"/>
                  </a:lnTo>
                  <a:lnTo>
                    <a:pt x="9781" y="149380"/>
                  </a:lnTo>
                  <a:lnTo>
                    <a:pt x="9941" y="149309"/>
                  </a:lnTo>
                  <a:lnTo>
                    <a:pt x="10097" y="149221"/>
                  </a:lnTo>
                  <a:lnTo>
                    <a:pt x="10252" y="149124"/>
                  </a:lnTo>
                  <a:lnTo>
                    <a:pt x="10408" y="149009"/>
                  </a:lnTo>
                  <a:lnTo>
                    <a:pt x="10553" y="148886"/>
                  </a:lnTo>
                  <a:lnTo>
                    <a:pt x="10699" y="148745"/>
                  </a:lnTo>
                  <a:lnTo>
                    <a:pt x="10844" y="148595"/>
                  </a:lnTo>
                  <a:lnTo>
                    <a:pt x="10980" y="148436"/>
                  </a:lnTo>
                  <a:lnTo>
                    <a:pt x="11110" y="148268"/>
                  </a:lnTo>
                  <a:lnTo>
                    <a:pt x="11240" y="148083"/>
                  </a:lnTo>
                  <a:lnTo>
                    <a:pt x="11361" y="147889"/>
                  </a:lnTo>
                  <a:lnTo>
                    <a:pt x="11481" y="147686"/>
                  </a:lnTo>
                  <a:lnTo>
                    <a:pt x="11592" y="147475"/>
                  </a:lnTo>
                  <a:lnTo>
                    <a:pt x="11702" y="147245"/>
                  </a:lnTo>
                  <a:lnTo>
                    <a:pt x="11802" y="147016"/>
                  </a:lnTo>
                  <a:lnTo>
                    <a:pt x="11897" y="146769"/>
                  </a:lnTo>
                  <a:lnTo>
                    <a:pt x="11983" y="146522"/>
                  </a:lnTo>
                  <a:lnTo>
                    <a:pt x="12068" y="146257"/>
                  </a:lnTo>
                  <a:lnTo>
                    <a:pt x="12138" y="145993"/>
                  </a:lnTo>
                  <a:lnTo>
                    <a:pt x="12208" y="145710"/>
                  </a:lnTo>
                  <a:lnTo>
                    <a:pt x="12269" y="145428"/>
                  </a:lnTo>
                  <a:lnTo>
                    <a:pt x="12319" y="145137"/>
                  </a:lnTo>
                  <a:lnTo>
                    <a:pt x="12364" y="144837"/>
                  </a:lnTo>
                  <a:lnTo>
                    <a:pt x="12645" y="142703"/>
                  </a:lnTo>
                  <a:lnTo>
                    <a:pt x="12956" y="140286"/>
                  </a:lnTo>
                  <a:lnTo>
                    <a:pt x="13292" y="137622"/>
                  </a:lnTo>
                  <a:lnTo>
                    <a:pt x="13653" y="134729"/>
                  </a:lnTo>
                  <a:lnTo>
                    <a:pt x="14034" y="131625"/>
                  </a:lnTo>
                  <a:lnTo>
                    <a:pt x="14440" y="128335"/>
                  </a:lnTo>
                  <a:lnTo>
                    <a:pt x="15298" y="121279"/>
                  </a:lnTo>
                  <a:lnTo>
                    <a:pt x="16206" y="113737"/>
                  </a:lnTo>
                  <a:lnTo>
                    <a:pt x="17149" y="105896"/>
                  </a:lnTo>
                  <a:lnTo>
                    <a:pt x="19055" y="89993"/>
                  </a:lnTo>
                  <a:lnTo>
                    <a:pt x="19983" y="82285"/>
                  </a:lnTo>
                  <a:lnTo>
                    <a:pt x="20871" y="74981"/>
                  </a:lnTo>
                  <a:lnTo>
                    <a:pt x="21292" y="71542"/>
                  </a:lnTo>
                  <a:lnTo>
                    <a:pt x="21698" y="68260"/>
                  </a:lnTo>
                  <a:lnTo>
                    <a:pt x="22085" y="65173"/>
                  </a:lnTo>
                  <a:lnTo>
                    <a:pt x="22451" y="62289"/>
                  </a:lnTo>
                  <a:lnTo>
                    <a:pt x="22792" y="59643"/>
                  </a:lnTo>
                  <a:lnTo>
                    <a:pt x="23103" y="57253"/>
                  </a:lnTo>
                  <a:lnTo>
                    <a:pt x="23389" y="55136"/>
                  </a:lnTo>
                  <a:lnTo>
                    <a:pt x="23639" y="53319"/>
                  </a:lnTo>
                  <a:lnTo>
                    <a:pt x="23755" y="52534"/>
                  </a:lnTo>
                  <a:lnTo>
                    <a:pt x="23860" y="51828"/>
                  </a:lnTo>
                  <a:lnTo>
                    <a:pt x="23955" y="51211"/>
                  </a:lnTo>
                  <a:lnTo>
                    <a:pt x="24041" y="50673"/>
                  </a:lnTo>
                  <a:lnTo>
                    <a:pt x="24121" y="50241"/>
                  </a:lnTo>
                  <a:lnTo>
                    <a:pt x="24186" y="49888"/>
                  </a:lnTo>
                  <a:lnTo>
                    <a:pt x="24246" y="49641"/>
                  </a:lnTo>
                  <a:lnTo>
                    <a:pt x="24271" y="49553"/>
                  </a:lnTo>
                  <a:lnTo>
                    <a:pt x="24291" y="49491"/>
                  </a:lnTo>
                  <a:lnTo>
                    <a:pt x="24322" y="49438"/>
                  </a:lnTo>
                  <a:lnTo>
                    <a:pt x="24357" y="49368"/>
                  </a:lnTo>
                  <a:lnTo>
                    <a:pt x="24402" y="49306"/>
                  </a:lnTo>
                  <a:lnTo>
                    <a:pt x="24457" y="49235"/>
                  </a:lnTo>
                  <a:lnTo>
                    <a:pt x="24587" y="49085"/>
                  </a:lnTo>
                  <a:lnTo>
                    <a:pt x="24748" y="48918"/>
                  </a:lnTo>
                  <a:lnTo>
                    <a:pt x="24943" y="48741"/>
                  </a:lnTo>
                  <a:lnTo>
                    <a:pt x="25164" y="48547"/>
                  </a:lnTo>
                  <a:lnTo>
                    <a:pt x="25410" y="48344"/>
                  </a:lnTo>
                  <a:lnTo>
                    <a:pt x="25686" y="48124"/>
                  </a:lnTo>
                  <a:lnTo>
                    <a:pt x="25987" y="47895"/>
                  </a:lnTo>
                  <a:lnTo>
                    <a:pt x="26318" y="47656"/>
                  </a:lnTo>
                  <a:lnTo>
                    <a:pt x="27045" y="47127"/>
                  </a:lnTo>
                  <a:lnTo>
                    <a:pt x="27863" y="46554"/>
                  </a:lnTo>
                  <a:lnTo>
                    <a:pt x="28760" y="45928"/>
                  </a:lnTo>
                  <a:lnTo>
                    <a:pt x="30777" y="44543"/>
                  </a:lnTo>
                  <a:lnTo>
                    <a:pt x="31875" y="43784"/>
                  </a:lnTo>
                  <a:lnTo>
                    <a:pt x="33029" y="42973"/>
                  </a:lnTo>
                  <a:lnTo>
                    <a:pt x="34228" y="42126"/>
                  </a:lnTo>
                  <a:lnTo>
                    <a:pt x="35462" y="41244"/>
                  </a:lnTo>
                  <a:lnTo>
                    <a:pt x="36726" y="40318"/>
                  </a:lnTo>
                  <a:lnTo>
                    <a:pt x="37368" y="39842"/>
                  </a:lnTo>
                  <a:lnTo>
                    <a:pt x="38015" y="39348"/>
                  </a:lnTo>
                  <a:lnTo>
                    <a:pt x="38662" y="38854"/>
                  </a:lnTo>
                  <a:lnTo>
                    <a:pt x="39314" y="38351"/>
                  </a:lnTo>
                  <a:lnTo>
                    <a:pt x="39966" y="37831"/>
                  </a:lnTo>
                  <a:lnTo>
                    <a:pt x="40623" y="37310"/>
                  </a:lnTo>
                  <a:lnTo>
                    <a:pt x="41275" y="36781"/>
                  </a:lnTo>
                  <a:lnTo>
                    <a:pt x="41927" y="36243"/>
                  </a:lnTo>
                  <a:lnTo>
                    <a:pt x="42579" y="35687"/>
                  </a:lnTo>
                  <a:lnTo>
                    <a:pt x="43226" y="35132"/>
                  </a:lnTo>
                  <a:lnTo>
                    <a:pt x="43868" y="34567"/>
                  </a:lnTo>
                  <a:lnTo>
                    <a:pt x="44505" y="33994"/>
                  </a:lnTo>
                  <a:lnTo>
                    <a:pt x="45142" y="33412"/>
                  </a:lnTo>
                  <a:lnTo>
                    <a:pt x="45764" y="32830"/>
                  </a:lnTo>
                  <a:lnTo>
                    <a:pt x="46386" y="32230"/>
                  </a:lnTo>
                  <a:lnTo>
                    <a:pt x="46993" y="31630"/>
                  </a:lnTo>
                  <a:lnTo>
                    <a:pt x="47595" y="31022"/>
                  </a:lnTo>
                  <a:lnTo>
                    <a:pt x="48182" y="30404"/>
                  </a:lnTo>
                  <a:lnTo>
                    <a:pt x="48763" y="29778"/>
                  </a:lnTo>
                  <a:lnTo>
                    <a:pt x="49325" y="29152"/>
                  </a:lnTo>
                  <a:lnTo>
                    <a:pt x="49877" y="28517"/>
                  </a:lnTo>
                  <a:lnTo>
                    <a:pt x="50414" y="27873"/>
                  </a:lnTo>
                  <a:lnTo>
                    <a:pt x="50940" y="27220"/>
                  </a:lnTo>
                  <a:lnTo>
                    <a:pt x="51191" y="26894"/>
                  </a:lnTo>
                  <a:lnTo>
                    <a:pt x="51442" y="26567"/>
                  </a:lnTo>
                  <a:lnTo>
                    <a:pt x="51693" y="26241"/>
                  </a:lnTo>
                  <a:lnTo>
                    <a:pt x="51933" y="25906"/>
                  </a:lnTo>
                  <a:lnTo>
                    <a:pt x="52169" y="25571"/>
                  </a:lnTo>
                  <a:lnTo>
                    <a:pt x="52405" y="25236"/>
                  </a:lnTo>
                  <a:lnTo>
                    <a:pt x="52631" y="24900"/>
                  </a:lnTo>
                  <a:lnTo>
                    <a:pt x="52856" y="24565"/>
                  </a:lnTo>
                  <a:lnTo>
                    <a:pt x="53072" y="24230"/>
                  </a:lnTo>
                  <a:lnTo>
                    <a:pt x="53288" y="23895"/>
                  </a:lnTo>
                  <a:lnTo>
                    <a:pt x="53493" y="23551"/>
                  </a:lnTo>
                  <a:lnTo>
                    <a:pt x="53699" y="23207"/>
                  </a:lnTo>
                  <a:lnTo>
                    <a:pt x="53894" y="22863"/>
                  </a:lnTo>
                  <a:lnTo>
                    <a:pt x="54085" y="22519"/>
                  </a:lnTo>
                  <a:lnTo>
                    <a:pt x="54271" y="22175"/>
                  </a:lnTo>
                  <a:lnTo>
                    <a:pt x="54451" y="21831"/>
                  </a:lnTo>
                  <a:lnTo>
                    <a:pt x="54627" y="21478"/>
                  </a:lnTo>
                  <a:lnTo>
                    <a:pt x="54792" y="21134"/>
                  </a:lnTo>
                  <a:lnTo>
                    <a:pt x="54958" y="20781"/>
                  </a:lnTo>
                  <a:lnTo>
                    <a:pt x="55113" y="20429"/>
                  </a:lnTo>
                  <a:lnTo>
                    <a:pt x="55259" y="20076"/>
                  </a:lnTo>
                  <a:lnTo>
                    <a:pt x="55404" y="19723"/>
                  </a:lnTo>
                  <a:lnTo>
                    <a:pt x="55605" y="19203"/>
                  </a:lnTo>
                  <a:lnTo>
                    <a:pt x="55795" y="18673"/>
                  </a:lnTo>
                  <a:lnTo>
                    <a:pt x="55981" y="18144"/>
                  </a:lnTo>
                  <a:lnTo>
                    <a:pt x="56162" y="17606"/>
                  </a:lnTo>
                  <a:lnTo>
                    <a:pt x="56332" y="17068"/>
                  </a:lnTo>
                  <a:lnTo>
                    <a:pt x="56498" y="16521"/>
                  </a:lnTo>
                  <a:lnTo>
                    <a:pt x="56658" y="15974"/>
                  </a:lnTo>
                  <a:lnTo>
                    <a:pt x="56809" y="15419"/>
                  </a:lnTo>
                  <a:lnTo>
                    <a:pt x="56954" y="14863"/>
                  </a:lnTo>
                  <a:lnTo>
                    <a:pt x="57095" y="14307"/>
                  </a:lnTo>
                  <a:lnTo>
                    <a:pt x="57225" y="13743"/>
                  </a:lnTo>
                  <a:lnTo>
                    <a:pt x="57350" y="13178"/>
                  </a:lnTo>
                  <a:lnTo>
                    <a:pt x="57471" y="12605"/>
                  </a:lnTo>
                  <a:lnTo>
                    <a:pt x="57586" y="12041"/>
                  </a:lnTo>
                  <a:lnTo>
                    <a:pt x="57696" y="11467"/>
                  </a:lnTo>
                  <a:lnTo>
                    <a:pt x="57797" y="10894"/>
                  </a:lnTo>
                  <a:lnTo>
                    <a:pt x="57897" y="10321"/>
                  </a:lnTo>
                  <a:lnTo>
                    <a:pt x="57987" y="9747"/>
                  </a:lnTo>
                  <a:lnTo>
                    <a:pt x="58078" y="9174"/>
                  </a:lnTo>
                  <a:lnTo>
                    <a:pt x="58158" y="8592"/>
                  </a:lnTo>
                  <a:lnTo>
                    <a:pt x="58233" y="8019"/>
                  </a:lnTo>
                  <a:lnTo>
                    <a:pt x="58303" y="7436"/>
                  </a:lnTo>
                  <a:lnTo>
                    <a:pt x="58374" y="6863"/>
                  </a:lnTo>
                  <a:lnTo>
                    <a:pt x="58434" y="6290"/>
                  </a:lnTo>
                  <a:lnTo>
                    <a:pt x="58489" y="5708"/>
                  </a:lnTo>
                  <a:lnTo>
                    <a:pt x="58544" y="5134"/>
                  </a:lnTo>
                  <a:lnTo>
                    <a:pt x="58589" y="4561"/>
                  </a:lnTo>
                  <a:lnTo>
                    <a:pt x="58634" y="3997"/>
                  </a:lnTo>
                  <a:lnTo>
                    <a:pt x="58675" y="3423"/>
                  </a:lnTo>
                  <a:lnTo>
                    <a:pt x="58710" y="2859"/>
                  </a:lnTo>
                  <a:lnTo>
                    <a:pt x="58745" y="2294"/>
                  </a:lnTo>
                  <a:lnTo>
                    <a:pt x="58770" y="1730"/>
                  </a:lnTo>
                  <a:lnTo>
                    <a:pt x="57892" y="1853"/>
                  </a:lnTo>
                  <a:lnTo>
                    <a:pt x="56743" y="2012"/>
                  </a:lnTo>
                  <a:lnTo>
                    <a:pt x="56076" y="2091"/>
                  </a:lnTo>
                  <a:lnTo>
                    <a:pt x="55349" y="2180"/>
                  </a:lnTo>
                  <a:lnTo>
                    <a:pt x="54572" y="2259"/>
                  </a:lnTo>
                  <a:lnTo>
                    <a:pt x="53739" y="2347"/>
                  </a:lnTo>
                  <a:lnTo>
                    <a:pt x="52856" y="2427"/>
                  </a:lnTo>
                  <a:lnTo>
                    <a:pt x="51933" y="2497"/>
                  </a:lnTo>
                  <a:lnTo>
                    <a:pt x="50970" y="2568"/>
                  </a:lnTo>
                  <a:lnTo>
                    <a:pt x="49967" y="2629"/>
                  </a:lnTo>
                  <a:lnTo>
                    <a:pt x="48934" y="2682"/>
                  </a:lnTo>
                  <a:lnTo>
                    <a:pt x="47866" y="2726"/>
                  </a:lnTo>
                  <a:lnTo>
                    <a:pt x="46772" y="2762"/>
                  </a:lnTo>
                  <a:lnTo>
                    <a:pt x="45654" y="2779"/>
                  </a:lnTo>
                  <a:lnTo>
                    <a:pt x="44515" y="2779"/>
                  </a:lnTo>
                  <a:lnTo>
                    <a:pt x="43361" y="2771"/>
                  </a:lnTo>
                  <a:lnTo>
                    <a:pt x="42193" y="2735"/>
                  </a:lnTo>
                  <a:lnTo>
                    <a:pt x="41014" y="2682"/>
                  </a:lnTo>
                  <a:lnTo>
                    <a:pt x="40422" y="2656"/>
                  </a:lnTo>
                  <a:lnTo>
                    <a:pt x="39825" y="2612"/>
                  </a:lnTo>
                  <a:lnTo>
                    <a:pt x="39233" y="2568"/>
                  </a:lnTo>
                  <a:lnTo>
                    <a:pt x="38637" y="2515"/>
                  </a:lnTo>
                  <a:lnTo>
                    <a:pt x="38040" y="2462"/>
                  </a:lnTo>
                  <a:lnTo>
                    <a:pt x="37448" y="2400"/>
                  </a:lnTo>
                  <a:lnTo>
                    <a:pt x="36851" y="2330"/>
                  </a:lnTo>
                  <a:lnTo>
                    <a:pt x="36259" y="2259"/>
                  </a:lnTo>
                  <a:lnTo>
                    <a:pt x="35672" y="2171"/>
                  </a:lnTo>
                  <a:lnTo>
                    <a:pt x="35080" y="2083"/>
                  </a:lnTo>
                  <a:lnTo>
                    <a:pt x="34494" y="1986"/>
                  </a:lnTo>
                  <a:lnTo>
                    <a:pt x="33912" y="1889"/>
                  </a:lnTo>
                  <a:lnTo>
                    <a:pt x="33335" y="1774"/>
                  </a:lnTo>
                  <a:lnTo>
                    <a:pt x="32758" y="1659"/>
                  </a:lnTo>
                  <a:lnTo>
                    <a:pt x="32186" y="1527"/>
                  </a:lnTo>
                  <a:lnTo>
                    <a:pt x="31619" y="1395"/>
                  </a:lnTo>
                  <a:lnTo>
                    <a:pt x="31058" y="1253"/>
                  </a:lnTo>
                  <a:lnTo>
                    <a:pt x="30501" y="1104"/>
                  </a:lnTo>
                  <a:lnTo>
                    <a:pt x="29949" y="936"/>
                  </a:lnTo>
                  <a:lnTo>
                    <a:pt x="29403" y="768"/>
                  </a:lnTo>
                  <a:lnTo>
                    <a:pt x="28866" y="592"/>
                  </a:lnTo>
                  <a:lnTo>
                    <a:pt x="28339" y="407"/>
                  </a:lnTo>
                  <a:lnTo>
                    <a:pt x="27813" y="213"/>
                  </a:lnTo>
                  <a:lnTo>
                    <a:pt x="2730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3362200" y="-7348575"/>
              <a:ext cx="361775" cy="986775"/>
            </a:xfrm>
            <a:custGeom>
              <a:avLst/>
              <a:gdLst/>
              <a:ahLst/>
              <a:cxnLst/>
              <a:rect l="l" t="t" r="r" b="b"/>
              <a:pathLst>
                <a:path w="14471" h="39471" extrusionOk="0">
                  <a:moveTo>
                    <a:pt x="9836" y="1"/>
                  </a:moveTo>
                  <a:lnTo>
                    <a:pt x="9771" y="18"/>
                  </a:lnTo>
                  <a:lnTo>
                    <a:pt x="1149" y="1915"/>
                  </a:lnTo>
                  <a:lnTo>
                    <a:pt x="1079" y="1932"/>
                  </a:lnTo>
                  <a:lnTo>
                    <a:pt x="1013" y="1959"/>
                  </a:lnTo>
                  <a:lnTo>
                    <a:pt x="948" y="1985"/>
                  </a:lnTo>
                  <a:lnTo>
                    <a:pt x="883" y="2020"/>
                  </a:lnTo>
                  <a:lnTo>
                    <a:pt x="823" y="2065"/>
                  </a:lnTo>
                  <a:lnTo>
                    <a:pt x="763" y="2109"/>
                  </a:lnTo>
                  <a:lnTo>
                    <a:pt x="702" y="2162"/>
                  </a:lnTo>
                  <a:lnTo>
                    <a:pt x="647" y="2215"/>
                  </a:lnTo>
                  <a:lnTo>
                    <a:pt x="592" y="2276"/>
                  </a:lnTo>
                  <a:lnTo>
                    <a:pt x="537" y="2347"/>
                  </a:lnTo>
                  <a:lnTo>
                    <a:pt x="487" y="2409"/>
                  </a:lnTo>
                  <a:lnTo>
                    <a:pt x="437" y="2488"/>
                  </a:lnTo>
                  <a:lnTo>
                    <a:pt x="391" y="2567"/>
                  </a:lnTo>
                  <a:lnTo>
                    <a:pt x="346" y="2647"/>
                  </a:lnTo>
                  <a:lnTo>
                    <a:pt x="306" y="2726"/>
                  </a:lnTo>
                  <a:lnTo>
                    <a:pt x="266" y="2814"/>
                  </a:lnTo>
                  <a:lnTo>
                    <a:pt x="226" y="2911"/>
                  </a:lnTo>
                  <a:lnTo>
                    <a:pt x="191" y="3000"/>
                  </a:lnTo>
                  <a:lnTo>
                    <a:pt x="161" y="3105"/>
                  </a:lnTo>
                  <a:lnTo>
                    <a:pt x="131" y="3202"/>
                  </a:lnTo>
                  <a:lnTo>
                    <a:pt x="106" y="3308"/>
                  </a:lnTo>
                  <a:lnTo>
                    <a:pt x="80" y="3414"/>
                  </a:lnTo>
                  <a:lnTo>
                    <a:pt x="60" y="3520"/>
                  </a:lnTo>
                  <a:lnTo>
                    <a:pt x="40" y="3626"/>
                  </a:lnTo>
                  <a:lnTo>
                    <a:pt x="25" y="3740"/>
                  </a:lnTo>
                  <a:lnTo>
                    <a:pt x="15" y="3855"/>
                  </a:lnTo>
                  <a:lnTo>
                    <a:pt x="5" y="3970"/>
                  </a:lnTo>
                  <a:lnTo>
                    <a:pt x="0" y="4084"/>
                  </a:lnTo>
                  <a:lnTo>
                    <a:pt x="0" y="4199"/>
                  </a:lnTo>
                  <a:lnTo>
                    <a:pt x="0" y="4323"/>
                  </a:lnTo>
                  <a:lnTo>
                    <a:pt x="5" y="4437"/>
                  </a:lnTo>
                  <a:lnTo>
                    <a:pt x="15" y="4561"/>
                  </a:lnTo>
                  <a:lnTo>
                    <a:pt x="2899" y="37504"/>
                  </a:lnTo>
                  <a:lnTo>
                    <a:pt x="2909" y="37628"/>
                  </a:lnTo>
                  <a:lnTo>
                    <a:pt x="2924" y="37733"/>
                  </a:lnTo>
                  <a:lnTo>
                    <a:pt x="2944" y="37848"/>
                  </a:lnTo>
                  <a:lnTo>
                    <a:pt x="2965" y="37954"/>
                  </a:lnTo>
                  <a:lnTo>
                    <a:pt x="2990" y="38060"/>
                  </a:lnTo>
                  <a:lnTo>
                    <a:pt x="3015" y="38166"/>
                  </a:lnTo>
                  <a:lnTo>
                    <a:pt x="3045" y="38263"/>
                  </a:lnTo>
                  <a:lnTo>
                    <a:pt x="3075" y="38360"/>
                  </a:lnTo>
                  <a:lnTo>
                    <a:pt x="3110" y="38457"/>
                  </a:lnTo>
                  <a:lnTo>
                    <a:pt x="3145" y="38545"/>
                  </a:lnTo>
                  <a:lnTo>
                    <a:pt x="3225" y="38712"/>
                  </a:lnTo>
                  <a:lnTo>
                    <a:pt x="3316" y="38871"/>
                  </a:lnTo>
                  <a:lnTo>
                    <a:pt x="3411" y="39012"/>
                  </a:lnTo>
                  <a:lnTo>
                    <a:pt x="3516" y="39136"/>
                  </a:lnTo>
                  <a:lnTo>
                    <a:pt x="3627" y="39233"/>
                  </a:lnTo>
                  <a:lnTo>
                    <a:pt x="3742" y="39321"/>
                  </a:lnTo>
                  <a:lnTo>
                    <a:pt x="3802" y="39356"/>
                  </a:lnTo>
                  <a:lnTo>
                    <a:pt x="3862" y="39392"/>
                  </a:lnTo>
                  <a:lnTo>
                    <a:pt x="3923" y="39418"/>
                  </a:lnTo>
                  <a:lnTo>
                    <a:pt x="3988" y="39436"/>
                  </a:lnTo>
                  <a:lnTo>
                    <a:pt x="4048" y="39453"/>
                  </a:lnTo>
                  <a:lnTo>
                    <a:pt x="4113" y="39462"/>
                  </a:lnTo>
                  <a:lnTo>
                    <a:pt x="4178" y="39471"/>
                  </a:lnTo>
                  <a:lnTo>
                    <a:pt x="4244" y="39462"/>
                  </a:lnTo>
                  <a:lnTo>
                    <a:pt x="4309" y="39462"/>
                  </a:lnTo>
                  <a:lnTo>
                    <a:pt x="4374" y="39445"/>
                  </a:lnTo>
                  <a:lnTo>
                    <a:pt x="13337" y="37266"/>
                  </a:lnTo>
                  <a:lnTo>
                    <a:pt x="13407" y="37248"/>
                  </a:lnTo>
                  <a:lnTo>
                    <a:pt x="13473" y="37222"/>
                  </a:lnTo>
                  <a:lnTo>
                    <a:pt x="13538" y="37195"/>
                  </a:lnTo>
                  <a:lnTo>
                    <a:pt x="13603" y="37151"/>
                  </a:lnTo>
                  <a:lnTo>
                    <a:pt x="13663" y="37116"/>
                  </a:lnTo>
                  <a:lnTo>
                    <a:pt x="13723" y="37063"/>
                  </a:lnTo>
                  <a:lnTo>
                    <a:pt x="13784" y="37010"/>
                  </a:lnTo>
                  <a:lnTo>
                    <a:pt x="13839" y="36957"/>
                  </a:lnTo>
                  <a:lnTo>
                    <a:pt x="13894" y="36895"/>
                  </a:lnTo>
                  <a:lnTo>
                    <a:pt x="13949" y="36825"/>
                  </a:lnTo>
                  <a:lnTo>
                    <a:pt x="13999" y="36754"/>
                  </a:lnTo>
                  <a:lnTo>
                    <a:pt x="14044" y="36684"/>
                  </a:lnTo>
                  <a:lnTo>
                    <a:pt x="14095" y="36604"/>
                  </a:lnTo>
                  <a:lnTo>
                    <a:pt x="14135" y="36516"/>
                  </a:lnTo>
                  <a:lnTo>
                    <a:pt x="14180" y="36437"/>
                  </a:lnTo>
                  <a:lnTo>
                    <a:pt x="14220" y="36340"/>
                  </a:lnTo>
                  <a:lnTo>
                    <a:pt x="14255" y="36252"/>
                  </a:lnTo>
                  <a:lnTo>
                    <a:pt x="14290" y="36155"/>
                  </a:lnTo>
                  <a:lnTo>
                    <a:pt x="14320" y="36058"/>
                  </a:lnTo>
                  <a:lnTo>
                    <a:pt x="14350" y="35952"/>
                  </a:lnTo>
                  <a:lnTo>
                    <a:pt x="14375" y="35846"/>
                  </a:lnTo>
                  <a:lnTo>
                    <a:pt x="14395" y="35740"/>
                  </a:lnTo>
                  <a:lnTo>
                    <a:pt x="14416" y="35634"/>
                  </a:lnTo>
                  <a:lnTo>
                    <a:pt x="14436" y="35520"/>
                  </a:lnTo>
                  <a:lnTo>
                    <a:pt x="14451" y="35414"/>
                  </a:lnTo>
                  <a:lnTo>
                    <a:pt x="14461" y="35299"/>
                  </a:lnTo>
                  <a:lnTo>
                    <a:pt x="14466" y="35184"/>
                  </a:lnTo>
                  <a:lnTo>
                    <a:pt x="14471" y="35061"/>
                  </a:lnTo>
                  <a:lnTo>
                    <a:pt x="14471" y="34946"/>
                  </a:lnTo>
                  <a:lnTo>
                    <a:pt x="14466" y="34823"/>
                  </a:lnTo>
                  <a:lnTo>
                    <a:pt x="14461" y="34708"/>
                  </a:lnTo>
                  <a:lnTo>
                    <a:pt x="14451" y="34585"/>
                  </a:lnTo>
                  <a:lnTo>
                    <a:pt x="11231" y="1915"/>
                  </a:lnTo>
                  <a:lnTo>
                    <a:pt x="11215" y="1800"/>
                  </a:lnTo>
                  <a:lnTo>
                    <a:pt x="11200" y="1694"/>
                  </a:lnTo>
                  <a:lnTo>
                    <a:pt x="11180" y="1579"/>
                  </a:lnTo>
                  <a:lnTo>
                    <a:pt x="11160" y="1474"/>
                  </a:lnTo>
                  <a:lnTo>
                    <a:pt x="11135" y="1377"/>
                  </a:lnTo>
                  <a:lnTo>
                    <a:pt x="11110" y="1271"/>
                  </a:lnTo>
                  <a:lnTo>
                    <a:pt x="11050" y="1086"/>
                  </a:lnTo>
                  <a:lnTo>
                    <a:pt x="10980" y="900"/>
                  </a:lnTo>
                  <a:lnTo>
                    <a:pt x="10899" y="742"/>
                  </a:lnTo>
                  <a:lnTo>
                    <a:pt x="10809" y="592"/>
                  </a:lnTo>
                  <a:lnTo>
                    <a:pt x="10719" y="450"/>
                  </a:lnTo>
                  <a:lnTo>
                    <a:pt x="10614" y="336"/>
                  </a:lnTo>
                  <a:lnTo>
                    <a:pt x="10508" y="230"/>
                  </a:lnTo>
                  <a:lnTo>
                    <a:pt x="10393" y="142"/>
                  </a:lnTo>
                  <a:lnTo>
                    <a:pt x="10278" y="80"/>
                  </a:lnTo>
                  <a:lnTo>
                    <a:pt x="10152" y="27"/>
                  </a:lnTo>
                  <a:lnTo>
                    <a:pt x="10092" y="18"/>
                  </a:lnTo>
                  <a:lnTo>
                    <a:pt x="100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3930350" y="-6366000"/>
              <a:ext cx="784625" cy="1828450"/>
            </a:xfrm>
            <a:custGeom>
              <a:avLst/>
              <a:gdLst/>
              <a:ahLst/>
              <a:cxnLst/>
              <a:rect l="l" t="t" r="r" b="b"/>
              <a:pathLst>
                <a:path w="31385" h="73138" extrusionOk="0">
                  <a:moveTo>
                    <a:pt x="31329" y="0"/>
                  </a:moveTo>
                  <a:lnTo>
                    <a:pt x="31319" y="1121"/>
                  </a:lnTo>
                  <a:lnTo>
                    <a:pt x="31299" y="2276"/>
                  </a:lnTo>
                  <a:lnTo>
                    <a:pt x="31274" y="3449"/>
                  </a:lnTo>
                  <a:lnTo>
                    <a:pt x="31234" y="4640"/>
                  </a:lnTo>
                  <a:lnTo>
                    <a:pt x="31189" y="5848"/>
                  </a:lnTo>
                  <a:lnTo>
                    <a:pt x="31133" y="7083"/>
                  </a:lnTo>
                  <a:lnTo>
                    <a:pt x="31068" y="8327"/>
                  </a:lnTo>
                  <a:lnTo>
                    <a:pt x="30993" y="9597"/>
                  </a:lnTo>
                  <a:lnTo>
                    <a:pt x="30913" y="10876"/>
                  </a:lnTo>
                  <a:lnTo>
                    <a:pt x="30823" y="12163"/>
                  </a:lnTo>
                  <a:lnTo>
                    <a:pt x="30722" y="13469"/>
                  </a:lnTo>
                  <a:lnTo>
                    <a:pt x="30617" y="14783"/>
                  </a:lnTo>
                  <a:lnTo>
                    <a:pt x="30502" y="16106"/>
                  </a:lnTo>
                  <a:lnTo>
                    <a:pt x="30381" y="17447"/>
                  </a:lnTo>
                  <a:lnTo>
                    <a:pt x="30251" y="18787"/>
                  </a:lnTo>
                  <a:lnTo>
                    <a:pt x="30110" y="20137"/>
                  </a:lnTo>
                  <a:lnTo>
                    <a:pt x="29970" y="21486"/>
                  </a:lnTo>
                  <a:lnTo>
                    <a:pt x="29814" y="22845"/>
                  </a:lnTo>
                  <a:lnTo>
                    <a:pt x="29659" y="24203"/>
                  </a:lnTo>
                  <a:lnTo>
                    <a:pt x="29493" y="25561"/>
                  </a:lnTo>
                  <a:lnTo>
                    <a:pt x="29323" y="26920"/>
                  </a:lnTo>
                  <a:lnTo>
                    <a:pt x="29147" y="28278"/>
                  </a:lnTo>
                  <a:lnTo>
                    <a:pt x="28967" y="29636"/>
                  </a:lnTo>
                  <a:lnTo>
                    <a:pt x="28776" y="30986"/>
                  </a:lnTo>
                  <a:lnTo>
                    <a:pt x="28580" y="32326"/>
                  </a:lnTo>
                  <a:lnTo>
                    <a:pt x="28380" y="33667"/>
                  </a:lnTo>
                  <a:lnTo>
                    <a:pt x="28179" y="34999"/>
                  </a:lnTo>
                  <a:lnTo>
                    <a:pt x="27969" y="36331"/>
                  </a:lnTo>
                  <a:lnTo>
                    <a:pt x="27753" y="37645"/>
                  </a:lnTo>
                  <a:lnTo>
                    <a:pt x="27532" y="38942"/>
                  </a:lnTo>
                  <a:lnTo>
                    <a:pt x="27311" y="40229"/>
                  </a:lnTo>
                  <a:lnTo>
                    <a:pt x="27081" y="41508"/>
                  </a:lnTo>
                  <a:lnTo>
                    <a:pt x="26850" y="42769"/>
                  </a:lnTo>
                  <a:lnTo>
                    <a:pt x="26614" y="44013"/>
                  </a:lnTo>
                  <a:lnTo>
                    <a:pt x="26374" y="45248"/>
                  </a:lnTo>
                  <a:lnTo>
                    <a:pt x="26133" y="46456"/>
                  </a:lnTo>
                  <a:lnTo>
                    <a:pt x="25887" y="47638"/>
                  </a:lnTo>
                  <a:lnTo>
                    <a:pt x="25636" y="48811"/>
                  </a:lnTo>
                  <a:lnTo>
                    <a:pt x="25385" y="49958"/>
                  </a:lnTo>
                  <a:lnTo>
                    <a:pt x="25130" y="51078"/>
                  </a:lnTo>
                  <a:lnTo>
                    <a:pt x="24869" y="52172"/>
                  </a:lnTo>
                  <a:lnTo>
                    <a:pt x="24613" y="53248"/>
                  </a:lnTo>
                  <a:lnTo>
                    <a:pt x="24347" y="54289"/>
                  </a:lnTo>
                  <a:lnTo>
                    <a:pt x="24086" y="55303"/>
                  </a:lnTo>
                  <a:lnTo>
                    <a:pt x="23821" y="56291"/>
                  </a:lnTo>
                  <a:lnTo>
                    <a:pt x="23550" y="57243"/>
                  </a:lnTo>
                  <a:lnTo>
                    <a:pt x="23284" y="58161"/>
                  </a:lnTo>
                  <a:lnTo>
                    <a:pt x="23013" y="59052"/>
                  </a:lnTo>
                  <a:lnTo>
                    <a:pt x="22742" y="59907"/>
                  </a:lnTo>
                  <a:lnTo>
                    <a:pt x="22471" y="60719"/>
                  </a:lnTo>
                  <a:lnTo>
                    <a:pt x="22195" y="61504"/>
                  </a:lnTo>
                  <a:lnTo>
                    <a:pt x="22060" y="61874"/>
                  </a:lnTo>
                  <a:lnTo>
                    <a:pt x="21925" y="62244"/>
                  </a:lnTo>
                  <a:lnTo>
                    <a:pt x="21784" y="62597"/>
                  </a:lnTo>
                  <a:lnTo>
                    <a:pt x="21649" y="62941"/>
                  </a:lnTo>
                  <a:lnTo>
                    <a:pt x="21513" y="63276"/>
                  </a:lnTo>
                  <a:lnTo>
                    <a:pt x="21378" y="63603"/>
                  </a:lnTo>
                  <a:lnTo>
                    <a:pt x="21237" y="63920"/>
                  </a:lnTo>
                  <a:lnTo>
                    <a:pt x="21102" y="64220"/>
                  </a:lnTo>
                  <a:lnTo>
                    <a:pt x="20967" y="64511"/>
                  </a:lnTo>
                  <a:lnTo>
                    <a:pt x="20831" y="64794"/>
                  </a:lnTo>
                  <a:lnTo>
                    <a:pt x="20691" y="65067"/>
                  </a:lnTo>
                  <a:lnTo>
                    <a:pt x="20555" y="65323"/>
                  </a:lnTo>
                  <a:lnTo>
                    <a:pt x="20420" y="65570"/>
                  </a:lnTo>
                  <a:lnTo>
                    <a:pt x="20284" y="65808"/>
                  </a:lnTo>
                  <a:lnTo>
                    <a:pt x="20149" y="66037"/>
                  </a:lnTo>
                  <a:lnTo>
                    <a:pt x="20014" y="66249"/>
                  </a:lnTo>
                  <a:lnTo>
                    <a:pt x="19878" y="66443"/>
                  </a:lnTo>
                  <a:lnTo>
                    <a:pt x="19743" y="66637"/>
                  </a:lnTo>
                  <a:lnTo>
                    <a:pt x="19607" y="66813"/>
                  </a:lnTo>
                  <a:lnTo>
                    <a:pt x="19472" y="66972"/>
                  </a:lnTo>
                  <a:lnTo>
                    <a:pt x="19341" y="67122"/>
                  </a:lnTo>
                  <a:lnTo>
                    <a:pt x="19206" y="67263"/>
                  </a:lnTo>
                  <a:lnTo>
                    <a:pt x="19076" y="67387"/>
                  </a:lnTo>
                  <a:lnTo>
                    <a:pt x="18940" y="67492"/>
                  </a:lnTo>
                  <a:lnTo>
                    <a:pt x="18810" y="67590"/>
                  </a:lnTo>
                  <a:lnTo>
                    <a:pt x="18674" y="67678"/>
                  </a:lnTo>
                  <a:lnTo>
                    <a:pt x="18484" y="67784"/>
                  </a:lnTo>
                  <a:lnTo>
                    <a:pt x="18293" y="67872"/>
                  </a:lnTo>
                  <a:lnTo>
                    <a:pt x="18098" y="67951"/>
                  </a:lnTo>
                  <a:lnTo>
                    <a:pt x="17902" y="68013"/>
                  </a:lnTo>
                  <a:lnTo>
                    <a:pt x="17701" y="68057"/>
                  </a:lnTo>
                  <a:lnTo>
                    <a:pt x="17506" y="68092"/>
                  </a:lnTo>
                  <a:lnTo>
                    <a:pt x="17300" y="68110"/>
                  </a:lnTo>
                  <a:lnTo>
                    <a:pt x="17099" y="68119"/>
                  </a:lnTo>
                  <a:lnTo>
                    <a:pt x="16869" y="68110"/>
                  </a:lnTo>
                  <a:lnTo>
                    <a:pt x="16633" y="68083"/>
                  </a:lnTo>
                  <a:lnTo>
                    <a:pt x="16397" y="68039"/>
                  </a:lnTo>
                  <a:lnTo>
                    <a:pt x="16161" y="67986"/>
                  </a:lnTo>
                  <a:lnTo>
                    <a:pt x="15921" y="67907"/>
                  </a:lnTo>
                  <a:lnTo>
                    <a:pt x="15680" y="67819"/>
                  </a:lnTo>
                  <a:lnTo>
                    <a:pt x="15439" y="67713"/>
                  </a:lnTo>
                  <a:lnTo>
                    <a:pt x="15193" y="67590"/>
                  </a:lnTo>
                  <a:lnTo>
                    <a:pt x="14948" y="67448"/>
                  </a:lnTo>
                  <a:lnTo>
                    <a:pt x="14702" y="67298"/>
                  </a:lnTo>
                  <a:lnTo>
                    <a:pt x="14451" y="67131"/>
                  </a:lnTo>
                  <a:lnTo>
                    <a:pt x="14200" y="66946"/>
                  </a:lnTo>
                  <a:lnTo>
                    <a:pt x="13949" y="66752"/>
                  </a:lnTo>
                  <a:lnTo>
                    <a:pt x="13699" y="66540"/>
                  </a:lnTo>
                  <a:lnTo>
                    <a:pt x="13443" y="66319"/>
                  </a:lnTo>
                  <a:lnTo>
                    <a:pt x="13187" y="66081"/>
                  </a:lnTo>
                  <a:lnTo>
                    <a:pt x="12931" y="65825"/>
                  </a:lnTo>
                  <a:lnTo>
                    <a:pt x="12670" y="65561"/>
                  </a:lnTo>
                  <a:lnTo>
                    <a:pt x="12410" y="65287"/>
                  </a:lnTo>
                  <a:lnTo>
                    <a:pt x="12154" y="64996"/>
                  </a:lnTo>
                  <a:lnTo>
                    <a:pt x="11888" y="64688"/>
                  </a:lnTo>
                  <a:lnTo>
                    <a:pt x="11627" y="64370"/>
                  </a:lnTo>
                  <a:lnTo>
                    <a:pt x="11366" y="64044"/>
                  </a:lnTo>
                  <a:lnTo>
                    <a:pt x="11101" y="63709"/>
                  </a:lnTo>
                  <a:lnTo>
                    <a:pt x="10835" y="63356"/>
                  </a:lnTo>
                  <a:lnTo>
                    <a:pt x="10569" y="62994"/>
                  </a:lnTo>
                  <a:lnTo>
                    <a:pt x="10303" y="62615"/>
                  </a:lnTo>
                  <a:lnTo>
                    <a:pt x="10032" y="62236"/>
                  </a:lnTo>
                  <a:lnTo>
                    <a:pt x="9766" y="61839"/>
                  </a:lnTo>
                  <a:lnTo>
                    <a:pt x="9495" y="61433"/>
                  </a:lnTo>
                  <a:lnTo>
                    <a:pt x="9225" y="61010"/>
                  </a:lnTo>
                  <a:lnTo>
                    <a:pt x="8959" y="60586"/>
                  </a:lnTo>
                  <a:lnTo>
                    <a:pt x="8688" y="60154"/>
                  </a:lnTo>
                  <a:lnTo>
                    <a:pt x="8417" y="59704"/>
                  </a:lnTo>
                  <a:lnTo>
                    <a:pt x="8146" y="59246"/>
                  </a:lnTo>
                  <a:lnTo>
                    <a:pt x="7870" y="58787"/>
                  </a:lnTo>
                  <a:lnTo>
                    <a:pt x="7600" y="58311"/>
                  </a:lnTo>
                  <a:lnTo>
                    <a:pt x="7329" y="57826"/>
                  </a:lnTo>
                  <a:lnTo>
                    <a:pt x="7053" y="57332"/>
                  </a:lnTo>
                  <a:lnTo>
                    <a:pt x="6782" y="56838"/>
                  </a:lnTo>
                  <a:lnTo>
                    <a:pt x="6235" y="55815"/>
                  </a:lnTo>
                  <a:lnTo>
                    <a:pt x="5689" y="54756"/>
                  </a:lnTo>
                  <a:lnTo>
                    <a:pt x="5147" y="53680"/>
                  </a:lnTo>
                  <a:lnTo>
                    <a:pt x="4600" y="52569"/>
                  </a:lnTo>
                  <a:lnTo>
                    <a:pt x="4058" y="51440"/>
                  </a:lnTo>
                  <a:lnTo>
                    <a:pt x="3517" y="50284"/>
                  </a:lnTo>
                  <a:lnTo>
                    <a:pt x="2975" y="49102"/>
                  </a:lnTo>
                  <a:lnTo>
                    <a:pt x="2433" y="47912"/>
                  </a:lnTo>
                  <a:lnTo>
                    <a:pt x="1902" y="46694"/>
                  </a:lnTo>
                  <a:lnTo>
                    <a:pt x="1365" y="45468"/>
                  </a:lnTo>
                  <a:lnTo>
                    <a:pt x="838" y="44225"/>
                  </a:lnTo>
                  <a:lnTo>
                    <a:pt x="312" y="42964"/>
                  </a:lnTo>
                  <a:lnTo>
                    <a:pt x="282" y="44445"/>
                  </a:lnTo>
                  <a:lnTo>
                    <a:pt x="251" y="45918"/>
                  </a:lnTo>
                  <a:lnTo>
                    <a:pt x="216" y="47374"/>
                  </a:lnTo>
                  <a:lnTo>
                    <a:pt x="176" y="48820"/>
                  </a:lnTo>
                  <a:lnTo>
                    <a:pt x="136" y="50249"/>
                  </a:lnTo>
                  <a:lnTo>
                    <a:pt x="96" y="51660"/>
                  </a:lnTo>
                  <a:lnTo>
                    <a:pt x="1" y="54439"/>
                  </a:lnTo>
                  <a:lnTo>
                    <a:pt x="517" y="55391"/>
                  </a:lnTo>
                  <a:lnTo>
                    <a:pt x="1079" y="56414"/>
                  </a:lnTo>
                  <a:lnTo>
                    <a:pt x="1681" y="57490"/>
                  </a:lnTo>
                  <a:lnTo>
                    <a:pt x="2328" y="58611"/>
                  </a:lnTo>
                  <a:lnTo>
                    <a:pt x="2664" y="59184"/>
                  </a:lnTo>
                  <a:lnTo>
                    <a:pt x="3005" y="59757"/>
                  </a:lnTo>
                  <a:lnTo>
                    <a:pt x="3361" y="60339"/>
                  </a:lnTo>
                  <a:lnTo>
                    <a:pt x="3717" y="60921"/>
                  </a:lnTo>
                  <a:lnTo>
                    <a:pt x="4083" y="61512"/>
                  </a:lnTo>
                  <a:lnTo>
                    <a:pt x="4455" y="62095"/>
                  </a:lnTo>
                  <a:lnTo>
                    <a:pt x="4836" y="62677"/>
                  </a:lnTo>
                  <a:lnTo>
                    <a:pt x="5217" y="63259"/>
                  </a:lnTo>
                  <a:lnTo>
                    <a:pt x="5603" y="63841"/>
                  </a:lnTo>
                  <a:lnTo>
                    <a:pt x="5994" y="64405"/>
                  </a:lnTo>
                  <a:lnTo>
                    <a:pt x="6391" y="64970"/>
                  </a:lnTo>
                  <a:lnTo>
                    <a:pt x="6792" y="65517"/>
                  </a:lnTo>
                  <a:lnTo>
                    <a:pt x="7193" y="66064"/>
                  </a:lnTo>
                  <a:lnTo>
                    <a:pt x="7595" y="66584"/>
                  </a:lnTo>
                  <a:lnTo>
                    <a:pt x="8001" y="67104"/>
                  </a:lnTo>
                  <a:lnTo>
                    <a:pt x="8407" y="67598"/>
                  </a:lnTo>
                  <a:lnTo>
                    <a:pt x="8813" y="68075"/>
                  </a:lnTo>
                  <a:lnTo>
                    <a:pt x="9225" y="68542"/>
                  </a:lnTo>
                  <a:lnTo>
                    <a:pt x="9631" y="68983"/>
                  </a:lnTo>
                  <a:lnTo>
                    <a:pt x="10037" y="69398"/>
                  </a:lnTo>
                  <a:lnTo>
                    <a:pt x="10438" y="69795"/>
                  </a:lnTo>
                  <a:lnTo>
                    <a:pt x="10644" y="69989"/>
                  </a:lnTo>
                  <a:lnTo>
                    <a:pt x="10845" y="70165"/>
                  </a:lnTo>
                  <a:lnTo>
                    <a:pt x="11045" y="70341"/>
                  </a:lnTo>
                  <a:lnTo>
                    <a:pt x="11241" y="70509"/>
                  </a:lnTo>
                  <a:lnTo>
                    <a:pt x="11442" y="70668"/>
                  </a:lnTo>
                  <a:lnTo>
                    <a:pt x="11642" y="70827"/>
                  </a:lnTo>
                  <a:lnTo>
                    <a:pt x="11973" y="71073"/>
                  </a:lnTo>
                  <a:lnTo>
                    <a:pt x="12309" y="71312"/>
                  </a:lnTo>
                  <a:lnTo>
                    <a:pt x="12640" y="71541"/>
                  </a:lnTo>
                  <a:lnTo>
                    <a:pt x="12971" y="71761"/>
                  </a:lnTo>
                  <a:lnTo>
                    <a:pt x="13307" y="71964"/>
                  </a:lnTo>
                  <a:lnTo>
                    <a:pt x="13639" y="72150"/>
                  </a:lnTo>
                  <a:lnTo>
                    <a:pt x="13970" y="72326"/>
                  </a:lnTo>
                  <a:lnTo>
                    <a:pt x="14301" y="72485"/>
                  </a:lnTo>
                  <a:lnTo>
                    <a:pt x="14632" y="72635"/>
                  </a:lnTo>
                  <a:lnTo>
                    <a:pt x="14963" y="72767"/>
                  </a:lnTo>
                  <a:lnTo>
                    <a:pt x="15294" y="72873"/>
                  </a:lnTo>
                  <a:lnTo>
                    <a:pt x="15625" y="72970"/>
                  </a:lnTo>
                  <a:lnTo>
                    <a:pt x="15951" y="73040"/>
                  </a:lnTo>
                  <a:lnTo>
                    <a:pt x="16277" y="73093"/>
                  </a:lnTo>
                  <a:lnTo>
                    <a:pt x="16442" y="73111"/>
                  </a:lnTo>
                  <a:lnTo>
                    <a:pt x="16608" y="73129"/>
                  </a:lnTo>
                  <a:lnTo>
                    <a:pt x="16768" y="73137"/>
                  </a:lnTo>
                  <a:lnTo>
                    <a:pt x="17129" y="73137"/>
                  </a:lnTo>
                  <a:lnTo>
                    <a:pt x="17330" y="73120"/>
                  </a:lnTo>
                  <a:lnTo>
                    <a:pt x="17531" y="73102"/>
                  </a:lnTo>
                  <a:lnTo>
                    <a:pt x="17726" y="73067"/>
                  </a:lnTo>
                  <a:lnTo>
                    <a:pt x="17927" y="73023"/>
                  </a:lnTo>
                  <a:lnTo>
                    <a:pt x="18123" y="72979"/>
                  </a:lnTo>
                  <a:lnTo>
                    <a:pt x="18318" y="72917"/>
                  </a:lnTo>
                  <a:lnTo>
                    <a:pt x="18519" y="72846"/>
                  </a:lnTo>
                  <a:lnTo>
                    <a:pt x="18714" y="72767"/>
                  </a:lnTo>
                  <a:lnTo>
                    <a:pt x="18910" y="72679"/>
                  </a:lnTo>
                  <a:lnTo>
                    <a:pt x="19101" y="72582"/>
                  </a:lnTo>
                  <a:lnTo>
                    <a:pt x="19296" y="72467"/>
                  </a:lnTo>
                  <a:lnTo>
                    <a:pt x="19492" y="72344"/>
                  </a:lnTo>
                  <a:lnTo>
                    <a:pt x="19683" y="72211"/>
                  </a:lnTo>
                  <a:lnTo>
                    <a:pt x="19873" y="72070"/>
                  </a:lnTo>
                  <a:lnTo>
                    <a:pt x="20064" y="71911"/>
                  </a:lnTo>
                  <a:lnTo>
                    <a:pt x="20254" y="71744"/>
                  </a:lnTo>
                  <a:lnTo>
                    <a:pt x="20445" y="71567"/>
                  </a:lnTo>
                  <a:lnTo>
                    <a:pt x="20636" y="71373"/>
                  </a:lnTo>
                  <a:lnTo>
                    <a:pt x="20821" y="71170"/>
                  </a:lnTo>
                  <a:lnTo>
                    <a:pt x="21012" y="70950"/>
                  </a:lnTo>
                  <a:lnTo>
                    <a:pt x="21197" y="70721"/>
                  </a:lnTo>
                  <a:lnTo>
                    <a:pt x="21383" y="70483"/>
                  </a:lnTo>
                  <a:lnTo>
                    <a:pt x="21568" y="70227"/>
                  </a:lnTo>
                  <a:lnTo>
                    <a:pt x="21754" y="69962"/>
                  </a:lnTo>
                  <a:lnTo>
                    <a:pt x="21935" y="69680"/>
                  </a:lnTo>
                  <a:lnTo>
                    <a:pt x="22115" y="69380"/>
                  </a:lnTo>
                  <a:lnTo>
                    <a:pt x="22296" y="69071"/>
                  </a:lnTo>
                  <a:lnTo>
                    <a:pt x="22476" y="68754"/>
                  </a:lnTo>
                  <a:lnTo>
                    <a:pt x="22657" y="68419"/>
                  </a:lnTo>
                  <a:lnTo>
                    <a:pt x="22837" y="68066"/>
                  </a:lnTo>
                  <a:lnTo>
                    <a:pt x="23013" y="67695"/>
                  </a:lnTo>
                  <a:lnTo>
                    <a:pt x="23189" y="67316"/>
                  </a:lnTo>
                  <a:lnTo>
                    <a:pt x="23364" y="66919"/>
                  </a:lnTo>
                  <a:lnTo>
                    <a:pt x="23540" y="66513"/>
                  </a:lnTo>
                  <a:lnTo>
                    <a:pt x="23710" y="66081"/>
                  </a:lnTo>
                  <a:lnTo>
                    <a:pt x="23886" y="65640"/>
                  </a:lnTo>
                  <a:lnTo>
                    <a:pt x="24056" y="65182"/>
                  </a:lnTo>
                  <a:lnTo>
                    <a:pt x="24227" y="64714"/>
                  </a:lnTo>
                  <a:lnTo>
                    <a:pt x="24392" y="64220"/>
                  </a:lnTo>
                  <a:lnTo>
                    <a:pt x="24563" y="63717"/>
                  </a:lnTo>
                  <a:lnTo>
                    <a:pt x="24728" y="63188"/>
                  </a:lnTo>
                  <a:lnTo>
                    <a:pt x="24894" y="62650"/>
                  </a:lnTo>
                  <a:lnTo>
                    <a:pt x="25054" y="62095"/>
                  </a:lnTo>
                  <a:lnTo>
                    <a:pt x="25220" y="61521"/>
                  </a:lnTo>
                  <a:lnTo>
                    <a:pt x="25380" y="60930"/>
                  </a:lnTo>
                  <a:lnTo>
                    <a:pt x="25541" y="60322"/>
                  </a:lnTo>
                  <a:lnTo>
                    <a:pt x="25696" y="59695"/>
                  </a:lnTo>
                  <a:lnTo>
                    <a:pt x="25857" y="59052"/>
                  </a:lnTo>
                  <a:lnTo>
                    <a:pt x="26012" y="58390"/>
                  </a:lnTo>
                  <a:lnTo>
                    <a:pt x="26168" y="57711"/>
                  </a:lnTo>
                  <a:lnTo>
                    <a:pt x="26318" y="57014"/>
                  </a:lnTo>
                  <a:lnTo>
                    <a:pt x="26474" y="56300"/>
                  </a:lnTo>
                  <a:lnTo>
                    <a:pt x="26624" y="55559"/>
                  </a:lnTo>
                  <a:lnTo>
                    <a:pt x="26770" y="54809"/>
                  </a:lnTo>
                  <a:lnTo>
                    <a:pt x="26920" y="54033"/>
                  </a:lnTo>
                  <a:lnTo>
                    <a:pt x="27066" y="53239"/>
                  </a:lnTo>
                  <a:lnTo>
                    <a:pt x="27211" y="52419"/>
                  </a:lnTo>
                  <a:lnTo>
                    <a:pt x="27352" y="51590"/>
                  </a:lnTo>
                  <a:lnTo>
                    <a:pt x="27497" y="50734"/>
                  </a:lnTo>
                  <a:lnTo>
                    <a:pt x="27632" y="49861"/>
                  </a:lnTo>
                  <a:lnTo>
                    <a:pt x="27773" y="48970"/>
                  </a:lnTo>
                  <a:lnTo>
                    <a:pt x="27908" y="48053"/>
                  </a:lnTo>
                  <a:lnTo>
                    <a:pt x="28044" y="47118"/>
                  </a:lnTo>
                  <a:lnTo>
                    <a:pt x="28229" y="45812"/>
                  </a:lnTo>
                  <a:lnTo>
                    <a:pt x="28405" y="44525"/>
                  </a:lnTo>
                  <a:lnTo>
                    <a:pt x="28575" y="43255"/>
                  </a:lnTo>
                  <a:lnTo>
                    <a:pt x="28736" y="41993"/>
                  </a:lnTo>
                  <a:lnTo>
                    <a:pt x="28891" y="40750"/>
                  </a:lnTo>
                  <a:lnTo>
                    <a:pt x="29042" y="39524"/>
                  </a:lnTo>
                  <a:lnTo>
                    <a:pt x="29187" y="38306"/>
                  </a:lnTo>
                  <a:lnTo>
                    <a:pt x="29328" y="37107"/>
                  </a:lnTo>
                  <a:lnTo>
                    <a:pt x="29458" y="35925"/>
                  </a:lnTo>
                  <a:lnTo>
                    <a:pt x="29584" y="34752"/>
                  </a:lnTo>
                  <a:lnTo>
                    <a:pt x="29709" y="33605"/>
                  </a:lnTo>
                  <a:lnTo>
                    <a:pt x="29824" y="32468"/>
                  </a:lnTo>
                  <a:lnTo>
                    <a:pt x="29935" y="31347"/>
                  </a:lnTo>
                  <a:lnTo>
                    <a:pt x="30040" y="30236"/>
                  </a:lnTo>
                  <a:lnTo>
                    <a:pt x="30140" y="29151"/>
                  </a:lnTo>
                  <a:lnTo>
                    <a:pt x="30236" y="28075"/>
                  </a:lnTo>
                  <a:lnTo>
                    <a:pt x="30326" y="27017"/>
                  </a:lnTo>
                  <a:lnTo>
                    <a:pt x="30411" y="25985"/>
                  </a:lnTo>
                  <a:lnTo>
                    <a:pt x="30491" y="24962"/>
                  </a:lnTo>
                  <a:lnTo>
                    <a:pt x="30567" y="23956"/>
                  </a:lnTo>
                  <a:lnTo>
                    <a:pt x="30707" y="21998"/>
                  </a:lnTo>
                  <a:lnTo>
                    <a:pt x="30833" y="20119"/>
                  </a:lnTo>
                  <a:lnTo>
                    <a:pt x="30943" y="18311"/>
                  </a:lnTo>
                  <a:lnTo>
                    <a:pt x="31033" y="16574"/>
                  </a:lnTo>
                  <a:lnTo>
                    <a:pt x="31113" y="14915"/>
                  </a:lnTo>
                  <a:lnTo>
                    <a:pt x="31184" y="13337"/>
                  </a:lnTo>
                  <a:lnTo>
                    <a:pt x="31239" y="11837"/>
                  </a:lnTo>
                  <a:lnTo>
                    <a:pt x="31284" y="10417"/>
                  </a:lnTo>
                  <a:lnTo>
                    <a:pt x="31319" y="9085"/>
                  </a:lnTo>
                  <a:lnTo>
                    <a:pt x="31344" y="7833"/>
                  </a:lnTo>
                  <a:lnTo>
                    <a:pt x="31364" y="6668"/>
                  </a:lnTo>
                  <a:lnTo>
                    <a:pt x="31374" y="5592"/>
                  </a:lnTo>
                  <a:lnTo>
                    <a:pt x="31379" y="4605"/>
                  </a:lnTo>
                  <a:lnTo>
                    <a:pt x="31384" y="3705"/>
                  </a:lnTo>
                  <a:lnTo>
                    <a:pt x="31379" y="2902"/>
                  </a:lnTo>
                  <a:lnTo>
                    <a:pt x="31374" y="2188"/>
                  </a:lnTo>
                  <a:lnTo>
                    <a:pt x="31354" y="1059"/>
                  </a:lnTo>
                  <a:lnTo>
                    <a:pt x="31339" y="327"/>
                  </a:lnTo>
                  <a:lnTo>
                    <a:pt x="31329"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3930350" y="-5291925"/>
              <a:ext cx="7800" cy="286900"/>
            </a:xfrm>
            <a:custGeom>
              <a:avLst/>
              <a:gdLst/>
              <a:ahLst/>
              <a:cxnLst/>
              <a:rect l="l" t="t" r="r" b="b"/>
              <a:pathLst>
                <a:path w="312" h="11476" extrusionOk="0">
                  <a:moveTo>
                    <a:pt x="307" y="1"/>
                  </a:moveTo>
                  <a:lnTo>
                    <a:pt x="282" y="1482"/>
                  </a:lnTo>
                  <a:lnTo>
                    <a:pt x="312" y="1"/>
                  </a:lnTo>
                  <a:close/>
                  <a:moveTo>
                    <a:pt x="282" y="1482"/>
                  </a:moveTo>
                  <a:lnTo>
                    <a:pt x="251" y="2946"/>
                  </a:lnTo>
                  <a:lnTo>
                    <a:pt x="216" y="4402"/>
                  </a:lnTo>
                  <a:lnTo>
                    <a:pt x="176" y="5848"/>
                  </a:lnTo>
                  <a:lnTo>
                    <a:pt x="91" y="8697"/>
                  </a:lnTo>
                  <a:lnTo>
                    <a:pt x="1" y="11467"/>
                  </a:lnTo>
                  <a:lnTo>
                    <a:pt x="1" y="11476"/>
                  </a:lnTo>
                  <a:lnTo>
                    <a:pt x="96" y="8697"/>
                  </a:lnTo>
                  <a:lnTo>
                    <a:pt x="136" y="7286"/>
                  </a:lnTo>
                  <a:lnTo>
                    <a:pt x="176" y="5857"/>
                  </a:lnTo>
                  <a:lnTo>
                    <a:pt x="216" y="4411"/>
                  </a:lnTo>
                  <a:lnTo>
                    <a:pt x="251" y="2955"/>
                  </a:lnTo>
                  <a:lnTo>
                    <a:pt x="282" y="1482"/>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3930350" y="-5291925"/>
              <a:ext cx="7800" cy="286900"/>
            </a:xfrm>
            <a:custGeom>
              <a:avLst/>
              <a:gdLst/>
              <a:ahLst/>
              <a:cxnLst/>
              <a:rect l="l" t="t" r="r" b="b"/>
              <a:pathLst>
                <a:path w="312" h="11476" fill="none" extrusionOk="0">
                  <a:moveTo>
                    <a:pt x="1" y="11476"/>
                  </a:moveTo>
                  <a:lnTo>
                    <a:pt x="1" y="11476"/>
                  </a:lnTo>
                  <a:lnTo>
                    <a:pt x="1" y="11467"/>
                  </a:lnTo>
                  <a:lnTo>
                    <a:pt x="1" y="11467"/>
                  </a:lnTo>
                  <a:lnTo>
                    <a:pt x="91" y="8697"/>
                  </a:lnTo>
                  <a:lnTo>
                    <a:pt x="176" y="5848"/>
                  </a:lnTo>
                  <a:lnTo>
                    <a:pt x="216" y="4402"/>
                  </a:lnTo>
                  <a:lnTo>
                    <a:pt x="251" y="2946"/>
                  </a:lnTo>
                  <a:lnTo>
                    <a:pt x="282" y="1482"/>
                  </a:lnTo>
                  <a:lnTo>
                    <a:pt x="307" y="1"/>
                  </a:lnTo>
                  <a:lnTo>
                    <a:pt x="307" y="1"/>
                  </a:lnTo>
                  <a:lnTo>
                    <a:pt x="312" y="1"/>
                  </a:lnTo>
                  <a:lnTo>
                    <a:pt x="312" y="1"/>
                  </a:lnTo>
                  <a:lnTo>
                    <a:pt x="282" y="1482"/>
                  </a:lnTo>
                  <a:lnTo>
                    <a:pt x="251" y="2955"/>
                  </a:lnTo>
                  <a:lnTo>
                    <a:pt x="216" y="4411"/>
                  </a:lnTo>
                  <a:lnTo>
                    <a:pt x="176" y="5857"/>
                  </a:lnTo>
                  <a:lnTo>
                    <a:pt x="136" y="7286"/>
                  </a:lnTo>
                  <a:lnTo>
                    <a:pt x="96" y="8697"/>
                  </a:lnTo>
                  <a:lnTo>
                    <a:pt x="1" y="1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3382375" y="-7005025"/>
              <a:ext cx="81400" cy="506525"/>
            </a:xfrm>
            <a:custGeom>
              <a:avLst/>
              <a:gdLst/>
              <a:ahLst/>
              <a:cxnLst/>
              <a:rect l="l" t="t" r="r" b="b"/>
              <a:pathLst>
                <a:path w="3256" h="20261" extrusionOk="0">
                  <a:moveTo>
                    <a:pt x="2022" y="1"/>
                  </a:moveTo>
                  <a:lnTo>
                    <a:pt x="1932" y="18"/>
                  </a:lnTo>
                  <a:lnTo>
                    <a:pt x="1842" y="53"/>
                  </a:lnTo>
                  <a:lnTo>
                    <a:pt x="1751" y="106"/>
                  </a:lnTo>
                  <a:lnTo>
                    <a:pt x="1656" y="177"/>
                  </a:lnTo>
                  <a:lnTo>
                    <a:pt x="1561" y="256"/>
                  </a:lnTo>
                  <a:lnTo>
                    <a:pt x="1465" y="353"/>
                  </a:lnTo>
                  <a:lnTo>
                    <a:pt x="1370" y="468"/>
                  </a:lnTo>
                  <a:lnTo>
                    <a:pt x="1280" y="591"/>
                  </a:lnTo>
                  <a:lnTo>
                    <a:pt x="1184" y="733"/>
                  </a:lnTo>
                  <a:lnTo>
                    <a:pt x="1089" y="883"/>
                  </a:lnTo>
                  <a:lnTo>
                    <a:pt x="999" y="1041"/>
                  </a:lnTo>
                  <a:lnTo>
                    <a:pt x="909" y="1209"/>
                  </a:lnTo>
                  <a:lnTo>
                    <a:pt x="823" y="1385"/>
                  </a:lnTo>
                  <a:lnTo>
                    <a:pt x="738" y="1571"/>
                  </a:lnTo>
                  <a:lnTo>
                    <a:pt x="658" y="1756"/>
                  </a:lnTo>
                  <a:lnTo>
                    <a:pt x="578" y="1959"/>
                  </a:lnTo>
                  <a:lnTo>
                    <a:pt x="507" y="2161"/>
                  </a:lnTo>
                  <a:lnTo>
                    <a:pt x="437" y="2364"/>
                  </a:lnTo>
                  <a:lnTo>
                    <a:pt x="372" y="2576"/>
                  </a:lnTo>
                  <a:lnTo>
                    <a:pt x="312" y="2797"/>
                  </a:lnTo>
                  <a:lnTo>
                    <a:pt x="257" y="3008"/>
                  </a:lnTo>
                  <a:lnTo>
                    <a:pt x="206" y="3229"/>
                  </a:lnTo>
                  <a:lnTo>
                    <a:pt x="166" y="3449"/>
                  </a:lnTo>
                  <a:lnTo>
                    <a:pt x="131" y="3661"/>
                  </a:lnTo>
                  <a:lnTo>
                    <a:pt x="101" y="3881"/>
                  </a:lnTo>
                  <a:lnTo>
                    <a:pt x="81" y="4093"/>
                  </a:lnTo>
                  <a:lnTo>
                    <a:pt x="51" y="4534"/>
                  </a:lnTo>
                  <a:lnTo>
                    <a:pt x="26" y="5002"/>
                  </a:lnTo>
                  <a:lnTo>
                    <a:pt x="11" y="5513"/>
                  </a:lnTo>
                  <a:lnTo>
                    <a:pt x="1" y="6042"/>
                  </a:lnTo>
                  <a:lnTo>
                    <a:pt x="1" y="6607"/>
                  </a:lnTo>
                  <a:lnTo>
                    <a:pt x="6" y="7189"/>
                  </a:lnTo>
                  <a:lnTo>
                    <a:pt x="21" y="7798"/>
                  </a:lnTo>
                  <a:lnTo>
                    <a:pt x="41" y="8433"/>
                  </a:lnTo>
                  <a:lnTo>
                    <a:pt x="71" y="9076"/>
                  </a:lnTo>
                  <a:lnTo>
                    <a:pt x="111" y="9747"/>
                  </a:lnTo>
                  <a:lnTo>
                    <a:pt x="156" y="10426"/>
                  </a:lnTo>
                  <a:lnTo>
                    <a:pt x="206" y="11123"/>
                  </a:lnTo>
                  <a:lnTo>
                    <a:pt x="272" y="11820"/>
                  </a:lnTo>
                  <a:lnTo>
                    <a:pt x="342" y="12534"/>
                  </a:lnTo>
                  <a:lnTo>
                    <a:pt x="422" y="13257"/>
                  </a:lnTo>
                  <a:lnTo>
                    <a:pt x="507" y="13981"/>
                  </a:lnTo>
                  <a:lnTo>
                    <a:pt x="598" y="14695"/>
                  </a:lnTo>
                  <a:lnTo>
                    <a:pt x="678" y="15383"/>
                  </a:lnTo>
                  <a:lnTo>
                    <a:pt x="823" y="16662"/>
                  </a:lnTo>
                  <a:lnTo>
                    <a:pt x="894" y="17244"/>
                  </a:lnTo>
                  <a:lnTo>
                    <a:pt x="959" y="17791"/>
                  </a:lnTo>
                  <a:lnTo>
                    <a:pt x="1024" y="18285"/>
                  </a:lnTo>
                  <a:lnTo>
                    <a:pt x="1094" y="18743"/>
                  </a:lnTo>
                  <a:lnTo>
                    <a:pt x="1159" y="19140"/>
                  </a:lnTo>
                  <a:lnTo>
                    <a:pt x="1195" y="19317"/>
                  </a:lnTo>
                  <a:lnTo>
                    <a:pt x="1230" y="19484"/>
                  </a:lnTo>
                  <a:lnTo>
                    <a:pt x="1270" y="19634"/>
                  </a:lnTo>
                  <a:lnTo>
                    <a:pt x="1305" y="19775"/>
                  </a:lnTo>
                  <a:lnTo>
                    <a:pt x="1345" y="19890"/>
                  </a:lnTo>
                  <a:lnTo>
                    <a:pt x="1385" y="19996"/>
                  </a:lnTo>
                  <a:lnTo>
                    <a:pt x="1430" y="20084"/>
                  </a:lnTo>
                  <a:lnTo>
                    <a:pt x="1470" y="20155"/>
                  </a:lnTo>
                  <a:lnTo>
                    <a:pt x="1516" y="20208"/>
                  </a:lnTo>
                  <a:lnTo>
                    <a:pt x="1566" y="20243"/>
                  </a:lnTo>
                  <a:lnTo>
                    <a:pt x="1616" y="20260"/>
                  </a:lnTo>
                  <a:lnTo>
                    <a:pt x="1666" y="20260"/>
                  </a:lnTo>
                  <a:lnTo>
                    <a:pt x="1721" y="20243"/>
                  </a:lnTo>
                  <a:lnTo>
                    <a:pt x="1781" y="20199"/>
                  </a:lnTo>
                  <a:lnTo>
                    <a:pt x="1972" y="19096"/>
                  </a:lnTo>
                  <a:lnTo>
                    <a:pt x="2173" y="17914"/>
                  </a:lnTo>
                  <a:lnTo>
                    <a:pt x="2408" y="16485"/>
                  </a:lnTo>
                  <a:lnTo>
                    <a:pt x="2654" y="14960"/>
                  </a:lnTo>
                  <a:lnTo>
                    <a:pt x="2774" y="14192"/>
                  </a:lnTo>
                  <a:lnTo>
                    <a:pt x="2885" y="13460"/>
                  </a:lnTo>
                  <a:lnTo>
                    <a:pt x="2985" y="12755"/>
                  </a:lnTo>
                  <a:lnTo>
                    <a:pt x="3070" y="12119"/>
                  </a:lnTo>
                  <a:lnTo>
                    <a:pt x="3136" y="11555"/>
                  </a:lnTo>
                  <a:lnTo>
                    <a:pt x="3166" y="11299"/>
                  </a:lnTo>
                  <a:lnTo>
                    <a:pt x="3186" y="11079"/>
                  </a:lnTo>
                  <a:lnTo>
                    <a:pt x="3201" y="10849"/>
                  </a:lnTo>
                  <a:lnTo>
                    <a:pt x="3216" y="10602"/>
                  </a:lnTo>
                  <a:lnTo>
                    <a:pt x="3231" y="10320"/>
                  </a:lnTo>
                  <a:lnTo>
                    <a:pt x="3241" y="10020"/>
                  </a:lnTo>
                  <a:lnTo>
                    <a:pt x="3251" y="9359"/>
                  </a:lnTo>
                  <a:lnTo>
                    <a:pt x="3256" y="8627"/>
                  </a:lnTo>
                  <a:lnTo>
                    <a:pt x="3246" y="7842"/>
                  </a:lnTo>
                  <a:lnTo>
                    <a:pt x="3231" y="7021"/>
                  </a:lnTo>
                  <a:lnTo>
                    <a:pt x="3206" y="6183"/>
                  </a:lnTo>
                  <a:lnTo>
                    <a:pt x="3166" y="5337"/>
                  </a:lnTo>
                  <a:lnTo>
                    <a:pt x="3121" y="4508"/>
                  </a:lnTo>
                  <a:lnTo>
                    <a:pt x="3090" y="4102"/>
                  </a:lnTo>
                  <a:lnTo>
                    <a:pt x="3060" y="3696"/>
                  </a:lnTo>
                  <a:lnTo>
                    <a:pt x="3025" y="3317"/>
                  </a:lnTo>
                  <a:lnTo>
                    <a:pt x="2990" y="2938"/>
                  </a:lnTo>
                  <a:lnTo>
                    <a:pt x="2950" y="2576"/>
                  </a:lnTo>
                  <a:lnTo>
                    <a:pt x="2910" y="2232"/>
                  </a:lnTo>
                  <a:lnTo>
                    <a:pt x="2865" y="1906"/>
                  </a:lnTo>
                  <a:lnTo>
                    <a:pt x="2820" y="1606"/>
                  </a:lnTo>
                  <a:lnTo>
                    <a:pt x="2769" y="1324"/>
                  </a:lnTo>
                  <a:lnTo>
                    <a:pt x="2719" y="1068"/>
                  </a:lnTo>
                  <a:lnTo>
                    <a:pt x="2664" y="838"/>
                  </a:lnTo>
                  <a:lnTo>
                    <a:pt x="2604" y="636"/>
                  </a:lnTo>
                  <a:lnTo>
                    <a:pt x="2544" y="468"/>
                  </a:lnTo>
                  <a:lnTo>
                    <a:pt x="2514" y="389"/>
                  </a:lnTo>
                  <a:lnTo>
                    <a:pt x="2484" y="327"/>
                  </a:lnTo>
                  <a:lnTo>
                    <a:pt x="2448" y="274"/>
                  </a:lnTo>
                  <a:lnTo>
                    <a:pt x="2413" y="221"/>
                  </a:lnTo>
                  <a:lnTo>
                    <a:pt x="2378" y="177"/>
                  </a:lnTo>
                  <a:lnTo>
                    <a:pt x="2343" y="133"/>
                  </a:lnTo>
                  <a:lnTo>
                    <a:pt x="2308" y="98"/>
                  </a:lnTo>
                  <a:lnTo>
                    <a:pt x="2268" y="71"/>
                  </a:lnTo>
                  <a:lnTo>
                    <a:pt x="2228" y="45"/>
                  </a:lnTo>
                  <a:lnTo>
                    <a:pt x="2188" y="27"/>
                  </a:lnTo>
                  <a:lnTo>
                    <a:pt x="2107"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3490725" y="-7045150"/>
              <a:ext cx="249675" cy="700550"/>
            </a:xfrm>
            <a:custGeom>
              <a:avLst/>
              <a:gdLst/>
              <a:ahLst/>
              <a:cxnLst/>
              <a:rect l="l" t="t" r="r" b="b"/>
              <a:pathLst>
                <a:path w="9987" h="28022" extrusionOk="0">
                  <a:moveTo>
                    <a:pt x="1952" y="0"/>
                  </a:moveTo>
                  <a:lnTo>
                    <a:pt x="1921" y="18"/>
                  </a:lnTo>
                  <a:lnTo>
                    <a:pt x="1886" y="44"/>
                  </a:lnTo>
                  <a:lnTo>
                    <a:pt x="1851" y="88"/>
                  </a:lnTo>
                  <a:lnTo>
                    <a:pt x="1816" y="133"/>
                  </a:lnTo>
                  <a:lnTo>
                    <a:pt x="1781" y="194"/>
                  </a:lnTo>
                  <a:lnTo>
                    <a:pt x="1741" y="265"/>
                  </a:lnTo>
                  <a:lnTo>
                    <a:pt x="1706" y="344"/>
                  </a:lnTo>
                  <a:lnTo>
                    <a:pt x="1620" y="529"/>
                  </a:lnTo>
                  <a:lnTo>
                    <a:pt x="1540" y="759"/>
                  </a:lnTo>
                  <a:lnTo>
                    <a:pt x="1450" y="1015"/>
                  </a:lnTo>
                  <a:lnTo>
                    <a:pt x="1360" y="1306"/>
                  </a:lnTo>
                  <a:lnTo>
                    <a:pt x="1269" y="1623"/>
                  </a:lnTo>
                  <a:lnTo>
                    <a:pt x="1174" y="1967"/>
                  </a:lnTo>
                  <a:lnTo>
                    <a:pt x="1084" y="2329"/>
                  </a:lnTo>
                  <a:lnTo>
                    <a:pt x="988" y="2717"/>
                  </a:lnTo>
                  <a:lnTo>
                    <a:pt x="898" y="3114"/>
                  </a:lnTo>
                  <a:lnTo>
                    <a:pt x="808" y="3537"/>
                  </a:lnTo>
                  <a:lnTo>
                    <a:pt x="718" y="3961"/>
                  </a:lnTo>
                  <a:lnTo>
                    <a:pt x="632" y="4402"/>
                  </a:lnTo>
                  <a:lnTo>
                    <a:pt x="547" y="4843"/>
                  </a:lnTo>
                  <a:lnTo>
                    <a:pt x="467" y="5292"/>
                  </a:lnTo>
                  <a:lnTo>
                    <a:pt x="392" y="5742"/>
                  </a:lnTo>
                  <a:lnTo>
                    <a:pt x="321" y="6183"/>
                  </a:lnTo>
                  <a:lnTo>
                    <a:pt x="256" y="6633"/>
                  </a:lnTo>
                  <a:lnTo>
                    <a:pt x="196" y="7065"/>
                  </a:lnTo>
                  <a:lnTo>
                    <a:pt x="141" y="7489"/>
                  </a:lnTo>
                  <a:lnTo>
                    <a:pt x="96" y="7903"/>
                  </a:lnTo>
                  <a:lnTo>
                    <a:pt x="61" y="8300"/>
                  </a:lnTo>
                  <a:lnTo>
                    <a:pt x="30" y="8679"/>
                  </a:lnTo>
                  <a:lnTo>
                    <a:pt x="10" y="9041"/>
                  </a:lnTo>
                  <a:lnTo>
                    <a:pt x="0" y="9376"/>
                  </a:lnTo>
                  <a:lnTo>
                    <a:pt x="0" y="9685"/>
                  </a:lnTo>
                  <a:lnTo>
                    <a:pt x="5" y="9835"/>
                  </a:lnTo>
                  <a:lnTo>
                    <a:pt x="10" y="9967"/>
                  </a:lnTo>
                  <a:lnTo>
                    <a:pt x="35" y="10249"/>
                  </a:lnTo>
                  <a:lnTo>
                    <a:pt x="66" y="10558"/>
                  </a:lnTo>
                  <a:lnTo>
                    <a:pt x="106" y="10876"/>
                  </a:lnTo>
                  <a:lnTo>
                    <a:pt x="156" y="11228"/>
                  </a:lnTo>
                  <a:lnTo>
                    <a:pt x="216" y="11590"/>
                  </a:lnTo>
                  <a:lnTo>
                    <a:pt x="281" y="11969"/>
                  </a:lnTo>
                  <a:lnTo>
                    <a:pt x="356" y="12375"/>
                  </a:lnTo>
                  <a:lnTo>
                    <a:pt x="437" y="12781"/>
                  </a:lnTo>
                  <a:lnTo>
                    <a:pt x="522" y="13204"/>
                  </a:lnTo>
                  <a:lnTo>
                    <a:pt x="612" y="13636"/>
                  </a:lnTo>
                  <a:lnTo>
                    <a:pt x="813" y="14527"/>
                  </a:lnTo>
                  <a:lnTo>
                    <a:pt x="1029" y="15444"/>
                  </a:lnTo>
                  <a:lnTo>
                    <a:pt x="1254" y="16362"/>
                  </a:lnTo>
                  <a:lnTo>
                    <a:pt x="1490" y="17270"/>
                  </a:lnTo>
                  <a:lnTo>
                    <a:pt x="1731" y="18161"/>
                  </a:lnTo>
                  <a:lnTo>
                    <a:pt x="1972" y="19017"/>
                  </a:lnTo>
                  <a:lnTo>
                    <a:pt x="2207" y="19828"/>
                  </a:lnTo>
                  <a:lnTo>
                    <a:pt x="2433" y="20569"/>
                  </a:lnTo>
                  <a:lnTo>
                    <a:pt x="2644" y="21239"/>
                  </a:lnTo>
                  <a:lnTo>
                    <a:pt x="2839" y="21821"/>
                  </a:lnTo>
                  <a:lnTo>
                    <a:pt x="2930" y="22077"/>
                  </a:lnTo>
                  <a:lnTo>
                    <a:pt x="3015" y="22306"/>
                  </a:lnTo>
                  <a:lnTo>
                    <a:pt x="3070" y="22448"/>
                  </a:lnTo>
                  <a:lnTo>
                    <a:pt x="3130" y="22589"/>
                  </a:lnTo>
                  <a:lnTo>
                    <a:pt x="3266" y="22880"/>
                  </a:lnTo>
                  <a:lnTo>
                    <a:pt x="3411" y="23162"/>
                  </a:lnTo>
                  <a:lnTo>
                    <a:pt x="3567" y="23453"/>
                  </a:lnTo>
                  <a:lnTo>
                    <a:pt x="3737" y="23753"/>
                  </a:lnTo>
                  <a:lnTo>
                    <a:pt x="3918" y="24062"/>
                  </a:lnTo>
                  <a:lnTo>
                    <a:pt x="4304" y="24697"/>
                  </a:lnTo>
                  <a:lnTo>
                    <a:pt x="4510" y="25041"/>
                  </a:lnTo>
                  <a:lnTo>
                    <a:pt x="4720" y="25402"/>
                  </a:lnTo>
                  <a:lnTo>
                    <a:pt x="4931" y="25773"/>
                  </a:lnTo>
                  <a:lnTo>
                    <a:pt x="5152" y="26179"/>
                  </a:lnTo>
                  <a:lnTo>
                    <a:pt x="5367" y="26593"/>
                  </a:lnTo>
                  <a:lnTo>
                    <a:pt x="5588" y="27043"/>
                  </a:lnTo>
                  <a:lnTo>
                    <a:pt x="5809" y="27519"/>
                  </a:lnTo>
                  <a:lnTo>
                    <a:pt x="5919" y="27766"/>
                  </a:lnTo>
                  <a:lnTo>
                    <a:pt x="6029" y="28022"/>
                  </a:lnTo>
                  <a:lnTo>
                    <a:pt x="9987" y="23039"/>
                  </a:lnTo>
                  <a:lnTo>
                    <a:pt x="8948" y="20675"/>
                  </a:lnTo>
                  <a:lnTo>
                    <a:pt x="8999" y="20481"/>
                  </a:lnTo>
                  <a:lnTo>
                    <a:pt x="9124" y="19925"/>
                  </a:lnTo>
                  <a:lnTo>
                    <a:pt x="9209" y="19546"/>
                  </a:lnTo>
                  <a:lnTo>
                    <a:pt x="9305" y="19105"/>
                  </a:lnTo>
                  <a:lnTo>
                    <a:pt x="9405" y="18611"/>
                  </a:lnTo>
                  <a:lnTo>
                    <a:pt x="9505" y="18082"/>
                  </a:lnTo>
                  <a:lnTo>
                    <a:pt x="9601" y="17535"/>
                  </a:lnTo>
                  <a:lnTo>
                    <a:pt x="9696" y="16961"/>
                  </a:lnTo>
                  <a:lnTo>
                    <a:pt x="9776" y="16379"/>
                  </a:lnTo>
                  <a:lnTo>
                    <a:pt x="9811" y="16088"/>
                  </a:lnTo>
                  <a:lnTo>
                    <a:pt x="9846" y="15797"/>
                  </a:lnTo>
                  <a:lnTo>
                    <a:pt x="9876" y="15515"/>
                  </a:lnTo>
                  <a:lnTo>
                    <a:pt x="9896" y="15233"/>
                  </a:lnTo>
                  <a:lnTo>
                    <a:pt x="9917" y="14959"/>
                  </a:lnTo>
                  <a:lnTo>
                    <a:pt x="9932" y="14686"/>
                  </a:lnTo>
                  <a:lnTo>
                    <a:pt x="9937" y="14430"/>
                  </a:lnTo>
                  <a:lnTo>
                    <a:pt x="9937" y="14174"/>
                  </a:lnTo>
                  <a:lnTo>
                    <a:pt x="9932" y="13936"/>
                  </a:lnTo>
                  <a:lnTo>
                    <a:pt x="9922" y="13707"/>
                  </a:lnTo>
                  <a:lnTo>
                    <a:pt x="9881" y="13213"/>
                  </a:lnTo>
                  <a:lnTo>
                    <a:pt x="9831" y="12648"/>
                  </a:lnTo>
                  <a:lnTo>
                    <a:pt x="9706" y="11334"/>
                  </a:lnTo>
                  <a:lnTo>
                    <a:pt x="9565" y="9870"/>
                  </a:lnTo>
                  <a:lnTo>
                    <a:pt x="9415" y="8353"/>
                  </a:lnTo>
                  <a:lnTo>
                    <a:pt x="9264" y="6889"/>
                  </a:lnTo>
                  <a:lnTo>
                    <a:pt x="9129" y="5592"/>
                  </a:lnTo>
                  <a:lnTo>
                    <a:pt x="9014" y="4543"/>
                  </a:lnTo>
                  <a:lnTo>
                    <a:pt x="8938" y="3863"/>
                  </a:lnTo>
                  <a:lnTo>
                    <a:pt x="8923" y="3758"/>
                  </a:lnTo>
                  <a:lnTo>
                    <a:pt x="8903" y="3678"/>
                  </a:lnTo>
                  <a:lnTo>
                    <a:pt x="8878" y="3617"/>
                  </a:lnTo>
                  <a:lnTo>
                    <a:pt x="8863" y="3590"/>
                  </a:lnTo>
                  <a:lnTo>
                    <a:pt x="8848" y="3572"/>
                  </a:lnTo>
                  <a:lnTo>
                    <a:pt x="8833" y="3564"/>
                  </a:lnTo>
                  <a:lnTo>
                    <a:pt x="8818" y="3555"/>
                  </a:lnTo>
                  <a:lnTo>
                    <a:pt x="8778" y="3564"/>
                  </a:lnTo>
                  <a:lnTo>
                    <a:pt x="8738" y="3581"/>
                  </a:lnTo>
                  <a:lnTo>
                    <a:pt x="8698" y="3625"/>
                  </a:lnTo>
                  <a:lnTo>
                    <a:pt x="8653" y="3687"/>
                  </a:lnTo>
                  <a:lnTo>
                    <a:pt x="8607" y="3766"/>
                  </a:lnTo>
                  <a:lnTo>
                    <a:pt x="8557" y="3863"/>
                  </a:lnTo>
                  <a:lnTo>
                    <a:pt x="8507" y="3969"/>
                  </a:lnTo>
                  <a:lnTo>
                    <a:pt x="8457" y="4102"/>
                  </a:lnTo>
                  <a:lnTo>
                    <a:pt x="8407" y="4252"/>
                  </a:lnTo>
                  <a:lnTo>
                    <a:pt x="8352" y="4419"/>
                  </a:lnTo>
                  <a:lnTo>
                    <a:pt x="8301" y="4596"/>
                  </a:lnTo>
                  <a:lnTo>
                    <a:pt x="8251" y="4790"/>
                  </a:lnTo>
                  <a:lnTo>
                    <a:pt x="8201" y="5001"/>
                  </a:lnTo>
                  <a:lnTo>
                    <a:pt x="8151" y="5222"/>
                  </a:lnTo>
                  <a:lnTo>
                    <a:pt x="8101" y="5460"/>
                  </a:lnTo>
                  <a:lnTo>
                    <a:pt x="8056" y="5707"/>
                  </a:lnTo>
                  <a:lnTo>
                    <a:pt x="8011" y="5972"/>
                  </a:lnTo>
                  <a:lnTo>
                    <a:pt x="7970" y="6245"/>
                  </a:lnTo>
                  <a:lnTo>
                    <a:pt x="7930" y="6527"/>
                  </a:lnTo>
                  <a:lnTo>
                    <a:pt x="7895" y="6827"/>
                  </a:lnTo>
                  <a:lnTo>
                    <a:pt x="7860" y="7127"/>
                  </a:lnTo>
                  <a:lnTo>
                    <a:pt x="7835" y="7444"/>
                  </a:lnTo>
                  <a:lnTo>
                    <a:pt x="7810" y="7771"/>
                  </a:lnTo>
                  <a:lnTo>
                    <a:pt x="7790" y="8106"/>
                  </a:lnTo>
                  <a:lnTo>
                    <a:pt x="7775" y="8450"/>
                  </a:lnTo>
                  <a:lnTo>
                    <a:pt x="7770" y="8803"/>
                  </a:lnTo>
                  <a:lnTo>
                    <a:pt x="7765" y="9164"/>
                  </a:lnTo>
                  <a:lnTo>
                    <a:pt x="7760" y="9870"/>
                  </a:lnTo>
                  <a:lnTo>
                    <a:pt x="7745" y="10540"/>
                  </a:lnTo>
                  <a:lnTo>
                    <a:pt x="7725" y="11175"/>
                  </a:lnTo>
                  <a:lnTo>
                    <a:pt x="7700" y="11766"/>
                  </a:lnTo>
                  <a:lnTo>
                    <a:pt x="7669" y="12313"/>
                  </a:lnTo>
                  <a:lnTo>
                    <a:pt x="7634" y="12825"/>
                  </a:lnTo>
                  <a:lnTo>
                    <a:pt x="7599" y="13292"/>
                  </a:lnTo>
                  <a:lnTo>
                    <a:pt x="7559" y="13707"/>
                  </a:lnTo>
                  <a:lnTo>
                    <a:pt x="7524" y="14086"/>
                  </a:lnTo>
                  <a:lnTo>
                    <a:pt x="7489" y="14412"/>
                  </a:lnTo>
                  <a:lnTo>
                    <a:pt x="7424" y="14933"/>
                  </a:lnTo>
                  <a:lnTo>
                    <a:pt x="7379" y="15242"/>
                  </a:lnTo>
                  <a:lnTo>
                    <a:pt x="7364" y="15347"/>
                  </a:lnTo>
                  <a:lnTo>
                    <a:pt x="7268" y="15180"/>
                  </a:lnTo>
                  <a:lnTo>
                    <a:pt x="7002" y="14721"/>
                  </a:lnTo>
                  <a:lnTo>
                    <a:pt x="6621" y="14051"/>
                  </a:lnTo>
                  <a:lnTo>
                    <a:pt x="6170" y="13222"/>
                  </a:lnTo>
                  <a:lnTo>
                    <a:pt x="5929" y="12772"/>
                  </a:lnTo>
                  <a:lnTo>
                    <a:pt x="5688" y="12304"/>
                  </a:lnTo>
                  <a:lnTo>
                    <a:pt x="5453" y="11846"/>
                  </a:lnTo>
                  <a:lnTo>
                    <a:pt x="5232" y="11387"/>
                  </a:lnTo>
                  <a:lnTo>
                    <a:pt x="5026" y="10946"/>
                  </a:lnTo>
                  <a:lnTo>
                    <a:pt x="4841" y="10523"/>
                  </a:lnTo>
                  <a:lnTo>
                    <a:pt x="4760" y="10320"/>
                  </a:lnTo>
                  <a:lnTo>
                    <a:pt x="4685" y="10135"/>
                  </a:lnTo>
                  <a:lnTo>
                    <a:pt x="4620" y="9949"/>
                  </a:lnTo>
                  <a:lnTo>
                    <a:pt x="4565" y="9782"/>
                  </a:lnTo>
                  <a:lnTo>
                    <a:pt x="4454" y="9403"/>
                  </a:lnTo>
                  <a:lnTo>
                    <a:pt x="4324" y="8917"/>
                  </a:lnTo>
                  <a:lnTo>
                    <a:pt x="4173" y="8344"/>
                  </a:lnTo>
                  <a:lnTo>
                    <a:pt x="4013" y="7700"/>
                  </a:lnTo>
                  <a:lnTo>
                    <a:pt x="3667" y="6271"/>
                  </a:lnTo>
                  <a:lnTo>
                    <a:pt x="3296" y="4737"/>
                  </a:lnTo>
                  <a:lnTo>
                    <a:pt x="2930" y="3237"/>
                  </a:lnTo>
                  <a:lnTo>
                    <a:pt x="2759" y="2532"/>
                  </a:lnTo>
                  <a:lnTo>
                    <a:pt x="2594" y="1879"/>
                  </a:lnTo>
                  <a:lnTo>
                    <a:pt x="2438" y="1297"/>
                  </a:lnTo>
                  <a:lnTo>
                    <a:pt x="2303" y="794"/>
                  </a:lnTo>
                  <a:lnTo>
                    <a:pt x="2182" y="397"/>
                  </a:lnTo>
                  <a:lnTo>
                    <a:pt x="2132" y="238"/>
                  </a:lnTo>
                  <a:lnTo>
                    <a:pt x="2082" y="115"/>
                  </a:lnTo>
                  <a:lnTo>
                    <a:pt x="2062" y="71"/>
                  </a:lnTo>
                  <a:lnTo>
                    <a:pt x="2037" y="36"/>
                  </a:lnTo>
                  <a:lnTo>
                    <a:pt x="2012" y="9"/>
                  </a:lnTo>
                  <a:lnTo>
                    <a:pt x="1982"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591300" y="-6821575"/>
              <a:ext cx="1122300" cy="2158550"/>
            </a:xfrm>
            <a:custGeom>
              <a:avLst/>
              <a:gdLst/>
              <a:ahLst/>
              <a:cxnLst/>
              <a:rect l="l" t="t" r="r" b="b"/>
              <a:pathLst>
                <a:path w="44892" h="86342" extrusionOk="0">
                  <a:moveTo>
                    <a:pt x="38677" y="1"/>
                  </a:moveTo>
                  <a:lnTo>
                    <a:pt x="38541" y="10"/>
                  </a:lnTo>
                  <a:lnTo>
                    <a:pt x="38411" y="19"/>
                  </a:lnTo>
                  <a:lnTo>
                    <a:pt x="38280" y="45"/>
                  </a:lnTo>
                  <a:lnTo>
                    <a:pt x="38150" y="71"/>
                  </a:lnTo>
                  <a:lnTo>
                    <a:pt x="38025" y="98"/>
                  </a:lnTo>
                  <a:lnTo>
                    <a:pt x="37899" y="142"/>
                  </a:lnTo>
                  <a:lnTo>
                    <a:pt x="37774" y="186"/>
                  </a:lnTo>
                  <a:lnTo>
                    <a:pt x="37648" y="239"/>
                  </a:lnTo>
                  <a:lnTo>
                    <a:pt x="37523" y="292"/>
                  </a:lnTo>
                  <a:lnTo>
                    <a:pt x="37403" y="354"/>
                  </a:lnTo>
                  <a:lnTo>
                    <a:pt x="37282" y="424"/>
                  </a:lnTo>
                  <a:lnTo>
                    <a:pt x="37162" y="495"/>
                  </a:lnTo>
                  <a:lnTo>
                    <a:pt x="37041" y="583"/>
                  </a:lnTo>
                  <a:lnTo>
                    <a:pt x="36926" y="662"/>
                  </a:lnTo>
                  <a:lnTo>
                    <a:pt x="36806" y="759"/>
                  </a:lnTo>
                  <a:lnTo>
                    <a:pt x="36690" y="856"/>
                  </a:lnTo>
                  <a:lnTo>
                    <a:pt x="36575" y="962"/>
                  </a:lnTo>
                  <a:lnTo>
                    <a:pt x="36465" y="1068"/>
                  </a:lnTo>
                  <a:lnTo>
                    <a:pt x="36349" y="1183"/>
                  </a:lnTo>
                  <a:lnTo>
                    <a:pt x="36239" y="1306"/>
                  </a:lnTo>
                  <a:lnTo>
                    <a:pt x="36129" y="1430"/>
                  </a:lnTo>
                  <a:lnTo>
                    <a:pt x="36018" y="1562"/>
                  </a:lnTo>
                  <a:lnTo>
                    <a:pt x="35803" y="1836"/>
                  </a:lnTo>
                  <a:lnTo>
                    <a:pt x="35592" y="2135"/>
                  </a:lnTo>
                  <a:lnTo>
                    <a:pt x="35381" y="2453"/>
                  </a:lnTo>
                  <a:lnTo>
                    <a:pt x="35176" y="2788"/>
                  </a:lnTo>
                  <a:lnTo>
                    <a:pt x="34975" y="3141"/>
                  </a:lnTo>
                  <a:lnTo>
                    <a:pt x="34779" y="3520"/>
                  </a:lnTo>
                  <a:lnTo>
                    <a:pt x="34589" y="3917"/>
                  </a:lnTo>
                  <a:lnTo>
                    <a:pt x="34398" y="4323"/>
                  </a:lnTo>
                  <a:lnTo>
                    <a:pt x="34218" y="4755"/>
                  </a:lnTo>
                  <a:lnTo>
                    <a:pt x="34032" y="5196"/>
                  </a:lnTo>
                  <a:lnTo>
                    <a:pt x="33856" y="5663"/>
                  </a:lnTo>
                  <a:lnTo>
                    <a:pt x="33681" y="6140"/>
                  </a:lnTo>
                  <a:lnTo>
                    <a:pt x="33515" y="6634"/>
                  </a:lnTo>
                  <a:lnTo>
                    <a:pt x="33345" y="7145"/>
                  </a:lnTo>
                  <a:lnTo>
                    <a:pt x="33184" y="7666"/>
                  </a:lnTo>
                  <a:lnTo>
                    <a:pt x="33024" y="8204"/>
                  </a:lnTo>
                  <a:lnTo>
                    <a:pt x="32868" y="8759"/>
                  </a:lnTo>
                  <a:lnTo>
                    <a:pt x="32718" y="9324"/>
                  </a:lnTo>
                  <a:lnTo>
                    <a:pt x="32567" y="9906"/>
                  </a:lnTo>
                  <a:lnTo>
                    <a:pt x="32422" y="10497"/>
                  </a:lnTo>
                  <a:lnTo>
                    <a:pt x="32276" y="11097"/>
                  </a:lnTo>
                  <a:lnTo>
                    <a:pt x="32141" y="11714"/>
                  </a:lnTo>
                  <a:lnTo>
                    <a:pt x="32006" y="12340"/>
                  </a:lnTo>
                  <a:lnTo>
                    <a:pt x="31870" y="12975"/>
                  </a:lnTo>
                  <a:lnTo>
                    <a:pt x="31740" y="13628"/>
                  </a:lnTo>
                  <a:lnTo>
                    <a:pt x="31614" y="14281"/>
                  </a:lnTo>
                  <a:lnTo>
                    <a:pt x="31489" y="14951"/>
                  </a:lnTo>
                  <a:lnTo>
                    <a:pt x="31374" y="15621"/>
                  </a:lnTo>
                  <a:lnTo>
                    <a:pt x="31253" y="16309"/>
                  </a:lnTo>
                  <a:lnTo>
                    <a:pt x="31138" y="16997"/>
                  </a:lnTo>
                  <a:lnTo>
                    <a:pt x="31028" y="17703"/>
                  </a:lnTo>
                  <a:lnTo>
                    <a:pt x="30922" y="18409"/>
                  </a:lnTo>
                  <a:lnTo>
                    <a:pt x="30817" y="19123"/>
                  </a:lnTo>
                  <a:lnTo>
                    <a:pt x="30712" y="19838"/>
                  </a:lnTo>
                  <a:lnTo>
                    <a:pt x="30611" y="20561"/>
                  </a:lnTo>
                  <a:lnTo>
                    <a:pt x="30516" y="21293"/>
                  </a:lnTo>
                  <a:lnTo>
                    <a:pt x="30421" y="22034"/>
                  </a:lnTo>
                  <a:lnTo>
                    <a:pt x="30330" y="22775"/>
                  </a:lnTo>
                  <a:lnTo>
                    <a:pt x="30240" y="23516"/>
                  </a:lnTo>
                  <a:lnTo>
                    <a:pt x="30070" y="25015"/>
                  </a:lnTo>
                  <a:lnTo>
                    <a:pt x="29909" y="26523"/>
                  </a:lnTo>
                  <a:lnTo>
                    <a:pt x="29759" y="28040"/>
                  </a:lnTo>
                  <a:lnTo>
                    <a:pt x="29618" y="29557"/>
                  </a:lnTo>
                  <a:lnTo>
                    <a:pt x="29483" y="31074"/>
                  </a:lnTo>
                  <a:lnTo>
                    <a:pt x="29362" y="32591"/>
                  </a:lnTo>
                  <a:lnTo>
                    <a:pt x="29247" y="34100"/>
                  </a:lnTo>
                  <a:lnTo>
                    <a:pt x="29142" y="35590"/>
                  </a:lnTo>
                  <a:lnTo>
                    <a:pt x="29041" y="37072"/>
                  </a:lnTo>
                  <a:lnTo>
                    <a:pt x="28951" y="38536"/>
                  </a:lnTo>
                  <a:lnTo>
                    <a:pt x="28866" y="39974"/>
                  </a:lnTo>
                  <a:lnTo>
                    <a:pt x="28791" y="41394"/>
                  </a:lnTo>
                  <a:lnTo>
                    <a:pt x="28720" y="42779"/>
                  </a:lnTo>
                  <a:lnTo>
                    <a:pt x="28655" y="44137"/>
                  </a:lnTo>
                  <a:lnTo>
                    <a:pt x="28600" y="45451"/>
                  </a:lnTo>
                  <a:lnTo>
                    <a:pt x="28545" y="46730"/>
                  </a:lnTo>
                  <a:lnTo>
                    <a:pt x="28500" y="47965"/>
                  </a:lnTo>
                  <a:lnTo>
                    <a:pt x="28459" y="49156"/>
                  </a:lnTo>
                  <a:lnTo>
                    <a:pt x="28424" y="50294"/>
                  </a:lnTo>
                  <a:lnTo>
                    <a:pt x="28364" y="52402"/>
                  </a:lnTo>
                  <a:lnTo>
                    <a:pt x="28324" y="54263"/>
                  </a:lnTo>
                  <a:lnTo>
                    <a:pt x="28294" y="55850"/>
                  </a:lnTo>
                  <a:lnTo>
                    <a:pt x="28274" y="57138"/>
                  </a:lnTo>
                  <a:lnTo>
                    <a:pt x="28264" y="58091"/>
                  </a:lnTo>
                  <a:lnTo>
                    <a:pt x="28259" y="58893"/>
                  </a:lnTo>
                  <a:lnTo>
                    <a:pt x="6656" y="13214"/>
                  </a:lnTo>
                  <a:lnTo>
                    <a:pt x="0" y="21602"/>
                  </a:lnTo>
                  <a:lnTo>
                    <a:pt x="241" y="22395"/>
                  </a:lnTo>
                  <a:lnTo>
                    <a:pt x="527" y="23348"/>
                  </a:lnTo>
                  <a:lnTo>
                    <a:pt x="923" y="24636"/>
                  </a:lnTo>
                  <a:lnTo>
                    <a:pt x="1419" y="26232"/>
                  </a:lnTo>
                  <a:lnTo>
                    <a:pt x="2006" y="28111"/>
                  </a:lnTo>
                  <a:lnTo>
                    <a:pt x="2683" y="30237"/>
                  </a:lnTo>
                  <a:lnTo>
                    <a:pt x="3446" y="32583"/>
                  </a:lnTo>
                  <a:lnTo>
                    <a:pt x="3857" y="33835"/>
                  </a:lnTo>
                  <a:lnTo>
                    <a:pt x="4288" y="35132"/>
                  </a:lnTo>
                  <a:lnTo>
                    <a:pt x="4735" y="36472"/>
                  </a:lnTo>
                  <a:lnTo>
                    <a:pt x="5201" y="37857"/>
                  </a:lnTo>
                  <a:lnTo>
                    <a:pt x="5683" y="39268"/>
                  </a:lnTo>
                  <a:lnTo>
                    <a:pt x="6179" y="40724"/>
                  </a:lnTo>
                  <a:lnTo>
                    <a:pt x="6691" y="42197"/>
                  </a:lnTo>
                  <a:lnTo>
                    <a:pt x="7218" y="43705"/>
                  </a:lnTo>
                  <a:lnTo>
                    <a:pt x="7759" y="45231"/>
                  </a:lnTo>
                  <a:lnTo>
                    <a:pt x="8311" y="46774"/>
                  </a:lnTo>
                  <a:lnTo>
                    <a:pt x="8878" y="48336"/>
                  </a:lnTo>
                  <a:lnTo>
                    <a:pt x="9460" y="49906"/>
                  </a:lnTo>
                  <a:lnTo>
                    <a:pt x="10047" y="51484"/>
                  </a:lnTo>
                  <a:lnTo>
                    <a:pt x="10648" y="53072"/>
                  </a:lnTo>
                  <a:lnTo>
                    <a:pt x="11260" y="54660"/>
                  </a:lnTo>
                  <a:lnTo>
                    <a:pt x="11877" y="56247"/>
                  </a:lnTo>
                  <a:lnTo>
                    <a:pt x="12504" y="57835"/>
                  </a:lnTo>
                  <a:lnTo>
                    <a:pt x="13136" y="59405"/>
                  </a:lnTo>
                  <a:lnTo>
                    <a:pt x="13778" y="60966"/>
                  </a:lnTo>
                  <a:lnTo>
                    <a:pt x="14425" y="62510"/>
                  </a:lnTo>
                  <a:lnTo>
                    <a:pt x="15082" y="64044"/>
                  </a:lnTo>
                  <a:lnTo>
                    <a:pt x="15739" y="65553"/>
                  </a:lnTo>
                  <a:lnTo>
                    <a:pt x="16071" y="66293"/>
                  </a:lnTo>
                  <a:lnTo>
                    <a:pt x="16402" y="67034"/>
                  </a:lnTo>
                  <a:lnTo>
                    <a:pt x="16733" y="67758"/>
                  </a:lnTo>
                  <a:lnTo>
                    <a:pt x="17064" y="68481"/>
                  </a:lnTo>
                  <a:lnTo>
                    <a:pt x="17400" y="69195"/>
                  </a:lnTo>
                  <a:lnTo>
                    <a:pt x="17736" y="69901"/>
                  </a:lnTo>
                  <a:lnTo>
                    <a:pt x="18067" y="70598"/>
                  </a:lnTo>
                  <a:lnTo>
                    <a:pt x="18403" y="71286"/>
                  </a:lnTo>
                  <a:lnTo>
                    <a:pt x="18739" y="71965"/>
                  </a:lnTo>
                  <a:lnTo>
                    <a:pt x="19075" y="72635"/>
                  </a:lnTo>
                  <a:lnTo>
                    <a:pt x="19411" y="73288"/>
                  </a:lnTo>
                  <a:lnTo>
                    <a:pt x="19747" y="73941"/>
                  </a:lnTo>
                  <a:lnTo>
                    <a:pt x="20083" y="74576"/>
                  </a:lnTo>
                  <a:lnTo>
                    <a:pt x="20419" y="75193"/>
                  </a:lnTo>
                  <a:lnTo>
                    <a:pt x="20755" y="75810"/>
                  </a:lnTo>
                  <a:lnTo>
                    <a:pt x="21091" y="76410"/>
                  </a:lnTo>
                  <a:lnTo>
                    <a:pt x="21427" y="76992"/>
                  </a:lnTo>
                  <a:lnTo>
                    <a:pt x="21758" y="77566"/>
                  </a:lnTo>
                  <a:lnTo>
                    <a:pt x="22094" y="78121"/>
                  </a:lnTo>
                  <a:lnTo>
                    <a:pt x="22425" y="78659"/>
                  </a:lnTo>
                  <a:lnTo>
                    <a:pt x="22762" y="79189"/>
                  </a:lnTo>
                  <a:lnTo>
                    <a:pt x="23093" y="79709"/>
                  </a:lnTo>
                  <a:lnTo>
                    <a:pt x="23424" y="80203"/>
                  </a:lnTo>
                  <a:lnTo>
                    <a:pt x="23755" y="80688"/>
                  </a:lnTo>
                  <a:lnTo>
                    <a:pt x="24081" y="81147"/>
                  </a:lnTo>
                  <a:lnTo>
                    <a:pt x="24412" y="81596"/>
                  </a:lnTo>
                  <a:lnTo>
                    <a:pt x="24738" y="82029"/>
                  </a:lnTo>
                  <a:lnTo>
                    <a:pt x="25064" y="82443"/>
                  </a:lnTo>
                  <a:lnTo>
                    <a:pt x="25385" y="82831"/>
                  </a:lnTo>
                  <a:lnTo>
                    <a:pt x="25706" y="83211"/>
                  </a:lnTo>
                  <a:lnTo>
                    <a:pt x="26027" y="83563"/>
                  </a:lnTo>
                  <a:lnTo>
                    <a:pt x="26348" y="83907"/>
                  </a:lnTo>
                  <a:lnTo>
                    <a:pt x="26664" y="84225"/>
                  </a:lnTo>
                  <a:lnTo>
                    <a:pt x="26980" y="84516"/>
                  </a:lnTo>
                  <a:lnTo>
                    <a:pt x="27291" y="84798"/>
                  </a:lnTo>
                  <a:lnTo>
                    <a:pt x="27602" y="85045"/>
                  </a:lnTo>
                  <a:lnTo>
                    <a:pt x="27913" y="85283"/>
                  </a:lnTo>
                  <a:lnTo>
                    <a:pt x="28219" y="85495"/>
                  </a:lnTo>
                  <a:lnTo>
                    <a:pt x="28525" y="85680"/>
                  </a:lnTo>
                  <a:lnTo>
                    <a:pt x="28826" y="85848"/>
                  </a:lnTo>
                  <a:lnTo>
                    <a:pt x="28976" y="85927"/>
                  </a:lnTo>
                  <a:lnTo>
                    <a:pt x="29127" y="85989"/>
                  </a:lnTo>
                  <a:lnTo>
                    <a:pt x="29277" y="86051"/>
                  </a:lnTo>
                  <a:lnTo>
                    <a:pt x="29422" y="86112"/>
                  </a:lnTo>
                  <a:lnTo>
                    <a:pt x="29573" y="86165"/>
                  </a:lnTo>
                  <a:lnTo>
                    <a:pt x="29718" y="86209"/>
                  </a:lnTo>
                  <a:lnTo>
                    <a:pt x="29864" y="86245"/>
                  </a:lnTo>
                  <a:lnTo>
                    <a:pt x="30009" y="86271"/>
                  </a:lnTo>
                  <a:lnTo>
                    <a:pt x="30155" y="86298"/>
                  </a:lnTo>
                  <a:lnTo>
                    <a:pt x="30300" y="86324"/>
                  </a:lnTo>
                  <a:lnTo>
                    <a:pt x="30446" y="86333"/>
                  </a:lnTo>
                  <a:lnTo>
                    <a:pt x="30586" y="86342"/>
                  </a:lnTo>
                  <a:lnTo>
                    <a:pt x="30727" y="86342"/>
                  </a:lnTo>
                  <a:lnTo>
                    <a:pt x="30872" y="86333"/>
                  </a:lnTo>
                  <a:lnTo>
                    <a:pt x="31012" y="86324"/>
                  </a:lnTo>
                  <a:lnTo>
                    <a:pt x="31148" y="86298"/>
                  </a:lnTo>
                  <a:lnTo>
                    <a:pt x="31288" y="86271"/>
                  </a:lnTo>
                  <a:lnTo>
                    <a:pt x="31429" y="86245"/>
                  </a:lnTo>
                  <a:lnTo>
                    <a:pt x="31564" y="86201"/>
                  </a:lnTo>
                  <a:lnTo>
                    <a:pt x="31700" y="86156"/>
                  </a:lnTo>
                  <a:lnTo>
                    <a:pt x="31835" y="86104"/>
                  </a:lnTo>
                  <a:lnTo>
                    <a:pt x="31971" y="86042"/>
                  </a:lnTo>
                  <a:lnTo>
                    <a:pt x="32106" y="85971"/>
                  </a:lnTo>
                  <a:lnTo>
                    <a:pt x="32236" y="85901"/>
                  </a:lnTo>
                  <a:lnTo>
                    <a:pt x="32327" y="85848"/>
                  </a:lnTo>
                  <a:lnTo>
                    <a:pt x="32417" y="85786"/>
                  </a:lnTo>
                  <a:lnTo>
                    <a:pt x="32502" y="85715"/>
                  </a:lnTo>
                  <a:lnTo>
                    <a:pt x="32592" y="85645"/>
                  </a:lnTo>
                  <a:lnTo>
                    <a:pt x="32773" y="85477"/>
                  </a:lnTo>
                  <a:lnTo>
                    <a:pt x="32954" y="85292"/>
                  </a:lnTo>
                  <a:lnTo>
                    <a:pt x="33129" y="85080"/>
                  </a:lnTo>
                  <a:lnTo>
                    <a:pt x="33310" y="84842"/>
                  </a:lnTo>
                  <a:lnTo>
                    <a:pt x="33495" y="84586"/>
                  </a:lnTo>
                  <a:lnTo>
                    <a:pt x="33676" y="84313"/>
                  </a:lnTo>
                  <a:lnTo>
                    <a:pt x="33856" y="84013"/>
                  </a:lnTo>
                  <a:lnTo>
                    <a:pt x="34042" y="83696"/>
                  </a:lnTo>
                  <a:lnTo>
                    <a:pt x="34223" y="83352"/>
                  </a:lnTo>
                  <a:lnTo>
                    <a:pt x="34408" y="82990"/>
                  </a:lnTo>
                  <a:lnTo>
                    <a:pt x="34589" y="82602"/>
                  </a:lnTo>
                  <a:lnTo>
                    <a:pt x="34774" y="82205"/>
                  </a:lnTo>
                  <a:lnTo>
                    <a:pt x="34955" y="81782"/>
                  </a:lnTo>
                  <a:lnTo>
                    <a:pt x="35140" y="81341"/>
                  </a:lnTo>
                  <a:lnTo>
                    <a:pt x="35321" y="80882"/>
                  </a:lnTo>
                  <a:lnTo>
                    <a:pt x="35507" y="80406"/>
                  </a:lnTo>
                  <a:lnTo>
                    <a:pt x="35692" y="79912"/>
                  </a:lnTo>
                  <a:lnTo>
                    <a:pt x="35873" y="79400"/>
                  </a:lnTo>
                  <a:lnTo>
                    <a:pt x="36058" y="78871"/>
                  </a:lnTo>
                  <a:lnTo>
                    <a:pt x="36239" y="78324"/>
                  </a:lnTo>
                  <a:lnTo>
                    <a:pt x="36419" y="77760"/>
                  </a:lnTo>
                  <a:lnTo>
                    <a:pt x="36605" y="77178"/>
                  </a:lnTo>
                  <a:lnTo>
                    <a:pt x="36786" y="76587"/>
                  </a:lnTo>
                  <a:lnTo>
                    <a:pt x="36966" y="75978"/>
                  </a:lnTo>
                  <a:lnTo>
                    <a:pt x="37147" y="75352"/>
                  </a:lnTo>
                  <a:lnTo>
                    <a:pt x="37327" y="74708"/>
                  </a:lnTo>
                  <a:lnTo>
                    <a:pt x="37503" y="74055"/>
                  </a:lnTo>
                  <a:lnTo>
                    <a:pt x="37683" y="73394"/>
                  </a:lnTo>
                  <a:lnTo>
                    <a:pt x="37859" y="72706"/>
                  </a:lnTo>
                  <a:lnTo>
                    <a:pt x="38035" y="72018"/>
                  </a:lnTo>
                  <a:lnTo>
                    <a:pt x="38210" y="71312"/>
                  </a:lnTo>
                  <a:lnTo>
                    <a:pt x="38386" y="70589"/>
                  </a:lnTo>
                  <a:lnTo>
                    <a:pt x="38561" y="69866"/>
                  </a:lnTo>
                  <a:lnTo>
                    <a:pt x="38732" y="69116"/>
                  </a:lnTo>
                  <a:lnTo>
                    <a:pt x="38902" y="68366"/>
                  </a:lnTo>
                  <a:lnTo>
                    <a:pt x="39073" y="67608"/>
                  </a:lnTo>
                  <a:lnTo>
                    <a:pt x="39243" y="66831"/>
                  </a:lnTo>
                  <a:lnTo>
                    <a:pt x="39409" y="66046"/>
                  </a:lnTo>
                  <a:lnTo>
                    <a:pt x="39574" y="65253"/>
                  </a:lnTo>
                  <a:lnTo>
                    <a:pt x="39740" y="64450"/>
                  </a:lnTo>
                  <a:lnTo>
                    <a:pt x="39905" y="63639"/>
                  </a:lnTo>
                  <a:lnTo>
                    <a:pt x="40066" y="62818"/>
                  </a:lnTo>
                  <a:lnTo>
                    <a:pt x="40382" y="61151"/>
                  </a:lnTo>
                  <a:lnTo>
                    <a:pt x="40693" y="59458"/>
                  </a:lnTo>
                  <a:lnTo>
                    <a:pt x="40999" y="57738"/>
                  </a:lnTo>
                  <a:lnTo>
                    <a:pt x="41295" y="55991"/>
                  </a:lnTo>
                  <a:lnTo>
                    <a:pt x="41581" y="54227"/>
                  </a:lnTo>
                  <a:lnTo>
                    <a:pt x="41862" y="52446"/>
                  </a:lnTo>
                  <a:lnTo>
                    <a:pt x="42127" y="50655"/>
                  </a:lnTo>
                  <a:lnTo>
                    <a:pt x="42388" y="48847"/>
                  </a:lnTo>
                  <a:lnTo>
                    <a:pt x="42639" y="47030"/>
                  </a:lnTo>
                  <a:lnTo>
                    <a:pt x="42880" y="45204"/>
                  </a:lnTo>
                  <a:lnTo>
                    <a:pt x="43106" y="43379"/>
                  </a:lnTo>
                  <a:lnTo>
                    <a:pt x="43321" y="41553"/>
                  </a:lnTo>
                  <a:lnTo>
                    <a:pt x="43527" y="39736"/>
                  </a:lnTo>
                  <a:lnTo>
                    <a:pt x="43717" y="37919"/>
                  </a:lnTo>
                  <a:lnTo>
                    <a:pt x="43898" y="36111"/>
                  </a:lnTo>
                  <a:lnTo>
                    <a:pt x="43983" y="35220"/>
                  </a:lnTo>
                  <a:lnTo>
                    <a:pt x="44064" y="34320"/>
                  </a:lnTo>
                  <a:lnTo>
                    <a:pt x="44144" y="33429"/>
                  </a:lnTo>
                  <a:lnTo>
                    <a:pt x="44219" y="32547"/>
                  </a:lnTo>
                  <a:lnTo>
                    <a:pt x="44289" y="31665"/>
                  </a:lnTo>
                  <a:lnTo>
                    <a:pt x="44354" y="30783"/>
                  </a:lnTo>
                  <a:lnTo>
                    <a:pt x="44420" y="29919"/>
                  </a:lnTo>
                  <a:lnTo>
                    <a:pt x="44480" y="29046"/>
                  </a:lnTo>
                  <a:lnTo>
                    <a:pt x="44535" y="28190"/>
                  </a:lnTo>
                  <a:lnTo>
                    <a:pt x="44585" y="27335"/>
                  </a:lnTo>
                  <a:lnTo>
                    <a:pt x="44635" y="26488"/>
                  </a:lnTo>
                  <a:lnTo>
                    <a:pt x="44680" y="25650"/>
                  </a:lnTo>
                  <a:lnTo>
                    <a:pt x="44721" y="24821"/>
                  </a:lnTo>
                  <a:lnTo>
                    <a:pt x="44756" y="24001"/>
                  </a:lnTo>
                  <a:lnTo>
                    <a:pt x="44786" y="23180"/>
                  </a:lnTo>
                  <a:lnTo>
                    <a:pt x="44816" y="22378"/>
                  </a:lnTo>
                  <a:lnTo>
                    <a:pt x="44836" y="21575"/>
                  </a:lnTo>
                  <a:lnTo>
                    <a:pt x="44856" y="20790"/>
                  </a:lnTo>
                  <a:lnTo>
                    <a:pt x="44871" y="20014"/>
                  </a:lnTo>
                  <a:lnTo>
                    <a:pt x="44881" y="19247"/>
                  </a:lnTo>
                  <a:lnTo>
                    <a:pt x="44886" y="18488"/>
                  </a:lnTo>
                  <a:lnTo>
                    <a:pt x="44891" y="17747"/>
                  </a:lnTo>
                  <a:lnTo>
                    <a:pt x="44886" y="17006"/>
                  </a:lnTo>
                  <a:lnTo>
                    <a:pt x="44876" y="16283"/>
                  </a:lnTo>
                  <a:lnTo>
                    <a:pt x="44866" y="15577"/>
                  </a:lnTo>
                  <a:lnTo>
                    <a:pt x="44846" y="14872"/>
                  </a:lnTo>
                  <a:lnTo>
                    <a:pt x="44826" y="14193"/>
                  </a:lnTo>
                  <a:lnTo>
                    <a:pt x="44801" y="13522"/>
                  </a:lnTo>
                  <a:lnTo>
                    <a:pt x="44766" y="12861"/>
                  </a:lnTo>
                  <a:lnTo>
                    <a:pt x="44731" y="12217"/>
                  </a:lnTo>
                  <a:lnTo>
                    <a:pt x="44690" y="11582"/>
                  </a:lnTo>
                  <a:lnTo>
                    <a:pt x="44640" y="10973"/>
                  </a:lnTo>
                  <a:lnTo>
                    <a:pt x="44590" y="10365"/>
                  </a:lnTo>
                  <a:lnTo>
                    <a:pt x="44530" y="9782"/>
                  </a:lnTo>
                  <a:lnTo>
                    <a:pt x="44470" y="9218"/>
                  </a:lnTo>
                  <a:lnTo>
                    <a:pt x="44400" y="8662"/>
                  </a:lnTo>
                  <a:lnTo>
                    <a:pt x="44324" y="8124"/>
                  </a:lnTo>
                  <a:lnTo>
                    <a:pt x="44249" y="7604"/>
                  </a:lnTo>
                  <a:lnTo>
                    <a:pt x="44164" y="7101"/>
                  </a:lnTo>
                  <a:lnTo>
                    <a:pt x="44074" y="6616"/>
                  </a:lnTo>
                  <a:lnTo>
                    <a:pt x="43978" y="6157"/>
                  </a:lnTo>
                  <a:lnTo>
                    <a:pt x="43878" y="5708"/>
                  </a:lnTo>
                  <a:lnTo>
                    <a:pt x="43768" y="5275"/>
                  </a:lnTo>
                  <a:lnTo>
                    <a:pt x="43657" y="4870"/>
                  </a:lnTo>
                  <a:lnTo>
                    <a:pt x="43537" y="4482"/>
                  </a:lnTo>
                  <a:lnTo>
                    <a:pt x="43411" y="4111"/>
                  </a:lnTo>
                  <a:lnTo>
                    <a:pt x="43281" y="3758"/>
                  </a:lnTo>
                  <a:lnTo>
                    <a:pt x="43146" y="3432"/>
                  </a:lnTo>
                  <a:lnTo>
                    <a:pt x="43075" y="3273"/>
                  </a:lnTo>
                  <a:lnTo>
                    <a:pt x="43005" y="3123"/>
                  </a:lnTo>
                  <a:lnTo>
                    <a:pt x="42930" y="2973"/>
                  </a:lnTo>
                  <a:lnTo>
                    <a:pt x="42855" y="2832"/>
                  </a:lnTo>
                  <a:lnTo>
                    <a:pt x="42779" y="2700"/>
                  </a:lnTo>
                  <a:lnTo>
                    <a:pt x="42699" y="2568"/>
                  </a:lnTo>
                  <a:lnTo>
                    <a:pt x="42619" y="2444"/>
                  </a:lnTo>
                  <a:lnTo>
                    <a:pt x="42539" y="2329"/>
                  </a:lnTo>
                  <a:lnTo>
                    <a:pt x="42453" y="2215"/>
                  </a:lnTo>
                  <a:lnTo>
                    <a:pt x="42368" y="2109"/>
                  </a:lnTo>
                  <a:lnTo>
                    <a:pt x="42283" y="2003"/>
                  </a:lnTo>
                  <a:lnTo>
                    <a:pt x="42198" y="1915"/>
                  </a:lnTo>
                  <a:lnTo>
                    <a:pt x="42037" y="1747"/>
                  </a:lnTo>
                  <a:lnTo>
                    <a:pt x="41877" y="1589"/>
                  </a:lnTo>
                  <a:lnTo>
                    <a:pt x="41716" y="1439"/>
                  </a:lnTo>
                  <a:lnTo>
                    <a:pt x="41561" y="1297"/>
                  </a:lnTo>
                  <a:lnTo>
                    <a:pt x="41405" y="1165"/>
                  </a:lnTo>
                  <a:lnTo>
                    <a:pt x="41250" y="1042"/>
                  </a:lnTo>
                  <a:lnTo>
                    <a:pt x="41099" y="918"/>
                  </a:lnTo>
                  <a:lnTo>
                    <a:pt x="40944" y="812"/>
                  </a:lnTo>
                  <a:lnTo>
                    <a:pt x="40793" y="707"/>
                  </a:lnTo>
                  <a:lnTo>
                    <a:pt x="40648" y="610"/>
                  </a:lnTo>
                  <a:lnTo>
                    <a:pt x="40497" y="521"/>
                  </a:lnTo>
                  <a:lnTo>
                    <a:pt x="40352" y="442"/>
                  </a:lnTo>
                  <a:lnTo>
                    <a:pt x="40201" y="363"/>
                  </a:lnTo>
                  <a:lnTo>
                    <a:pt x="40061" y="301"/>
                  </a:lnTo>
                  <a:lnTo>
                    <a:pt x="39915" y="239"/>
                  </a:lnTo>
                  <a:lnTo>
                    <a:pt x="39775" y="186"/>
                  </a:lnTo>
                  <a:lnTo>
                    <a:pt x="39630" y="142"/>
                  </a:lnTo>
                  <a:lnTo>
                    <a:pt x="39489" y="98"/>
                  </a:lnTo>
                  <a:lnTo>
                    <a:pt x="39354" y="63"/>
                  </a:lnTo>
                  <a:lnTo>
                    <a:pt x="39213" y="36"/>
                  </a:lnTo>
                  <a:lnTo>
                    <a:pt x="39078" y="19"/>
                  </a:lnTo>
                  <a:lnTo>
                    <a:pt x="38942" y="10"/>
                  </a:lnTo>
                  <a:lnTo>
                    <a:pt x="3880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697000" y="-8681525"/>
              <a:ext cx="700225" cy="1416100"/>
            </a:xfrm>
            <a:custGeom>
              <a:avLst/>
              <a:gdLst/>
              <a:ahLst/>
              <a:cxnLst/>
              <a:rect l="l" t="t" r="r" b="b"/>
              <a:pathLst>
                <a:path w="28009" h="56644" extrusionOk="0">
                  <a:moveTo>
                    <a:pt x="12520" y="1"/>
                  </a:moveTo>
                  <a:lnTo>
                    <a:pt x="12249" y="9"/>
                  </a:lnTo>
                  <a:lnTo>
                    <a:pt x="11973" y="18"/>
                  </a:lnTo>
                  <a:lnTo>
                    <a:pt x="11702" y="45"/>
                  </a:lnTo>
                  <a:lnTo>
                    <a:pt x="11426" y="71"/>
                  </a:lnTo>
                  <a:lnTo>
                    <a:pt x="11150" y="106"/>
                  </a:lnTo>
                  <a:lnTo>
                    <a:pt x="10874" y="151"/>
                  </a:lnTo>
                  <a:lnTo>
                    <a:pt x="10599" y="204"/>
                  </a:lnTo>
                  <a:lnTo>
                    <a:pt x="10323" y="256"/>
                  </a:lnTo>
                  <a:lnTo>
                    <a:pt x="10047" y="327"/>
                  </a:lnTo>
                  <a:lnTo>
                    <a:pt x="9771" y="398"/>
                  </a:lnTo>
                  <a:lnTo>
                    <a:pt x="9490" y="486"/>
                  </a:lnTo>
                  <a:lnTo>
                    <a:pt x="9214" y="574"/>
                  </a:lnTo>
                  <a:lnTo>
                    <a:pt x="8938" y="671"/>
                  </a:lnTo>
                  <a:lnTo>
                    <a:pt x="8663" y="786"/>
                  </a:lnTo>
                  <a:lnTo>
                    <a:pt x="8397" y="900"/>
                  </a:lnTo>
                  <a:lnTo>
                    <a:pt x="8131" y="1033"/>
                  </a:lnTo>
                  <a:lnTo>
                    <a:pt x="7865" y="1183"/>
                  </a:lnTo>
                  <a:lnTo>
                    <a:pt x="7609" y="1332"/>
                  </a:lnTo>
                  <a:lnTo>
                    <a:pt x="7353" y="1500"/>
                  </a:lnTo>
                  <a:lnTo>
                    <a:pt x="7108" y="1676"/>
                  </a:lnTo>
                  <a:lnTo>
                    <a:pt x="6862" y="1862"/>
                  </a:lnTo>
                  <a:lnTo>
                    <a:pt x="6621" y="2056"/>
                  </a:lnTo>
                  <a:lnTo>
                    <a:pt x="6380" y="2267"/>
                  </a:lnTo>
                  <a:lnTo>
                    <a:pt x="6150" y="2479"/>
                  </a:lnTo>
                  <a:lnTo>
                    <a:pt x="5919" y="2700"/>
                  </a:lnTo>
                  <a:lnTo>
                    <a:pt x="5698" y="2929"/>
                  </a:lnTo>
                  <a:lnTo>
                    <a:pt x="5478" y="3176"/>
                  </a:lnTo>
                  <a:lnTo>
                    <a:pt x="5262" y="3423"/>
                  </a:lnTo>
                  <a:lnTo>
                    <a:pt x="5046" y="3679"/>
                  </a:lnTo>
                  <a:lnTo>
                    <a:pt x="4841" y="3934"/>
                  </a:lnTo>
                  <a:lnTo>
                    <a:pt x="4635" y="4208"/>
                  </a:lnTo>
                  <a:lnTo>
                    <a:pt x="4434" y="4481"/>
                  </a:lnTo>
                  <a:lnTo>
                    <a:pt x="4244" y="4764"/>
                  </a:lnTo>
                  <a:lnTo>
                    <a:pt x="4048" y="5055"/>
                  </a:lnTo>
                  <a:lnTo>
                    <a:pt x="3862" y="5346"/>
                  </a:lnTo>
                  <a:lnTo>
                    <a:pt x="3682" y="5646"/>
                  </a:lnTo>
                  <a:lnTo>
                    <a:pt x="3501" y="5945"/>
                  </a:lnTo>
                  <a:lnTo>
                    <a:pt x="3331" y="6254"/>
                  </a:lnTo>
                  <a:lnTo>
                    <a:pt x="3160" y="6572"/>
                  </a:lnTo>
                  <a:lnTo>
                    <a:pt x="2995" y="6889"/>
                  </a:lnTo>
                  <a:lnTo>
                    <a:pt x="2834" y="7207"/>
                  </a:lnTo>
                  <a:lnTo>
                    <a:pt x="2679" y="7533"/>
                  </a:lnTo>
                  <a:lnTo>
                    <a:pt x="2523" y="7859"/>
                  </a:lnTo>
                  <a:lnTo>
                    <a:pt x="2378" y="8186"/>
                  </a:lnTo>
                  <a:lnTo>
                    <a:pt x="2232" y="8521"/>
                  </a:lnTo>
                  <a:lnTo>
                    <a:pt x="2097" y="8847"/>
                  </a:lnTo>
                  <a:lnTo>
                    <a:pt x="1961" y="9191"/>
                  </a:lnTo>
                  <a:lnTo>
                    <a:pt x="1831" y="9526"/>
                  </a:lnTo>
                  <a:lnTo>
                    <a:pt x="1706" y="9862"/>
                  </a:lnTo>
                  <a:lnTo>
                    <a:pt x="1580" y="10197"/>
                  </a:lnTo>
                  <a:lnTo>
                    <a:pt x="1465" y="10541"/>
                  </a:lnTo>
                  <a:lnTo>
                    <a:pt x="1355" y="10876"/>
                  </a:lnTo>
                  <a:lnTo>
                    <a:pt x="1244" y="11220"/>
                  </a:lnTo>
                  <a:lnTo>
                    <a:pt x="1139" y="11555"/>
                  </a:lnTo>
                  <a:lnTo>
                    <a:pt x="1039" y="11890"/>
                  </a:lnTo>
                  <a:lnTo>
                    <a:pt x="948" y="12234"/>
                  </a:lnTo>
                  <a:lnTo>
                    <a:pt x="853" y="12569"/>
                  </a:lnTo>
                  <a:lnTo>
                    <a:pt x="768" y="12896"/>
                  </a:lnTo>
                  <a:lnTo>
                    <a:pt x="687" y="13231"/>
                  </a:lnTo>
                  <a:lnTo>
                    <a:pt x="612" y="13557"/>
                  </a:lnTo>
                  <a:lnTo>
                    <a:pt x="537" y="13884"/>
                  </a:lnTo>
                  <a:lnTo>
                    <a:pt x="472" y="14210"/>
                  </a:lnTo>
                  <a:lnTo>
                    <a:pt x="407" y="14527"/>
                  </a:lnTo>
                  <a:lnTo>
                    <a:pt x="346" y="14845"/>
                  </a:lnTo>
                  <a:lnTo>
                    <a:pt x="291" y="15154"/>
                  </a:lnTo>
                  <a:lnTo>
                    <a:pt x="246" y="15462"/>
                  </a:lnTo>
                  <a:lnTo>
                    <a:pt x="201" y="15762"/>
                  </a:lnTo>
                  <a:lnTo>
                    <a:pt x="156" y="16062"/>
                  </a:lnTo>
                  <a:lnTo>
                    <a:pt x="121" y="16353"/>
                  </a:lnTo>
                  <a:lnTo>
                    <a:pt x="91" y="16644"/>
                  </a:lnTo>
                  <a:lnTo>
                    <a:pt x="66" y="16927"/>
                  </a:lnTo>
                  <a:lnTo>
                    <a:pt x="40" y="17200"/>
                  </a:lnTo>
                  <a:lnTo>
                    <a:pt x="25" y="17465"/>
                  </a:lnTo>
                  <a:lnTo>
                    <a:pt x="10" y="17729"/>
                  </a:lnTo>
                  <a:lnTo>
                    <a:pt x="0" y="17985"/>
                  </a:lnTo>
                  <a:lnTo>
                    <a:pt x="0" y="18223"/>
                  </a:lnTo>
                  <a:lnTo>
                    <a:pt x="0" y="18461"/>
                  </a:lnTo>
                  <a:lnTo>
                    <a:pt x="376" y="21425"/>
                  </a:lnTo>
                  <a:lnTo>
                    <a:pt x="783" y="24591"/>
                  </a:lnTo>
                  <a:lnTo>
                    <a:pt x="1264" y="28410"/>
                  </a:lnTo>
                  <a:lnTo>
                    <a:pt x="1781" y="32538"/>
                  </a:lnTo>
                  <a:lnTo>
                    <a:pt x="2277" y="36613"/>
                  </a:lnTo>
                  <a:lnTo>
                    <a:pt x="2508" y="38527"/>
                  </a:lnTo>
                  <a:lnTo>
                    <a:pt x="2719" y="40291"/>
                  </a:lnTo>
                  <a:lnTo>
                    <a:pt x="2899" y="41861"/>
                  </a:lnTo>
                  <a:lnTo>
                    <a:pt x="3050" y="43202"/>
                  </a:lnTo>
                  <a:lnTo>
                    <a:pt x="3115" y="43819"/>
                  </a:lnTo>
                  <a:lnTo>
                    <a:pt x="3190" y="44437"/>
                  </a:lnTo>
                  <a:lnTo>
                    <a:pt x="3276" y="45072"/>
                  </a:lnTo>
                  <a:lnTo>
                    <a:pt x="3366" y="45707"/>
                  </a:lnTo>
                  <a:lnTo>
                    <a:pt x="3466" y="46342"/>
                  </a:lnTo>
                  <a:lnTo>
                    <a:pt x="3582" y="46986"/>
                  </a:lnTo>
                  <a:lnTo>
                    <a:pt x="3702" y="47621"/>
                  </a:lnTo>
                  <a:lnTo>
                    <a:pt x="3832" y="48256"/>
                  </a:lnTo>
                  <a:lnTo>
                    <a:pt x="3903" y="48573"/>
                  </a:lnTo>
                  <a:lnTo>
                    <a:pt x="3978" y="48891"/>
                  </a:lnTo>
                  <a:lnTo>
                    <a:pt x="4053" y="49200"/>
                  </a:lnTo>
                  <a:lnTo>
                    <a:pt x="4133" y="49508"/>
                  </a:lnTo>
                  <a:lnTo>
                    <a:pt x="4219" y="49817"/>
                  </a:lnTo>
                  <a:lnTo>
                    <a:pt x="4304" y="50126"/>
                  </a:lnTo>
                  <a:lnTo>
                    <a:pt x="4394" y="50426"/>
                  </a:lnTo>
                  <a:lnTo>
                    <a:pt x="4489" y="50726"/>
                  </a:lnTo>
                  <a:lnTo>
                    <a:pt x="4585" y="51017"/>
                  </a:lnTo>
                  <a:lnTo>
                    <a:pt x="4690" y="51308"/>
                  </a:lnTo>
                  <a:lnTo>
                    <a:pt x="4795" y="51590"/>
                  </a:lnTo>
                  <a:lnTo>
                    <a:pt x="4901" y="51872"/>
                  </a:lnTo>
                  <a:lnTo>
                    <a:pt x="5016" y="52146"/>
                  </a:lnTo>
                  <a:lnTo>
                    <a:pt x="5131" y="52419"/>
                  </a:lnTo>
                  <a:lnTo>
                    <a:pt x="5252" y="52684"/>
                  </a:lnTo>
                  <a:lnTo>
                    <a:pt x="5377" y="52939"/>
                  </a:lnTo>
                  <a:lnTo>
                    <a:pt x="5508" y="53195"/>
                  </a:lnTo>
                  <a:lnTo>
                    <a:pt x="5643" y="53433"/>
                  </a:lnTo>
                  <a:lnTo>
                    <a:pt x="5783" y="53680"/>
                  </a:lnTo>
                  <a:lnTo>
                    <a:pt x="5924" y="53910"/>
                  </a:lnTo>
                  <a:lnTo>
                    <a:pt x="6074" y="54130"/>
                  </a:lnTo>
                  <a:lnTo>
                    <a:pt x="6225" y="54351"/>
                  </a:lnTo>
                  <a:lnTo>
                    <a:pt x="6380" y="54562"/>
                  </a:lnTo>
                  <a:lnTo>
                    <a:pt x="6546" y="54765"/>
                  </a:lnTo>
                  <a:lnTo>
                    <a:pt x="6711" y="54950"/>
                  </a:lnTo>
                  <a:lnTo>
                    <a:pt x="6882" y="55136"/>
                  </a:lnTo>
                  <a:lnTo>
                    <a:pt x="7063" y="55312"/>
                  </a:lnTo>
                  <a:lnTo>
                    <a:pt x="7243" y="55480"/>
                  </a:lnTo>
                  <a:lnTo>
                    <a:pt x="7434" y="55638"/>
                  </a:lnTo>
                  <a:lnTo>
                    <a:pt x="7624" y="55779"/>
                  </a:lnTo>
                  <a:lnTo>
                    <a:pt x="7825" y="55912"/>
                  </a:lnTo>
                  <a:lnTo>
                    <a:pt x="8031" y="56044"/>
                  </a:lnTo>
                  <a:lnTo>
                    <a:pt x="8236" y="56159"/>
                  </a:lnTo>
                  <a:lnTo>
                    <a:pt x="8457" y="56256"/>
                  </a:lnTo>
                  <a:lnTo>
                    <a:pt x="8678" y="56353"/>
                  </a:lnTo>
                  <a:lnTo>
                    <a:pt x="8903" y="56432"/>
                  </a:lnTo>
                  <a:lnTo>
                    <a:pt x="9139" y="56494"/>
                  </a:lnTo>
                  <a:lnTo>
                    <a:pt x="9375" y="56556"/>
                  </a:lnTo>
                  <a:lnTo>
                    <a:pt x="9626" y="56600"/>
                  </a:lnTo>
                  <a:lnTo>
                    <a:pt x="9876" y="56626"/>
                  </a:lnTo>
                  <a:lnTo>
                    <a:pt x="10132" y="56644"/>
                  </a:lnTo>
                  <a:lnTo>
                    <a:pt x="10398" y="56644"/>
                  </a:lnTo>
                  <a:lnTo>
                    <a:pt x="10669" y="56635"/>
                  </a:lnTo>
                  <a:lnTo>
                    <a:pt x="10950" y="56609"/>
                  </a:lnTo>
                  <a:lnTo>
                    <a:pt x="11231" y="56573"/>
                  </a:lnTo>
                  <a:lnTo>
                    <a:pt x="11522" y="56520"/>
                  </a:lnTo>
                  <a:lnTo>
                    <a:pt x="11822" y="56450"/>
                  </a:lnTo>
                  <a:lnTo>
                    <a:pt x="12128" y="56370"/>
                  </a:lnTo>
                  <a:lnTo>
                    <a:pt x="12434" y="56273"/>
                  </a:lnTo>
                  <a:lnTo>
                    <a:pt x="12740" y="56168"/>
                  </a:lnTo>
                  <a:lnTo>
                    <a:pt x="13041" y="56062"/>
                  </a:lnTo>
                  <a:lnTo>
                    <a:pt x="13337" y="55938"/>
                  </a:lnTo>
                  <a:lnTo>
                    <a:pt x="13633" y="55815"/>
                  </a:lnTo>
                  <a:lnTo>
                    <a:pt x="13929" y="55682"/>
                  </a:lnTo>
                  <a:lnTo>
                    <a:pt x="14220" y="55550"/>
                  </a:lnTo>
                  <a:lnTo>
                    <a:pt x="14506" y="55400"/>
                  </a:lnTo>
                  <a:lnTo>
                    <a:pt x="14787" y="55250"/>
                  </a:lnTo>
                  <a:lnTo>
                    <a:pt x="15068" y="55100"/>
                  </a:lnTo>
                  <a:lnTo>
                    <a:pt x="15349" y="54933"/>
                  </a:lnTo>
                  <a:lnTo>
                    <a:pt x="15624" y="54774"/>
                  </a:lnTo>
                  <a:lnTo>
                    <a:pt x="15895" y="54598"/>
                  </a:lnTo>
                  <a:lnTo>
                    <a:pt x="16161" y="54421"/>
                  </a:lnTo>
                  <a:lnTo>
                    <a:pt x="16427" y="54236"/>
                  </a:lnTo>
                  <a:lnTo>
                    <a:pt x="16688" y="54051"/>
                  </a:lnTo>
                  <a:lnTo>
                    <a:pt x="16949" y="53866"/>
                  </a:lnTo>
                  <a:lnTo>
                    <a:pt x="17204" y="53671"/>
                  </a:lnTo>
                  <a:lnTo>
                    <a:pt x="17455" y="53477"/>
                  </a:lnTo>
                  <a:lnTo>
                    <a:pt x="17701" y="53275"/>
                  </a:lnTo>
                  <a:lnTo>
                    <a:pt x="17947" y="53072"/>
                  </a:lnTo>
                  <a:lnTo>
                    <a:pt x="18187" y="52860"/>
                  </a:lnTo>
                  <a:lnTo>
                    <a:pt x="18659" y="52437"/>
                  </a:lnTo>
                  <a:lnTo>
                    <a:pt x="19115" y="52004"/>
                  </a:lnTo>
                  <a:lnTo>
                    <a:pt x="19562" y="51563"/>
                  </a:lnTo>
                  <a:lnTo>
                    <a:pt x="19988" y="51122"/>
                  </a:lnTo>
                  <a:lnTo>
                    <a:pt x="20399" y="50673"/>
                  </a:lnTo>
                  <a:lnTo>
                    <a:pt x="20796" y="50214"/>
                  </a:lnTo>
                  <a:lnTo>
                    <a:pt x="21177" y="49764"/>
                  </a:lnTo>
                  <a:lnTo>
                    <a:pt x="21543" y="49314"/>
                  </a:lnTo>
                  <a:lnTo>
                    <a:pt x="21889" y="48864"/>
                  </a:lnTo>
                  <a:lnTo>
                    <a:pt x="22220" y="48423"/>
                  </a:lnTo>
                  <a:lnTo>
                    <a:pt x="22536" y="47991"/>
                  </a:lnTo>
                  <a:lnTo>
                    <a:pt x="22832" y="47559"/>
                  </a:lnTo>
                  <a:lnTo>
                    <a:pt x="23108" y="47145"/>
                  </a:lnTo>
                  <a:lnTo>
                    <a:pt x="23374" y="46739"/>
                  </a:lnTo>
                  <a:lnTo>
                    <a:pt x="23615" y="46351"/>
                  </a:lnTo>
                  <a:lnTo>
                    <a:pt x="23840" y="45980"/>
                  </a:lnTo>
                  <a:lnTo>
                    <a:pt x="24046" y="45627"/>
                  </a:lnTo>
                  <a:lnTo>
                    <a:pt x="24231" y="45292"/>
                  </a:lnTo>
                  <a:lnTo>
                    <a:pt x="24397" y="44975"/>
                  </a:lnTo>
                  <a:lnTo>
                    <a:pt x="24542" y="44684"/>
                  </a:lnTo>
                  <a:lnTo>
                    <a:pt x="24673" y="44419"/>
                  </a:lnTo>
                  <a:lnTo>
                    <a:pt x="24728" y="44287"/>
                  </a:lnTo>
                  <a:lnTo>
                    <a:pt x="24783" y="44137"/>
                  </a:lnTo>
                  <a:lnTo>
                    <a:pt x="24833" y="43978"/>
                  </a:lnTo>
                  <a:lnTo>
                    <a:pt x="24878" y="43802"/>
                  </a:lnTo>
                  <a:lnTo>
                    <a:pt x="24924" y="43608"/>
                  </a:lnTo>
                  <a:lnTo>
                    <a:pt x="24969" y="43405"/>
                  </a:lnTo>
                  <a:lnTo>
                    <a:pt x="25009" y="43184"/>
                  </a:lnTo>
                  <a:lnTo>
                    <a:pt x="25044" y="42955"/>
                  </a:lnTo>
                  <a:lnTo>
                    <a:pt x="25079" y="42717"/>
                  </a:lnTo>
                  <a:lnTo>
                    <a:pt x="25109" y="42461"/>
                  </a:lnTo>
                  <a:lnTo>
                    <a:pt x="25139" y="42205"/>
                  </a:lnTo>
                  <a:lnTo>
                    <a:pt x="25164" y="41932"/>
                  </a:lnTo>
                  <a:lnTo>
                    <a:pt x="25215" y="41358"/>
                  </a:lnTo>
                  <a:lnTo>
                    <a:pt x="25250" y="40759"/>
                  </a:lnTo>
                  <a:lnTo>
                    <a:pt x="25280" y="40132"/>
                  </a:lnTo>
                  <a:lnTo>
                    <a:pt x="25305" y="39480"/>
                  </a:lnTo>
                  <a:lnTo>
                    <a:pt x="25320" y="38801"/>
                  </a:lnTo>
                  <a:lnTo>
                    <a:pt x="25330" y="38113"/>
                  </a:lnTo>
                  <a:lnTo>
                    <a:pt x="25330" y="37416"/>
                  </a:lnTo>
                  <a:lnTo>
                    <a:pt x="25330" y="36719"/>
                  </a:lnTo>
                  <a:lnTo>
                    <a:pt x="25325" y="36013"/>
                  </a:lnTo>
                  <a:lnTo>
                    <a:pt x="25310" y="35317"/>
                  </a:lnTo>
                  <a:lnTo>
                    <a:pt x="25295" y="34620"/>
                  </a:lnTo>
                  <a:lnTo>
                    <a:pt x="25280" y="33941"/>
                  </a:lnTo>
                  <a:lnTo>
                    <a:pt x="25235" y="32635"/>
                  </a:lnTo>
                  <a:lnTo>
                    <a:pt x="25189" y="31436"/>
                  </a:lnTo>
                  <a:lnTo>
                    <a:pt x="25139" y="30369"/>
                  </a:lnTo>
                  <a:lnTo>
                    <a:pt x="25094" y="29478"/>
                  </a:lnTo>
                  <a:lnTo>
                    <a:pt x="25054" y="28799"/>
                  </a:lnTo>
                  <a:lnTo>
                    <a:pt x="25019" y="28216"/>
                  </a:lnTo>
                  <a:lnTo>
                    <a:pt x="25049" y="28190"/>
                  </a:lnTo>
                  <a:lnTo>
                    <a:pt x="25134" y="28119"/>
                  </a:lnTo>
                  <a:lnTo>
                    <a:pt x="25270" y="27996"/>
                  </a:lnTo>
                  <a:lnTo>
                    <a:pt x="25445" y="27820"/>
                  </a:lnTo>
                  <a:lnTo>
                    <a:pt x="25546" y="27705"/>
                  </a:lnTo>
                  <a:lnTo>
                    <a:pt x="25651" y="27581"/>
                  </a:lnTo>
                  <a:lnTo>
                    <a:pt x="25766" y="27440"/>
                  </a:lnTo>
                  <a:lnTo>
                    <a:pt x="25887" y="27281"/>
                  </a:lnTo>
                  <a:lnTo>
                    <a:pt x="26012" y="27114"/>
                  </a:lnTo>
                  <a:lnTo>
                    <a:pt x="26137" y="26920"/>
                  </a:lnTo>
                  <a:lnTo>
                    <a:pt x="26273" y="26717"/>
                  </a:lnTo>
                  <a:lnTo>
                    <a:pt x="26403" y="26496"/>
                  </a:lnTo>
                  <a:lnTo>
                    <a:pt x="26539" y="26250"/>
                  </a:lnTo>
                  <a:lnTo>
                    <a:pt x="26669" y="25994"/>
                  </a:lnTo>
                  <a:lnTo>
                    <a:pt x="26805" y="25720"/>
                  </a:lnTo>
                  <a:lnTo>
                    <a:pt x="26935" y="25420"/>
                  </a:lnTo>
                  <a:lnTo>
                    <a:pt x="27060" y="25112"/>
                  </a:lnTo>
                  <a:lnTo>
                    <a:pt x="27181" y="24777"/>
                  </a:lnTo>
                  <a:lnTo>
                    <a:pt x="27301" y="24424"/>
                  </a:lnTo>
                  <a:lnTo>
                    <a:pt x="27416" y="24053"/>
                  </a:lnTo>
                  <a:lnTo>
                    <a:pt x="27522" y="23656"/>
                  </a:lnTo>
                  <a:lnTo>
                    <a:pt x="27572" y="23454"/>
                  </a:lnTo>
                  <a:lnTo>
                    <a:pt x="27617" y="23242"/>
                  </a:lnTo>
                  <a:lnTo>
                    <a:pt x="27667" y="23030"/>
                  </a:lnTo>
                  <a:lnTo>
                    <a:pt x="27707" y="22810"/>
                  </a:lnTo>
                  <a:lnTo>
                    <a:pt x="27753" y="22580"/>
                  </a:lnTo>
                  <a:lnTo>
                    <a:pt x="27788" y="22351"/>
                  </a:lnTo>
                  <a:lnTo>
                    <a:pt x="27828" y="22113"/>
                  </a:lnTo>
                  <a:lnTo>
                    <a:pt x="27858" y="21866"/>
                  </a:lnTo>
                  <a:lnTo>
                    <a:pt x="27888" y="21619"/>
                  </a:lnTo>
                  <a:lnTo>
                    <a:pt x="27918" y="21363"/>
                  </a:lnTo>
                  <a:lnTo>
                    <a:pt x="27943" y="21107"/>
                  </a:lnTo>
                  <a:lnTo>
                    <a:pt x="27963" y="20843"/>
                  </a:lnTo>
                  <a:lnTo>
                    <a:pt x="27983" y="20569"/>
                  </a:lnTo>
                  <a:lnTo>
                    <a:pt x="27998" y="20296"/>
                  </a:lnTo>
                  <a:lnTo>
                    <a:pt x="28008" y="20022"/>
                  </a:lnTo>
                  <a:lnTo>
                    <a:pt x="28008" y="19758"/>
                  </a:lnTo>
                  <a:lnTo>
                    <a:pt x="28008" y="19502"/>
                  </a:lnTo>
                  <a:lnTo>
                    <a:pt x="27998" y="19255"/>
                  </a:lnTo>
                  <a:lnTo>
                    <a:pt x="27983" y="19017"/>
                  </a:lnTo>
                  <a:lnTo>
                    <a:pt x="27963" y="18796"/>
                  </a:lnTo>
                  <a:lnTo>
                    <a:pt x="27938" y="18585"/>
                  </a:lnTo>
                  <a:lnTo>
                    <a:pt x="27908" y="18382"/>
                  </a:lnTo>
                  <a:lnTo>
                    <a:pt x="27873" y="18179"/>
                  </a:lnTo>
                  <a:lnTo>
                    <a:pt x="27828" y="17994"/>
                  </a:lnTo>
                  <a:lnTo>
                    <a:pt x="27783" y="17817"/>
                  </a:lnTo>
                  <a:lnTo>
                    <a:pt x="27732" y="17650"/>
                  </a:lnTo>
                  <a:lnTo>
                    <a:pt x="27682" y="17500"/>
                  </a:lnTo>
                  <a:lnTo>
                    <a:pt x="27622" y="17350"/>
                  </a:lnTo>
                  <a:lnTo>
                    <a:pt x="27562" y="17209"/>
                  </a:lnTo>
                  <a:lnTo>
                    <a:pt x="27492" y="17077"/>
                  </a:lnTo>
                  <a:lnTo>
                    <a:pt x="27427" y="16953"/>
                  </a:lnTo>
                  <a:lnTo>
                    <a:pt x="27351" y="16847"/>
                  </a:lnTo>
                  <a:lnTo>
                    <a:pt x="27276" y="16741"/>
                  </a:lnTo>
                  <a:lnTo>
                    <a:pt x="27196" y="16644"/>
                  </a:lnTo>
                  <a:lnTo>
                    <a:pt x="27116" y="16556"/>
                  </a:lnTo>
                  <a:lnTo>
                    <a:pt x="27030" y="16477"/>
                  </a:lnTo>
                  <a:lnTo>
                    <a:pt x="26945" y="16406"/>
                  </a:lnTo>
                  <a:lnTo>
                    <a:pt x="26860" y="16344"/>
                  </a:lnTo>
                  <a:lnTo>
                    <a:pt x="26769" y="16292"/>
                  </a:lnTo>
                  <a:lnTo>
                    <a:pt x="26674" y="16247"/>
                  </a:lnTo>
                  <a:lnTo>
                    <a:pt x="26584" y="16212"/>
                  </a:lnTo>
                  <a:lnTo>
                    <a:pt x="26489" y="16177"/>
                  </a:lnTo>
                  <a:lnTo>
                    <a:pt x="26393" y="16159"/>
                  </a:lnTo>
                  <a:lnTo>
                    <a:pt x="26298" y="16142"/>
                  </a:lnTo>
                  <a:lnTo>
                    <a:pt x="26198" y="16133"/>
                  </a:lnTo>
                  <a:lnTo>
                    <a:pt x="26102" y="16133"/>
                  </a:lnTo>
                  <a:lnTo>
                    <a:pt x="26002" y="16142"/>
                  </a:lnTo>
                  <a:lnTo>
                    <a:pt x="25902" y="16159"/>
                  </a:lnTo>
                  <a:lnTo>
                    <a:pt x="25806" y="16177"/>
                  </a:lnTo>
                  <a:lnTo>
                    <a:pt x="25706" y="16212"/>
                  </a:lnTo>
                  <a:lnTo>
                    <a:pt x="25611" y="16247"/>
                  </a:lnTo>
                  <a:lnTo>
                    <a:pt x="25510" y="16292"/>
                  </a:lnTo>
                  <a:lnTo>
                    <a:pt x="25415" y="16344"/>
                  </a:lnTo>
                  <a:lnTo>
                    <a:pt x="25320" y="16397"/>
                  </a:lnTo>
                  <a:lnTo>
                    <a:pt x="25225" y="16459"/>
                  </a:lnTo>
                  <a:lnTo>
                    <a:pt x="25134" y="16530"/>
                  </a:lnTo>
                  <a:lnTo>
                    <a:pt x="25039" y="16609"/>
                  </a:lnTo>
                  <a:lnTo>
                    <a:pt x="24954" y="16697"/>
                  </a:lnTo>
                  <a:lnTo>
                    <a:pt x="24863" y="16785"/>
                  </a:lnTo>
                  <a:lnTo>
                    <a:pt x="24778" y="16882"/>
                  </a:lnTo>
                  <a:lnTo>
                    <a:pt x="24698" y="16979"/>
                  </a:lnTo>
                  <a:lnTo>
                    <a:pt x="24618" y="17085"/>
                  </a:lnTo>
                  <a:lnTo>
                    <a:pt x="24537" y="17200"/>
                  </a:lnTo>
                  <a:lnTo>
                    <a:pt x="24462" y="17323"/>
                  </a:lnTo>
                  <a:lnTo>
                    <a:pt x="24392" y="17447"/>
                  </a:lnTo>
                  <a:lnTo>
                    <a:pt x="24322" y="17579"/>
                  </a:lnTo>
                  <a:lnTo>
                    <a:pt x="24262" y="17720"/>
                  </a:lnTo>
                  <a:lnTo>
                    <a:pt x="24196" y="17862"/>
                  </a:lnTo>
                  <a:lnTo>
                    <a:pt x="24141" y="18003"/>
                  </a:lnTo>
                  <a:lnTo>
                    <a:pt x="24091" y="18161"/>
                  </a:lnTo>
                  <a:lnTo>
                    <a:pt x="24041" y="18320"/>
                  </a:lnTo>
                  <a:lnTo>
                    <a:pt x="23996" y="18479"/>
                  </a:lnTo>
                  <a:lnTo>
                    <a:pt x="23956" y="18647"/>
                  </a:lnTo>
                  <a:lnTo>
                    <a:pt x="23926" y="18823"/>
                  </a:lnTo>
                  <a:lnTo>
                    <a:pt x="23895" y="18999"/>
                  </a:lnTo>
                  <a:lnTo>
                    <a:pt x="23870" y="19185"/>
                  </a:lnTo>
                  <a:lnTo>
                    <a:pt x="23850" y="19370"/>
                  </a:lnTo>
                  <a:lnTo>
                    <a:pt x="23840" y="19564"/>
                  </a:lnTo>
                  <a:lnTo>
                    <a:pt x="23835" y="19282"/>
                  </a:lnTo>
                  <a:lnTo>
                    <a:pt x="23825" y="18955"/>
                  </a:lnTo>
                  <a:lnTo>
                    <a:pt x="23805" y="18505"/>
                  </a:lnTo>
                  <a:lnTo>
                    <a:pt x="23780" y="17950"/>
                  </a:lnTo>
                  <a:lnTo>
                    <a:pt x="23745" y="17297"/>
                  </a:lnTo>
                  <a:lnTo>
                    <a:pt x="23695" y="16556"/>
                  </a:lnTo>
                  <a:lnTo>
                    <a:pt x="23630" y="15736"/>
                  </a:lnTo>
                  <a:lnTo>
                    <a:pt x="23549" y="14854"/>
                  </a:lnTo>
                  <a:lnTo>
                    <a:pt x="23504" y="14395"/>
                  </a:lnTo>
                  <a:lnTo>
                    <a:pt x="23454" y="13919"/>
                  </a:lnTo>
                  <a:lnTo>
                    <a:pt x="23399" y="13425"/>
                  </a:lnTo>
                  <a:lnTo>
                    <a:pt x="23334" y="12931"/>
                  </a:lnTo>
                  <a:lnTo>
                    <a:pt x="23268" y="12419"/>
                  </a:lnTo>
                  <a:lnTo>
                    <a:pt x="23198" y="11899"/>
                  </a:lnTo>
                  <a:lnTo>
                    <a:pt x="23118" y="11379"/>
                  </a:lnTo>
                  <a:lnTo>
                    <a:pt x="23033" y="10849"/>
                  </a:lnTo>
                  <a:lnTo>
                    <a:pt x="22942" y="10311"/>
                  </a:lnTo>
                  <a:lnTo>
                    <a:pt x="22842" y="9773"/>
                  </a:lnTo>
                  <a:lnTo>
                    <a:pt x="22742" y="9235"/>
                  </a:lnTo>
                  <a:lnTo>
                    <a:pt x="22626" y="8697"/>
                  </a:lnTo>
                  <a:lnTo>
                    <a:pt x="22511" y="8159"/>
                  </a:lnTo>
                  <a:lnTo>
                    <a:pt x="22386" y="7621"/>
                  </a:lnTo>
                  <a:lnTo>
                    <a:pt x="22315" y="7357"/>
                  </a:lnTo>
                  <a:lnTo>
                    <a:pt x="22240" y="7092"/>
                  </a:lnTo>
                  <a:lnTo>
                    <a:pt x="22160" y="6827"/>
                  </a:lnTo>
                  <a:lnTo>
                    <a:pt x="22070" y="6572"/>
                  </a:lnTo>
                  <a:lnTo>
                    <a:pt x="21974" y="6325"/>
                  </a:lnTo>
                  <a:lnTo>
                    <a:pt x="21874" y="6069"/>
                  </a:lnTo>
                  <a:lnTo>
                    <a:pt x="21764" y="5831"/>
                  </a:lnTo>
                  <a:lnTo>
                    <a:pt x="21648" y="5584"/>
                  </a:lnTo>
                  <a:lnTo>
                    <a:pt x="21528" y="5346"/>
                  </a:lnTo>
                  <a:lnTo>
                    <a:pt x="21403" y="5116"/>
                  </a:lnTo>
                  <a:lnTo>
                    <a:pt x="21272" y="4887"/>
                  </a:lnTo>
                  <a:lnTo>
                    <a:pt x="21132" y="4667"/>
                  </a:lnTo>
                  <a:lnTo>
                    <a:pt x="20991" y="4446"/>
                  </a:lnTo>
                  <a:lnTo>
                    <a:pt x="20841" y="4226"/>
                  </a:lnTo>
                  <a:lnTo>
                    <a:pt x="20685" y="4014"/>
                  </a:lnTo>
                  <a:lnTo>
                    <a:pt x="20525" y="3811"/>
                  </a:lnTo>
                  <a:lnTo>
                    <a:pt x="20364" y="3608"/>
                  </a:lnTo>
                  <a:lnTo>
                    <a:pt x="20194" y="3405"/>
                  </a:lnTo>
                  <a:lnTo>
                    <a:pt x="20018" y="3220"/>
                  </a:lnTo>
                  <a:lnTo>
                    <a:pt x="19838" y="3026"/>
                  </a:lnTo>
                  <a:lnTo>
                    <a:pt x="19652" y="2841"/>
                  </a:lnTo>
                  <a:lnTo>
                    <a:pt x="19466" y="2664"/>
                  </a:lnTo>
                  <a:lnTo>
                    <a:pt x="19271" y="2497"/>
                  </a:lnTo>
                  <a:lnTo>
                    <a:pt x="19075" y="2329"/>
                  </a:lnTo>
                  <a:lnTo>
                    <a:pt x="18870" y="2162"/>
                  </a:lnTo>
                  <a:lnTo>
                    <a:pt x="18664" y="2003"/>
                  </a:lnTo>
                  <a:lnTo>
                    <a:pt x="18458" y="1853"/>
                  </a:lnTo>
                  <a:lnTo>
                    <a:pt x="18243" y="1703"/>
                  </a:lnTo>
                  <a:lnTo>
                    <a:pt x="18027" y="1562"/>
                  </a:lnTo>
                  <a:lnTo>
                    <a:pt x="17801" y="1430"/>
                  </a:lnTo>
                  <a:lnTo>
                    <a:pt x="17581" y="1297"/>
                  </a:lnTo>
                  <a:lnTo>
                    <a:pt x="17350" y="1174"/>
                  </a:lnTo>
                  <a:lnTo>
                    <a:pt x="17119" y="1059"/>
                  </a:lnTo>
                  <a:lnTo>
                    <a:pt x="16883" y="944"/>
                  </a:lnTo>
                  <a:lnTo>
                    <a:pt x="16648" y="839"/>
                  </a:lnTo>
                  <a:lnTo>
                    <a:pt x="16407" y="733"/>
                  </a:lnTo>
                  <a:lnTo>
                    <a:pt x="16161" y="645"/>
                  </a:lnTo>
                  <a:lnTo>
                    <a:pt x="15915" y="556"/>
                  </a:lnTo>
                  <a:lnTo>
                    <a:pt x="15670" y="468"/>
                  </a:lnTo>
                  <a:lnTo>
                    <a:pt x="15419" y="398"/>
                  </a:lnTo>
                  <a:lnTo>
                    <a:pt x="15163" y="327"/>
                  </a:lnTo>
                  <a:lnTo>
                    <a:pt x="14907" y="265"/>
                  </a:lnTo>
                  <a:lnTo>
                    <a:pt x="14646" y="204"/>
                  </a:lnTo>
                  <a:lnTo>
                    <a:pt x="14391" y="159"/>
                  </a:lnTo>
                  <a:lnTo>
                    <a:pt x="14125" y="115"/>
                  </a:lnTo>
                  <a:lnTo>
                    <a:pt x="13864" y="80"/>
                  </a:lnTo>
                  <a:lnTo>
                    <a:pt x="13598" y="54"/>
                  </a:lnTo>
                  <a:lnTo>
                    <a:pt x="13332" y="27"/>
                  </a:lnTo>
                  <a:lnTo>
                    <a:pt x="13061" y="9"/>
                  </a:lnTo>
                  <a:lnTo>
                    <a:pt x="1279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540375" y="-8974125"/>
              <a:ext cx="829500" cy="1000675"/>
            </a:xfrm>
            <a:custGeom>
              <a:avLst/>
              <a:gdLst/>
              <a:ahLst/>
              <a:cxnLst/>
              <a:rect l="l" t="t" r="r" b="b"/>
              <a:pathLst>
                <a:path w="33180" h="40027" extrusionOk="0">
                  <a:moveTo>
                    <a:pt x="18494" y="0"/>
                  </a:moveTo>
                  <a:lnTo>
                    <a:pt x="18193" y="9"/>
                  </a:lnTo>
                  <a:lnTo>
                    <a:pt x="17897" y="36"/>
                  </a:lnTo>
                  <a:lnTo>
                    <a:pt x="17601" y="62"/>
                  </a:lnTo>
                  <a:lnTo>
                    <a:pt x="17300" y="106"/>
                  </a:lnTo>
                  <a:lnTo>
                    <a:pt x="17004" y="159"/>
                  </a:lnTo>
                  <a:lnTo>
                    <a:pt x="16708" y="221"/>
                  </a:lnTo>
                  <a:lnTo>
                    <a:pt x="16407" y="291"/>
                  </a:lnTo>
                  <a:lnTo>
                    <a:pt x="16111" y="380"/>
                  </a:lnTo>
                  <a:lnTo>
                    <a:pt x="15815" y="468"/>
                  </a:lnTo>
                  <a:lnTo>
                    <a:pt x="15519" y="574"/>
                  </a:lnTo>
                  <a:lnTo>
                    <a:pt x="15218" y="679"/>
                  </a:lnTo>
                  <a:lnTo>
                    <a:pt x="14928" y="803"/>
                  </a:lnTo>
                  <a:lnTo>
                    <a:pt x="14632" y="935"/>
                  </a:lnTo>
                  <a:lnTo>
                    <a:pt x="14336" y="1076"/>
                  </a:lnTo>
                  <a:lnTo>
                    <a:pt x="14045" y="1226"/>
                  </a:lnTo>
                  <a:lnTo>
                    <a:pt x="13749" y="1385"/>
                  </a:lnTo>
                  <a:lnTo>
                    <a:pt x="13458" y="1544"/>
                  </a:lnTo>
                  <a:lnTo>
                    <a:pt x="13167" y="1720"/>
                  </a:lnTo>
                  <a:lnTo>
                    <a:pt x="12876" y="1905"/>
                  </a:lnTo>
                  <a:lnTo>
                    <a:pt x="12590" y="2091"/>
                  </a:lnTo>
                  <a:lnTo>
                    <a:pt x="12304" y="2293"/>
                  </a:lnTo>
                  <a:lnTo>
                    <a:pt x="12018" y="2496"/>
                  </a:lnTo>
                  <a:lnTo>
                    <a:pt x="11732" y="2717"/>
                  </a:lnTo>
                  <a:lnTo>
                    <a:pt x="11452" y="2937"/>
                  </a:lnTo>
                  <a:lnTo>
                    <a:pt x="11171" y="3167"/>
                  </a:lnTo>
                  <a:lnTo>
                    <a:pt x="10890" y="3405"/>
                  </a:lnTo>
                  <a:lnTo>
                    <a:pt x="10614" y="3643"/>
                  </a:lnTo>
                  <a:lnTo>
                    <a:pt x="10338" y="3899"/>
                  </a:lnTo>
                  <a:lnTo>
                    <a:pt x="10062" y="4155"/>
                  </a:lnTo>
                  <a:lnTo>
                    <a:pt x="9791" y="4419"/>
                  </a:lnTo>
                  <a:lnTo>
                    <a:pt x="9521" y="4684"/>
                  </a:lnTo>
                  <a:lnTo>
                    <a:pt x="9250" y="4966"/>
                  </a:lnTo>
                  <a:lnTo>
                    <a:pt x="8984" y="5248"/>
                  </a:lnTo>
                  <a:lnTo>
                    <a:pt x="8723" y="5531"/>
                  </a:lnTo>
                  <a:lnTo>
                    <a:pt x="8462" y="5830"/>
                  </a:lnTo>
                  <a:lnTo>
                    <a:pt x="8201" y="6130"/>
                  </a:lnTo>
                  <a:lnTo>
                    <a:pt x="7946" y="6430"/>
                  </a:lnTo>
                  <a:lnTo>
                    <a:pt x="7695" y="6748"/>
                  </a:lnTo>
                  <a:lnTo>
                    <a:pt x="7444" y="7056"/>
                  </a:lnTo>
                  <a:lnTo>
                    <a:pt x="7193" y="7383"/>
                  </a:lnTo>
                  <a:lnTo>
                    <a:pt x="6947" y="7709"/>
                  </a:lnTo>
                  <a:lnTo>
                    <a:pt x="6707" y="8035"/>
                  </a:lnTo>
                  <a:lnTo>
                    <a:pt x="6466" y="8371"/>
                  </a:lnTo>
                  <a:lnTo>
                    <a:pt x="6230" y="8715"/>
                  </a:lnTo>
                  <a:lnTo>
                    <a:pt x="5994" y="9059"/>
                  </a:lnTo>
                  <a:lnTo>
                    <a:pt x="5769" y="9403"/>
                  </a:lnTo>
                  <a:lnTo>
                    <a:pt x="5538" y="9755"/>
                  </a:lnTo>
                  <a:lnTo>
                    <a:pt x="5317" y="10108"/>
                  </a:lnTo>
                  <a:lnTo>
                    <a:pt x="5097" y="10470"/>
                  </a:lnTo>
                  <a:lnTo>
                    <a:pt x="4881" y="10831"/>
                  </a:lnTo>
                  <a:lnTo>
                    <a:pt x="4665" y="11202"/>
                  </a:lnTo>
                  <a:lnTo>
                    <a:pt x="4460" y="11564"/>
                  </a:lnTo>
                  <a:lnTo>
                    <a:pt x="4254" y="11934"/>
                  </a:lnTo>
                  <a:lnTo>
                    <a:pt x="4053" y="12313"/>
                  </a:lnTo>
                  <a:lnTo>
                    <a:pt x="3853" y="12692"/>
                  </a:lnTo>
                  <a:lnTo>
                    <a:pt x="3657" y="13072"/>
                  </a:lnTo>
                  <a:lnTo>
                    <a:pt x="3472" y="13451"/>
                  </a:lnTo>
                  <a:lnTo>
                    <a:pt x="3286" y="13839"/>
                  </a:lnTo>
                  <a:lnTo>
                    <a:pt x="3105" y="14227"/>
                  </a:lnTo>
                  <a:lnTo>
                    <a:pt x="2925" y="14615"/>
                  </a:lnTo>
                  <a:lnTo>
                    <a:pt x="2754" y="15003"/>
                  </a:lnTo>
                  <a:lnTo>
                    <a:pt x="2584" y="15391"/>
                  </a:lnTo>
                  <a:lnTo>
                    <a:pt x="2423" y="15788"/>
                  </a:lnTo>
                  <a:lnTo>
                    <a:pt x="2263" y="16185"/>
                  </a:lnTo>
                  <a:lnTo>
                    <a:pt x="2107" y="16573"/>
                  </a:lnTo>
                  <a:lnTo>
                    <a:pt x="1962" y="16970"/>
                  </a:lnTo>
                  <a:lnTo>
                    <a:pt x="1816" y="17367"/>
                  </a:lnTo>
                  <a:lnTo>
                    <a:pt x="1676" y="17764"/>
                  </a:lnTo>
                  <a:lnTo>
                    <a:pt x="1540" y="18170"/>
                  </a:lnTo>
                  <a:lnTo>
                    <a:pt x="1410" y="18567"/>
                  </a:lnTo>
                  <a:lnTo>
                    <a:pt x="1285" y="18964"/>
                  </a:lnTo>
                  <a:lnTo>
                    <a:pt x="1169" y="19361"/>
                  </a:lnTo>
                  <a:lnTo>
                    <a:pt x="1054" y="19757"/>
                  </a:lnTo>
                  <a:lnTo>
                    <a:pt x="944" y="20163"/>
                  </a:lnTo>
                  <a:lnTo>
                    <a:pt x="843" y="20560"/>
                  </a:lnTo>
                  <a:lnTo>
                    <a:pt x="743" y="20957"/>
                  </a:lnTo>
                  <a:lnTo>
                    <a:pt x="653" y="21354"/>
                  </a:lnTo>
                  <a:lnTo>
                    <a:pt x="567" y="21751"/>
                  </a:lnTo>
                  <a:lnTo>
                    <a:pt x="487" y="22139"/>
                  </a:lnTo>
                  <a:lnTo>
                    <a:pt x="412" y="22536"/>
                  </a:lnTo>
                  <a:lnTo>
                    <a:pt x="342" y="22924"/>
                  </a:lnTo>
                  <a:lnTo>
                    <a:pt x="281" y="23321"/>
                  </a:lnTo>
                  <a:lnTo>
                    <a:pt x="221" y="23709"/>
                  </a:lnTo>
                  <a:lnTo>
                    <a:pt x="171" y="24097"/>
                  </a:lnTo>
                  <a:lnTo>
                    <a:pt x="131" y="24476"/>
                  </a:lnTo>
                  <a:lnTo>
                    <a:pt x="91" y="24864"/>
                  </a:lnTo>
                  <a:lnTo>
                    <a:pt x="61" y="25244"/>
                  </a:lnTo>
                  <a:lnTo>
                    <a:pt x="36" y="25623"/>
                  </a:lnTo>
                  <a:lnTo>
                    <a:pt x="16" y="25993"/>
                  </a:lnTo>
                  <a:lnTo>
                    <a:pt x="6" y="26364"/>
                  </a:lnTo>
                  <a:lnTo>
                    <a:pt x="1" y="26734"/>
                  </a:lnTo>
                  <a:lnTo>
                    <a:pt x="1" y="27105"/>
                  </a:lnTo>
                  <a:lnTo>
                    <a:pt x="11" y="27466"/>
                  </a:lnTo>
                  <a:lnTo>
                    <a:pt x="26" y="27828"/>
                  </a:lnTo>
                  <a:lnTo>
                    <a:pt x="51" y="28181"/>
                  </a:lnTo>
                  <a:lnTo>
                    <a:pt x="81" y="28534"/>
                  </a:lnTo>
                  <a:lnTo>
                    <a:pt x="116" y="28886"/>
                  </a:lnTo>
                  <a:lnTo>
                    <a:pt x="161" y="29230"/>
                  </a:lnTo>
                  <a:lnTo>
                    <a:pt x="211" y="29566"/>
                  </a:lnTo>
                  <a:lnTo>
                    <a:pt x="271" y="29901"/>
                  </a:lnTo>
                  <a:lnTo>
                    <a:pt x="337" y="30236"/>
                  </a:lnTo>
                  <a:lnTo>
                    <a:pt x="412" y="30562"/>
                  </a:lnTo>
                  <a:lnTo>
                    <a:pt x="492" y="30880"/>
                  </a:lnTo>
                  <a:lnTo>
                    <a:pt x="582" y="31197"/>
                  </a:lnTo>
                  <a:lnTo>
                    <a:pt x="678" y="31515"/>
                  </a:lnTo>
                  <a:lnTo>
                    <a:pt x="783" y="31823"/>
                  </a:lnTo>
                  <a:lnTo>
                    <a:pt x="898" y="32123"/>
                  </a:lnTo>
                  <a:lnTo>
                    <a:pt x="1019" y="32414"/>
                  </a:lnTo>
                  <a:lnTo>
                    <a:pt x="1149" y="32706"/>
                  </a:lnTo>
                  <a:lnTo>
                    <a:pt x="1285" y="32988"/>
                  </a:lnTo>
                  <a:lnTo>
                    <a:pt x="1430" y="33270"/>
                  </a:lnTo>
                  <a:lnTo>
                    <a:pt x="1586" y="33535"/>
                  </a:lnTo>
                  <a:lnTo>
                    <a:pt x="1746" y="33799"/>
                  </a:lnTo>
                  <a:lnTo>
                    <a:pt x="1917" y="34064"/>
                  </a:lnTo>
                  <a:lnTo>
                    <a:pt x="2097" y="34311"/>
                  </a:lnTo>
                  <a:lnTo>
                    <a:pt x="2288" y="34558"/>
                  </a:lnTo>
                  <a:lnTo>
                    <a:pt x="2483" y="34796"/>
                  </a:lnTo>
                  <a:lnTo>
                    <a:pt x="2689" y="35025"/>
                  </a:lnTo>
                  <a:lnTo>
                    <a:pt x="2905" y="35255"/>
                  </a:lnTo>
                  <a:lnTo>
                    <a:pt x="3125" y="35466"/>
                  </a:lnTo>
                  <a:lnTo>
                    <a:pt x="3361" y="35678"/>
                  </a:lnTo>
                  <a:lnTo>
                    <a:pt x="3602" y="35872"/>
                  </a:lnTo>
                  <a:lnTo>
                    <a:pt x="3848" y="36066"/>
                  </a:lnTo>
                  <a:lnTo>
                    <a:pt x="4093" y="36242"/>
                  </a:lnTo>
                  <a:lnTo>
                    <a:pt x="4339" y="36410"/>
                  </a:lnTo>
                  <a:lnTo>
                    <a:pt x="4585" y="36560"/>
                  </a:lnTo>
                  <a:lnTo>
                    <a:pt x="4831" y="36701"/>
                  </a:lnTo>
                  <a:lnTo>
                    <a:pt x="5072" y="36833"/>
                  </a:lnTo>
                  <a:lnTo>
                    <a:pt x="5317" y="36948"/>
                  </a:lnTo>
                  <a:lnTo>
                    <a:pt x="5558" y="37054"/>
                  </a:lnTo>
                  <a:lnTo>
                    <a:pt x="5799" y="37151"/>
                  </a:lnTo>
                  <a:lnTo>
                    <a:pt x="6040" y="37239"/>
                  </a:lnTo>
                  <a:lnTo>
                    <a:pt x="6280" y="37310"/>
                  </a:lnTo>
                  <a:lnTo>
                    <a:pt x="6521" y="37371"/>
                  </a:lnTo>
                  <a:lnTo>
                    <a:pt x="6762" y="37424"/>
                  </a:lnTo>
                  <a:lnTo>
                    <a:pt x="6998" y="37460"/>
                  </a:lnTo>
                  <a:lnTo>
                    <a:pt x="7233" y="37495"/>
                  </a:lnTo>
                  <a:lnTo>
                    <a:pt x="7474" y="37513"/>
                  </a:lnTo>
                  <a:lnTo>
                    <a:pt x="7710" y="37530"/>
                  </a:lnTo>
                  <a:lnTo>
                    <a:pt x="7946" y="37530"/>
                  </a:lnTo>
                  <a:lnTo>
                    <a:pt x="8176" y="37521"/>
                  </a:lnTo>
                  <a:lnTo>
                    <a:pt x="8412" y="37504"/>
                  </a:lnTo>
                  <a:lnTo>
                    <a:pt x="8643" y="37477"/>
                  </a:lnTo>
                  <a:lnTo>
                    <a:pt x="8874" y="37442"/>
                  </a:lnTo>
                  <a:lnTo>
                    <a:pt x="9104" y="37398"/>
                  </a:lnTo>
                  <a:lnTo>
                    <a:pt x="9335" y="37345"/>
                  </a:lnTo>
                  <a:lnTo>
                    <a:pt x="9566" y="37283"/>
                  </a:lnTo>
                  <a:lnTo>
                    <a:pt x="9791" y="37213"/>
                  </a:lnTo>
                  <a:lnTo>
                    <a:pt x="10017" y="37133"/>
                  </a:lnTo>
                  <a:lnTo>
                    <a:pt x="10243" y="37045"/>
                  </a:lnTo>
                  <a:lnTo>
                    <a:pt x="10469" y="36948"/>
                  </a:lnTo>
                  <a:lnTo>
                    <a:pt x="10689" y="36851"/>
                  </a:lnTo>
                  <a:lnTo>
                    <a:pt x="10910" y="36736"/>
                  </a:lnTo>
                  <a:lnTo>
                    <a:pt x="11136" y="36622"/>
                  </a:lnTo>
                  <a:lnTo>
                    <a:pt x="11351" y="36498"/>
                  </a:lnTo>
                  <a:lnTo>
                    <a:pt x="11572" y="36366"/>
                  </a:lnTo>
                  <a:lnTo>
                    <a:pt x="11788" y="36234"/>
                  </a:lnTo>
                  <a:lnTo>
                    <a:pt x="12003" y="36092"/>
                  </a:lnTo>
                  <a:lnTo>
                    <a:pt x="12219" y="35943"/>
                  </a:lnTo>
                  <a:lnTo>
                    <a:pt x="12435" y="35784"/>
                  </a:lnTo>
                  <a:lnTo>
                    <a:pt x="12645" y="35616"/>
                  </a:lnTo>
                  <a:lnTo>
                    <a:pt x="12856" y="35449"/>
                  </a:lnTo>
                  <a:lnTo>
                    <a:pt x="13067" y="35281"/>
                  </a:lnTo>
                  <a:lnTo>
                    <a:pt x="13272" y="35096"/>
                  </a:lnTo>
                  <a:lnTo>
                    <a:pt x="13478" y="34911"/>
                  </a:lnTo>
                  <a:lnTo>
                    <a:pt x="13684" y="34725"/>
                  </a:lnTo>
                  <a:lnTo>
                    <a:pt x="13889" y="34531"/>
                  </a:lnTo>
                  <a:lnTo>
                    <a:pt x="14090" y="34328"/>
                  </a:lnTo>
                  <a:lnTo>
                    <a:pt x="14491" y="33914"/>
                  </a:lnTo>
                  <a:lnTo>
                    <a:pt x="14882" y="33482"/>
                  </a:lnTo>
                  <a:lnTo>
                    <a:pt x="15269" y="33032"/>
                  </a:lnTo>
                  <a:lnTo>
                    <a:pt x="15650" y="32573"/>
                  </a:lnTo>
                  <a:lnTo>
                    <a:pt x="16026" y="32097"/>
                  </a:lnTo>
                  <a:lnTo>
                    <a:pt x="16392" y="31612"/>
                  </a:lnTo>
                  <a:lnTo>
                    <a:pt x="16753" y="31118"/>
                  </a:lnTo>
                  <a:lnTo>
                    <a:pt x="17104" y="30606"/>
                  </a:lnTo>
                  <a:lnTo>
                    <a:pt x="17450" y="30095"/>
                  </a:lnTo>
                  <a:lnTo>
                    <a:pt x="17787" y="29574"/>
                  </a:lnTo>
                  <a:lnTo>
                    <a:pt x="18118" y="29054"/>
                  </a:lnTo>
                  <a:lnTo>
                    <a:pt x="18439" y="28525"/>
                  </a:lnTo>
                  <a:lnTo>
                    <a:pt x="18750" y="27996"/>
                  </a:lnTo>
                  <a:lnTo>
                    <a:pt x="19056" y="27466"/>
                  </a:lnTo>
                  <a:lnTo>
                    <a:pt x="19351" y="26937"/>
                  </a:lnTo>
                  <a:lnTo>
                    <a:pt x="19637" y="26408"/>
                  </a:lnTo>
                  <a:lnTo>
                    <a:pt x="19913" y="25887"/>
                  </a:lnTo>
                  <a:lnTo>
                    <a:pt x="20184" y="25367"/>
                  </a:lnTo>
                  <a:lnTo>
                    <a:pt x="20445" y="24856"/>
                  </a:lnTo>
                  <a:lnTo>
                    <a:pt x="20696" y="24353"/>
                  </a:lnTo>
                  <a:lnTo>
                    <a:pt x="20931" y="23859"/>
                  </a:lnTo>
                  <a:lnTo>
                    <a:pt x="21162" y="23374"/>
                  </a:lnTo>
                  <a:lnTo>
                    <a:pt x="21383" y="22897"/>
                  </a:lnTo>
                  <a:lnTo>
                    <a:pt x="21593" y="22439"/>
                  </a:lnTo>
                  <a:lnTo>
                    <a:pt x="21794" y="21998"/>
                  </a:lnTo>
                  <a:lnTo>
                    <a:pt x="22160" y="21160"/>
                  </a:lnTo>
                  <a:lnTo>
                    <a:pt x="22481" y="20393"/>
                  </a:lnTo>
                  <a:lnTo>
                    <a:pt x="22762" y="19722"/>
                  </a:lnTo>
                  <a:lnTo>
                    <a:pt x="22988" y="19140"/>
                  </a:lnTo>
                  <a:lnTo>
                    <a:pt x="23173" y="18673"/>
                  </a:lnTo>
                  <a:lnTo>
                    <a:pt x="23304" y="18320"/>
                  </a:lnTo>
                  <a:lnTo>
                    <a:pt x="23409" y="18029"/>
                  </a:lnTo>
                  <a:lnTo>
                    <a:pt x="23469" y="18681"/>
                  </a:lnTo>
                  <a:lnTo>
                    <a:pt x="23535" y="19325"/>
                  </a:lnTo>
                  <a:lnTo>
                    <a:pt x="23610" y="19952"/>
                  </a:lnTo>
                  <a:lnTo>
                    <a:pt x="23685" y="20578"/>
                  </a:lnTo>
                  <a:lnTo>
                    <a:pt x="23770" y="21195"/>
                  </a:lnTo>
                  <a:lnTo>
                    <a:pt x="23856" y="21804"/>
                  </a:lnTo>
                  <a:lnTo>
                    <a:pt x="23951" y="22395"/>
                  </a:lnTo>
                  <a:lnTo>
                    <a:pt x="24046" y="22986"/>
                  </a:lnTo>
                  <a:lnTo>
                    <a:pt x="24152" y="23568"/>
                  </a:lnTo>
                  <a:lnTo>
                    <a:pt x="24257" y="24141"/>
                  </a:lnTo>
                  <a:lnTo>
                    <a:pt x="24367" y="24697"/>
                  </a:lnTo>
                  <a:lnTo>
                    <a:pt x="24483" y="25252"/>
                  </a:lnTo>
                  <a:lnTo>
                    <a:pt x="24598" y="25790"/>
                  </a:lnTo>
                  <a:lnTo>
                    <a:pt x="24718" y="26329"/>
                  </a:lnTo>
                  <a:lnTo>
                    <a:pt x="24844" y="26849"/>
                  </a:lnTo>
                  <a:lnTo>
                    <a:pt x="24969" y="27360"/>
                  </a:lnTo>
                  <a:lnTo>
                    <a:pt x="25100" y="27863"/>
                  </a:lnTo>
                  <a:lnTo>
                    <a:pt x="25235" y="28366"/>
                  </a:lnTo>
                  <a:lnTo>
                    <a:pt x="25365" y="28851"/>
                  </a:lnTo>
                  <a:lnTo>
                    <a:pt x="25506" y="29327"/>
                  </a:lnTo>
                  <a:lnTo>
                    <a:pt x="25641" y="29795"/>
                  </a:lnTo>
                  <a:lnTo>
                    <a:pt x="25782" y="30245"/>
                  </a:lnTo>
                  <a:lnTo>
                    <a:pt x="25922" y="30694"/>
                  </a:lnTo>
                  <a:lnTo>
                    <a:pt x="26063" y="31136"/>
                  </a:lnTo>
                  <a:lnTo>
                    <a:pt x="26208" y="31559"/>
                  </a:lnTo>
                  <a:lnTo>
                    <a:pt x="26353" y="31973"/>
                  </a:lnTo>
                  <a:lnTo>
                    <a:pt x="26494" y="32379"/>
                  </a:lnTo>
                  <a:lnTo>
                    <a:pt x="26639" y="32785"/>
                  </a:lnTo>
                  <a:lnTo>
                    <a:pt x="26785" y="33164"/>
                  </a:lnTo>
                  <a:lnTo>
                    <a:pt x="26930" y="33543"/>
                  </a:lnTo>
                  <a:lnTo>
                    <a:pt x="27216" y="34267"/>
                  </a:lnTo>
                  <a:lnTo>
                    <a:pt x="27497" y="34955"/>
                  </a:lnTo>
                  <a:lnTo>
                    <a:pt x="27778" y="35599"/>
                  </a:lnTo>
                  <a:lnTo>
                    <a:pt x="28049" y="36198"/>
                  </a:lnTo>
                  <a:lnTo>
                    <a:pt x="28310" y="36754"/>
                  </a:lnTo>
                  <a:lnTo>
                    <a:pt x="28560" y="37266"/>
                  </a:lnTo>
                  <a:lnTo>
                    <a:pt x="28796" y="37742"/>
                  </a:lnTo>
                  <a:lnTo>
                    <a:pt x="29022" y="38174"/>
                  </a:lnTo>
                  <a:lnTo>
                    <a:pt x="29232" y="38553"/>
                  </a:lnTo>
                  <a:lnTo>
                    <a:pt x="29418" y="38897"/>
                  </a:lnTo>
                  <a:lnTo>
                    <a:pt x="29589" y="39197"/>
                  </a:lnTo>
                  <a:lnTo>
                    <a:pt x="29864" y="39656"/>
                  </a:lnTo>
                  <a:lnTo>
                    <a:pt x="30040" y="39938"/>
                  </a:lnTo>
                  <a:lnTo>
                    <a:pt x="30105" y="40026"/>
                  </a:lnTo>
                  <a:lnTo>
                    <a:pt x="30105" y="31268"/>
                  </a:lnTo>
                  <a:lnTo>
                    <a:pt x="30105" y="31162"/>
                  </a:lnTo>
                  <a:lnTo>
                    <a:pt x="30115" y="31056"/>
                  </a:lnTo>
                  <a:lnTo>
                    <a:pt x="30125" y="30959"/>
                  </a:lnTo>
                  <a:lnTo>
                    <a:pt x="30140" y="30862"/>
                  </a:lnTo>
                  <a:lnTo>
                    <a:pt x="30155" y="30756"/>
                  </a:lnTo>
                  <a:lnTo>
                    <a:pt x="30180" y="30659"/>
                  </a:lnTo>
                  <a:lnTo>
                    <a:pt x="30206" y="30571"/>
                  </a:lnTo>
                  <a:lnTo>
                    <a:pt x="30236" y="30474"/>
                  </a:lnTo>
                  <a:lnTo>
                    <a:pt x="30271" y="30386"/>
                  </a:lnTo>
                  <a:lnTo>
                    <a:pt x="30306" y="30289"/>
                  </a:lnTo>
                  <a:lnTo>
                    <a:pt x="30386" y="30121"/>
                  </a:lnTo>
                  <a:lnTo>
                    <a:pt x="30481" y="29945"/>
                  </a:lnTo>
                  <a:lnTo>
                    <a:pt x="30582" y="29786"/>
                  </a:lnTo>
                  <a:lnTo>
                    <a:pt x="30697" y="29627"/>
                  </a:lnTo>
                  <a:lnTo>
                    <a:pt x="30817" y="29477"/>
                  </a:lnTo>
                  <a:lnTo>
                    <a:pt x="30943" y="29336"/>
                  </a:lnTo>
                  <a:lnTo>
                    <a:pt x="31073" y="29195"/>
                  </a:lnTo>
                  <a:lnTo>
                    <a:pt x="31209" y="29072"/>
                  </a:lnTo>
                  <a:lnTo>
                    <a:pt x="31349" y="28939"/>
                  </a:lnTo>
                  <a:lnTo>
                    <a:pt x="31495" y="28825"/>
                  </a:lnTo>
                  <a:lnTo>
                    <a:pt x="31635" y="28719"/>
                  </a:lnTo>
                  <a:lnTo>
                    <a:pt x="31781" y="28613"/>
                  </a:lnTo>
                  <a:lnTo>
                    <a:pt x="31921" y="28516"/>
                  </a:lnTo>
                  <a:lnTo>
                    <a:pt x="32202" y="28340"/>
                  </a:lnTo>
                  <a:lnTo>
                    <a:pt x="32458" y="28190"/>
                  </a:lnTo>
                  <a:lnTo>
                    <a:pt x="32688" y="28066"/>
                  </a:lnTo>
                  <a:lnTo>
                    <a:pt x="32889" y="27969"/>
                  </a:lnTo>
                  <a:lnTo>
                    <a:pt x="33039" y="27898"/>
                  </a:lnTo>
                  <a:lnTo>
                    <a:pt x="33170" y="27846"/>
                  </a:lnTo>
                  <a:lnTo>
                    <a:pt x="33175" y="27334"/>
                  </a:lnTo>
                  <a:lnTo>
                    <a:pt x="33180" y="26743"/>
                  </a:lnTo>
                  <a:lnTo>
                    <a:pt x="33175" y="26073"/>
                  </a:lnTo>
                  <a:lnTo>
                    <a:pt x="33160" y="25332"/>
                  </a:lnTo>
                  <a:lnTo>
                    <a:pt x="33135" y="24529"/>
                  </a:lnTo>
                  <a:lnTo>
                    <a:pt x="33115" y="24106"/>
                  </a:lnTo>
                  <a:lnTo>
                    <a:pt x="33095" y="23674"/>
                  </a:lnTo>
                  <a:lnTo>
                    <a:pt x="33065" y="23224"/>
                  </a:lnTo>
                  <a:lnTo>
                    <a:pt x="33034" y="22756"/>
                  </a:lnTo>
                  <a:lnTo>
                    <a:pt x="32999" y="22280"/>
                  </a:lnTo>
                  <a:lnTo>
                    <a:pt x="32964" y="21804"/>
                  </a:lnTo>
                  <a:lnTo>
                    <a:pt x="32919" y="21310"/>
                  </a:lnTo>
                  <a:lnTo>
                    <a:pt x="32869" y="20798"/>
                  </a:lnTo>
                  <a:lnTo>
                    <a:pt x="32814" y="20287"/>
                  </a:lnTo>
                  <a:lnTo>
                    <a:pt x="32754" y="19766"/>
                  </a:lnTo>
                  <a:lnTo>
                    <a:pt x="32683" y="19246"/>
                  </a:lnTo>
                  <a:lnTo>
                    <a:pt x="32608" y="18708"/>
                  </a:lnTo>
                  <a:lnTo>
                    <a:pt x="32528" y="18170"/>
                  </a:lnTo>
                  <a:lnTo>
                    <a:pt x="32443" y="17623"/>
                  </a:lnTo>
                  <a:lnTo>
                    <a:pt x="32347" y="17076"/>
                  </a:lnTo>
                  <a:lnTo>
                    <a:pt x="32247" y="16529"/>
                  </a:lnTo>
                  <a:lnTo>
                    <a:pt x="32137" y="15974"/>
                  </a:lnTo>
                  <a:lnTo>
                    <a:pt x="32021" y="15418"/>
                  </a:lnTo>
                  <a:lnTo>
                    <a:pt x="31896" y="14853"/>
                  </a:lnTo>
                  <a:lnTo>
                    <a:pt x="31760" y="14298"/>
                  </a:lnTo>
                  <a:lnTo>
                    <a:pt x="31615" y="13742"/>
                  </a:lnTo>
                  <a:lnTo>
                    <a:pt x="31465" y="13178"/>
                  </a:lnTo>
                  <a:lnTo>
                    <a:pt x="31304" y="12622"/>
                  </a:lnTo>
                  <a:lnTo>
                    <a:pt x="31133" y="12075"/>
                  </a:lnTo>
                  <a:lnTo>
                    <a:pt x="30953" y="11519"/>
                  </a:lnTo>
                  <a:lnTo>
                    <a:pt x="30762" y="10973"/>
                  </a:lnTo>
                  <a:lnTo>
                    <a:pt x="30562" y="10435"/>
                  </a:lnTo>
                  <a:lnTo>
                    <a:pt x="30351" y="9896"/>
                  </a:lnTo>
                  <a:lnTo>
                    <a:pt x="30130" y="9367"/>
                  </a:lnTo>
                  <a:lnTo>
                    <a:pt x="29895" y="8838"/>
                  </a:lnTo>
                  <a:lnTo>
                    <a:pt x="29649" y="8327"/>
                  </a:lnTo>
                  <a:lnTo>
                    <a:pt x="29523" y="8071"/>
                  </a:lnTo>
                  <a:lnTo>
                    <a:pt x="29393" y="7815"/>
                  </a:lnTo>
                  <a:lnTo>
                    <a:pt x="29263" y="7568"/>
                  </a:lnTo>
                  <a:lnTo>
                    <a:pt x="29127" y="7321"/>
                  </a:lnTo>
                  <a:lnTo>
                    <a:pt x="28987" y="7074"/>
                  </a:lnTo>
                  <a:lnTo>
                    <a:pt x="28846" y="6827"/>
                  </a:lnTo>
                  <a:lnTo>
                    <a:pt x="28701" y="6589"/>
                  </a:lnTo>
                  <a:lnTo>
                    <a:pt x="28550" y="6351"/>
                  </a:lnTo>
                  <a:lnTo>
                    <a:pt x="28400" y="6113"/>
                  </a:lnTo>
                  <a:lnTo>
                    <a:pt x="28244" y="5883"/>
                  </a:lnTo>
                  <a:lnTo>
                    <a:pt x="28089" y="5654"/>
                  </a:lnTo>
                  <a:lnTo>
                    <a:pt x="27928" y="5425"/>
                  </a:lnTo>
                  <a:lnTo>
                    <a:pt x="27763" y="5204"/>
                  </a:lnTo>
                  <a:lnTo>
                    <a:pt x="27597" y="4984"/>
                  </a:lnTo>
                  <a:lnTo>
                    <a:pt x="27427" y="4763"/>
                  </a:lnTo>
                  <a:lnTo>
                    <a:pt x="27251" y="4551"/>
                  </a:lnTo>
                  <a:lnTo>
                    <a:pt x="27071" y="4340"/>
                  </a:lnTo>
                  <a:lnTo>
                    <a:pt x="26890" y="4137"/>
                  </a:lnTo>
                  <a:lnTo>
                    <a:pt x="26705" y="3934"/>
                  </a:lnTo>
                  <a:lnTo>
                    <a:pt x="26519" y="3731"/>
                  </a:lnTo>
                  <a:lnTo>
                    <a:pt x="26328" y="3537"/>
                  </a:lnTo>
                  <a:lnTo>
                    <a:pt x="26133" y="3343"/>
                  </a:lnTo>
                  <a:lnTo>
                    <a:pt x="25932" y="3158"/>
                  </a:lnTo>
                  <a:lnTo>
                    <a:pt x="25726" y="2973"/>
                  </a:lnTo>
                  <a:lnTo>
                    <a:pt x="25521" y="2796"/>
                  </a:lnTo>
                  <a:lnTo>
                    <a:pt x="25310" y="2620"/>
                  </a:lnTo>
                  <a:lnTo>
                    <a:pt x="25100" y="2452"/>
                  </a:lnTo>
                  <a:lnTo>
                    <a:pt x="24879" y="2285"/>
                  </a:lnTo>
                  <a:lnTo>
                    <a:pt x="24658" y="2126"/>
                  </a:lnTo>
                  <a:lnTo>
                    <a:pt x="24432" y="1967"/>
                  </a:lnTo>
                  <a:lnTo>
                    <a:pt x="24202" y="1817"/>
                  </a:lnTo>
                  <a:lnTo>
                    <a:pt x="23971" y="1667"/>
                  </a:lnTo>
                  <a:lnTo>
                    <a:pt x="23730" y="1526"/>
                  </a:lnTo>
                  <a:lnTo>
                    <a:pt x="23489" y="1394"/>
                  </a:lnTo>
                  <a:lnTo>
                    <a:pt x="23244" y="1262"/>
                  </a:lnTo>
                  <a:lnTo>
                    <a:pt x="22998" y="1138"/>
                  </a:lnTo>
                  <a:lnTo>
                    <a:pt x="22742" y="1015"/>
                  </a:lnTo>
                  <a:lnTo>
                    <a:pt x="22486" y="900"/>
                  </a:lnTo>
                  <a:lnTo>
                    <a:pt x="22220" y="794"/>
                  </a:lnTo>
                  <a:lnTo>
                    <a:pt x="21955" y="688"/>
                  </a:lnTo>
                  <a:lnTo>
                    <a:pt x="21684" y="591"/>
                  </a:lnTo>
                  <a:lnTo>
                    <a:pt x="21413" y="494"/>
                  </a:lnTo>
                  <a:lnTo>
                    <a:pt x="21132" y="406"/>
                  </a:lnTo>
                  <a:lnTo>
                    <a:pt x="20851" y="327"/>
                  </a:lnTo>
                  <a:lnTo>
                    <a:pt x="20560" y="256"/>
                  </a:lnTo>
                  <a:lnTo>
                    <a:pt x="20269" y="185"/>
                  </a:lnTo>
                  <a:lnTo>
                    <a:pt x="19973" y="124"/>
                  </a:lnTo>
                  <a:lnTo>
                    <a:pt x="19677" y="80"/>
                  </a:lnTo>
                  <a:lnTo>
                    <a:pt x="19382" y="44"/>
                  </a:lnTo>
                  <a:lnTo>
                    <a:pt x="19086" y="18"/>
                  </a:lnTo>
                  <a:lnTo>
                    <a:pt x="187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4087350" y="-7909325"/>
              <a:ext cx="263975" cy="776425"/>
            </a:xfrm>
            <a:custGeom>
              <a:avLst/>
              <a:gdLst/>
              <a:ahLst/>
              <a:cxnLst/>
              <a:rect l="l" t="t" r="r" b="b"/>
              <a:pathLst>
                <a:path w="10559" h="31057" extrusionOk="0">
                  <a:moveTo>
                    <a:pt x="9550" y="1"/>
                  </a:moveTo>
                  <a:lnTo>
                    <a:pt x="9586" y="804"/>
                  </a:lnTo>
                  <a:lnTo>
                    <a:pt x="9621" y="1677"/>
                  </a:lnTo>
                  <a:lnTo>
                    <a:pt x="9651" y="2603"/>
                  </a:lnTo>
                  <a:lnTo>
                    <a:pt x="9681" y="3573"/>
                  </a:lnTo>
                  <a:lnTo>
                    <a:pt x="9701" y="4561"/>
                  </a:lnTo>
                  <a:lnTo>
                    <a:pt x="9716" y="5575"/>
                  </a:lnTo>
                  <a:lnTo>
                    <a:pt x="9716" y="6581"/>
                  </a:lnTo>
                  <a:lnTo>
                    <a:pt x="9716" y="7084"/>
                  </a:lnTo>
                  <a:lnTo>
                    <a:pt x="9711" y="7577"/>
                  </a:lnTo>
                  <a:lnTo>
                    <a:pt x="9701" y="8071"/>
                  </a:lnTo>
                  <a:lnTo>
                    <a:pt x="9691" y="8548"/>
                  </a:lnTo>
                  <a:lnTo>
                    <a:pt x="9676" y="9024"/>
                  </a:lnTo>
                  <a:lnTo>
                    <a:pt x="9656" y="9483"/>
                  </a:lnTo>
                  <a:lnTo>
                    <a:pt x="9636" y="9932"/>
                  </a:lnTo>
                  <a:lnTo>
                    <a:pt x="9606" y="10365"/>
                  </a:lnTo>
                  <a:lnTo>
                    <a:pt x="9575" y="10779"/>
                  </a:lnTo>
                  <a:lnTo>
                    <a:pt x="9540" y="11185"/>
                  </a:lnTo>
                  <a:lnTo>
                    <a:pt x="9495" y="11564"/>
                  </a:lnTo>
                  <a:lnTo>
                    <a:pt x="9450" y="11917"/>
                  </a:lnTo>
                  <a:lnTo>
                    <a:pt x="9400" y="12261"/>
                  </a:lnTo>
                  <a:lnTo>
                    <a:pt x="9345" y="12570"/>
                  </a:lnTo>
                  <a:lnTo>
                    <a:pt x="9280" y="12852"/>
                  </a:lnTo>
                  <a:lnTo>
                    <a:pt x="9244" y="12984"/>
                  </a:lnTo>
                  <a:lnTo>
                    <a:pt x="9214" y="13108"/>
                  </a:lnTo>
                  <a:lnTo>
                    <a:pt x="9174" y="13231"/>
                  </a:lnTo>
                  <a:lnTo>
                    <a:pt x="9139" y="13337"/>
                  </a:lnTo>
                  <a:lnTo>
                    <a:pt x="9099" y="13443"/>
                  </a:lnTo>
                  <a:lnTo>
                    <a:pt x="9059" y="13531"/>
                  </a:lnTo>
                  <a:lnTo>
                    <a:pt x="8954" y="13752"/>
                  </a:lnTo>
                  <a:lnTo>
                    <a:pt x="8838" y="13981"/>
                  </a:lnTo>
                  <a:lnTo>
                    <a:pt x="8713" y="14228"/>
                  </a:lnTo>
                  <a:lnTo>
                    <a:pt x="8572" y="14484"/>
                  </a:lnTo>
                  <a:lnTo>
                    <a:pt x="8417" y="14757"/>
                  </a:lnTo>
                  <a:lnTo>
                    <a:pt x="8251" y="15048"/>
                  </a:lnTo>
                  <a:lnTo>
                    <a:pt x="8071" y="15348"/>
                  </a:lnTo>
                  <a:lnTo>
                    <a:pt x="7880" y="15657"/>
                  </a:lnTo>
                  <a:lnTo>
                    <a:pt x="7675" y="15983"/>
                  </a:lnTo>
                  <a:lnTo>
                    <a:pt x="7459" y="16309"/>
                  </a:lnTo>
                  <a:lnTo>
                    <a:pt x="7233" y="16653"/>
                  </a:lnTo>
                  <a:lnTo>
                    <a:pt x="6992" y="16997"/>
                  </a:lnTo>
                  <a:lnTo>
                    <a:pt x="6742" y="17350"/>
                  </a:lnTo>
                  <a:lnTo>
                    <a:pt x="6481" y="17703"/>
                  </a:lnTo>
                  <a:lnTo>
                    <a:pt x="6210" y="18065"/>
                  </a:lnTo>
                  <a:lnTo>
                    <a:pt x="5924" y="18426"/>
                  </a:lnTo>
                  <a:lnTo>
                    <a:pt x="5628" y="18797"/>
                  </a:lnTo>
                  <a:lnTo>
                    <a:pt x="5322" y="19167"/>
                  </a:lnTo>
                  <a:lnTo>
                    <a:pt x="5006" y="19529"/>
                  </a:lnTo>
                  <a:lnTo>
                    <a:pt x="4680" y="19899"/>
                  </a:lnTo>
                  <a:lnTo>
                    <a:pt x="4344" y="20261"/>
                  </a:lnTo>
                  <a:lnTo>
                    <a:pt x="3993" y="20623"/>
                  </a:lnTo>
                  <a:lnTo>
                    <a:pt x="3637" y="20984"/>
                  </a:lnTo>
                  <a:lnTo>
                    <a:pt x="3271" y="21337"/>
                  </a:lnTo>
                  <a:lnTo>
                    <a:pt x="2894" y="21690"/>
                  </a:lnTo>
                  <a:lnTo>
                    <a:pt x="2508" y="22034"/>
                  </a:lnTo>
                  <a:lnTo>
                    <a:pt x="2112" y="22369"/>
                  </a:lnTo>
                  <a:lnTo>
                    <a:pt x="1706" y="22695"/>
                  </a:lnTo>
                  <a:lnTo>
                    <a:pt x="1294" y="23004"/>
                  </a:lnTo>
                  <a:lnTo>
                    <a:pt x="868" y="23313"/>
                  </a:lnTo>
                  <a:lnTo>
                    <a:pt x="437" y="23604"/>
                  </a:lnTo>
                  <a:lnTo>
                    <a:pt x="0" y="23886"/>
                  </a:lnTo>
                  <a:lnTo>
                    <a:pt x="768" y="31057"/>
                  </a:lnTo>
                  <a:lnTo>
                    <a:pt x="1064" y="30925"/>
                  </a:lnTo>
                  <a:lnTo>
                    <a:pt x="1355" y="30775"/>
                  </a:lnTo>
                  <a:lnTo>
                    <a:pt x="1641" y="30625"/>
                  </a:lnTo>
                  <a:lnTo>
                    <a:pt x="1921" y="30466"/>
                  </a:lnTo>
                  <a:lnTo>
                    <a:pt x="2192" y="30298"/>
                  </a:lnTo>
                  <a:lnTo>
                    <a:pt x="2463" y="30131"/>
                  </a:lnTo>
                  <a:lnTo>
                    <a:pt x="2724" y="29945"/>
                  </a:lnTo>
                  <a:lnTo>
                    <a:pt x="2985" y="29760"/>
                  </a:lnTo>
                  <a:lnTo>
                    <a:pt x="3236" y="29566"/>
                  </a:lnTo>
                  <a:lnTo>
                    <a:pt x="3481" y="29363"/>
                  </a:lnTo>
                  <a:lnTo>
                    <a:pt x="3727" y="29152"/>
                  </a:lnTo>
                  <a:lnTo>
                    <a:pt x="3963" y="28940"/>
                  </a:lnTo>
                  <a:lnTo>
                    <a:pt x="4194" y="28719"/>
                  </a:lnTo>
                  <a:lnTo>
                    <a:pt x="4419" y="28490"/>
                  </a:lnTo>
                  <a:lnTo>
                    <a:pt x="4645" y="28261"/>
                  </a:lnTo>
                  <a:lnTo>
                    <a:pt x="4861" y="28023"/>
                  </a:lnTo>
                  <a:lnTo>
                    <a:pt x="5071" y="27785"/>
                  </a:lnTo>
                  <a:lnTo>
                    <a:pt x="5277" y="27538"/>
                  </a:lnTo>
                  <a:lnTo>
                    <a:pt x="5483" y="27282"/>
                  </a:lnTo>
                  <a:lnTo>
                    <a:pt x="5678" y="27026"/>
                  </a:lnTo>
                  <a:lnTo>
                    <a:pt x="5874" y="26761"/>
                  </a:lnTo>
                  <a:lnTo>
                    <a:pt x="6059" y="26497"/>
                  </a:lnTo>
                  <a:lnTo>
                    <a:pt x="6245" y="26223"/>
                  </a:lnTo>
                  <a:lnTo>
                    <a:pt x="6426" y="25950"/>
                  </a:lnTo>
                  <a:lnTo>
                    <a:pt x="6601" y="25676"/>
                  </a:lnTo>
                  <a:lnTo>
                    <a:pt x="6772" y="25394"/>
                  </a:lnTo>
                  <a:lnTo>
                    <a:pt x="6937" y="25112"/>
                  </a:lnTo>
                  <a:lnTo>
                    <a:pt x="7098" y="24821"/>
                  </a:lnTo>
                  <a:lnTo>
                    <a:pt x="7258" y="24530"/>
                  </a:lnTo>
                  <a:lnTo>
                    <a:pt x="7409" y="24239"/>
                  </a:lnTo>
                  <a:lnTo>
                    <a:pt x="7559" y="23939"/>
                  </a:lnTo>
                  <a:lnTo>
                    <a:pt x="7705" y="23648"/>
                  </a:lnTo>
                  <a:lnTo>
                    <a:pt x="7845" y="23348"/>
                  </a:lnTo>
                  <a:lnTo>
                    <a:pt x="7985" y="23039"/>
                  </a:lnTo>
                  <a:lnTo>
                    <a:pt x="8121" y="22739"/>
                  </a:lnTo>
                  <a:lnTo>
                    <a:pt x="8246" y="22431"/>
                  </a:lnTo>
                  <a:lnTo>
                    <a:pt x="8377" y="22131"/>
                  </a:lnTo>
                  <a:lnTo>
                    <a:pt x="8497" y="21822"/>
                  </a:lnTo>
                  <a:lnTo>
                    <a:pt x="8617" y="21513"/>
                  </a:lnTo>
                  <a:lnTo>
                    <a:pt x="8733" y="21205"/>
                  </a:lnTo>
                  <a:lnTo>
                    <a:pt x="8843" y="20887"/>
                  </a:lnTo>
                  <a:lnTo>
                    <a:pt x="8954" y="20578"/>
                  </a:lnTo>
                  <a:lnTo>
                    <a:pt x="9159" y="19961"/>
                  </a:lnTo>
                  <a:lnTo>
                    <a:pt x="9350" y="19344"/>
                  </a:lnTo>
                  <a:lnTo>
                    <a:pt x="9530" y="18726"/>
                  </a:lnTo>
                  <a:lnTo>
                    <a:pt x="9696" y="18109"/>
                  </a:lnTo>
                  <a:lnTo>
                    <a:pt x="9851" y="17500"/>
                  </a:lnTo>
                  <a:lnTo>
                    <a:pt x="9997" y="16900"/>
                  </a:lnTo>
                  <a:lnTo>
                    <a:pt x="10127" y="16309"/>
                  </a:lnTo>
                  <a:lnTo>
                    <a:pt x="10253" y="15736"/>
                  </a:lnTo>
                  <a:lnTo>
                    <a:pt x="10363" y="15163"/>
                  </a:lnTo>
                  <a:lnTo>
                    <a:pt x="10463" y="14607"/>
                  </a:lnTo>
                  <a:lnTo>
                    <a:pt x="10559" y="14069"/>
                  </a:lnTo>
                  <a:lnTo>
                    <a:pt x="9586"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4036298" y="-6289260"/>
              <a:ext cx="310125" cy="964300"/>
            </a:xfrm>
            <a:custGeom>
              <a:avLst/>
              <a:gdLst/>
              <a:ahLst/>
              <a:cxnLst/>
              <a:rect l="l" t="t" r="r" b="b"/>
              <a:pathLst>
                <a:path w="12405" h="38572" extrusionOk="0">
                  <a:moveTo>
                    <a:pt x="12404" y="1"/>
                  </a:moveTo>
                  <a:lnTo>
                    <a:pt x="12284" y="609"/>
                  </a:lnTo>
                  <a:lnTo>
                    <a:pt x="12164" y="1227"/>
                  </a:lnTo>
                  <a:lnTo>
                    <a:pt x="12048" y="1853"/>
                  </a:lnTo>
                  <a:lnTo>
                    <a:pt x="11938" y="2488"/>
                  </a:lnTo>
                  <a:lnTo>
                    <a:pt x="11828" y="3132"/>
                  </a:lnTo>
                  <a:lnTo>
                    <a:pt x="11722" y="3784"/>
                  </a:lnTo>
                  <a:lnTo>
                    <a:pt x="11617" y="4437"/>
                  </a:lnTo>
                  <a:lnTo>
                    <a:pt x="11517" y="5099"/>
                  </a:lnTo>
                  <a:lnTo>
                    <a:pt x="11421" y="5769"/>
                  </a:lnTo>
                  <a:lnTo>
                    <a:pt x="11326" y="6439"/>
                  </a:lnTo>
                  <a:lnTo>
                    <a:pt x="11231" y="7110"/>
                  </a:lnTo>
                  <a:lnTo>
                    <a:pt x="11140" y="7789"/>
                  </a:lnTo>
                  <a:lnTo>
                    <a:pt x="10970" y="9156"/>
                  </a:lnTo>
                  <a:lnTo>
                    <a:pt x="10809" y="10532"/>
                  </a:lnTo>
                  <a:lnTo>
                    <a:pt x="10659" y="11908"/>
                  </a:lnTo>
                  <a:lnTo>
                    <a:pt x="10513" y="13275"/>
                  </a:lnTo>
                  <a:lnTo>
                    <a:pt x="10383" y="14633"/>
                  </a:lnTo>
                  <a:lnTo>
                    <a:pt x="10258" y="15983"/>
                  </a:lnTo>
                  <a:lnTo>
                    <a:pt x="10142" y="17315"/>
                  </a:lnTo>
                  <a:lnTo>
                    <a:pt x="10032" y="18629"/>
                  </a:lnTo>
                  <a:lnTo>
                    <a:pt x="9937" y="19908"/>
                  </a:lnTo>
                  <a:lnTo>
                    <a:pt x="9846" y="21151"/>
                  </a:lnTo>
                  <a:lnTo>
                    <a:pt x="9761" y="22360"/>
                  </a:lnTo>
                  <a:lnTo>
                    <a:pt x="9686" y="23524"/>
                  </a:lnTo>
                  <a:lnTo>
                    <a:pt x="9616" y="24644"/>
                  </a:lnTo>
                  <a:lnTo>
                    <a:pt x="9555" y="25711"/>
                  </a:lnTo>
                  <a:lnTo>
                    <a:pt x="9500" y="26726"/>
                  </a:lnTo>
                  <a:lnTo>
                    <a:pt x="9450" y="27670"/>
                  </a:lnTo>
                  <a:lnTo>
                    <a:pt x="9370" y="29363"/>
                  </a:lnTo>
                  <a:lnTo>
                    <a:pt x="9310" y="30739"/>
                  </a:lnTo>
                  <a:lnTo>
                    <a:pt x="9275" y="31780"/>
                  </a:lnTo>
                  <a:lnTo>
                    <a:pt x="9244" y="32653"/>
                  </a:lnTo>
                  <a:lnTo>
                    <a:pt x="9224" y="32529"/>
                  </a:lnTo>
                  <a:lnTo>
                    <a:pt x="9199" y="32388"/>
                  </a:lnTo>
                  <a:lnTo>
                    <a:pt x="9169" y="32256"/>
                  </a:lnTo>
                  <a:lnTo>
                    <a:pt x="9134" y="32106"/>
                  </a:lnTo>
                  <a:lnTo>
                    <a:pt x="9089" y="31956"/>
                  </a:lnTo>
                  <a:lnTo>
                    <a:pt x="9044" y="31806"/>
                  </a:lnTo>
                  <a:lnTo>
                    <a:pt x="8994" y="31647"/>
                  </a:lnTo>
                  <a:lnTo>
                    <a:pt x="8933" y="31480"/>
                  </a:lnTo>
                  <a:lnTo>
                    <a:pt x="8803" y="31145"/>
                  </a:lnTo>
                  <a:lnTo>
                    <a:pt x="8653" y="30783"/>
                  </a:lnTo>
                  <a:lnTo>
                    <a:pt x="8487" y="30404"/>
                  </a:lnTo>
                  <a:lnTo>
                    <a:pt x="8296" y="30007"/>
                  </a:lnTo>
                  <a:lnTo>
                    <a:pt x="8091" y="29601"/>
                  </a:lnTo>
                  <a:lnTo>
                    <a:pt x="7870" y="29169"/>
                  </a:lnTo>
                  <a:lnTo>
                    <a:pt x="7634" y="28737"/>
                  </a:lnTo>
                  <a:lnTo>
                    <a:pt x="7379" y="28278"/>
                  </a:lnTo>
                  <a:lnTo>
                    <a:pt x="7108" y="27811"/>
                  </a:lnTo>
                  <a:lnTo>
                    <a:pt x="6822" y="27334"/>
                  </a:lnTo>
                  <a:lnTo>
                    <a:pt x="6526" y="26840"/>
                  </a:lnTo>
                  <a:lnTo>
                    <a:pt x="6215" y="26338"/>
                  </a:lnTo>
                  <a:lnTo>
                    <a:pt x="5894" y="25826"/>
                  </a:lnTo>
                  <a:lnTo>
                    <a:pt x="5558" y="25306"/>
                  </a:lnTo>
                  <a:lnTo>
                    <a:pt x="5212" y="24777"/>
                  </a:lnTo>
                  <a:lnTo>
                    <a:pt x="4856" y="24238"/>
                  </a:lnTo>
                  <a:lnTo>
                    <a:pt x="4113" y="23136"/>
                  </a:lnTo>
                  <a:lnTo>
                    <a:pt x="3336" y="22016"/>
                  </a:lnTo>
                  <a:lnTo>
                    <a:pt x="2533" y="20869"/>
                  </a:lnTo>
                  <a:lnTo>
                    <a:pt x="1706" y="19714"/>
                  </a:lnTo>
                  <a:lnTo>
                    <a:pt x="858" y="18558"/>
                  </a:lnTo>
                  <a:lnTo>
                    <a:pt x="0" y="17394"/>
                  </a:lnTo>
                  <a:lnTo>
                    <a:pt x="10017" y="38571"/>
                  </a:lnTo>
                  <a:lnTo>
                    <a:pt x="10022" y="37610"/>
                  </a:lnTo>
                  <a:lnTo>
                    <a:pt x="10037" y="36463"/>
                  </a:lnTo>
                  <a:lnTo>
                    <a:pt x="10062" y="34937"/>
                  </a:lnTo>
                  <a:lnTo>
                    <a:pt x="10097" y="33050"/>
                  </a:lnTo>
                  <a:lnTo>
                    <a:pt x="10127" y="31991"/>
                  </a:lnTo>
                  <a:lnTo>
                    <a:pt x="10157" y="30854"/>
                  </a:lnTo>
                  <a:lnTo>
                    <a:pt x="10192" y="29645"/>
                  </a:lnTo>
                  <a:lnTo>
                    <a:pt x="10233" y="28384"/>
                  </a:lnTo>
                  <a:lnTo>
                    <a:pt x="10283" y="27052"/>
                  </a:lnTo>
                  <a:lnTo>
                    <a:pt x="10333" y="25667"/>
                  </a:lnTo>
                  <a:lnTo>
                    <a:pt x="10393" y="24238"/>
                  </a:lnTo>
                  <a:lnTo>
                    <a:pt x="10463" y="22757"/>
                  </a:lnTo>
                  <a:lnTo>
                    <a:pt x="10538" y="21240"/>
                  </a:lnTo>
                  <a:lnTo>
                    <a:pt x="10624" y="19687"/>
                  </a:lnTo>
                  <a:lnTo>
                    <a:pt x="10714" y="18100"/>
                  </a:lnTo>
                  <a:lnTo>
                    <a:pt x="10814" y="16494"/>
                  </a:lnTo>
                  <a:lnTo>
                    <a:pt x="10925" y="14863"/>
                  </a:lnTo>
                  <a:lnTo>
                    <a:pt x="11045" y="13213"/>
                  </a:lnTo>
                  <a:lnTo>
                    <a:pt x="11175" y="11546"/>
                  </a:lnTo>
                  <a:lnTo>
                    <a:pt x="11316" y="9879"/>
                  </a:lnTo>
                  <a:lnTo>
                    <a:pt x="11466" y="8212"/>
                  </a:lnTo>
                  <a:lnTo>
                    <a:pt x="11632" y="6545"/>
                  </a:lnTo>
                  <a:lnTo>
                    <a:pt x="11717" y="5716"/>
                  </a:lnTo>
                  <a:lnTo>
                    <a:pt x="11807" y="4887"/>
                  </a:lnTo>
                  <a:lnTo>
                    <a:pt x="11898" y="4067"/>
                  </a:lnTo>
                  <a:lnTo>
                    <a:pt x="11993" y="3238"/>
                  </a:lnTo>
                  <a:lnTo>
                    <a:pt x="12088" y="2426"/>
                  </a:lnTo>
                  <a:lnTo>
                    <a:pt x="12189" y="1615"/>
                  </a:lnTo>
                  <a:lnTo>
                    <a:pt x="12294" y="803"/>
                  </a:lnTo>
                  <a:lnTo>
                    <a:pt x="12404"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282;p31">
            <a:extLst>
              <a:ext uri="{FF2B5EF4-FFF2-40B4-BE49-F238E27FC236}">
                <a16:creationId xmlns:a16="http://schemas.microsoft.com/office/drawing/2014/main" id="{CA8BE0A6-96BE-0D4A-91E2-33C77D1FD7C2}"/>
              </a:ext>
            </a:extLst>
          </p:cNvPr>
          <p:cNvSpPr txBox="1">
            <a:spLocks/>
          </p:cNvSpPr>
          <p:nvPr/>
        </p:nvSpPr>
        <p:spPr>
          <a:xfrm>
            <a:off x="518831" y="778682"/>
            <a:ext cx="3563765" cy="370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0"/>
              </a:spcBef>
              <a:spcAft>
                <a:spcPts val="0"/>
              </a:spcAft>
              <a:buClr>
                <a:schemeClr val="dk2"/>
              </a:buClr>
              <a:buSzPts val="1800"/>
              <a:buFont typeface="Carme"/>
              <a:buNone/>
              <a:defRPr sz="1800" b="0" i="0" u="none" strike="noStrike" cap="none">
                <a:solidFill>
                  <a:schemeClr val="dk2"/>
                </a:solidFill>
                <a:latin typeface="Carme"/>
                <a:ea typeface="Carme"/>
                <a:cs typeface="Carme"/>
                <a:sym typeface="Carme"/>
              </a:defRPr>
            </a:lvl9pPr>
          </a:lstStyle>
          <a:p>
            <a:pPr marL="0" indent="0"/>
            <a:r>
              <a:rPr lang="vi-VN" sz="1500" dirty="0">
                <a:solidFill>
                  <a:schemeClr val="accent2"/>
                </a:solidFill>
              </a:rPr>
              <a:t>CRYPTOGRAPHY &amp; APPLICATION</a:t>
            </a:r>
            <a:endParaRPr lang="en-US" sz="1500" dirty="0">
              <a:solidFill>
                <a:schemeClr val="accent2"/>
              </a:solidFill>
            </a:endParaRPr>
          </a:p>
        </p:txBody>
      </p:sp>
      <p:grpSp>
        <p:nvGrpSpPr>
          <p:cNvPr id="67" name="Google Shape;1551;p62">
            <a:extLst>
              <a:ext uri="{FF2B5EF4-FFF2-40B4-BE49-F238E27FC236}">
                <a16:creationId xmlns:a16="http://schemas.microsoft.com/office/drawing/2014/main" id="{E3B7E1B5-79B6-404A-A59E-B9A472B98658}"/>
              </a:ext>
            </a:extLst>
          </p:cNvPr>
          <p:cNvGrpSpPr/>
          <p:nvPr/>
        </p:nvGrpSpPr>
        <p:grpSpPr>
          <a:xfrm>
            <a:off x="1060704" y="1636776"/>
            <a:ext cx="540843" cy="436031"/>
            <a:chOff x="3489699" y="1966651"/>
            <a:chExt cx="322542" cy="261575"/>
          </a:xfrm>
          <a:solidFill>
            <a:schemeClr val="accent1"/>
          </a:solidFill>
        </p:grpSpPr>
        <p:sp>
          <p:nvSpPr>
            <p:cNvPr id="68" name="Google Shape;1552;p62">
              <a:extLst>
                <a:ext uri="{FF2B5EF4-FFF2-40B4-BE49-F238E27FC236}">
                  <a16:creationId xmlns:a16="http://schemas.microsoft.com/office/drawing/2014/main" id="{3EB619E2-B4C5-CF49-BA62-1B55EA2F3AFA}"/>
                </a:ext>
              </a:extLst>
            </p:cNvPr>
            <p:cNvSpPr/>
            <p:nvPr/>
          </p:nvSpPr>
          <p:spPr>
            <a:xfrm rot="10800000">
              <a:off x="3489699" y="1966651"/>
              <a:ext cx="322542" cy="105293"/>
            </a:xfrm>
            <a:custGeom>
              <a:avLst/>
              <a:gdLst/>
              <a:ahLst/>
              <a:cxnLst/>
              <a:rect l="l" t="t" r="r" b="b"/>
              <a:pathLst>
                <a:path w="20646" h="148824" extrusionOk="0">
                  <a:moveTo>
                    <a:pt x="684" y="0"/>
                  </a:moveTo>
                  <a:lnTo>
                    <a:pt x="639" y="103"/>
                  </a:lnTo>
                  <a:lnTo>
                    <a:pt x="595" y="207"/>
                  </a:lnTo>
                  <a:lnTo>
                    <a:pt x="550" y="517"/>
                  </a:lnTo>
                  <a:lnTo>
                    <a:pt x="506" y="723"/>
                  </a:lnTo>
                  <a:lnTo>
                    <a:pt x="462" y="1136"/>
                  </a:lnTo>
                  <a:lnTo>
                    <a:pt x="417" y="1549"/>
                  </a:lnTo>
                  <a:lnTo>
                    <a:pt x="377" y="2066"/>
                  </a:lnTo>
                  <a:lnTo>
                    <a:pt x="311" y="2995"/>
                  </a:lnTo>
                  <a:lnTo>
                    <a:pt x="253" y="4028"/>
                  </a:lnTo>
                  <a:lnTo>
                    <a:pt x="200" y="5164"/>
                  </a:lnTo>
                  <a:lnTo>
                    <a:pt x="155" y="6403"/>
                  </a:lnTo>
                  <a:lnTo>
                    <a:pt x="115" y="7849"/>
                  </a:lnTo>
                  <a:lnTo>
                    <a:pt x="80" y="9192"/>
                  </a:lnTo>
                  <a:lnTo>
                    <a:pt x="49" y="10741"/>
                  </a:lnTo>
                  <a:lnTo>
                    <a:pt x="27" y="12290"/>
                  </a:lnTo>
                  <a:lnTo>
                    <a:pt x="9" y="13839"/>
                  </a:lnTo>
                  <a:lnTo>
                    <a:pt x="0" y="15492"/>
                  </a:lnTo>
                  <a:lnTo>
                    <a:pt x="0" y="17144"/>
                  </a:lnTo>
                  <a:lnTo>
                    <a:pt x="4" y="18797"/>
                  </a:lnTo>
                  <a:lnTo>
                    <a:pt x="13" y="20346"/>
                  </a:lnTo>
                  <a:lnTo>
                    <a:pt x="31" y="21998"/>
                  </a:lnTo>
                  <a:lnTo>
                    <a:pt x="58" y="23651"/>
                  </a:lnTo>
                  <a:lnTo>
                    <a:pt x="89" y="25200"/>
                  </a:lnTo>
                  <a:lnTo>
                    <a:pt x="178" y="28711"/>
                  </a:lnTo>
                  <a:lnTo>
                    <a:pt x="266" y="32120"/>
                  </a:lnTo>
                  <a:lnTo>
                    <a:pt x="355" y="35528"/>
                  </a:lnTo>
                  <a:lnTo>
                    <a:pt x="453" y="38936"/>
                  </a:lnTo>
                  <a:lnTo>
                    <a:pt x="550" y="42241"/>
                  </a:lnTo>
                  <a:lnTo>
                    <a:pt x="653" y="45546"/>
                  </a:lnTo>
                  <a:lnTo>
                    <a:pt x="755" y="48851"/>
                  </a:lnTo>
                  <a:lnTo>
                    <a:pt x="861" y="52052"/>
                  </a:lnTo>
                  <a:lnTo>
                    <a:pt x="972" y="55254"/>
                  </a:lnTo>
                  <a:lnTo>
                    <a:pt x="1088" y="58352"/>
                  </a:lnTo>
                  <a:lnTo>
                    <a:pt x="1203" y="61451"/>
                  </a:lnTo>
                  <a:lnTo>
                    <a:pt x="1323" y="64446"/>
                  </a:lnTo>
                  <a:lnTo>
                    <a:pt x="1443" y="67441"/>
                  </a:lnTo>
                  <a:lnTo>
                    <a:pt x="1567" y="70436"/>
                  </a:lnTo>
                  <a:lnTo>
                    <a:pt x="1696" y="73328"/>
                  </a:lnTo>
                  <a:lnTo>
                    <a:pt x="1824" y="76219"/>
                  </a:lnTo>
                  <a:lnTo>
                    <a:pt x="1958" y="79008"/>
                  </a:lnTo>
                  <a:lnTo>
                    <a:pt x="2091" y="81796"/>
                  </a:lnTo>
                  <a:lnTo>
                    <a:pt x="2228" y="84482"/>
                  </a:lnTo>
                  <a:lnTo>
                    <a:pt x="2370" y="87167"/>
                  </a:lnTo>
                  <a:lnTo>
                    <a:pt x="2512" y="89749"/>
                  </a:lnTo>
                  <a:lnTo>
                    <a:pt x="2659" y="92331"/>
                  </a:lnTo>
                  <a:lnTo>
                    <a:pt x="2805" y="94809"/>
                  </a:lnTo>
                  <a:lnTo>
                    <a:pt x="2956" y="97288"/>
                  </a:lnTo>
                  <a:lnTo>
                    <a:pt x="3107" y="99663"/>
                  </a:lnTo>
                  <a:lnTo>
                    <a:pt x="3263" y="102039"/>
                  </a:lnTo>
                  <a:lnTo>
                    <a:pt x="3418" y="104414"/>
                  </a:lnTo>
                  <a:lnTo>
                    <a:pt x="3578" y="106686"/>
                  </a:lnTo>
                  <a:lnTo>
                    <a:pt x="3738" y="108855"/>
                  </a:lnTo>
                  <a:lnTo>
                    <a:pt x="3902" y="111024"/>
                  </a:lnTo>
                  <a:lnTo>
                    <a:pt x="4066" y="113090"/>
                  </a:lnTo>
                  <a:lnTo>
                    <a:pt x="4235" y="115155"/>
                  </a:lnTo>
                  <a:lnTo>
                    <a:pt x="4403" y="117117"/>
                  </a:lnTo>
                  <a:lnTo>
                    <a:pt x="4572" y="119080"/>
                  </a:lnTo>
                  <a:lnTo>
                    <a:pt x="4745" y="120939"/>
                  </a:lnTo>
                  <a:lnTo>
                    <a:pt x="4923" y="122798"/>
                  </a:lnTo>
                  <a:lnTo>
                    <a:pt x="5100" y="124553"/>
                  </a:lnTo>
                  <a:lnTo>
                    <a:pt x="5278" y="126206"/>
                  </a:lnTo>
                  <a:lnTo>
                    <a:pt x="5456" y="127858"/>
                  </a:lnTo>
                  <a:lnTo>
                    <a:pt x="5638" y="129511"/>
                  </a:lnTo>
                  <a:lnTo>
                    <a:pt x="5820" y="131060"/>
                  </a:lnTo>
                  <a:lnTo>
                    <a:pt x="6006" y="132506"/>
                  </a:lnTo>
                  <a:lnTo>
                    <a:pt x="6192" y="133952"/>
                  </a:lnTo>
                  <a:lnTo>
                    <a:pt x="6379" y="135294"/>
                  </a:lnTo>
                  <a:lnTo>
                    <a:pt x="6570" y="136534"/>
                  </a:lnTo>
                  <a:lnTo>
                    <a:pt x="6761" y="137773"/>
                  </a:lnTo>
                  <a:lnTo>
                    <a:pt x="6951" y="138909"/>
                  </a:lnTo>
                  <a:lnTo>
                    <a:pt x="7147" y="140045"/>
                  </a:lnTo>
                  <a:lnTo>
                    <a:pt x="7342" y="141078"/>
                  </a:lnTo>
                  <a:lnTo>
                    <a:pt x="7537" y="142111"/>
                  </a:lnTo>
                  <a:lnTo>
                    <a:pt x="7737" y="142937"/>
                  </a:lnTo>
                  <a:lnTo>
                    <a:pt x="7932" y="143866"/>
                  </a:lnTo>
                  <a:lnTo>
                    <a:pt x="8132" y="144589"/>
                  </a:lnTo>
                  <a:lnTo>
                    <a:pt x="8332" y="145312"/>
                  </a:lnTo>
                  <a:lnTo>
                    <a:pt x="8536" y="145932"/>
                  </a:lnTo>
                  <a:lnTo>
                    <a:pt x="8740" y="146552"/>
                  </a:lnTo>
                  <a:lnTo>
                    <a:pt x="8940" y="147068"/>
                  </a:lnTo>
                  <a:lnTo>
                    <a:pt x="9149" y="147584"/>
                  </a:lnTo>
                  <a:lnTo>
                    <a:pt x="9353" y="147894"/>
                  </a:lnTo>
                  <a:lnTo>
                    <a:pt x="9557" y="148204"/>
                  </a:lnTo>
                  <a:lnTo>
                    <a:pt x="9766" y="148514"/>
                  </a:lnTo>
                  <a:lnTo>
                    <a:pt x="9974" y="148617"/>
                  </a:lnTo>
                  <a:lnTo>
                    <a:pt x="10183" y="148721"/>
                  </a:lnTo>
                  <a:lnTo>
                    <a:pt x="10392" y="148824"/>
                  </a:lnTo>
                  <a:lnTo>
                    <a:pt x="10591" y="148721"/>
                  </a:lnTo>
                  <a:lnTo>
                    <a:pt x="10796" y="148617"/>
                  </a:lnTo>
                  <a:lnTo>
                    <a:pt x="10995" y="148514"/>
                  </a:lnTo>
                  <a:lnTo>
                    <a:pt x="11195" y="148307"/>
                  </a:lnTo>
                  <a:lnTo>
                    <a:pt x="11395" y="147998"/>
                  </a:lnTo>
                  <a:lnTo>
                    <a:pt x="11595" y="147584"/>
                  </a:lnTo>
                  <a:lnTo>
                    <a:pt x="11794" y="147171"/>
                  </a:lnTo>
                  <a:lnTo>
                    <a:pt x="11990" y="146655"/>
                  </a:lnTo>
                  <a:lnTo>
                    <a:pt x="12185" y="146139"/>
                  </a:lnTo>
                  <a:lnTo>
                    <a:pt x="12385" y="145519"/>
                  </a:lnTo>
                  <a:lnTo>
                    <a:pt x="12576" y="144796"/>
                  </a:lnTo>
                  <a:lnTo>
                    <a:pt x="12771" y="144073"/>
                  </a:lnTo>
                  <a:lnTo>
                    <a:pt x="12966" y="143247"/>
                  </a:lnTo>
                  <a:lnTo>
                    <a:pt x="13157" y="142421"/>
                  </a:lnTo>
                  <a:lnTo>
                    <a:pt x="13348" y="141491"/>
                  </a:lnTo>
                  <a:lnTo>
                    <a:pt x="13539" y="140458"/>
                  </a:lnTo>
                  <a:lnTo>
                    <a:pt x="13725" y="139425"/>
                  </a:lnTo>
                  <a:lnTo>
                    <a:pt x="13912" y="138289"/>
                  </a:lnTo>
                  <a:lnTo>
                    <a:pt x="14098" y="137153"/>
                  </a:lnTo>
                  <a:lnTo>
                    <a:pt x="14285" y="135914"/>
                  </a:lnTo>
                  <a:lnTo>
                    <a:pt x="14467" y="134675"/>
                  </a:lnTo>
                  <a:lnTo>
                    <a:pt x="14649" y="133332"/>
                  </a:lnTo>
                  <a:lnTo>
                    <a:pt x="14831" y="131886"/>
                  </a:lnTo>
                  <a:lnTo>
                    <a:pt x="15013" y="130440"/>
                  </a:lnTo>
                  <a:lnTo>
                    <a:pt x="15190" y="128891"/>
                  </a:lnTo>
                  <a:lnTo>
                    <a:pt x="15363" y="127342"/>
                  </a:lnTo>
                  <a:lnTo>
                    <a:pt x="15541" y="125690"/>
                  </a:lnTo>
                  <a:lnTo>
                    <a:pt x="15714" y="124037"/>
                  </a:lnTo>
                  <a:lnTo>
                    <a:pt x="15887" y="122281"/>
                  </a:lnTo>
                  <a:lnTo>
                    <a:pt x="16056" y="120526"/>
                  </a:lnTo>
                  <a:lnTo>
                    <a:pt x="16224" y="118667"/>
                  </a:lnTo>
                  <a:lnTo>
                    <a:pt x="16389" y="116808"/>
                  </a:lnTo>
                  <a:lnTo>
                    <a:pt x="16553" y="114845"/>
                  </a:lnTo>
                  <a:lnTo>
                    <a:pt x="16717" y="112883"/>
                  </a:lnTo>
                  <a:lnTo>
                    <a:pt x="16877" y="110817"/>
                  </a:lnTo>
                  <a:lnTo>
                    <a:pt x="17037" y="108752"/>
                  </a:lnTo>
                  <a:lnTo>
                    <a:pt x="17197" y="106583"/>
                  </a:lnTo>
                  <a:lnTo>
                    <a:pt x="17352" y="104414"/>
                  </a:lnTo>
                  <a:lnTo>
                    <a:pt x="17503" y="102142"/>
                  </a:lnTo>
                  <a:lnTo>
                    <a:pt x="17654" y="99870"/>
                  </a:lnTo>
                  <a:lnTo>
                    <a:pt x="17805" y="97495"/>
                  </a:lnTo>
                  <a:lnTo>
                    <a:pt x="17951" y="95119"/>
                  </a:lnTo>
                  <a:lnTo>
                    <a:pt x="18093" y="92641"/>
                  </a:lnTo>
                  <a:lnTo>
                    <a:pt x="18235" y="90162"/>
                  </a:lnTo>
                  <a:lnTo>
                    <a:pt x="18377" y="87580"/>
                  </a:lnTo>
                  <a:lnTo>
                    <a:pt x="18515" y="84998"/>
                  </a:lnTo>
                  <a:lnTo>
                    <a:pt x="18648" y="82416"/>
                  </a:lnTo>
                  <a:lnTo>
                    <a:pt x="18781" y="79731"/>
                  </a:lnTo>
                  <a:lnTo>
                    <a:pt x="18910" y="77046"/>
                  </a:lnTo>
                  <a:lnTo>
                    <a:pt x="19039" y="74257"/>
                  </a:lnTo>
                  <a:lnTo>
                    <a:pt x="19163" y="71469"/>
                  </a:lnTo>
                  <a:lnTo>
                    <a:pt x="19287" y="68577"/>
                  </a:lnTo>
                  <a:lnTo>
                    <a:pt x="19407" y="65685"/>
                  </a:lnTo>
                  <a:lnTo>
                    <a:pt x="19523" y="62793"/>
                  </a:lnTo>
                  <a:lnTo>
                    <a:pt x="19638" y="59798"/>
                  </a:lnTo>
                  <a:lnTo>
                    <a:pt x="19749" y="56803"/>
                  </a:lnTo>
                  <a:lnTo>
                    <a:pt x="19860" y="53705"/>
                  </a:lnTo>
                  <a:lnTo>
                    <a:pt x="19966" y="50606"/>
                  </a:lnTo>
                  <a:lnTo>
                    <a:pt x="20069" y="47508"/>
                  </a:lnTo>
                  <a:lnTo>
                    <a:pt x="20171" y="44306"/>
                  </a:lnTo>
                  <a:lnTo>
                    <a:pt x="20268" y="41105"/>
                  </a:lnTo>
                  <a:lnTo>
                    <a:pt x="20362" y="37903"/>
                  </a:lnTo>
                  <a:lnTo>
                    <a:pt x="20455" y="34598"/>
                  </a:lnTo>
                  <a:lnTo>
                    <a:pt x="20544" y="31293"/>
                  </a:lnTo>
                  <a:lnTo>
                    <a:pt x="20579" y="29744"/>
                  </a:lnTo>
                  <a:lnTo>
                    <a:pt x="20606" y="28092"/>
                  </a:lnTo>
                  <a:lnTo>
                    <a:pt x="20628" y="26543"/>
                  </a:lnTo>
                  <a:lnTo>
                    <a:pt x="20641" y="24890"/>
                  </a:lnTo>
                  <a:lnTo>
                    <a:pt x="20646" y="23238"/>
                  </a:lnTo>
                  <a:lnTo>
                    <a:pt x="20646" y="21585"/>
                  </a:lnTo>
                  <a:lnTo>
                    <a:pt x="20637" y="20036"/>
                  </a:lnTo>
                  <a:lnTo>
                    <a:pt x="20623" y="18384"/>
                  </a:lnTo>
                  <a:lnTo>
                    <a:pt x="20606" y="16834"/>
                  </a:lnTo>
                  <a:lnTo>
                    <a:pt x="20579" y="15285"/>
                  </a:lnTo>
                  <a:lnTo>
                    <a:pt x="20548" y="13839"/>
                  </a:lnTo>
                  <a:lnTo>
                    <a:pt x="20508" y="12497"/>
                  </a:lnTo>
                  <a:lnTo>
                    <a:pt x="20464" y="11154"/>
                  </a:lnTo>
                  <a:lnTo>
                    <a:pt x="20410" y="10018"/>
                  </a:lnTo>
                  <a:lnTo>
                    <a:pt x="20357" y="8882"/>
                  </a:lnTo>
                  <a:lnTo>
                    <a:pt x="20295" y="7953"/>
                  </a:lnTo>
                  <a:lnTo>
                    <a:pt x="20228" y="7126"/>
                  </a:lnTo>
                  <a:lnTo>
                    <a:pt x="20162" y="6403"/>
                  </a:lnTo>
                  <a:lnTo>
                    <a:pt x="20091" y="5990"/>
                  </a:lnTo>
                  <a:lnTo>
                    <a:pt x="20020" y="5680"/>
                  </a:lnTo>
                  <a:lnTo>
                    <a:pt x="19949" y="5474"/>
                  </a:lnTo>
                  <a:lnTo>
                    <a:pt x="19878" y="5474"/>
                  </a:lnTo>
                  <a:lnTo>
                    <a:pt x="19811" y="5680"/>
                  </a:lnTo>
                  <a:lnTo>
                    <a:pt x="19740" y="5990"/>
                  </a:lnTo>
                  <a:lnTo>
                    <a:pt x="19673" y="6403"/>
                  </a:lnTo>
                  <a:lnTo>
                    <a:pt x="19607" y="7023"/>
                  </a:lnTo>
                  <a:lnTo>
                    <a:pt x="19545" y="7849"/>
                  </a:lnTo>
                  <a:lnTo>
                    <a:pt x="19487" y="8675"/>
                  </a:lnTo>
                  <a:lnTo>
                    <a:pt x="19429" y="9708"/>
                  </a:lnTo>
                  <a:lnTo>
                    <a:pt x="19381" y="10948"/>
                  </a:lnTo>
                  <a:lnTo>
                    <a:pt x="19332" y="12290"/>
                  </a:lnTo>
                  <a:lnTo>
                    <a:pt x="19292" y="13736"/>
                  </a:lnTo>
                  <a:lnTo>
                    <a:pt x="19216" y="16525"/>
                  </a:lnTo>
                  <a:lnTo>
                    <a:pt x="19136" y="19416"/>
                  </a:lnTo>
                  <a:lnTo>
                    <a:pt x="19056" y="22205"/>
                  </a:lnTo>
                  <a:lnTo>
                    <a:pt x="18972" y="24993"/>
                  </a:lnTo>
                  <a:lnTo>
                    <a:pt x="18883" y="27679"/>
                  </a:lnTo>
                  <a:lnTo>
                    <a:pt x="18795" y="30364"/>
                  </a:lnTo>
                  <a:lnTo>
                    <a:pt x="18701" y="33049"/>
                  </a:lnTo>
                  <a:lnTo>
                    <a:pt x="18608" y="35631"/>
                  </a:lnTo>
                  <a:lnTo>
                    <a:pt x="18510" y="38316"/>
                  </a:lnTo>
                  <a:lnTo>
                    <a:pt x="18413" y="40795"/>
                  </a:lnTo>
                  <a:lnTo>
                    <a:pt x="18311" y="43377"/>
                  </a:lnTo>
                  <a:lnTo>
                    <a:pt x="18204" y="45856"/>
                  </a:lnTo>
                  <a:lnTo>
                    <a:pt x="18098" y="48334"/>
                  </a:lnTo>
                  <a:lnTo>
                    <a:pt x="17991" y="50710"/>
                  </a:lnTo>
                  <a:lnTo>
                    <a:pt x="17876" y="53085"/>
                  </a:lnTo>
                  <a:lnTo>
                    <a:pt x="17765" y="55357"/>
                  </a:lnTo>
                  <a:lnTo>
                    <a:pt x="17649" y="57733"/>
                  </a:lnTo>
                  <a:lnTo>
                    <a:pt x="17529" y="60005"/>
                  </a:lnTo>
                  <a:lnTo>
                    <a:pt x="17290" y="64342"/>
                  </a:lnTo>
                  <a:lnTo>
                    <a:pt x="17037" y="68577"/>
                  </a:lnTo>
                  <a:lnTo>
                    <a:pt x="16779" y="72708"/>
                  </a:lnTo>
                  <a:lnTo>
                    <a:pt x="16513" y="76632"/>
                  </a:lnTo>
                  <a:lnTo>
                    <a:pt x="16242" y="80350"/>
                  </a:lnTo>
                  <a:lnTo>
                    <a:pt x="15963" y="83862"/>
                  </a:lnTo>
                  <a:lnTo>
                    <a:pt x="15674" y="87270"/>
                  </a:lnTo>
                  <a:lnTo>
                    <a:pt x="15381" y="90472"/>
                  </a:lnTo>
                  <a:lnTo>
                    <a:pt x="15079" y="93570"/>
                  </a:lnTo>
                  <a:lnTo>
                    <a:pt x="14773" y="96359"/>
                  </a:lnTo>
                  <a:lnTo>
                    <a:pt x="14462" y="99044"/>
                  </a:lnTo>
                  <a:lnTo>
                    <a:pt x="14147" y="101419"/>
                  </a:lnTo>
                  <a:lnTo>
                    <a:pt x="13823" y="103691"/>
                  </a:lnTo>
                  <a:lnTo>
                    <a:pt x="13499" y="105757"/>
                  </a:lnTo>
                  <a:lnTo>
                    <a:pt x="13166" y="107616"/>
                  </a:lnTo>
                  <a:lnTo>
                    <a:pt x="12833" y="109268"/>
                  </a:lnTo>
                  <a:lnTo>
                    <a:pt x="12491" y="110714"/>
                  </a:lnTo>
                  <a:lnTo>
                    <a:pt x="12149" y="111954"/>
                  </a:lnTo>
                  <a:lnTo>
                    <a:pt x="11803" y="112986"/>
                  </a:lnTo>
                  <a:lnTo>
                    <a:pt x="11453" y="113813"/>
                  </a:lnTo>
                  <a:lnTo>
                    <a:pt x="11102" y="114329"/>
                  </a:lnTo>
                  <a:lnTo>
                    <a:pt x="10747" y="114742"/>
                  </a:lnTo>
                  <a:lnTo>
                    <a:pt x="10392" y="114845"/>
                  </a:lnTo>
                  <a:lnTo>
                    <a:pt x="10023" y="114639"/>
                  </a:lnTo>
                  <a:lnTo>
                    <a:pt x="9655" y="114329"/>
                  </a:lnTo>
                  <a:lnTo>
                    <a:pt x="9295" y="113709"/>
                  </a:lnTo>
                  <a:lnTo>
                    <a:pt x="8931" y="112883"/>
                  </a:lnTo>
                  <a:lnTo>
                    <a:pt x="8576" y="111850"/>
                  </a:lnTo>
                  <a:lnTo>
                    <a:pt x="8225" y="110508"/>
                  </a:lnTo>
                  <a:lnTo>
                    <a:pt x="7875" y="109062"/>
                  </a:lnTo>
                  <a:lnTo>
                    <a:pt x="7533" y="107306"/>
                  </a:lnTo>
                  <a:lnTo>
                    <a:pt x="7191" y="105344"/>
                  </a:lnTo>
                  <a:lnTo>
                    <a:pt x="6858" y="103175"/>
                  </a:lnTo>
                  <a:lnTo>
                    <a:pt x="6530" y="100799"/>
                  </a:lnTo>
                  <a:lnTo>
                    <a:pt x="6206" y="98218"/>
                  </a:lnTo>
                  <a:lnTo>
                    <a:pt x="5891" y="95429"/>
                  </a:lnTo>
                  <a:lnTo>
                    <a:pt x="5575" y="92434"/>
                  </a:lnTo>
                  <a:lnTo>
                    <a:pt x="5274" y="89336"/>
                  </a:lnTo>
                  <a:lnTo>
                    <a:pt x="4976" y="85927"/>
                  </a:lnTo>
                  <a:lnTo>
                    <a:pt x="4683" y="82416"/>
                  </a:lnTo>
                  <a:lnTo>
                    <a:pt x="4399" y="78595"/>
                  </a:lnTo>
                  <a:lnTo>
                    <a:pt x="4261" y="76736"/>
                  </a:lnTo>
                  <a:lnTo>
                    <a:pt x="4124" y="74670"/>
                  </a:lnTo>
                  <a:lnTo>
                    <a:pt x="3991" y="72708"/>
                  </a:lnTo>
                  <a:lnTo>
                    <a:pt x="3857" y="70642"/>
                  </a:lnTo>
                  <a:lnTo>
                    <a:pt x="3724" y="68473"/>
                  </a:lnTo>
                  <a:lnTo>
                    <a:pt x="3596" y="66305"/>
                  </a:lnTo>
                  <a:lnTo>
                    <a:pt x="3471" y="64136"/>
                  </a:lnTo>
                  <a:lnTo>
                    <a:pt x="3347" y="61864"/>
                  </a:lnTo>
                  <a:lnTo>
                    <a:pt x="3223" y="59592"/>
                  </a:lnTo>
                  <a:lnTo>
                    <a:pt x="3103" y="57216"/>
                  </a:lnTo>
                  <a:lnTo>
                    <a:pt x="2987" y="54944"/>
                  </a:lnTo>
                  <a:lnTo>
                    <a:pt x="2872" y="52465"/>
                  </a:lnTo>
                  <a:lnTo>
                    <a:pt x="2757" y="49987"/>
                  </a:lnTo>
                  <a:lnTo>
                    <a:pt x="2646" y="47508"/>
                  </a:lnTo>
                  <a:lnTo>
                    <a:pt x="2539" y="45029"/>
                  </a:lnTo>
                  <a:lnTo>
                    <a:pt x="2433" y="42447"/>
                  </a:lnTo>
                  <a:lnTo>
                    <a:pt x="2330" y="39865"/>
                  </a:lnTo>
                  <a:lnTo>
                    <a:pt x="2228" y="37180"/>
                  </a:lnTo>
                  <a:lnTo>
                    <a:pt x="2131" y="34495"/>
                  </a:lnTo>
                  <a:lnTo>
                    <a:pt x="2033" y="31810"/>
                  </a:lnTo>
                  <a:lnTo>
                    <a:pt x="1940" y="29021"/>
                  </a:lnTo>
                  <a:lnTo>
                    <a:pt x="1851" y="26233"/>
                  </a:lnTo>
                  <a:lnTo>
                    <a:pt x="1762" y="23444"/>
                  </a:lnTo>
                  <a:lnTo>
                    <a:pt x="1678" y="20552"/>
                  </a:lnTo>
                  <a:lnTo>
                    <a:pt x="1598" y="17661"/>
                  </a:lnTo>
                  <a:lnTo>
                    <a:pt x="1518" y="14666"/>
                  </a:lnTo>
                  <a:lnTo>
                    <a:pt x="1443" y="11774"/>
                  </a:lnTo>
                  <a:lnTo>
                    <a:pt x="1367" y="8675"/>
                  </a:lnTo>
                  <a:lnTo>
                    <a:pt x="1341" y="7746"/>
                  </a:lnTo>
                  <a:lnTo>
                    <a:pt x="1314" y="6713"/>
                  </a:lnTo>
                  <a:lnTo>
                    <a:pt x="1283" y="5784"/>
                  </a:lnTo>
                  <a:lnTo>
                    <a:pt x="1247" y="4957"/>
                  </a:lnTo>
                  <a:lnTo>
                    <a:pt x="1212" y="4235"/>
                  </a:lnTo>
                  <a:lnTo>
                    <a:pt x="1176" y="3512"/>
                  </a:lnTo>
                  <a:lnTo>
                    <a:pt x="1136" y="2789"/>
                  </a:lnTo>
                  <a:lnTo>
                    <a:pt x="1096" y="2272"/>
                  </a:lnTo>
                  <a:lnTo>
                    <a:pt x="1052" y="1756"/>
                  </a:lnTo>
                  <a:lnTo>
                    <a:pt x="1008" y="1239"/>
                  </a:lnTo>
                  <a:lnTo>
                    <a:pt x="963" y="826"/>
                  </a:lnTo>
                  <a:lnTo>
                    <a:pt x="919" y="517"/>
                  </a:lnTo>
                  <a:lnTo>
                    <a:pt x="870" y="310"/>
                  </a:lnTo>
                  <a:lnTo>
                    <a:pt x="826" y="103"/>
                  </a:lnTo>
                  <a:lnTo>
                    <a:pt x="7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69" name="Google Shape;1553;p62">
              <a:extLst>
                <a:ext uri="{FF2B5EF4-FFF2-40B4-BE49-F238E27FC236}">
                  <a16:creationId xmlns:a16="http://schemas.microsoft.com/office/drawing/2014/main" id="{0271E998-C58A-1D4B-AA33-20E628F080BA}"/>
                </a:ext>
              </a:extLst>
            </p:cNvPr>
            <p:cNvSpPr/>
            <p:nvPr/>
          </p:nvSpPr>
          <p:spPr>
            <a:xfrm rot="10800000">
              <a:off x="3522912" y="2023039"/>
              <a:ext cx="256115" cy="87245"/>
            </a:xfrm>
            <a:custGeom>
              <a:avLst/>
              <a:gdLst/>
              <a:ahLst/>
              <a:cxnLst/>
              <a:rect l="l" t="t" r="r" b="b"/>
              <a:pathLst>
                <a:path w="16394" h="123314" extrusionOk="0">
                  <a:moveTo>
                    <a:pt x="684" y="0"/>
                  </a:moveTo>
                  <a:lnTo>
                    <a:pt x="640" y="103"/>
                  </a:lnTo>
                  <a:lnTo>
                    <a:pt x="595" y="310"/>
                  </a:lnTo>
                  <a:lnTo>
                    <a:pt x="551" y="517"/>
                  </a:lnTo>
                  <a:lnTo>
                    <a:pt x="506" y="826"/>
                  </a:lnTo>
                  <a:lnTo>
                    <a:pt x="462" y="1136"/>
                  </a:lnTo>
                  <a:lnTo>
                    <a:pt x="418" y="1549"/>
                  </a:lnTo>
                  <a:lnTo>
                    <a:pt x="378" y="2066"/>
                  </a:lnTo>
                  <a:lnTo>
                    <a:pt x="311" y="2995"/>
                  </a:lnTo>
                  <a:lnTo>
                    <a:pt x="253" y="4028"/>
                  </a:lnTo>
                  <a:lnTo>
                    <a:pt x="204" y="5164"/>
                  </a:lnTo>
                  <a:lnTo>
                    <a:pt x="156" y="6507"/>
                  </a:lnTo>
                  <a:lnTo>
                    <a:pt x="116" y="7849"/>
                  </a:lnTo>
                  <a:lnTo>
                    <a:pt x="80" y="9192"/>
                  </a:lnTo>
                  <a:lnTo>
                    <a:pt x="49" y="10741"/>
                  </a:lnTo>
                  <a:lnTo>
                    <a:pt x="27" y="12290"/>
                  </a:lnTo>
                  <a:lnTo>
                    <a:pt x="14" y="13839"/>
                  </a:lnTo>
                  <a:lnTo>
                    <a:pt x="5" y="15492"/>
                  </a:lnTo>
                  <a:lnTo>
                    <a:pt x="0" y="17144"/>
                  </a:lnTo>
                  <a:lnTo>
                    <a:pt x="5" y="18797"/>
                  </a:lnTo>
                  <a:lnTo>
                    <a:pt x="14" y="20449"/>
                  </a:lnTo>
                  <a:lnTo>
                    <a:pt x="31" y="21998"/>
                  </a:lnTo>
                  <a:lnTo>
                    <a:pt x="58" y="23651"/>
                  </a:lnTo>
                  <a:lnTo>
                    <a:pt x="89" y="25200"/>
                  </a:lnTo>
                  <a:lnTo>
                    <a:pt x="160" y="27989"/>
                  </a:lnTo>
                  <a:lnTo>
                    <a:pt x="231" y="30674"/>
                  </a:lnTo>
                  <a:lnTo>
                    <a:pt x="302" y="33462"/>
                  </a:lnTo>
                  <a:lnTo>
                    <a:pt x="378" y="36147"/>
                  </a:lnTo>
                  <a:lnTo>
                    <a:pt x="458" y="38729"/>
                  </a:lnTo>
                  <a:lnTo>
                    <a:pt x="537" y="41415"/>
                  </a:lnTo>
                  <a:lnTo>
                    <a:pt x="617" y="43997"/>
                  </a:lnTo>
                  <a:lnTo>
                    <a:pt x="706" y="46579"/>
                  </a:lnTo>
                  <a:lnTo>
                    <a:pt x="790" y="49057"/>
                  </a:lnTo>
                  <a:lnTo>
                    <a:pt x="884" y="51536"/>
                  </a:lnTo>
                  <a:lnTo>
                    <a:pt x="972" y="54015"/>
                  </a:lnTo>
                  <a:lnTo>
                    <a:pt x="1070" y="56390"/>
                  </a:lnTo>
                  <a:lnTo>
                    <a:pt x="1265" y="61141"/>
                  </a:lnTo>
                  <a:lnTo>
                    <a:pt x="1465" y="65685"/>
                  </a:lnTo>
                  <a:lnTo>
                    <a:pt x="1678" y="70126"/>
                  </a:lnTo>
                  <a:lnTo>
                    <a:pt x="1900" y="74360"/>
                  </a:lnTo>
                  <a:lnTo>
                    <a:pt x="2127" y="78491"/>
                  </a:lnTo>
                  <a:lnTo>
                    <a:pt x="2362" y="82416"/>
                  </a:lnTo>
                  <a:lnTo>
                    <a:pt x="2606" y="86237"/>
                  </a:lnTo>
                  <a:lnTo>
                    <a:pt x="2855" y="89852"/>
                  </a:lnTo>
                  <a:lnTo>
                    <a:pt x="3112" y="93364"/>
                  </a:lnTo>
                  <a:lnTo>
                    <a:pt x="3378" y="96668"/>
                  </a:lnTo>
                  <a:lnTo>
                    <a:pt x="3645" y="99767"/>
                  </a:lnTo>
                  <a:lnTo>
                    <a:pt x="3920" y="102659"/>
                  </a:lnTo>
                  <a:lnTo>
                    <a:pt x="4204" y="105447"/>
                  </a:lnTo>
                  <a:lnTo>
                    <a:pt x="4488" y="108029"/>
                  </a:lnTo>
                  <a:lnTo>
                    <a:pt x="4781" y="110404"/>
                  </a:lnTo>
                  <a:lnTo>
                    <a:pt x="5074" y="112573"/>
                  </a:lnTo>
                  <a:lnTo>
                    <a:pt x="5376" y="114639"/>
                  </a:lnTo>
                  <a:lnTo>
                    <a:pt x="5682" y="116395"/>
                  </a:lnTo>
                  <a:lnTo>
                    <a:pt x="5993" y="118047"/>
                  </a:lnTo>
                  <a:lnTo>
                    <a:pt x="6304" y="119390"/>
                  </a:lnTo>
                  <a:lnTo>
                    <a:pt x="6623" y="120629"/>
                  </a:lnTo>
                  <a:lnTo>
                    <a:pt x="6943" y="121558"/>
                  </a:lnTo>
                  <a:lnTo>
                    <a:pt x="7267" y="122385"/>
                  </a:lnTo>
                  <a:lnTo>
                    <a:pt x="7591" y="122901"/>
                  </a:lnTo>
                  <a:lnTo>
                    <a:pt x="7919" y="123211"/>
                  </a:lnTo>
                  <a:lnTo>
                    <a:pt x="8248" y="123314"/>
                  </a:lnTo>
                  <a:lnTo>
                    <a:pt x="8567" y="123211"/>
                  </a:lnTo>
                  <a:lnTo>
                    <a:pt x="8887" y="122901"/>
                  </a:lnTo>
                  <a:lnTo>
                    <a:pt x="9202" y="122385"/>
                  </a:lnTo>
                  <a:lnTo>
                    <a:pt x="9513" y="121662"/>
                  </a:lnTo>
                  <a:lnTo>
                    <a:pt x="9824" y="120732"/>
                  </a:lnTo>
                  <a:lnTo>
                    <a:pt x="10134" y="119596"/>
                  </a:lnTo>
                  <a:lnTo>
                    <a:pt x="10436" y="118254"/>
                  </a:lnTo>
                  <a:lnTo>
                    <a:pt x="10738" y="116704"/>
                  </a:lnTo>
                  <a:lnTo>
                    <a:pt x="11036" y="115052"/>
                  </a:lnTo>
                  <a:lnTo>
                    <a:pt x="11333" y="113090"/>
                  </a:lnTo>
                  <a:lnTo>
                    <a:pt x="11621" y="111024"/>
                  </a:lnTo>
                  <a:lnTo>
                    <a:pt x="11906" y="108752"/>
                  </a:lnTo>
                  <a:lnTo>
                    <a:pt x="12185" y="106377"/>
                  </a:lnTo>
                  <a:lnTo>
                    <a:pt x="12460" y="103691"/>
                  </a:lnTo>
                  <a:lnTo>
                    <a:pt x="12731" y="100903"/>
                  </a:lnTo>
                  <a:lnTo>
                    <a:pt x="12998" y="97908"/>
                  </a:lnTo>
                  <a:lnTo>
                    <a:pt x="13259" y="94809"/>
                  </a:lnTo>
                  <a:lnTo>
                    <a:pt x="13512" y="91505"/>
                  </a:lnTo>
                  <a:lnTo>
                    <a:pt x="13757" y="88096"/>
                  </a:lnTo>
                  <a:lnTo>
                    <a:pt x="14001" y="84482"/>
                  </a:lnTo>
                  <a:lnTo>
                    <a:pt x="14232" y="80764"/>
                  </a:lnTo>
                  <a:lnTo>
                    <a:pt x="14462" y="76839"/>
                  </a:lnTo>
                  <a:lnTo>
                    <a:pt x="14680" y="72708"/>
                  </a:lnTo>
                  <a:lnTo>
                    <a:pt x="14893" y="68577"/>
                  </a:lnTo>
                  <a:lnTo>
                    <a:pt x="15097" y="64136"/>
                  </a:lnTo>
                  <a:lnTo>
                    <a:pt x="15293" y="59695"/>
                  </a:lnTo>
                  <a:lnTo>
                    <a:pt x="15483" y="55047"/>
                  </a:lnTo>
                  <a:lnTo>
                    <a:pt x="15661" y="50297"/>
                  </a:lnTo>
                  <a:lnTo>
                    <a:pt x="15830" y="45443"/>
                  </a:lnTo>
                  <a:lnTo>
                    <a:pt x="15994" y="40382"/>
                  </a:lnTo>
                  <a:lnTo>
                    <a:pt x="16069" y="37903"/>
                  </a:lnTo>
                  <a:lnTo>
                    <a:pt x="16145" y="35321"/>
                  </a:lnTo>
                  <a:lnTo>
                    <a:pt x="16220" y="32636"/>
                  </a:lnTo>
                  <a:lnTo>
                    <a:pt x="16287" y="30054"/>
                  </a:lnTo>
                  <a:lnTo>
                    <a:pt x="16322" y="28505"/>
                  </a:lnTo>
                  <a:lnTo>
                    <a:pt x="16353" y="26956"/>
                  </a:lnTo>
                  <a:lnTo>
                    <a:pt x="16371" y="25303"/>
                  </a:lnTo>
                  <a:lnTo>
                    <a:pt x="16384" y="23651"/>
                  </a:lnTo>
                  <a:lnTo>
                    <a:pt x="16393" y="21998"/>
                  </a:lnTo>
                  <a:lnTo>
                    <a:pt x="16393" y="20449"/>
                  </a:lnTo>
                  <a:lnTo>
                    <a:pt x="16384" y="18797"/>
                  </a:lnTo>
                  <a:lnTo>
                    <a:pt x="16371" y="17144"/>
                  </a:lnTo>
                  <a:lnTo>
                    <a:pt x="16353" y="15595"/>
                  </a:lnTo>
                  <a:lnTo>
                    <a:pt x="16327" y="14149"/>
                  </a:lnTo>
                  <a:lnTo>
                    <a:pt x="16291" y="12600"/>
                  </a:lnTo>
                  <a:lnTo>
                    <a:pt x="16256" y="11257"/>
                  </a:lnTo>
                  <a:lnTo>
                    <a:pt x="16211" y="10018"/>
                  </a:lnTo>
                  <a:lnTo>
                    <a:pt x="16158" y="8779"/>
                  </a:lnTo>
                  <a:lnTo>
                    <a:pt x="16100" y="7643"/>
                  </a:lnTo>
                  <a:lnTo>
                    <a:pt x="16038" y="6713"/>
                  </a:lnTo>
                  <a:lnTo>
                    <a:pt x="15976" y="5887"/>
                  </a:lnTo>
                  <a:lnTo>
                    <a:pt x="15905" y="5267"/>
                  </a:lnTo>
                  <a:lnTo>
                    <a:pt x="15839" y="4751"/>
                  </a:lnTo>
                  <a:lnTo>
                    <a:pt x="15767" y="4441"/>
                  </a:lnTo>
                  <a:lnTo>
                    <a:pt x="15696" y="4235"/>
                  </a:lnTo>
                  <a:lnTo>
                    <a:pt x="15625" y="4235"/>
                  </a:lnTo>
                  <a:lnTo>
                    <a:pt x="15554" y="4441"/>
                  </a:lnTo>
                  <a:lnTo>
                    <a:pt x="15488" y="4751"/>
                  </a:lnTo>
                  <a:lnTo>
                    <a:pt x="15421" y="5267"/>
                  </a:lnTo>
                  <a:lnTo>
                    <a:pt x="15355" y="5887"/>
                  </a:lnTo>
                  <a:lnTo>
                    <a:pt x="15293" y="6610"/>
                  </a:lnTo>
                  <a:lnTo>
                    <a:pt x="15235" y="7539"/>
                  </a:lnTo>
                  <a:lnTo>
                    <a:pt x="15177" y="8572"/>
                  </a:lnTo>
                  <a:lnTo>
                    <a:pt x="15128" y="9708"/>
                  </a:lnTo>
                  <a:lnTo>
                    <a:pt x="15079" y="11051"/>
                  </a:lnTo>
                  <a:lnTo>
                    <a:pt x="15039" y="12497"/>
                  </a:lnTo>
                  <a:lnTo>
                    <a:pt x="14920" y="16834"/>
                  </a:lnTo>
                  <a:lnTo>
                    <a:pt x="14795" y="21069"/>
                  </a:lnTo>
                  <a:lnTo>
                    <a:pt x="14658" y="25200"/>
                  </a:lnTo>
                  <a:lnTo>
                    <a:pt x="14516" y="29228"/>
                  </a:lnTo>
                  <a:lnTo>
                    <a:pt x="14369" y="33152"/>
                  </a:lnTo>
                  <a:lnTo>
                    <a:pt x="14209" y="36870"/>
                  </a:lnTo>
                  <a:lnTo>
                    <a:pt x="14045" y="40588"/>
                  </a:lnTo>
                  <a:lnTo>
                    <a:pt x="13876" y="44203"/>
                  </a:lnTo>
                  <a:lnTo>
                    <a:pt x="13699" y="47611"/>
                  </a:lnTo>
                  <a:lnTo>
                    <a:pt x="13512" y="51020"/>
                  </a:lnTo>
                  <a:lnTo>
                    <a:pt x="13322" y="54221"/>
                  </a:lnTo>
                  <a:lnTo>
                    <a:pt x="13126" y="57319"/>
                  </a:lnTo>
                  <a:lnTo>
                    <a:pt x="12922" y="60315"/>
                  </a:lnTo>
                  <a:lnTo>
                    <a:pt x="12713" y="63103"/>
                  </a:lnTo>
                  <a:lnTo>
                    <a:pt x="12500" y="65892"/>
                  </a:lnTo>
                  <a:lnTo>
                    <a:pt x="12283" y="68474"/>
                  </a:lnTo>
                  <a:lnTo>
                    <a:pt x="12057" y="70849"/>
                  </a:lnTo>
                  <a:lnTo>
                    <a:pt x="11830" y="73224"/>
                  </a:lnTo>
                  <a:lnTo>
                    <a:pt x="11595" y="75290"/>
                  </a:lnTo>
                  <a:lnTo>
                    <a:pt x="11360" y="77355"/>
                  </a:lnTo>
                  <a:lnTo>
                    <a:pt x="11115" y="79214"/>
                  </a:lnTo>
                  <a:lnTo>
                    <a:pt x="10871" y="80970"/>
                  </a:lnTo>
                  <a:lnTo>
                    <a:pt x="10623" y="82519"/>
                  </a:lnTo>
                  <a:lnTo>
                    <a:pt x="10370" y="83965"/>
                  </a:lnTo>
                  <a:lnTo>
                    <a:pt x="10112" y="85205"/>
                  </a:lnTo>
                  <a:lnTo>
                    <a:pt x="9855" y="86237"/>
                  </a:lnTo>
                  <a:lnTo>
                    <a:pt x="9593" y="87167"/>
                  </a:lnTo>
                  <a:lnTo>
                    <a:pt x="9327" y="87993"/>
                  </a:lnTo>
                  <a:lnTo>
                    <a:pt x="9060" y="88613"/>
                  </a:lnTo>
                  <a:lnTo>
                    <a:pt x="8794" y="89026"/>
                  </a:lnTo>
                  <a:lnTo>
                    <a:pt x="8523" y="89232"/>
                  </a:lnTo>
                  <a:lnTo>
                    <a:pt x="8248" y="89336"/>
                  </a:lnTo>
                  <a:lnTo>
                    <a:pt x="7968" y="89232"/>
                  </a:lnTo>
                  <a:lnTo>
                    <a:pt x="7689" y="89026"/>
                  </a:lnTo>
                  <a:lnTo>
                    <a:pt x="7413" y="88509"/>
                  </a:lnTo>
                  <a:lnTo>
                    <a:pt x="7138" y="87890"/>
                  </a:lnTo>
                  <a:lnTo>
                    <a:pt x="6863" y="87064"/>
                  </a:lnTo>
                  <a:lnTo>
                    <a:pt x="6597" y="86134"/>
                  </a:lnTo>
                  <a:lnTo>
                    <a:pt x="6330" y="84998"/>
                  </a:lnTo>
                  <a:lnTo>
                    <a:pt x="6068" y="83655"/>
                  </a:lnTo>
                  <a:lnTo>
                    <a:pt x="5806" y="82209"/>
                  </a:lnTo>
                  <a:lnTo>
                    <a:pt x="5553" y="80557"/>
                  </a:lnTo>
                  <a:lnTo>
                    <a:pt x="5300" y="78698"/>
                  </a:lnTo>
                  <a:lnTo>
                    <a:pt x="5056" y="76736"/>
                  </a:lnTo>
                  <a:lnTo>
                    <a:pt x="4812" y="74670"/>
                  </a:lnTo>
                  <a:lnTo>
                    <a:pt x="4577" y="72398"/>
                  </a:lnTo>
                  <a:lnTo>
                    <a:pt x="4342" y="70023"/>
                  </a:lnTo>
                  <a:lnTo>
                    <a:pt x="4115" y="67441"/>
                  </a:lnTo>
                  <a:lnTo>
                    <a:pt x="3893" y="64756"/>
                  </a:lnTo>
                  <a:lnTo>
                    <a:pt x="3680" y="61864"/>
                  </a:lnTo>
                  <a:lnTo>
                    <a:pt x="3467" y="58869"/>
                  </a:lnTo>
                  <a:lnTo>
                    <a:pt x="3263" y="55770"/>
                  </a:lnTo>
                  <a:lnTo>
                    <a:pt x="3068" y="52569"/>
                  </a:lnTo>
                  <a:lnTo>
                    <a:pt x="2877" y="49161"/>
                  </a:lnTo>
                  <a:lnTo>
                    <a:pt x="2690" y="45649"/>
                  </a:lnTo>
                  <a:lnTo>
                    <a:pt x="2513" y="42034"/>
                  </a:lnTo>
                  <a:lnTo>
                    <a:pt x="2344" y="38213"/>
                  </a:lnTo>
                  <a:lnTo>
                    <a:pt x="2180" y="34392"/>
                  </a:lnTo>
                  <a:lnTo>
                    <a:pt x="2024" y="30364"/>
                  </a:lnTo>
                  <a:lnTo>
                    <a:pt x="1878" y="26233"/>
                  </a:lnTo>
                  <a:lnTo>
                    <a:pt x="1736" y="21998"/>
                  </a:lnTo>
                  <a:lnTo>
                    <a:pt x="1607" y="17661"/>
                  </a:lnTo>
                  <a:lnTo>
                    <a:pt x="1483" y="13323"/>
                  </a:lnTo>
                  <a:lnTo>
                    <a:pt x="1368" y="8779"/>
                  </a:lnTo>
                  <a:lnTo>
                    <a:pt x="1345" y="7746"/>
                  </a:lnTo>
                  <a:lnTo>
                    <a:pt x="1314" y="6713"/>
                  </a:lnTo>
                  <a:lnTo>
                    <a:pt x="1283" y="5887"/>
                  </a:lnTo>
                  <a:lnTo>
                    <a:pt x="1248" y="4958"/>
                  </a:lnTo>
                  <a:lnTo>
                    <a:pt x="1212" y="4235"/>
                  </a:lnTo>
                  <a:lnTo>
                    <a:pt x="1177" y="3512"/>
                  </a:lnTo>
                  <a:lnTo>
                    <a:pt x="1137" y="2892"/>
                  </a:lnTo>
                  <a:lnTo>
                    <a:pt x="1097" y="2272"/>
                  </a:lnTo>
                  <a:lnTo>
                    <a:pt x="1052" y="1756"/>
                  </a:lnTo>
                  <a:lnTo>
                    <a:pt x="1008" y="1240"/>
                  </a:lnTo>
                  <a:lnTo>
                    <a:pt x="964" y="826"/>
                  </a:lnTo>
                  <a:lnTo>
                    <a:pt x="919" y="517"/>
                  </a:lnTo>
                  <a:lnTo>
                    <a:pt x="875" y="310"/>
                  </a:lnTo>
                  <a:lnTo>
                    <a:pt x="826" y="103"/>
                  </a:lnTo>
                  <a:lnTo>
                    <a:pt x="7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0" name="Google Shape;1554;p62">
              <a:extLst>
                <a:ext uri="{FF2B5EF4-FFF2-40B4-BE49-F238E27FC236}">
                  <a16:creationId xmlns:a16="http://schemas.microsoft.com/office/drawing/2014/main" id="{6E49F7B4-FD8D-FB4F-9C94-31BE69B7FBE0}"/>
                </a:ext>
              </a:extLst>
            </p:cNvPr>
            <p:cNvSpPr/>
            <p:nvPr/>
          </p:nvSpPr>
          <p:spPr>
            <a:xfrm rot="10800000">
              <a:off x="3545518" y="2083514"/>
              <a:ext cx="210904" cy="75042"/>
            </a:xfrm>
            <a:custGeom>
              <a:avLst/>
              <a:gdLst/>
              <a:ahLst/>
              <a:cxnLst/>
              <a:rect l="l" t="t" r="r" b="b"/>
              <a:pathLst>
                <a:path w="13500" h="106067" extrusionOk="0">
                  <a:moveTo>
                    <a:pt x="684" y="0"/>
                  </a:moveTo>
                  <a:lnTo>
                    <a:pt x="640" y="104"/>
                  </a:lnTo>
                  <a:lnTo>
                    <a:pt x="595" y="310"/>
                  </a:lnTo>
                  <a:lnTo>
                    <a:pt x="551" y="517"/>
                  </a:lnTo>
                  <a:lnTo>
                    <a:pt x="506" y="827"/>
                  </a:lnTo>
                  <a:lnTo>
                    <a:pt x="462" y="1136"/>
                  </a:lnTo>
                  <a:lnTo>
                    <a:pt x="418" y="1550"/>
                  </a:lnTo>
                  <a:lnTo>
                    <a:pt x="373" y="2066"/>
                  </a:lnTo>
                  <a:lnTo>
                    <a:pt x="311" y="2995"/>
                  </a:lnTo>
                  <a:lnTo>
                    <a:pt x="253" y="4028"/>
                  </a:lnTo>
                  <a:lnTo>
                    <a:pt x="200" y="5268"/>
                  </a:lnTo>
                  <a:lnTo>
                    <a:pt x="156" y="6507"/>
                  </a:lnTo>
                  <a:lnTo>
                    <a:pt x="111" y="7850"/>
                  </a:lnTo>
                  <a:lnTo>
                    <a:pt x="80" y="9295"/>
                  </a:lnTo>
                  <a:lnTo>
                    <a:pt x="49" y="10741"/>
                  </a:lnTo>
                  <a:lnTo>
                    <a:pt x="27" y="12290"/>
                  </a:lnTo>
                  <a:lnTo>
                    <a:pt x="9" y="13840"/>
                  </a:lnTo>
                  <a:lnTo>
                    <a:pt x="0" y="15492"/>
                  </a:lnTo>
                  <a:lnTo>
                    <a:pt x="0" y="17145"/>
                  </a:lnTo>
                  <a:lnTo>
                    <a:pt x="0" y="18797"/>
                  </a:lnTo>
                  <a:lnTo>
                    <a:pt x="14" y="20449"/>
                  </a:lnTo>
                  <a:lnTo>
                    <a:pt x="31" y="21999"/>
                  </a:lnTo>
                  <a:lnTo>
                    <a:pt x="58" y="23651"/>
                  </a:lnTo>
                  <a:lnTo>
                    <a:pt x="89" y="25200"/>
                  </a:lnTo>
                  <a:lnTo>
                    <a:pt x="205" y="29744"/>
                  </a:lnTo>
                  <a:lnTo>
                    <a:pt x="324" y="34185"/>
                  </a:lnTo>
                  <a:lnTo>
                    <a:pt x="458" y="38523"/>
                  </a:lnTo>
                  <a:lnTo>
                    <a:pt x="595" y="42758"/>
                  </a:lnTo>
                  <a:lnTo>
                    <a:pt x="742" y="46889"/>
                  </a:lnTo>
                  <a:lnTo>
                    <a:pt x="893" y="50916"/>
                  </a:lnTo>
                  <a:lnTo>
                    <a:pt x="1052" y="54841"/>
                  </a:lnTo>
                  <a:lnTo>
                    <a:pt x="1221" y="58559"/>
                  </a:lnTo>
                  <a:lnTo>
                    <a:pt x="1394" y="62174"/>
                  </a:lnTo>
                  <a:lnTo>
                    <a:pt x="1576" y="65685"/>
                  </a:lnTo>
                  <a:lnTo>
                    <a:pt x="1767" y="69093"/>
                  </a:lnTo>
                  <a:lnTo>
                    <a:pt x="1958" y="72398"/>
                  </a:lnTo>
                  <a:lnTo>
                    <a:pt x="2158" y="75497"/>
                  </a:lnTo>
                  <a:lnTo>
                    <a:pt x="2362" y="78492"/>
                  </a:lnTo>
                  <a:lnTo>
                    <a:pt x="2575" y="81383"/>
                  </a:lnTo>
                  <a:lnTo>
                    <a:pt x="2793" y="84069"/>
                  </a:lnTo>
                  <a:lnTo>
                    <a:pt x="3010" y="86651"/>
                  </a:lnTo>
                  <a:lnTo>
                    <a:pt x="3236" y="89026"/>
                  </a:lnTo>
                  <a:lnTo>
                    <a:pt x="3467" y="91298"/>
                  </a:lnTo>
                  <a:lnTo>
                    <a:pt x="3702" y="93467"/>
                  </a:lnTo>
                  <a:lnTo>
                    <a:pt x="3942" y="95429"/>
                  </a:lnTo>
                  <a:lnTo>
                    <a:pt x="4186" y="97185"/>
                  </a:lnTo>
                  <a:lnTo>
                    <a:pt x="4435" y="98837"/>
                  </a:lnTo>
                  <a:lnTo>
                    <a:pt x="4684" y="100283"/>
                  </a:lnTo>
                  <a:lnTo>
                    <a:pt x="4941" y="101626"/>
                  </a:lnTo>
                  <a:lnTo>
                    <a:pt x="5198" y="102762"/>
                  </a:lnTo>
                  <a:lnTo>
                    <a:pt x="5456" y="103795"/>
                  </a:lnTo>
                  <a:lnTo>
                    <a:pt x="5718" y="104621"/>
                  </a:lnTo>
                  <a:lnTo>
                    <a:pt x="5984" y="105241"/>
                  </a:lnTo>
                  <a:lnTo>
                    <a:pt x="6250" y="105654"/>
                  </a:lnTo>
                  <a:lnTo>
                    <a:pt x="6521" y="105964"/>
                  </a:lnTo>
                  <a:lnTo>
                    <a:pt x="6792" y="106067"/>
                  </a:lnTo>
                  <a:lnTo>
                    <a:pt x="7058" y="105964"/>
                  </a:lnTo>
                  <a:lnTo>
                    <a:pt x="7320" y="105757"/>
                  </a:lnTo>
                  <a:lnTo>
                    <a:pt x="7582" y="105241"/>
                  </a:lnTo>
                  <a:lnTo>
                    <a:pt x="7844" y="104724"/>
                  </a:lnTo>
                  <a:lnTo>
                    <a:pt x="8097" y="103898"/>
                  </a:lnTo>
                  <a:lnTo>
                    <a:pt x="8355" y="102969"/>
                  </a:lnTo>
                  <a:lnTo>
                    <a:pt x="8603" y="101936"/>
                  </a:lnTo>
                  <a:lnTo>
                    <a:pt x="8852" y="100696"/>
                  </a:lnTo>
                  <a:lnTo>
                    <a:pt x="9096" y="99354"/>
                  </a:lnTo>
                  <a:lnTo>
                    <a:pt x="9336" y="97805"/>
                  </a:lnTo>
                  <a:lnTo>
                    <a:pt x="9575" y="96049"/>
                  </a:lnTo>
                  <a:lnTo>
                    <a:pt x="9806" y="94190"/>
                  </a:lnTo>
                  <a:lnTo>
                    <a:pt x="10037" y="92228"/>
                  </a:lnTo>
                  <a:lnTo>
                    <a:pt x="10263" y="90059"/>
                  </a:lnTo>
                  <a:lnTo>
                    <a:pt x="10485" y="87787"/>
                  </a:lnTo>
                  <a:lnTo>
                    <a:pt x="10698" y="85411"/>
                  </a:lnTo>
                  <a:lnTo>
                    <a:pt x="10911" y="82829"/>
                  </a:lnTo>
                  <a:lnTo>
                    <a:pt x="11120" y="80144"/>
                  </a:lnTo>
                  <a:lnTo>
                    <a:pt x="11320" y="77356"/>
                  </a:lnTo>
                  <a:lnTo>
                    <a:pt x="11515" y="74361"/>
                  </a:lnTo>
                  <a:lnTo>
                    <a:pt x="11706" y="71262"/>
                  </a:lnTo>
                  <a:lnTo>
                    <a:pt x="11892" y="68061"/>
                  </a:lnTo>
                  <a:lnTo>
                    <a:pt x="12070" y="64652"/>
                  </a:lnTo>
                  <a:lnTo>
                    <a:pt x="12247" y="61244"/>
                  </a:lnTo>
                  <a:lnTo>
                    <a:pt x="12412" y="57630"/>
                  </a:lnTo>
                  <a:lnTo>
                    <a:pt x="12572" y="53912"/>
                  </a:lnTo>
                  <a:lnTo>
                    <a:pt x="12727" y="50090"/>
                  </a:lnTo>
                  <a:lnTo>
                    <a:pt x="12878" y="46166"/>
                  </a:lnTo>
                  <a:lnTo>
                    <a:pt x="13015" y="42035"/>
                  </a:lnTo>
                  <a:lnTo>
                    <a:pt x="13149" y="37903"/>
                  </a:lnTo>
                  <a:lnTo>
                    <a:pt x="13277" y="33566"/>
                  </a:lnTo>
                  <a:lnTo>
                    <a:pt x="13397" y="29228"/>
                  </a:lnTo>
                  <a:lnTo>
                    <a:pt x="13433" y="27679"/>
                  </a:lnTo>
                  <a:lnTo>
                    <a:pt x="13459" y="26130"/>
                  </a:lnTo>
                  <a:lnTo>
                    <a:pt x="13482" y="24477"/>
                  </a:lnTo>
                  <a:lnTo>
                    <a:pt x="13495" y="22825"/>
                  </a:lnTo>
                  <a:lnTo>
                    <a:pt x="13499" y="21172"/>
                  </a:lnTo>
                  <a:lnTo>
                    <a:pt x="13499" y="19623"/>
                  </a:lnTo>
                  <a:lnTo>
                    <a:pt x="13495" y="17971"/>
                  </a:lnTo>
                  <a:lnTo>
                    <a:pt x="13482" y="16318"/>
                  </a:lnTo>
                  <a:lnTo>
                    <a:pt x="13459" y="14769"/>
                  </a:lnTo>
                  <a:lnTo>
                    <a:pt x="13433" y="13323"/>
                  </a:lnTo>
                  <a:lnTo>
                    <a:pt x="13402" y="11877"/>
                  </a:lnTo>
                  <a:lnTo>
                    <a:pt x="13362" y="10431"/>
                  </a:lnTo>
                  <a:lnTo>
                    <a:pt x="13317" y="9192"/>
                  </a:lnTo>
                  <a:lnTo>
                    <a:pt x="13264" y="7953"/>
                  </a:lnTo>
                  <a:lnTo>
                    <a:pt x="13211" y="6817"/>
                  </a:lnTo>
                  <a:lnTo>
                    <a:pt x="13149" y="5887"/>
                  </a:lnTo>
                  <a:lnTo>
                    <a:pt x="13082" y="5061"/>
                  </a:lnTo>
                  <a:lnTo>
                    <a:pt x="13015" y="4441"/>
                  </a:lnTo>
                  <a:lnTo>
                    <a:pt x="12944" y="3925"/>
                  </a:lnTo>
                  <a:lnTo>
                    <a:pt x="12873" y="3615"/>
                  </a:lnTo>
                  <a:lnTo>
                    <a:pt x="12802" y="3409"/>
                  </a:lnTo>
                  <a:lnTo>
                    <a:pt x="12731" y="3512"/>
                  </a:lnTo>
                  <a:lnTo>
                    <a:pt x="12665" y="3615"/>
                  </a:lnTo>
                  <a:lnTo>
                    <a:pt x="12594" y="3925"/>
                  </a:lnTo>
                  <a:lnTo>
                    <a:pt x="12527" y="4441"/>
                  </a:lnTo>
                  <a:lnTo>
                    <a:pt x="12461" y="5061"/>
                  </a:lnTo>
                  <a:lnTo>
                    <a:pt x="12398" y="5784"/>
                  </a:lnTo>
                  <a:lnTo>
                    <a:pt x="12341" y="6713"/>
                  </a:lnTo>
                  <a:lnTo>
                    <a:pt x="12283" y="7746"/>
                  </a:lnTo>
                  <a:lnTo>
                    <a:pt x="12234" y="8882"/>
                  </a:lnTo>
                  <a:lnTo>
                    <a:pt x="12185" y="10225"/>
                  </a:lnTo>
                  <a:lnTo>
                    <a:pt x="12145" y="11671"/>
                  </a:lnTo>
                  <a:lnTo>
                    <a:pt x="12052" y="15079"/>
                  </a:lnTo>
                  <a:lnTo>
                    <a:pt x="11955" y="18384"/>
                  </a:lnTo>
                  <a:lnTo>
                    <a:pt x="11848" y="21586"/>
                  </a:lnTo>
                  <a:lnTo>
                    <a:pt x="11737" y="24787"/>
                  </a:lnTo>
                  <a:lnTo>
                    <a:pt x="11617" y="27885"/>
                  </a:lnTo>
                  <a:lnTo>
                    <a:pt x="11493" y="30881"/>
                  </a:lnTo>
                  <a:lnTo>
                    <a:pt x="11364" y="33772"/>
                  </a:lnTo>
                  <a:lnTo>
                    <a:pt x="11231" y="36561"/>
                  </a:lnTo>
                  <a:lnTo>
                    <a:pt x="11089" y="39246"/>
                  </a:lnTo>
                  <a:lnTo>
                    <a:pt x="10947" y="41931"/>
                  </a:lnTo>
                  <a:lnTo>
                    <a:pt x="10796" y="44410"/>
                  </a:lnTo>
                  <a:lnTo>
                    <a:pt x="10641" y="46889"/>
                  </a:lnTo>
                  <a:lnTo>
                    <a:pt x="10481" y="49264"/>
                  </a:lnTo>
                  <a:lnTo>
                    <a:pt x="10317" y="51433"/>
                  </a:lnTo>
                  <a:lnTo>
                    <a:pt x="10148" y="53602"/>
                  </a:lnTo>
                  <a:lnTo>
                    <a:pt x="9975" y="55667"/>
                  </a:lnTo>
                  <a:lnTo>
                    <a:pt x="9797" y="57526"/>
                  </a:lnTo>
                  <a:lnTo>
                    <a:pt x="9615" y="59385"/>
                  </a:lnTo>
                  <a:lnTo>
                    <a:pt x="9433" y="61038"/>
                  </a:lnTo>
                  <a:lnTo>
                    <a:pt x="9247" y="62587"/>
                  </a:lnTo>
                  <a:lnTo>
                    <a:pt x="9056" y="64136"/>
                  </a:lnTo>
                  <a:lnTo>
                    <a:pt x="8861" y="65479"/>
                  </a:lnTo>
                  <a:lnTo>
                    <a:pt x="8665" y="66718"/>
                  </a:lnTo>
                  <a:lnTo>
                    <a:pt x="8465" y="67751"/>
                  </a:lnTo>
                  <a:lnTo>
                    <a:pt x="8261" y="68784"/>
                  </a:lnTo>
                  <a:lnTo>
                    <a:pt x="8057" y="69610"/>
                  </a:lnTo>
                  <a:lnTo>
                    <a:pt x="7853" y="70333"/>
                  </a:lnTo>
                  <a:lnTo>
                    <a:pt x="7644" y="70952"/>
                  </a:lnTo>
                  <a:lnTo>
                    <a:pt x="7436" y="71469"/>
                  </a:lnTo>
                  <a:lnTo>
                    <a:pt x="7223" y="71779"/>
                  </a:lnTo>
                  <a:lnTo>
                    <a:pt x="7010" y="71985"/>
                  </a:lnTo>
                  <a:lnTo>
                    <a:pt x="6792" y="72088"/>
                  </a:lnTo>
                  <a:lnTo>
                    <a:pt x="6570" y="71985"/>
                  </a:lnTo>
                  <a:lnTo>
                    <a:pt x="6348" y="71779"/>
                  </a:lnTo>
                  <a:lnTo>
                    <a:pt x="6131" y="71366"/>
                  </a:lnTo>
                  <a:lnTo>
                    <a:pt x="5913" y="70952"/>
                  </a:lnTo>
                  <a:lnTo>
                    <a:pt x="5700" y="70333"/>
                  </a:lnTo>
                  <a:lnTo>
                    <a:pt x="5487" y="69507"/>
                  </a:lnTo>
                  <a:lnTo>
                    <a:pt x="5278" y="68577"/>
                  </a:lnTo>
                  <a:lnTo>
                    <a:pt x="5070" y="67544"/>
                  </a:lnTo>
                  <a:lnTo>
                    <a:pt x="4866" y="66408"/>
                  </a:lnTo>
                  <a:lnTo>
                    <a:pt x="4666" y="65169"/>
                  </a:lnTo>
                  <a:lnTo>
                    <a:pt x="4466" y="63723"/>
                  </a:lnTo>
                  <a:lnTo>
                    <a:pt x="4271" y="62174"/>
                  </a:lnTo>
                  <a:lnTo>
                    <a:pt x="4080" y="60521"/>
                  </a:lnTo>
                  <a:lnTo>
                    <a:pt x="3893" y="58766"/>
                  </a:lnTo>
                  <a:lnTo>
                    <a:pt x="3711" y="56803"/>
                  </a:lnTo>
                  <a:lnTo>
                    <a:pt x="3529" y="54841"/>
                  </a:lnTo>
                  <a:lnTo>
                    <a:pt x="3356" y="52672"/>
                  </a:lnTo>
                  <a:lnTo>
                    <a:pt x="3188" y="50503"/>
                  </a:lnTo>
                  <a:lnTo>
                    <a:pt x="3019" y="48128"/>
                  </a:lnTo>
                  <a:lnTo>
                    <a:pt x="2859" y="45649"/>
                  </a:lnTo>
                  <a:lnTo>
                    <a:pt x="2704" y="43171"/>
                  </a:lnTo>
                  <a:lnTo>
                    <a:pt x="2553" y="40485"/>
                  </a:lnTo>
                  <a:lnTo>
                    <a:pt x="2406" y="37697"/>
                  </a:lnTo>
                  <a:lnTo>
                    <a:pt x="2269" y="34908"/>
                  </a:lnTo>
                  <a:lnTo>
                    <a:pt x="2131" y="31913"/>
                  </a:lnTo>
                  <a:lnTo>
                    <a:pt x="2007" y="28918"/>
                  </a:lnTo>
                  <a:lnTo>
                    <a:pt x="1883" y="25717"/>
                  </a:lnTo>
                  <a:lnTo>
                    <a:pt x="1767" y="22515"/>
                  </a:lnTo>
                  <a:lnTo>
                    <a:pt x="1656" y="19210"/>
                  </a:lnTo>
                  <a:lnTo>
                    <a:pt x="1554" y="15802"/>
                  </a:lnTo>
                  <a:lnTo>
                    <a:pt x="1456" y="12290"/>
                  </a:lnTo>
                  <a:lnTo>
                    <a:pt x="1368" y="8779"/>
                  </a:lnTo>
                  <a:lnTo>
                    <a:pt x="1341" y="7746"/>
                  </a:lnTo>
                  <a:lnTo>
                    <a:pt x="1314" y="6713"/>
                  </a:lnTo>
                  <a:lnTo>
                    <a:pt x="1283" y="5887"/>
                  </a:lnTo>
                  <a:lnTo>
                    <a:pt x="1248" y="5061"/>
                  </a:lnTo>
                  <a:lnTo>
                    <a:pt x="1212" y="4235"/>
                  </a:lnTo>
                  <a:lnTo>
                    <a:pt x="1177" y="3512"/>
                  </a:lnTo>
                  <a:lnTo>
                    <a:pt x="1137" y="2892"/>
                  </a:lnTo>
                  <a:lnTo>
                    <a:pt x="1097" y="2273"/>
                  </a:lnTo>
                  <a:lnTo>
                    <a:pt x="1052" y="1756"/>
                  </a:lnTo>
                  <a:lnTo>
                    <a:pt x="1008" y="1240"/>
                  </a:lnTo>
                  <a:lnTo>
                    <a:pt x="964" y="930"/>
                  </a:lnTo>
                  <a:lnTo>
                    <a:pt x="919" y="517"/>
                  </a:lnTo>
                  <a:lnTo>
                    <a:pt x="870" y="310"/>
                  </a:lnTo>
                  <a:lnTo>
                    <a:pt x="826" y="104"/>
                  </a:lnTo>
                  <a:lnTo>
                    <a:pt x="7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1" name="Google Shape;1555;p62">
              <a:extLst>
                <a:ext uri="{FF2B5EF4-FFF2-40B4-BE49-F238E27FC236}">
                  <a16:creationId xmlns:a16="http://schemas.microsoft.com/office/drawing/2014/main" id="{3D54BD8D-6845-BD47-9ED8-5A2D5EA8CEC4}"/>
                </a:ext>
              </a:extLst>
            </p:cNvPr>
            <p:cNvSpPr/>
            <p:nvPr/>
          </p:nvSpPr>
          <p:spPr>
            <a:xfrm rot="10800000">
              <a:off x="3604401" y="2141201"/>
              <a:ext cx="82612" cy="87025"/>
            </a:xfrm>
            <a:custGeom>
              <a:avLst/>
              <a:gdLst/>
              <a:ahLst/>
              <a:cxnLst/>
              <a:rect l="l" t="t" r="r" b="b"/>
              <a:pathLst>
                <a:path w="5288" h="123004" extrusionOk="0">
                  <a:moveTo>
                    <a:pt x="2509" y="0"/>
                  </a:moveTo>
                  <a:lnTo>
                    <a:pt x="2376" y="310"/>
                  </a:lnTo>
                  <a:lnTo>
                    <a:pt x="2242" y="620"/>
                  </a:lnTo>
                  <a:lnTo>
                    <a:pt x="2114" y="1239"/>
                  </a:lnTo>
                  <a:lnTo>
                    <a:pt x="1985" y="1859"/>
                  </a:lnTo>
                  <a:lnTo>
                    <a:pt x="1861" y="2685"/>
                  </a:lnTo>
                  <a:lnTo>
                    <a:pt x="1736" y="3718"/>
                  </a:lnTo>
                  <a:lnTo>
                    <a:pt x="1617" y="4751"/>
                  </a:lnTo>
                  <a:lnTo>
                    <a:pt x="1501" y="5990"/>
                  </a:lnTo>
                  <a:lnTo>
                    <a:pt x="1386" y="7333"/>
                  </a:lnTo>
                  <a:lnTo>
                    <a:pt x="1275" y="8882"/>
                  </a:lnTo>
                  <a:lnTo>
                    <a:pt x="1168" y="10431"/>
                  </a:lnTo>
                  <a:lnTo>
                    <a:pt x="1062" y="12187"/>
                  </a:lnTo>
                  <a:lnTo>
                    <a:pt x="964" y="14046"/>
                  </a:lnTo>
                  <a:lnTo>
                    <a:pt x="866" y="15905"/>
                  </a:lnTo>
                  <a:lnTo>
                    <a:pt x="778" y="17971"/>
                  </a:lnTo>
                  <a:lnTo>
                    <a:pt x="689" y="20139"/>
                  </a:lnTo>
                  <a:lnTo>
                    <a:pt x="604" y="22308"/>
                  </a:lnTo>
                  <a:lnTo>
                    <a:pt x="529" y="24684"/>
                  </a:lnTo>
                  <a:lnTo>
                    <a:pt x="454" y="27059"/>
                  </a:lnTo>
                  <a:lnTo>
                    <a:pt x="383" y="29538"/>
                  </a:lnTo>
                  <a:lnTo>
                    <a:pt x="320" y="32120"/>
                  </a:lnTo>
                  <a:lnTo>
                    <a:pt x="263" y="34805"/>
                  </a:lnTo>
                  <a:lnTo>
                    <a:pt x="209" y="37490"/>
                  </a:lnTo>
                  <a:lnTo>
                    <a:pt x="161" y="40279"/>
                  </a:lnTo>
                  <a:lnTo>
                    <a:pt x="121" y="43170"/>
                  </a:lnTo>
                  <a:lnTo>
                    <a:pt x="85" y="46062"/>
                  </a:lnTo>
                  <a:lnTo>
                    <a:pt x="54" y="49057"/>
                  </a:lnTo>
                  <a:lnTo>
                    <a:pt x="32" y="52052"/>
                  </a:lnTo>
                  <a:lnTo>
                    <a:pt x="14" y="55151"/>
                  </a:lnTo>
                  <a:lnTo>
                    <a:pt x="5" y="58249"/>
                  </a:lnTo>
                  <a:lnTo>
                    <a:pt x="1" y="61451"/>
                  </a:lnTo>
                  <a:lnTo>
                    <a:pt x="5" y="64652"/>
                  </a:lnTo>
                  <a:lnTo>
                    <a:pt x="14" y="67751"/>
                  </a:lnTo>
                  <a:lnTo>
                    <a:pt x="32" y="70849"/>
                  </a:lnTo>
                  <a:lnTo>
                    <a:pt x="54" y="73844"/>
                  </a:lnTo>
                  <a:lnTo>
                    <a:pt x="85" y="76839"/>
                  </a:lnTo>
                  <a:lnTo>
                    <a:pt x="121" y="79731"/>
                  </a:lnTo>
                  <a:lnTo>
                    <a:pt x="161" y="82623"/>
                  </a:lnTo>
                  <a:lnTo>
                    <a:pt x="209" y="85411"/>
                  </a:lnTo>
                  <a:lnTo>
                    <a:pt x="263" y="88096"/>
                  </a:lnTo>
                  <a:lnTo>
                    <a:pt x="320" y="90782"/>
                  </a:lnTo>
                  <a:lnTo>
                    <a:pt x="383" y="93363"/>
                  </a:lnTo>
                  <a:lnTo>
                    <a:pt x="454" y="95842"/>
                  </a:lnTo>
                  <a:lnTo>
                    <a:pt x="529" y="98218"/>
                  </a:lnTo>
                  <a:lnTo>
                    <a:pt x="604" y="100593"/>
                  </a:lnTo>
                  <a:lnTo>
                    <a:pt x="689" y="102865"/>
                  </a:lnTo>
                  <a:lnTo>
                    <a:pt x="778" y="104931"/>
                  </a:lnTo>
                  <a:lnTo>
                    <a:pt x="866" y="106996"/>
                  </a:lnTo>
                  <a:lnTo>
                    <a:pt x="964" y="108958"/>
                  </a:lnTo>
                  <a:lnTo>
                    <a:pt x="1062" y="110714"/>
                  </a:lnTo>
                  <a:lnTo>
                    <a:pt x="1168" y="112470"/>
                  </a:lnTo>
                  <a:lnTo>
                    <a:pt x="1275" y="114019"/>
                  </a:lnTo>
                  <a:lnTo>
                    <a:pt x="1386" y="115568"/>
                  </a:lnTo>
                  <a:lnTo>
                    <a:pt x="1501" y="116911"/>
                  </a:lnTo>
                  <a:lnTo>
                    <a:pt x="1617" y="118150"/>
                  </a:lnTo>
                  <a:lnTo>
                    <a:pt x="1736" y="119286"/>
                  </a:lnTo>
                  <a:lnTo>
                    <a:pt x="1861" y="120216"/>
                  </a:lnTo>
                  <a:lnTo>
                    <a:pt x="1985" y="121042"/>
                  </a:lnTo>
                  <a:lnTo>
                    <a:pt x="2114" y="121765"/>
                  </a:lnTo>
                  <a:lnTo>
                    <a:pt x="2242" y="122281"/>
                  </a:lnTo>
                  <a:lnTo>
                    <a:pt x="2376" y="122694"/>
                  </a:lnTo>
                  <a:lnTo>
                    <a:pt x="2509" y="122901"/>
                  </a:lnTo>
                  <a:lnTo>
                    <a:pt x="2646" y="123004"/>
                  </a:lnTo>
                  <a:lnTo>
                    <a:pt x="2780" y="122901"/>
                  </a:lnTo>
                  <a:lnTo>
                    <a:pt x="2917" y="122694"/>
                  </a:lnTo>
                  <a:lnTo>
                    <a:pt x="3050" y="122281"/>
                  </a:lnTo>
                  <a:lnTo>
                    <a:pt x="3179" y="121765"/>
                  </a:lnTo>
                  <a:lnTo>
                    <a:pt x="3308" y="121042"/>
                  </a:lnTo>
                  <a:lnTo>
                    <a:pt x="3432" y="120216"/>
                  </a:lnTo>
                  <a:lnTo>
                    <a:pt x="3556" y="119286"/>
                  </a:lnTo>
                  <a:lnTo>
                    <a:pt x="3676" y="118150"/>
                  </a:lnTo>
                  <a:lnTo>
                    <a:pt x="3792" y="116911"/>
                  </a:lnTo>
                  <a:lnTo>
                    <a:pt x="3907" y="115568"/>
                  </a:lnTo>
                  <a:lnTo>
                    <a:pt x="4018" y="114019"/>
                  </a:lnTo>
                  <a:lnTo>
                    <a:pt x="4125" y="112470"/>
                  </a:lnTo>
                  <a:lnTo>
                    <a:pt x="4227" y="110714"/>
                  </a:lnTo>
                  <a:lnTo>
                    <a:pt x="4329" y="108958"/>
                  </a:lnTo>
                  <a:lnTo>
                    <a:pt x="4422" y="106996"/>
                  </a:lnTo>
                  <a:lnTo>
                    <a:pt x="4515" y="104931"/>
                  </a:lnTo>
                  <a:lnTo>
                    <a:pt x="4604" y="102865"/>
                  </a:lnTo>
                  <a:lnTo>
                    <a:pt x="4684" y="100593"/>
                  </a:lnTo>
                  <a:lnTo>
                    <a:pt x="4764" y="98218"/>
                  </a:lnTo>
                  <a:lnTo>
                    <a:pt x="4839" y="95842"/>
                  </a:lnTo>
                  <a:lnTo>
                    <a:pt x="4906" y="93363"/>
                  </a:lnTo>
                  <a:lnTo>
                    <a:pt x="4972" y="90782"/>
                  </a:lnTo>
                  <a:lnTo>
                    <a:pt x="5030" y="88096"/>
                  </a:lnTo>
                  <a:lnTo>
                    <a:pt x="5083" y="85411"/>
                  </a:lnTo>
                  <a:lnTo>
                    <a:pt x="5128" y="82623"/>
                  </a:lnTo>
                  <a:lnTo>
                    <a:pt x="5172" y="79731"/>
                  </a:lnTo>
                  <a:lnTo>
                    <a:pt x="5208" y="76839"/>
                  </a:lnTo>
                  <a:lnTo>
                    <a:pt x="5234" y="73844"/>
                  </a:lnTo>
                  <a:lnTo>
                    <a:pt x="5261" y="70849"/>
                  </a:lnTo>
                  <a:lnTo>
                    <a:pt x="5274" y="67751"/>
                  </a:lnTo>
                  <a:lnTo>
                    <a:pt x="5288" y="64652"/>
                  </a:lnTo>
                  <a:lnTo>
                    <a:pt x="5288" y="61451"/>
                  </a:lnTo>
                  <a:lnTo>
                    <a:pt x="5288" y="58249"/>
                  </a:lnTo>
                  <a:lnTo>
                    <a:pt x="5274" y="55151"/>
                  </a:lnTo>
                  <a:lnTo>
                    <a:pt x="5261" y="52052"/>
                  </a:lnTo>
                  <a:lnTo>
                    <a:pt x="5234" y="49057"/>
                  </a:lnTo>
                  <a:lnTo>
                    <a:pt x="5208" y="46062"/>
                  </a:lnTo>
                  <a:lnTo>
                    <a:pt x="5172" y="43170"/>
                  </a:lnTo>
                  <a:lnTo>
                    <a:pt x="5128" y="40279"/>
                  </a:lnTo>
                  <a:lnTo>
                    <a:pt x="5083" y="37490"/>
                  </a:lnTo>
                  <a:lnTo>
                    <a:pt x="5030" y="34805"/>
                  </a:lnTo>
                  <a:lnTo>
                    <a:pt x="4972" y="32120"/>
                  </a:lnTo>
                  <a:lnTo>
                    <a:pt x="4906" y="29538"/>
                  </a:lnTo>
                  <a:lnTo>
                    <a:pt x="4839" y="27059"/>
                  </a:lnTo>
                  <a:lnTo>
                    <a:pt x="4764" y="24684"/>
                  </a:lnTo>
                  <a:lnTo>
                    <a:pt x="4684" y="22308"/>
                  </a:lnTo>
                  <a:lnTo>
                    <a:pt x="4604" y="20139"/>
                  </a:lnTo>
                  <a:lnTo>
                    <a:pt x="4515" y="17971"/>
                  </a:lnTo>
                  <a:lnTo>
                    <a:pt x="4422" y="15905"/>
                  </a:lnTo>
                  <a:lnTo>
                    <a:pt x="4329" y="14046"/>
                  </a:lnTo>
                  <a:lnTo>
                    <a:pt x="4227" y="12187"/>
                  </a:lnTo>
                  <a:lnTo>
                    <a:pt x="4125" y="10431"/>
                  </a:lnTo>
                  <a:lnTo>
                    <a:pt x="4018" y="8882"/>
                  </a:lnTo>
                  <a:lnTo>
                    <a:pt x="3907" y="7333"/>
                  </a:lnTo>
                  <a:lnTo>
                    <a:pt x="3792" y="5990"/>
                  </a:lnTo>
                  <a:lnTo>
                    <a:pt x="3676" y="4751"/>
                  </a:lnTo>
                  <a:lnTo>
                    <a:pt x="3556" y="3718"/>
                  </a:lnTo>
                  <a:lnTo>
                    <a:pt x="3432" y="2685"/>
                  </a:lnTo>
                  <a:lnTo>
                    <a:pt x="3308" y="1859"/>
                  </a:lnTo>
                  <a:lnTo>
                    <a:pt x="3179" y="1239"/>
                  </a:lnTo>
                  <a:lnTo>
                    <a:pt x="3050" y="620"/>
                  </a:lnTo>
                  <a:lnTo>
                    <a:pt x="2917" y="310"/>
                  </a:lnTo>
                  <a:lnTo>
                    <a:pt x="27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6"/>
          <p:cNvSpPr txBox="1">
            <a:spLocks noGrp="1"/>
          </p:cNvSpPr>
          <p:nvPr>
            <p:ph type="subTitle" idx="1"/>
          </p:nvPr>
        </p:nvSpPr>
        <p:spPr>
          <a:xfrm>
            <a:off x="1060704" y="925972"/>
            <a:ext cx="2857500" cy="44051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4. Authentication</a:t>
            </a:r>
            <a:endParaRPr sz="1800"/>
          </a:p>
        </p:txBody>
      </p:sp>
      <p:sp>
        <p:nvSpPr>
          <p:cNvPr id="2" name="TextBox 1">
            <a:extLst>
              <a:ext uri="{FF2B5EF4-FFF2-40B4-BE49-F238E27FC236}">
                <a16:creationId xmlns:a16="http://schemas.microsoft.com/office/drawing/2014/main" id="{DFCB09E6-4FB8-483B-B78E-66FB50E0FD49}"/>
              </a:ext>
            </a:extLst>
          </p:cNvPr>
          <p:cNvSpPr txBox="1"/>
          <p:nvPr/>
        </p:nvSpPr>
        <p:spPr>
          <a:xfrm>
            <a:off x="355780" y="1413638"/>
            <a:ext cx="3887036" cy="2893100"/>
          </a:xfrm>
          <a:prstGeom prst="rect">
            <a:avLst/>
          </a:prstGeom>
          <a:noFill/>
        </p:spPr>
        <p:txBody>
          <a:bodyPr wrap="square" rtlCol="0">
            <a:spAutoFit/>
          </a:bodyPr>
          <a:lstStyle/>
          <a:p>
            <a:pPr algn="just"/>
            <a:r>
              <a:rPr lang="en-US"/>
              <a:t>In Shared Key authentication, the WEP key is used for authentication in a four-step challenge-response handshake:</a:t>
            </a:r>
          </a:p>
          <a:p>
            <a:pPr marL="285750" indent="-285750" algn="just">
              <a:buFont typeface="Arial" panose="020B0604020202020204" pitchFamily="34" charset="0"/>
              <a:buChar char="•"/>
            </a:pPr>
            <a:r>
              <a:rPr lang="en-US"/>
              <a:t>The client sends an authentication request to the Access Point.</a:t>
            </a:r>
          </a:p>
          <a:p>
            <a:pPr marL="285750" indent="-285750" algn="just">
              <a:buFont typeface="Arial" panose="020B0604020202020204" pitchFamily="34" charset="0"/>
              <a:buChar char="•"/>
            </a:pPr>
            <a:r>
              <a:rPr lang="en-US"/>
              <a:t>The Access Point replies with a clear-text challenge.</a:t>
            </a:r>
          </a:p>
          <a:p>
            <a:pPr marL="285750" indent="-285750" algn="just">
              <a:buFont typeface="Arial" panose="020B0604020202020204" pitchFamily="34" charset="0"/>
              <a:buChar char="•"/>
            </a:pPr>
            <a:r>
              <a:rPr lang="en-US"/>
              <a:t>The client encrypts the challenge-text using the configured WEP key and sends it back in another authentication request.</a:t>
            </a:r>
          </a:p>
          <a:p>
            <a:pPr marL="285750" indent="-285750" algn="just">
              <a:buFont typeface="Arial" panose="020B0604020202020204" pitchFamily="34" charset="0"/>
              <a:buChar char="•"/>
            </a:pPr>
            <a:r>
              <a:rPr lang="en-US"/>
              <a:t>The Access Point decrypts the response. If this matches the challenge text, the Access Point sends back a positive reply.</a:t>
            </a:r>
          </a:p>
        </p:txBody>
      </p:sp>
      <p:pic>
        <p:nvPicPr>
          <p:cNvPr id="3" name="Picture 2">
            <a:extLst>
              <a:ext uri="{FF2B5EF4-FFF2-40B4-BE49-F238E27FC236}">
                <a16:creationId xmlns:a16="http://schemas.microsoft.com/office/drawing/2014/main" id="{ABAADA21-5A75-452D-AD9A-7ED85F961E97}"/>
              </a:ext>
            </a:extLst>
          </p:cNvPr>
          <p:cNvPicPr>
            <a:picLocks noChangeAspect="1"/>
          </p:cNvPicPr>
          <p:nvPr/>
        </p:nvPicPr>
        <p:blipFill>
          <a:blip r:embed="rId3"/>
          <a:stretch>
            <a:fillRect/>
          </a:stretch>
        </p:blipFill>
        <p:spPr>
          <a:xfrm>
            <a:off x="4454252" y="1342493"/>
            <a:ext cx="4572000" cy="3250835"/>
          </a:xfrm>
          <a:prstGeom prst="rect">
            <a:avLst/>
          </a:prstGeom>
        </p:spPr>
      </p:pic>
      <p:sp>
        <p:nvSpPr>
          <p:cNvPr id="8" name="Google Shape;389;p36">
            <a:extLst>
              <a:ext uri="{FF2B5EF4-FFF2-40B4-BE49-F238E27FC236}">
                <a16:creationId xmlns:a16="http://schemas.microsoft.com/office/drawing/2014/main" id="{6AF0F701-9CE2-FC49-88AA-BF9B2D5DD932}"/>
              </a:ext>
            </a:extLst>
          </p:cNvPr>
          <p:cNvSpPr txBox="1">
            <a:spLocks noGrp="1"/>
          </p:cNvSpPr>
          <p:nvPr>
            <p:ph type="title"/>
          </p:nvPr>
        </p:nvSpPr>
        <p:spPr>
          <a:xfrm>
            <a:off x="720000" y="357922"/>
            <a:ext cx="7704000" cy="7266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HOW IT WORKS?</a:t>
            </a:r>
            <a:endParaRPr sz="2800"/>
          </a:p>
        </p:txBody>
      </p:sp>
    </p:spTree>
    <p:extLst>
      <p:ext uri="{BB962C8B-B14F-4D97-AF65-F5344CB8AC3E}">
        <p14:creationId xmlns:p14="http://schemas.microsoft.com/office/powerpoint/2010/main" val="324492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p:nvPr/>
        </p:nvSpPr>
        <p:spPr>
          <a:xfrm>
            <a:off x="994833" y="2093379"/>
            <a:ext cx="3147000" cy="2114700"/>
          </a:xfrm>
          <a:prstGeom prst="roundRect">
            <a:avLst>
              <a:gd name="adj" fmla="val 8631"/>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5002169" y="2093379"/>
            <a:ext cx="3147000" cy="2114700"/>
          </a:xfrm>
          <a:prstGeom prst="roundRect">
            <a:avLst>
              <a:gd name="adj" fmla="val 10633"/>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2130754" y="1228029"/>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158483" y="1228029"/>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txBox="1">
            <a:spLocks noGrp="1"/>
          </p:cNvSpPr>
          <p:nvPr>
            <p:ph type="title"/>
          </p:nvPr>
        </p:nvSpPr>
        <p:spPr>
          <a:xfrm>
            <a:off x="720000" y="3862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 AND DISADVANTAGE</a:t>
            </a:r>
            <a:endParaRPr/>
          </a:p>
        </p:txBody>
      </p:sp>
      <p:sp>
        <p:nvSpPr>
          <p:cNvPr id="524" name="Google Shape;524;p39"/>
          <p:cNvSpPr txBox="1">
            <a:spLocks noGrp="1"/>
          </p:cNvSpPr>
          <p:nvPr>
            <p:ph type="subTitle" idx="2"/>
          </p:nvPr>
        </p:nvSpPr>
        <p:spPr>
          <a:xfrm>
            <a:off x="5378941" y="2093378"/>
            <a:ext cx="2495487" cy="34732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Disadvantage</a:t>
            </a:r>
            <a:endParaRPr/>
          </a:p>
        </p:txBody>
      </p:sp>
      <p:sp>
        <p:nvSpPr>
          <p:cNvPr id="525" name="Google Shape;525;p39"/>
          <p:cNvSpPr txBox="1">
            <a:spLocks noGrp="1"/>
          </p:cNvSpPr>
          <p:nvPr>
            <p:ph type="subTitle" idx="4"/>
          </p:nvPr>
        </p:nvSpPr>
        <p:spPr>
          <a:xfrm>
            <a:off x="5307162" y="2556819"/>
            <a:ext cx="2577799" cy="1490024"/>
          </a:xfrm>
          <a:prstGeom prst="rect">
            <a:avLst/>
          </a:prstGeom>
        </p:spPr>
        <p:txBody>
          <a:bodyPr spcFirstLastPara="1" wrap="square" lIns="91425" tIns="91425" rIns="91425" bIns="91425" anchor="t" anchorCtr="0">
            <a:noAutofit/>
          </a:bodyPr>
          <a:lstStyle/>
          <a:p>
            <a:pPr marL="228600" lvl="0" indent="-228600" algn="just" rtl="0">
              <a:spcBef>
                <a:spcPts val="0"/>
              </a:spcBef>
              <a:spcAft>
                <a:spcPts val="1600"/>
              </a:spcAft>
              <a:buFont typeface="+mj-lt"/>
              <a:buAutoNum type="arabicPeriod"/>
            </a:pPr>
            <a:r>
              <a:rPr lang="en-US" sz="1200"/>
              <a:t> </a:t>
            </a:r>
            <a:r>
              <a:rPr lang="en-US" sz="1200">
                <a:latin typeface="Maven Pro" panose="020B0604020202020204" charset="0"/>
              </a:rPr>
              <a:t>Reused IV</a:t>
            </a:r>
          </a:p>
          <a:p>
            <a:pPr marL="228600" lvl="0" indent="-228600" algn="just" rtl="0">
              <a:spcBef>
                <a:spcPts val="0"/>
              </a:spcBef>
              <a:spcAft>
                <a:spcPts val="1600"/>
              </a:spcAft>
              <a:buFont typeface="+mj-lt"/>
              <a:buAutoNum type="arabicPeriod"/>
            </a:pPr>
            <a:r>
              <a:rPr lang="en-US" sz="1200">
                <a:latin typeface="Maven Pro" panose="020B0604020202020204" charset="0"/>
              </a:rPr>
              <a:t>Weak keys are susceptible to attack</a:t>
            </a:r>
          </a:p>
          <a:p>
            <a:pPr marL="228600" lvl="0" indent="-228600" algn="just" rtl="0">
              <a:spcBef>
                <a:spcPts val="0"/>
              </a:spcBef>
              <a:spcAft>
                <a:spcPts val="1600"/>
              </a:spcAft>
              <a:buFont typeface="+mj-lt"/>
              <a:buAutoNum type="arabicPeriod"/>
            </a:pPr>
            <a:r>
              <a:rPr lang="en-US" sz="1200">
                <a:latin typeface="Maven Pro" panose="020B0604020202020204" charset="0"/>
              </a:rPr>
              <a:t>Message integrity checking is ineffective</a:t>
            </a:r>
          </a:p>
        </p:txBody>
      </p:sp>
      <p:sp>
        <p:nvSpPr>
          <p:cNvPr id="565" name="Google Shape;565;p39"/>
          <p:cNvSpPr txBox="1">
            <a:spLocks noGrp="1"/>
          </p:cNvSpPr>
          <p:nvPr>
            <p:ph type="subTitle" idx="3"/>
          </p:nvPr>
        </p:nvSpPr>
        <p:spPr>
          <a:xfrm>
            <a:off x="1288632" y="2572532"/>
            <a:ext cx="2559401" cy="1490024"/>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1600"/>
              </a:spcAft>
              <a:buFont typeface="+mj-lt"/>
              <a:buAutoNum type="arabicPeriod"/>
            </a:pPr>
            <a:r>
              <a:rPr lang="en-US" sz="1200">
                <a:solidFill>
                  <a:schemeClr val="tx1"/>
                </a:solidFill>
                <a:latin typeface="Maven Pro" panose="020B0604020202020204" charset="0"/>
              </a:rPr>
              <a:t>A</a:t>
            </a:r>
            <a:r>
              <a:rPr lang="en-US" sz="1200" i="0">
                <a:solidFill>
                  <a:schemeClr val="tx1"/>
                </a:solidFill>
                <a:effectLst/>
                <a:latin typeface="Maven Pro" panose="020B0604020202020204" charset="0"/>
              </a:rPr>
              <a:t>ll wireless devices support basic WEP encryption</a:t>
            </a:r>
          </a:p>
          <a:p>
            <a:pPr marL="342900" lvl="0" indent="-342900" algn="just" rtl="0">
              <a:spcBef>
                <a:spcPts val="0"/>
              </a:spcBef>
              <a:spcAft>
                <a:spcPts val="1600"/>
              </a:spcAft>
              <a:buFont typeface="+mj-lt"/>
              <a:buAutoNum type="arabicPeriod"/>
            </a:pPr>
            <a:r>
              <a:rPr lang="en-US" sz="1200">
                <a:solidFill>
                  <a:schemeClr val="tx1"/>
                </a:solidFill>
                <a:latin typeface="Maven Pro" panose="020B0604020202020204" charset="0"/>
              </a:rPr>
              <a:t>Self-synchronization</a:t>
            </a:r>
          </a:p>
          <a:p>
            <a:pPr marL="342900" lvl="0" indent="-342900" algn="just" rtl="0">
              <a:spcBef>
                <a:spcPts val="0"/>
              </a:spcBef>
              <a:spcAft>
                <a:spcPts val="1600"/>
              </a:spcAft>
              <a:buFont typeface="+mj-lt"/>
              <a:buAutoNum type="arabicPeriod"/>
            </a:pPr>
            <a:r>
              <a:rPr lang="en-US" sz="1200">
                <a:solidFill>
                  <a:schemeClr val="tx1"/>
                </a:solidFill>
                <a:latin typeface="Maven Pro" panose="020B0604020202020204" charset="0"/>
              </a:rPr>
              <a:t>Computational and resource optimization</a:t>
            </a:r>
            <a:endParaRPr sz="1200">
              <a:solidFill>
                <a:schemeClr val="tx1"/>
              </a:solidFill>
              <a:latin typeface="Maven Pro" panose="020B0604020202020204" charset="0"/>
            </a:endParaRPr>
          </a:p>
        </p:txBody>
      </p:sp>
      <p:sp>
        <p:nvSpPr>
          <p:cNvPr id="566" name="Google Shape;566;p39"/>
          <p:cNvSpPr txBox="1">
            <a:spLocks noGrp="1"/>
          </p:cNvSpPr>
          <p:nvPr>
            <p:ph type="subTitle" idx="1"/>
          </p:nvPr>
        </p:nvSpPr>
        <p:spPr>
          <a:xfrm>
            <a:off x="1681123" y="2087334"/>
            <a:ext cx="1794537" cy="3865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Advantage</a:t>
            </a:r>
            <a:endParaRPr/>
          </a:p>
        </p:txBody>
      </p:sp>
      <p:grpSp>
        <p:nvGrpSpPr>
          <p:cNvPr id="13" name="Google Shape;6978;p74">
            <a:extLst>
              <a:ext uri="{FF2B5EF4-FFF2-40B4-BE49-F238E27FC236}">
                <a16:creationId xmlns:a16="http://schemas.microsoft.com/office/drawing/2014/main" id="{8DADB335-9E1D-A748-BA1B-C7531F55C70D}"/>
              </a:ext>
            </a:extLst>
          </p:cNvPr>
          <p:cNvGrpSpPr/>
          <p:nvPr/>
        </p:nvGrpSpPr>
        <p:grpSpPr>
          <a:xfrm>
            <a:off x="2385163" y="1482621"/>
            <a:ext cx="386455" cy="287569"/>
            <a:chOff x="5197967" y="3714018"/>
            <a:chExt cx="386455" cy="287569"/>
          </a:xfrm>
        </p:grpSpPr>
        <p:sp>
          <p:nvSpPr>
            <p:cNvPr id="14" name="Google Shape;6979;p74">
              <a:extLst>
                <a:ext uri="{FF2B5EF4-FFF2-40B4-BE49-F238E27FC236}">
                  <a16:creationId xmlns:a16="http://schemas.microsoft.com/office/drawing/2014/main" id="{2E4743B4-1317-2942-AADA-7AB765E6A56C}"/>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rgbClr val="A5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80;p74">
              <a:extLst>
                <a:ext uri="{FF2B5EF4-FFF2-40B4-BE49-F238E27FC236}">
                  <a16:creationId xmlns:a16="http://schemas.microsoft.com/office/drawing/2014/main" id="{3DE45FD2-5272-3648-B0CB-1C45780EF4ED}"/>
                </a:ext>
              </a:extLst>
            </p:cNvPr>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81;p74">
              <a:extLst>
                <a:ext uri="{FF2B5EF4-FFF2-40B4-BE49-F238E27FC236}">
                  <a16:creationId xmlns:a16="http://schemas.microsoft.com/office/drawing/2014/main" id="{D4E3752F-6770-7E4E-A669-12137D9B1AA1}"/>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82;p74">
              <a:extLst>
                <a:ext uri="{FF2B5EF4-FFF2-40B4-BE49-F238E27FC236}">
                  <a16:creationId xmlns:a16="http://schemas.microsoft.com/office/drawing/2014/main" id="{E37DC350-1B58-824F-902A-BEEE4479A6EE}"/>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983;p74">
            <a:extLst>
              <a:ext uri="{FF2B5EF4-FFF2-40B4-BE49-F238E27FC236}">
                <a16:creationId xmlns:a16="http://schemas.microsoft.com/office/drawing/2014/main" id="{214DDE61-F381-6A40-B298-14CFB0C57663}"/>
              </a:ext>
            </a:extLst>
          </p:cNvPr>
          <p:cNvGrpSpPr/>
          <p:nvPr/>
        </p:nvGrpSpPr>
        <p:grpSpPr>
          <a:xfrm>
            <a:off x="6470614" y="1472104"/>
            <a:ext cx="312140" cy="308603"/>
            <a:chOff x="5778658" y="3703488"/>
            <a:chExt cx="312140" cy="308603"/>
          </a:xfrm>
        </p:grpSpPr>
        <p:sp>
          <p:nvSpPr>
            <p:cNvPr id="19" name="Google Shape;6984;p74">
              <a:extLst>
                <a:ext uri="{FF2B5EF4-FFF2-40B4-BE49-F238E27FC236}">
                  <a16:creationId xmlns:a16="http://schemas.microsoft.com/office/drawing/2014/main" id="{45075BB0-2DAC-E040-AFF5-A58A99F8B611}"/>
                </a:ext>
              </a:extLst>
            </p:cNvPr>
            <p:cNvSpPr/>
            <p:nvPr/>
          </p:nvSpPr>
          <p:spPr>
            <a:xfrm>
              <a:off x="5784133" y="3708544"/>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85;p74">
              <a:extLst>
                <a:ext uri="{FF2B5EF4-FFF2-40B4-BE49-F238E27FC236}">
                  <a16:creationId xmlns:a16="http://schemas.microsoft.com/office/drawing/2014/main" id="{8AC34556-7B57-C14C-BD6B-173BD383933A}"/>
                </a:ext>
              </a:extLst>
            </p:cNvPr>
            <p:cNvSpPr/>
            <p:nvPr/>
          </p:nvSpPr>
          <p:spPr>
            <a:xfrm>
              <a:off x="5887865" y="3703540"/>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86;p74">
              <a:extLst>
                <a:ext uri="{FF2B5EF4-FFF2-40B4-BE49-F238E27FC236}">
                  <a16:creationId xmlns:a16="http://schemas.microsoft.com/office/drawing/2014/main" id="{D48C7C15-20E3-4B4D-B100-AB855438E25E}"/>
                </a:ext>
              </a:extLst>
            </p:cNvPr>
            <p:cNvSpPr/>
            <p:nvPr/>
          </p:nvSpPr>
          <p:spPr>
            <a:xfrm>
              <a:off x="5778658" y="3703488"/>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821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52"/>
          <p:cNvSpPr/>
          <p:nvPr/>
        </p:nvSpPr>
        <p:spPr>
          <a:xfrm>
            <a:off x="800161" y="1916234"/>
            <a:ext cx="2774134" cy="2260722"/>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2"/>
          <p:cNvSpPr/>
          <p:nvPr/>
        </p:nvSpPr>
        <p:spPr>
          <a:xfrm>
            <a:off x="1601506" y="1367937"/>
            <a:ext cx="2811732" cy="2672472"/>
          </a:xfrm>
          <a:custGeom>
            <a:avLst/>
            <a:gdLst/>
            <a:ahLst/>
            <a:cxnLst/>
            <a:rect l="l" t="t" r="r" b="b"/>
            <a:pathLst>
              <a:path w="151535" h="787759" extrusionOk="0">
                <a:moveTo>
                  <a:pt x="91464" y="1"/>
                </a:moveTo>
                <a:lnTo>
                  <a:pt x="90607" y="77"/>
                </a:lnTo>
                <a:lnTo>
                  <a:pt x="89736" y="191"/>
                </a:lnTo>
                <a:lnTo>
                  <a:pt x="88859" y="418"/>
                </a:lnTo>
                <a:lnTo>
                  <a:pt x="87975" y="722"/>
                </a:lnTo>
                <a:lnTo>
                  <a:pt x="87077" y="1101"/>
                </a:lnTo>
                <a:lnTo>
                  <a:pt x="86173" y="1557"/>
                </a:lnTo>
                <a:lnTo>
                  <a:pt x="85262" y="2088"/>
                </a:lnTo>
                <a:lnTo>
                  <a:pt x="84344" y="2695"/>
                </a:lnTo>
                <a:lnTo>
                  <a:pt x="83420" y="3417"/>
                </a:lnTo>
                <a:lnTo>
                  <a:pt x="82489" y="4176"/>
                </a:lnTo>
                <a:lnTo>
                  <a:pt x="81544" y="5049"/>
                </a:lnTo>
                <a:lnTo>
                  <a:pt x="80593" y="5997"/>
                </a:lnTo>
                <a:lnTo>
                  <a:pt x="79642" y="7060"/>
                </a:lnTo>
                <a:lnTo>
                  <a:pt x="78677" y="8199"/>
                </a:lnTo>
                <a:lnTo>
                  <a:pt x="77700" y="9413"/>
                </a:lnTo>
                <a:lnTo>
                  <a:pt x="76722" y="10742"/>
                </a:lnTo>
                <a:lnTo>
                  <a:pt x="75737" y="12146"/>
                </a:lnTo>
                <a:lnTo>
                  <a:pt x="74739" y="13626"/>
                </a:lnTo>
                <a:lnTo>
                  <a:pt x="73741" y="15220"/>
                </a:lnTo>
                <a:lnTo>
                  <a:pt x="72729" y="16928"/>
                </a:lnTo>
                <a:lnTo>
                  <a:pt x="71711" y="18674"/>
                </a:lnTo>
                <a:lnTo>
                  <a:pt x="70686" y="20571"/>
                </a:lnTo>
                <a:lnTo>
                  <a:pt x="69655" y="22545"/>
                </a:lnTo>
                <a:lnTo>
                  <a:pt x="68617" y="24632"/>
                </a:lnTo>
                <a:lnTo>
                  <a:pt x="67572" y="26796"/>
                </a:lnTo>
                <a:lnTo>
                  <a:pt x="66520" y="29073"/>
                </a:lnTo>
                <a:lnTo>
                  <a:pt x="65462" y="31426"/>
                </a:lnTo>
                <a:lnTo>
                  <a:pt x="64390" y="33931"/>
                </a:lnTo>
                <a:lnTo>
                  <a:pt x="63318" y="36512"/>
                </a:lnTo>
                <a:lnTo>
                  <a:pt x="62240" y="39168"/>
                </a:lnTo>
                <a:lnTo>
                  <a:pt x="61148" y="41977"/>
                </a:lnTo>
                <a:lnTo>
                  <a:pt x="60056" y="44861"/>
                </a:lnTo>
                <a:lnTo>
                  <a:pt x="58958" y="47860"/>
                </a:lnTo>
                <a:lnTo>
                  <a:pt x="57846" y="50972"/>
                </a:lnTo>
                <a:lnTo>
                  <a:pt x="56734" y="54198"/>
                </a:lnTo>
                <a:lnTo>
                  <a:pt x="55615" y="57538"/>
                </a:lnTo>
                <a:lnTo>
                  <a:pt x="54483" y="60992"/>
                </a:lnTo>
                <a:lnTo>
                  <a:pt x="53351" y="64559"/>
                </a:lnTo>
                <a:lnTo>
                  <a:pt x="52213" y="68203"/>
                </a:lnTo>
                <a:lnTo>
                  <a:pt x="51067" y="71998"/>
                </a:lnTo>
                <a:lnTo>
                  <a:pt x="49915" y="75907"/>
                </a:lnTo>
                <a:lnTo>
                  <a:pt x="48756" y="79930"/>
                </a:lnTo>
                <a:lnTo>
                  <a:pt x="48107" y="82207"/>
                </a:lnTo>
                <a:lnTo>
                  <a:pt x="47470" y="84485"/>
                </a:lnTo>
                <a:lnTo>
                  <a:pt x="46841" y="86800"/>
                </a:lnTo>
                <a:lnTo>
                  <a:pt x="46211" y="89115"/>
                </a:lnTo>
                <a:lnTo>
                  <a:pt x="45595" y="91468"/>
                </a:lnTo>
                <a:lnTo>
                  <a:pt x="44979" y="93821"/>
                </a:lnTo>
                <a:lnTo>
                  <a:pt x="44369" y="96174"/>
                </a:lnTo>
                <a:lnTo>
                  <a:pt x="43766" y="98527"/>
                </a:lnTo>
                <a:lnTo>
                  <a:pt x="43170" y="100918"/>
                </a:lnTo>
                <a:lnTo>
                  <a:pt x="42574" y="103347"/>
                </a:lnTo>
                <a:lnTo>
                  <a:pt x="41991" y="105738"/>
                </a:lnTo>
                <a:lnTo>
                  <a:pt x="41408" y="108167"/>
                </a:lnTo>
                <a:lnTo>
                  <a:pt x="40832" y="110634"/>
                </a:lnTo>
                <a:lnTo>
                  <a:pt x="40263" y="113063"/>
                </a:lnTo>
                <a:lnTo>
                  <a:pt x="39700" y="115530"/>
                </a:lnTo>
                <a:lnTo>
                  <a:pt x="39144" y="118035"/>
                </a:lnTo>
                <a:lnTo>
                  <a:pt x="38589" y="120502"/>
                </a:lnTo>
                <a:lnTo>
                  <a:pt x="38046" y="123007"/>
                </a:lnTo>
                <a:lnTo>
                  <a:pt x="37503" y="125550"/>
                </a:lnTo>
                <a:lnTo>
                  <a:pt x="36968" y="128055"/>
                </a:lnTo>
                <a:lnTo>
                  <a:pt x="36432" y="130598"/>
                </a:lnTo>
                <a:lnTo>
                  <a:pt x="35909" y="133141"/>
                </a:lnTo>
                <a:lnTo>
                  <a:pt x="35387" y="135722"/>
                </a:lnTo>
                <a:lnTo>
                  <a:pt x="34871" y="138264"/>
                </a:lnTo>
                <a:lnTo>
                  <a:pt x="34362" y="140883"/>
                </a:lnTo>
                <a:lnTo>
                  <a:pt x="33860" y="143464"/>
                </a:lnTo>
                <a:lnTo>
                  <a:pt x="33364" y="146083"/>
                </a:lnTo>
                <a:lnTo>
                  <a:pt x="32868" y="148702"/>
                </a:lnTo>
                <a:lnTo>
                  <a:pt x="32379" y="151320"/>
                </a:lnTo>
                <a:lnTo>
                  <a:pt x="31897" y="153939"/>
                </a:lnTo>
                <a:lnTo>
                  <a:pt x="31421" y="156596"/>
                </a:lnTo>
                <a:lnTo>
                  <a:pt x="30946" y="159253"/>
                </a:lnTo>
                <a:lnTo>
                  <a:pt x="30477" y="161909"/>
                </a:lnTo>
                <a:lnTo>
                  <a:pt x="30015" y="164604"/>
                </a:lnTo>
                <a:lnTo>
                  <a:pt x="29559" y="167261"/>
                </a:lnTo>
                <a:lnTo>
                  <a:pt x="29104" y="169993"/>
                </a:lnTo>
                <a:lnTo>
                  <a:pt x="28655" y="172688"/>
                </a:lnTo>
                <a:lnTo>
                  <a:pt x="28213" y="175383"/>
                </a:lnTo>
                <a:lnTo>
                  <a:pt x="27778" y="178115"/>
                </a:lnTo>
                <a:lnTo>
                  <a:pt x="27342" y="180848"/>
                </a:lnTo>
                <a:lnTo>
                  <a:pt x="26914" y="183581"/>
                </a:lnTo>
                <a:lnTo>
                  <a:pt x="26492" y="186313"/>
                </a:lnTo>
                <a:lnTo>
                  <a:pt x="26076" y="189084"/>
                </a:lnTo>
                <a:lnTo>
                  <a:pt x="25661" y="191854"/>
                </a:lnTo>
                <a:lnTo>
                  <a:pt x="25252" y="194625"/>
                </a:lnTo>
                <a:lnTo>
                  <a:pt x="24850" y="197396"/>
                </a:lnTo>
                <a:lnTo>
                  <a:pt x="24449" y="200204"/>
                </a:lnTo>
                <a:lnTo>
                  <a:pt x="24060" y="202975"/>
                </a:lnTo>
                <a:lnTo>
                  <a:pt x="23665" y="205783"/>
                </a:lnTo>
                <a:lnTo>
                  <a:pt x="23283" y="208592"/>
                </a:lnTo>
                <a:lnTo>
                  <a:pt x="22901" y="211400"/>
                </a:lnTo>
                <a:lnTo>
                  <a:pt x="22526" y="214247"/>
                </a:lnTo>
                <a:lnTo>
                  <a:pt x="22158" y="217055"/>
                </a:lnTo>
                <a:lnTo>
                  <a:pt x="21789" y="219902"/>
                </a:lnTo>
                <a:lnTo>
                  <a:pt x="21428" y="222748"/>
                </a:lnTo>
                <a:lnTo>
                  <a:pt x="21073" y="225595"/>
                </a:lnTo>
                <a:lnTo>
                  <a:pt x="20718" y="228441"/>
                </a:lnTo>
                <a:lnTo>
                  <a:pt x="20369" y="231288"/>
                </a:lnTo>
                <a:lnTo>
                  <a:pt x="20028" y="234172"/>
                </a:lnTo>
                <a:lnTo>
                  <a:pt x="19686" y="237057"/>
                </a:lnTo>
                <a:lnTo>
                  <a:pt x="19351" y="239903"/>
                </a:lnTo>
                <a:lnTo>
                  <a:pt x="19023" y="242788"/>
                </a:lnTo>
                <a:lnTo>
                  <a:pt x="18695" y="245672"/>
                </a:lnTo>
                <a:lnTo>
                  <a:pt x="18373" y="248594"/>
                </a:lnTo>
                <a:lnTo>
                  <a:pt x="18058" y="251479"/>
                </a:lnTo>
                <a:lnTo>
                  <a:pt x="17744" y="254363"/>
                </a:lnTo>
                <a:lnTo>
                  <a:pt x="17436" y="257286"/>
                </a:lnTo>
                <a:lnTo>
                  <a:pt x="17127" y="260208"/>
                </a:lnTo>
                <a:lnTo>
                  <a:pt x="16531" y="266015"/>
                </a:lnTo>
                <a:lnTo>
                  <a:pt x="15949" y="271898"/>
                </a:lnTo>
                <a:lnTo>
                  <a:pt x="15386" y="277743"/>
                </a:lnTo>
                <a:lnTo>
                  <a:pt x="14837" y="283625"/>
                </a:lnTo>
                <a:lnTo>
                  <a:pt x="14307" y="289508"/>
                </a:lnTo>
                <a:lnTo>
                  <a:pt x="13792" y="295391"/>
                </a:lnTo>
                <a:lnTo>
                  <a:pt x="13289" y="301312"/>
                </a:lnTo>
                <a:lnTo>
                  <a:pt x="12800" y="307232"/>
                </a:lnTo>
                <a:lnTo>
                  <a:pt x="12331" y="313153"/>
                </a:lnTo>
                <a:lnTo>
                  <a:pt x="11876" y="319074"/>
                </a:lnTo>
                <a:lnTo>
                  <a:pt x="11441" y="325032"/>
                </a:lnTo>
                <a:lnTo>
                  <a:pt x="11012" y="330953"/>
                </a:lnTo>
                <a:lnTo>
                  <a:pt x="10597" y="336874"/>
                </a:lnTo>
                <a:lnTo>
                  <a:pt x="10201" y="342832"/>
                </a:lnTo>
                <a:lnTo>
                  <a:pt x="9820" y="348753"/>
                </a:lnTo>
                <a:lnTo>
                  <a:pt x="9451" y="354712"/>
                </a:lnTo>
                <a:lnTo>
                  <a:pt x="9090" y="360632"/>
                </a:lnTo>
                <a:lnTo>
                  <a:pt x="8748" y="366553"/>
                </a:lnTo>
                <a:lnTo>
                  <a:pt x="8420" y="372474"/>
                </a:lnTo>
                <a:lnTo>
                  <a:pt x="8105" y="378395"/>
                </a:lnTo>
                <a:lnTo>
                  <a:pt x="7797" y="384315"/>
                </a:lnTo>
                <a:lnTo>
                  <a:pt x="7509" y="390198"/>
                </a:lnTo>
                <a:lnTo>
                  <a:pt x="7227" y="396081"/>
                </a:lnTo>
                <a:lnTo>
                  <a:pt x="6959" y="401963"/>
                </a:lnTo>
                <a:lnTo>
                  <a:pt x="6705" y="407846"/>
                </a:lnTo>
                <a:lnTo>
                  <a:pt x="6457" y="413691"/>
                </a:lnTo>
                <a:lnTo>
                  <a:pt x="6229" y="419498"/>
                </a:lnTo>
                <a:lnTo>
                  <a:pt x="6008" y="425305"/>
                </a:lnTo>
                <a:lnTo>
                  <a:pt x="5794" y="431112"/>
                </a:lnTo>
                <a:lnTo>
                  <a:pt x="5600" y="436880"/>
                </a:lnTo>
                <a:lnTo>
                  <a:pt x="5405" y="442649"/>
                </a:lnTo>
                <a:lnTo>
                  <a:pt x="5231" y="448380"/>
                </a:lnTo>
                <a:lnTo>
                  <a:pt x="5064" y="454111"/>
                </a:lnTo>
                <a:lnTo>
                  <a:pt x="4903" y="459804"/>
                </a:lnTo>
                <a:lnTo>
                  <a:pt x="4756" y="465459"/>
                </a:lnTo>
                <a:lnTo>
                  <a:pt x="4622" y="471076"/>
                </a:lnTo>
                <a:lnTo>
                  <a:pt x="4488" y="476693"/>
                </a:lnTo>
                <a:lnTo>
                  <a:pt x="4374" y="482273"/>
                </a:lnTo>
                <a:lnTo>
                  <a:pt x="4260" y="487814"/>
                </a:lnTo>
                <a:lnTo>
                  <a:pt x="4160" y="493355"/>
                </a:lnTo>
                <a:lnTo>
                  <a:pt x="4066" y="498820"/>
                </a:lnTo>
                <a:lnTo>
                  <a:pt x="3979" y="504285"/>
                </a:lnTo>
                <a:lnTo>
                  <a:pt x="3905" y="509675"/>
                </a:lnTo>
                <a:lnTo>
                  <a:pt x="3838" y="515064"/>
                </a:lnTo>
                <a:lnTo>
                  <a:pt x="3778" y="520416"/>
                </a:lnTo>
                <a:lnTo>
                  <a:pt x="3724" y="525691"/>
                </a:lnTo>
                <a:lnTo>
                  <a:pt x="3677" y="530967"/>
                </a:lnTo>
                <a:lnTo>
                  <a:pt x="3637" y="536166"/>
                </a:lnTo>
                <a:lnTo>
                  <a:pt x="3610" y="541366"/>
                </a:lnTo>
                <a:lnTo>
                  <a:pt x="3584" y="546489"/>
                </a:lnTo>
                <a:lnTo>
                  <a:pt x="3563" y="551575"/>
                </a:lnTo>
                <a:lnTo>
                  <a:pt x="3550" y="556623"/>
                </a:lnTo>
                <a:lnTo>
                  <a:pt x="3550" y="561595"/>
                </a:lnTo>
                <a:lnTo>
                  <a:pt x="3550" y="566529"/>
                </a:lnTo>
                <a:lnTo>
                  <a:pt x="3557" y="571425"/>
                </a:lnTo>
                <a:lnTo>
                  <a:pt x="3563" y="576283"/>
                </a:lnTo>
                <a:lnTo>
                  <a:pt x="3584" y="581065"/>
                </a:lnTo>
                <a:lnTo>
                  <a:pt x="3604" y="585809"/>
                </a:lnTo>
                <a:lnTo>
                  <a:pt x="3630" y="590477"/>
                </a:lnTo>
                <a:lnTo>
                  <a:pt x="3664" y="595108"/>
                </a:lnTo>
                <a:lnTo>
                  <a:pt x="3704" y="599662"/>
                </a:lnTo>
                <a:lnTo>
                  <a:pt x="3744" y="604140"/>
                </a:lnTo>
                <a:lnTo>
                  <a:pt x="3791" y="608581"/>
                </a:lnTo>
                <a:lnTo>
                  <a:pt x="3838" y="612983"/>
                </a:lnTo>
                <a:lnTo>
                  <a:pt x="3892" y="617310"/>
                </a:lnTo>
                <a:lnTo>
                  <a:pt x="3945" y="621561"/>
                </a:lnTo>
                <a:lnTo>
                  <a:pt x="4006" y="625736"/>
                </a:lnTo>
                <a:lnTo>
                  <a:pt x="4073" y="629873"/>
                </a:lnTo>
                <a:lnTo>
                  <a:pt x="4206" y="637919"/>
                </a:lnTo>
                <a:lnTo>
                  <a:pt x="4347" y="645661"/>
                </a:lnTo>
                <a:lnTo>
                  <a:pt x="4501" y="653138"/>
                </a:lnTo>
                <a:lnTo>
                  <a:pt x="4662" y="660311"/>
                </a:lnTo>
                <a:lnTo>
                  <a:pt x="4823" y="667143"/>
                </a:lnTo>
                <a:lnTo>
                  <a:pt x="4990" y="673709"/>
                </a:lnTo>
                <a:lnTo>
                  <a:pt x="5164" y="679895"/>
                </a:lnTo>
                <a:lnTo>
                  <a:pt x="5332" y="685778"/>
                </a:lnTo>
                <a:lnTo>
                  <a:pt x="5499" y="691281"/>
                </a:lnTo>
                <a:lnTo>
                  <a:pt x="5667" y="696443"/>
                </a:lnTo>
                <a:lnTo>
                  <a:pt x="5827" y="701225"/>
                </a:lnTo>
                <a:lnTo>
                  <a:pt x="5982" y="705627"/>
                </a:lnTo>
                <a:lnTo>
                  <a:pt x="6129" y="709612"/>
                </a:lnTo>
                <a:lnTo>
                  <a:pt x="5412" y="710903"/>
                </a:lnTo>
                <a:lnTo>
                  <a:pt x="5071" y="711586"/>
                </a:lnTo>
                <a:lnTo>
                  <a:pt x="4736" y="712231"/>
                </a:lnTo>
                <a:lnTo>
                  <a:pt x="4414" y="712876"/>
                </a:lnTo>
                <a:lnTo>
                  <a:pt x="4099" y="713560"/>
                </a:lnTo>
                <a:lnTo>
                  <a:pt x="3798" y="714205"/>
                </a:lnTo>
                <a:lnTo>
                  <a:pt x="3510" y="714888"/>
                </a:lnTo>
                <a:lnTo>
                  <a:pt x="3229" y="715571"/>
                </a:lnTo>
                <a:lnTo>
                  <a:pt x="2961" y="716216"/>
                </a:lnTo>
                <a:lnTo>
                  <a:pt x="2706" y="716899"/>
                </a:lnTo>
                <a:lnTo>
                  <a:pt x="2458" y="717583"/>
                </a:lnTo>
                <a:lnTo>
                  <a:pt x="2224" y="718304"/>
                </a:lnTo>
                <a:lnTo>
                  <a:pt x="1996" y="718987"/>
                </a:lnTo>
                <a:lnTo>
                  <a:pt x="1788" y="719670"/>
                </a:lnTo>
                <a:lnTo>
                  <a:pt x="1587" y="720353"/>
                </a:lnTo>
                <a:lnTo>
                  <a:pt x="1393" y="721074"/>
                </a:lnTo>
                <a:lnTo>
                  <a:pt x="1219" y="721757"/>
                </a:lnTo>
                <a:lnTo>
                  <a:pt x="1052" y="722479"/>
                </a:lnTo>
                <a:lnTo>
                  <a:pt x="898" y="723200"/>
                </a:lnTo>
                <a:lnTo>
                  <a:pt x="757" y="723921"/>
                </a:lnTo>
                <a:lnTo>
                  <a:pt x="623" y="724642"/>
                </a:lnTo>
                <a:lnTo>
                  <a:pt x="509" y="725325"/>
                </a:lnTo>
                <a:lnTo>
                  <a:pt x="402" y="726046"/>
                </a:lnTo>
                <a:lnTo>
                  <a:pt x="308" y="726805"/>
                </a:lnTo>
                <a:lnTo>
                  <a:pt x="228" y="727526"/>
                </a:lnTo>
                <a:lnTo>
                  <a:pt x="154" y="728247"/>
                </a:lnTo>
                <a:lnTo>
                  <a:pt x="100" y="728969"/>
                </a:lnTo>
                <a:lnTo>
                  <a:pt x="54" y="729728"/>
                </a:lnTo>
                <a:lnTo>
                  <a:pt x="20" y="730449"/>
                </a:lnTo>
                <a:lnTo>
                  <a:pt x="7" y="731208"/>
                </a:lnTo>
                <a:lnTo>
                  <a:pt x="0" y="731929"/>
                </a:lnTo>
                <a:lnTo>
                  <a:pt x="7" y="732650"/>
                </a:lnTo>
                <a:lnTo>
                  <a:pt x="20" y="733371"/>
                </a:lnTo>
                <a:lnTo>
                  <a:pt x="54" y="734092"/>
                </a:lnTo>
                <a:lnTo>
                  <a:pt x="94" y="734813"/>
                </a:lnTo>
                <a:lnTo>
                  <a:pt x="147" y="735534"/>
                </a:lnTo>
                <a:lnTo>
                  <a:pt x="214" y="736218"/>
                </a:lnTo>
                <a:lnTo>
                  <a:pt x="288" y="736939"/>
                </a:lnTo>
                <a:lnTo>
                  <a:pt x="382" y="737660"/>
                </a:lnTo>
                <a:lnTo>
                  <a:pt x="476" y="738343"/>
                </a:lnTo>
                <a:lnTo>
                  <a:pt x="589" y="739026"/>
                </a:lnTo>
                <a:lnTo>
                  <a:pt x="710" y="739747"/>
                </a:lnTo>
                <a:lnTo>
                  <a:pt x="851" y="740430"/>
                </a:lnTo>
                <a:lnTo>
                  <a:pt x="991" y="741114"/>
                </a:lnTo>
                <a:lnTo>
                  <a:pt x="1152" y="741797"/>
                </a:lnTo>
                <a:lnTo>
                  <a:pt x="1320" y="742518"/>
                </a:lnTo>
                <a:lnTo>
                  <a:pt x="1494" y="743201"/>
                </a:lnTo>
                <a:lnTo>
                  <a:pt x="1688" y="743846"/>
                </a:lnTo>
                <a:lnTo>
                  <a:pt x="1889" y="744529"/>
                </a:lnTo>
                <a:lnTo>
                  <a:pt x="2097" y="745213"/>
                </a:lnTo>
                <a:lnTo>
                  <a:pt x="2318" y="745896"/>
                </a:lnTo>
                <a:lnTo>
                  <a:pt x="2552" y="746541"/>
                </a:lnTo>
                <a:lnTo>
                  <a:pt x="2800" y="747224"/>
                </a:lnTo>
                <a:lnTo>
                  <a:pt x="3048" y="747869"/>
                </a:lnTo>
                <a:lnTo>
                  <a:pt x="3316" y="748514"/>
                </a:lnTo>
                <a:lnTo>
                  <a:pt x="3590" y="749198"/>
                </a:lnTo>
                <a:lnTo>
                  <a:pt x="3872" y="749843"/>
                </a:lnTo>
                <a:lnTo>
                  <a:pt x="4166" y="750488"/>
                </a:lnTo>
                <a:lnTo>
                  <a:pt x="4474" y="751133"/>
                </a:lnTo>
                <a:lnTo>
                  <a:pt x="5117" y="752386"/>
                </a:lnTo>
                <a:lnTo>
                  <a:pt x="5794" y="753676"/>
                </a:lnTo>
                <a:lnTo>
                  <a:pt x="6517" y="754891"/>
                </a:lnTo>
                <a:lnTo>
                  <a:pt x="7274" y="756143"/>
                </a:lnTo>
                <a:lnTo>
                  <a:pt x="8071" y="757358"/>
                </a:lnTo>
                <a:lnTo>
                  <a:pt x="8902" y="758534"/>
                </a:lnTo>
                <a:lnTo>
                  <a:pt x="9773" y="759711"/>
                </a:lnTo>
                <a:lnTo>
                  <a:pt x="10677" y="760887"/>
                </a:lnTo>
                <a:lnTo>
                  <a:pt x="11621" y="762026"/>
                </a:lnTo>
                <a:lnTo>
                  <a:pt x="12599" y="763126"/>
                </a:lnTo>
                <a:lnTo>
                  <a:pt x="13611" y="764227"/>
                </a:lnTo>
                <a:lnTo>
                  <a:pt x="14656" y="765328"/>
                </a:lnTo>
                <a:lnTo>
                  <a:pt x="15734" y="766390"/>
                </a:lnTo>
                <a:lnTo>
                  <a:pt x="16846" y="767453"/>
                </a:lnTo>
                <a:lnTo>
                  <a:pt x="17991" y="768478"/>
                </a:lnTo>
                <a:lnTo>
                  <a:pt x="19164" y="769465"/>
                </a:lnTo>
                <a:lnTo>
                  <a:pt x="20369" y="770451"/>
                </a:lnTo>
                <a:lnTo>
                  <a:pt x="21609" y="771400"/>
                </a:lnTo>
                <a:lnTo>
                  <a:pt x="22874" y="772349"/>
                </a:lnTo>
                <a:lnTo>
                  <a:pt x="24167" y="773260"/>
                </a:lnTo>
                <a:lnTo>
                  <a:pt x="25493" y="774133"/>
                </a:lnTo>
                <a:lnTo>
                  <a:pt x="26847" y="775006"/>
                </a:lnTo>
                <a:lnTo>
                  <a:pt x="28226" y="775841"/>
                </a:lnTo>
                <a:lnTo>
                  <a:pt x="29633" y="776676"/>
                </a:lnTo>
                <a:lnTo>
                  <a:pt x="31066" y="777435"/>
                </a:lnTo>
                <a:lnTo>
                  <a:pt x="32527" y="778232"/>
                </a:lnTo>
                <a:lnTo>
                  <a:pt x="34014" y="778953"/>
                </a:lnTo>
                <a:lnTo>
                  <a:pt x="35521" y="779674"/>
                </a:lnTo>
                <a:lnTo>
                  <a:pt x="37055" y="780357"/>
                </a:lnTo>
                <a:lnTo>
                  <a:pt x="38609" y="781002"/>
                </a:lnTo>
                <a:lnTo>
                  <a:pt x="40189" y="781648"/>
                </a:lnTo>
                <a:lnTo>
                  <a:pt x="41790" y="782255"/>
                </a:lnTo>
                <a:lnTo>
                  <a:pt x="43418" y="782824"/>
                </a:lnTo>
                <a:lnTo>
                  <a:pt x="45059" y="783356"/>
                </a:lnTo>
                <a:lnTo>
                  <a:pt x="46727" y="783887"/>
                </a:lnTo>
                <a:lnTo>
                  <a:pt x="48408" y="784380"/>
                </a:lnTo>
                <a:lnTo>
                  <a:pt x="50116" y="784836"/>
                </a:lnTo>
                <a:lnTo>
                  <a:pt x="51838" y="785253"/>
                </a:lnTo>
                <a:lnTo>
                  <a:pt x="53579" y="785633"/>
                </a:lnTo>
                <a:lnTo>
                  <a:pt x="55341" y="786012"/>
                </a:lnTo>
                <a:lnTo>
                  <a:pt x="57116" y="786316"/>
                </a:lnTo>
                <a:lnTo>
                  <a:pt x="58911" y="786620"/>
                </a:lnTo>
                <a:lnTo>
                  <a:pt x="60719" y="786885"/>
                </a:lnTo>
                <a:lnTo>
                  <a:pt x="62541" y="787113"/>
                </a:lnTo>
                <a:lnTo>
                  <a:pt x="64383" y="787303"/>
                </a:lnTo>
                <a:lnTo>
                  <a:pt x="66239" y="787455"/>
                </a:lnTo>
                <a:lnTo>
                  <a:pt x="68101" y="787606"/>
                </a:lnTo>
                <a:lnTo>
                  <a:pt x="69983" y="787682"/>
                </a:lnTo>
                <a:lnTo>
                  <a:pt x="71879" y="787720"/>
                </a:lnTo>
                <a:lnTo>
                  <a:pt x="73781" y="787758"/>
                </a:lnTo>
                <a:lnTo>
                  <a:pt x="75683" y="787720"/>
                </a:lnTo>
                <a:lnTo>
                  <a:pt x="77579" y="787682"/>
                </a:lnTo>
                <a:lnTo>
                  <a:pt x="79454" y="787606"/>
                </a:lnTo>
                <a:lnTo>
                  <a:pt x="81323" y="787455"/>
                </a:lnTo>
                <a:lnTo>
                  <a:pt x="83179" y="787303"/>
                </a:lnTo>
                <a:lnTo>
                  <a:pt x="85014" y="787113"/>
                </a:lnTo>
                <a:lnTo>
                  <a:pt x="86843" y="786885"/>
                </a:lnTo>
                <a:lnTo>
                  <a:pt x="88651" y="786620"/>
                </a:lnTo>
                <a:lnTo>
                  <a:pt x="90446" y="786316"/>
                </a:lnTo>
                <a:lnTo>
                  <a:pt x="92221" y="786012"/>
                </a:lnTo>
                <a:lnTo>
                  <a:pt x="93976" y="785633"/>
                </a:lnTo>
                <a:lnTo>
                  <a:pt x="95718" y="785253"/>
                </a:lnTo>
                <a:lnTo>
                  <a:pt x="97446" y="784836"/>
                </a:lnTo>
                <a:lnTo>
                  <a:pt x="99147" y="784380"/>
                </a:lnTo>
                <a:lnTo>
                  <a:pt x="100835" y="783887"/>
                </a:lnTo>
                <a:lnTo>
                  <a:pt x="102503" y="783356"/>
                </a:lnTo>
                <a:lnTo>
                  <a:pt x="104144" y="782824"/>
                </a:lnTo>
                <a:lnTo>
                  <a:pt x="105765" y="782255"/>
                </a:lnTo>
                <a:lnTo>
                  <a:pt x="107373" y="781648"/>
                </a:lnTo>
                <a:lnTo>
                  <a:pt x="108947" y="781002"/>
                </a:lnTo>
                <a:lnTo>
                  <a:pt x="110507" y="780357"/>
                </a:lnTo>
                <a:lnTo>
                  <a:pt x="112041" y="779674"/>
                </a:lnTo>
                <a:lnTo>
                  <a:pt x="113548" y="778953"/>
                </a:lnTo>
                <a:lnTo>
                  <a:pt x="115035" y="778232"/>
                </a:lnTo>
                <a:lnTo>
                  <a:pt x="116489" y="777435"/>
                </a:lnTo>
                <a:lnTo>
                  <a:pt x="117929" y="776676"/>
                </a:lnTo>
                <a:lnTo>
                  <a:pt x="119336" y="775841"/>
                </a:lnTo>
                <a:lnTo>
                  <a:pt x="120716" y="775006"/>
                </a:lnTo>
                <a:lnTo>
                  <a:pt x="122069" y="774133"/>
                </a:lnTo>
                <a:lnTo>
                  <a:pt x="123388" y="773260"/>
                </a:lnTo>
                <a:lnTo>
                  <a:pt x="124688" y="772349"/>
                </a:lnTo>
                <a:lnTo>
                  <a:pt x="125954" y="771400"/>
                </a:lnTo>
                <a:lnTo>
                  <a:pt x="127193" y="770451"/>
                </a:lnTo>
                <a:lnTo>
                  <a:pt x="128398" y="769465"/>
                </a:lnTo>
                <a:lnTo>
                  <a:pt x="129571" y="768478"/>
                </a:lnTo>
                <a:lnTo>
                  <a:pt x="130716" y="767453"/>
                </a:lnTo>
                <a:lnTo>
                  <a:pt x="131828" y="766390"/>
                </a:lnTo>
                <a:lnTo>
                  <a:pt x="132906" y="765328"/>
                </a:lnTo>
                <a:lnTo>
                  <a:pt x="133951" y="764227"/>
                </a:lnTo>
                <a:lnTo>
                  <a:pt x="134963" y="763126"/>
                </a:lnTo>
                <a:lnTo>
                  <a:pt x="135941" y="762026"/>
                </a:lnTo>
                <a:lnTo>
                  <a:pt x="136878" y="760887"/>
                </a:lnTo>
                <a:lnTo>
                  <a:pt x="137789" y="759711"/>
                </a:lnTo>
                <a:lnTo>
                  <a:pt x="138660" y="758534"/>
                </a:lnTo>
                <a:lnTo>
                  <a:pt x="139491" y="757358"/>
                </a:lnTo>
                <a:lnTo>
                  <a:pt x="140288" y="756143"/>
                </a:lnTo>
                <a:lnTo>
                  <a:pt x="141045" y="754891"/>
                </a:lnTo>
                <a:lnTo>
                  <a:pt x="141768" y="753676"/>
                </a:lnTo>
                <a:lnTo>
                  <a:pt x="142445" y="752386"/>
                </a:lnTo>
                <a:lnTo>
                  <a:pt x="143088" y="751133"/>
                </a:lnTo>
                <a:lnTo>
                  <a:pt x="143389" y="750488"/>
                </a:lnTo>
                <a:lnTo>
                  <a:pt x="143684" y="749843"/>
                </a:lnTo>
                <a:lnTo>
                  <a:pt x="143972" y="749198"/>
                </a:lnTo>
                <a:lnTo>
                  <a:pt x="144246" y="748514"/>
                </a:lnTo>
                <a:lnTo>
                  <a:pt x="144508" y="747869"/>
                </a:lnTo>
                <a:lnTo>
                  <a:pt x="144762" y="747224"/>
                </a:lnTo>
                <a:lnTo>
                  <a:pt x="145010" y="746541"/>
                </a:lnTo>
                <a:lnTo>
                  <a:pt x="145238" y="745896"/>
                </a:lnTo>
                <a:lnTo>
                  <a:pt x="145466" y="745213"/>
                </a:lnTo>
                <a:lnTo>
                  <a:pt x="145673" y="744529"/>
                </a:lnTo>
                <a:lnTo>
                  <a:pt x="145874" y="743846"/>
                </a:lnTo>
                <a:lnTo>
                  <a:pt x="146062" y="743201"/>
                </a:lnTo>
                <a:lnTo>
                  <a:pt x="146243" y="742518"/>
                </a:lnTo>
                <a:lnTo>
                  <a:pt x="146410" y="741797"/>
                </a:lnTo>
                <a:lnTo>
                  <a:pt x="146571" y="741114"/>
                </a:lnTo>
                <a:lnTo>
                  <a:pt x="146711" y="740430"/>
                </a:lnTo>
                <a:lnTo>
                  <a:pt x="146845" y="739747"/>
                </a:lnTo>
                <a:lnTo>
                  <a:pt x="146973" y="739026"/>
                </a:lnTo>
                <a:lnTo>
                  <a:pt x="147080" y="738343"/>
                </a:lnTo>
                <a:lnTo>
                  <a:pt x="147180" y="737660"/>
                </a:lnTo>
                <a:lnTo>
                  <a:pt x="147274" y="736939"/>
                </a:lnTo>
                <a:lnTo>
                  <a:pt x="147348" y="736218"/>
                </a:lnTo>
                <a:lnTo>
                  <a:pt x="147415" y="735534"/>
                </a:lnTo>
                <a:lnTo>
                  <a:pt x="147468" y="734813"/>
                </a:lnTo>
                <a:lnTo>
                  <a:pt x="147509" y="734092"/>
                </a:lnTo>
                <a:lnTo>
                  <a:pt x="147542" y="733371"/>
                </a:lnTo>
                <a:lnTo>
                  <a:pt x="147555" y="732650"/>
                </a:lnTo>
                <a:lnTo>
                  <a:pt x="147562" y="731929"/>
                </a:lnTo>
                <a:lnTo>
                  <a:pt x="147562" y="731398"/>
                </a:lnTo>
                <a:lnTo>
                  <a:pt x="147549" y="730828"/>
                </a:lnTo>
                <a:lnTo>
                  <a:pt x="147529" y="730297"/>
                </a:lnTo>
                <a:lnTo>
                  <a:pt x="147509" y="729766"/>
                </a:lnTo>
                <a:lnTo>
                  <a:pt x="147475" y="729196"/>
                </a:lnTo>
                <a:lnTo>
                  <a:pt x="147442" y="728665"/>
                </a:lnTo>
                <a:lnTo>
                  <a:pt x="147395" y="728134"/>
                </a:lnTo>
                <a:lnTo>
                  <a:pt x="147341" y="727602"/>
                </a:lnTo>
                <a:lnTo>
                  <a:pt x="147281" y="727033"/>
                </a:lnTo>
                <a:lnTo>
                  <a:pt x="147220" y="726502"/>
                </a:lnTo>
                <a:lnTo>
                  <a:pt x="147147" y="725970"/>
                </a:lnTo>
                <a:lnTo>
                  <a:pt x="147066" y="725439"/>
                </a:lnTo>
                <a:lnTo>
                  <a:pt x="146986" y="724908"/>
                </a:lnTo>
                <a:lnTo>
                  <a:pt x="146892" y="724376"/>
                </a:lnTo>
                <a:lnTo>
                  <a:pt x="146792" y="723845"/>
                </a:lnTo>
                <a:lnTo>
                  <a:pt x="146691" y="723314"/>
                </a:lnTo>
                <a:lnTo>
                  <a:pt x="146577" y="722782"/>
                </a:lnTo>
                <a:lnTo>
                  <a:pt x="146464" y="722289"/>
                </a:lnTo>
                <a:lnTo>
                  <a:pt x="146209" y="721226"/>
                </a:lnTo>
                <a:lnTo>
                  <a:pt x="145928" y="720201"/>
                </a:lnTo>
                <a:lnTo>
                  <a:pt x="145626" y="719177"/>
                </a:lnTo>
                <a:lnTo>
                  <a:pt x="145291" y="718152"/>
                </a:lnTo>
                <a:lnTo>
                  <a:pt x="144943" y="717127"/>
                </a:lnTo>
                <a:lnTo>
                  <a:pt x="144561" y="716140"/>
                </a:lnTo>
                <a:lnTo>
                  <a:pt x="144159" y="715116"/>
                </a:lnTo>
                <a:lnTo>
                  <a:pt x="143731" y="714129"/>
                </a:lnTo>
                <a:lnTo>
                  <a:pt x="143282" y="713142"/>
                </a:lnTo>
                <a:lnTo>
                  <a:pt x="142806" y="712193"/>
                </a:lnTo>
                <a:lnTo>
                  <a:pt x="142311" y="711206"/>
                </a:lnTo>
                <a:lnTo>
                  <a:pt x="141795" y="710258"/>
                </a:lnTo>
                <a:lnTo>
                  <a:pt x="141252" y="709309"/>
                </a:lnTo>
                <a:lnTo>
                  <a:pt x="140683" y="708360"/>
                </a:lnTo>
                <a:lnTo>
                  <a:pt x="140100" y="707449"/>
                </a:lnTo>
                <a:lnTo>
                  <a:pt x="139491" y="706538"/>
                </a:lnTo>
                <a:lnTo>
                  <a:pt x="138861" y="705627"/>
                </a:lnTo>
                <a:lnTo>
                  <a:pt x="138211" y="704716"/>
                </a:lnTo>
                <a:lnTo>
                  <a:pt x="137535" y="703844"/>
                </a:lnTo>
                <a:lnTo>
                  <a:pt x="136845" y="702933"/>
                </a:lnTo>
                <a:lnTo>
                  <a:pt x="136128" y="702098"/>
                </a:lnTo>
                <a:lnTo>
                  <a:pt x="135398" y="701225"/>
                </a:lnTo>
                <a:lnTo>
                  <a:pt x="134641" y="700390"/>
                </a:lnTo>
                <a:lnTo>
                  <a:pt x="135512" y="694317"/>
                </a:lnTo>
                <a:lnTo>
                  <a:pt x="135961" y="691091"/>
                </a:lnTo>
                <a:lnTo>
                  <a:pt x="136416" y="687827"/>
                </a:lnTo>
                <a:lnTo>
                  <a:pt x="136885" y="684411"/>
                </a:lnTo>
                <a:lnTo>
                  <a:pt x="137354" y="680958"/>
                </a:lnTo>
                <a:lnTo>
                  <a:pt x="137836" y="677390"/>
                </a:lnTo>
                <a:lnTo>
                  <a:pt x="138319" y="673709"/>
                </a:lnTo>
                <a:lnTo>
                  <a:pt x="138801" y="669951"/>
                </a:lnTo>
                <a:lnTo>
                  <a:pt x="139290" y="666156"/>
                </a:lnTo>
                <a:lnTo>
                  <a:pt x="139785" y="662247"/>
                </a:lnTo>
                <a:lnTo>
                  <a:pt x="140274" y="658262"/>
                </a:lnTo>
                <a:lnTo>
                  <a:pt x="140770" y="654201"/>
                </a:lnTo>
                <a:lnTo>
                  <a:pt x="141266" y="650102"/>
                </a:lnTo>
                <a:lnTo>
                  <a:pt x="141755" y="645889"/>
                </a:lnTo>
                <a:lnTo>
                  <a:pt x="142244" y="641638"/>
                </a:lnTo>
                <a:lnTo>
                  <a:pt x="142733" y="637349"/>
                </a:lnTo>
                <a:lnTo>
                  <a:pt x="143215" y="632985"/>
                </a:lnTo>
                <a:lnTo>
                  <a:pt x="143697" y="628544"/>
                </a:lnTo>
                <a:lnTo>
                  <a:pt x="144166" y="624104"/>
                </a:lnTo>
                <a:lnTo>
                  <a:pt x="144635" y="619549"/>
                </a:lnTo>
                <a:lnTo>
                  <a:pt x="145090" y="614995"/>
                </a:lnTo>
                <a:lnTo>
                  <a:pt x="145539" y="610403"/>
                </a:lnTo>
                <a:lnTo>
                  <a:pt x="145981" y="605734"/>
                </a:lnTo>
                <a:lnTo>
                  <a:pt x="146410" y="601066"/>
                </a:lnTo>
                <a:lnTo>
                  <a:pt x="146832" y="596360"/>
                </a:lnTo>
                <a:lnTo>
                  <a:pt x="147241" y="591616"/>
                </a:lnTo>
                <a:lnTo>
                  <a:pt x="147629" y="586834"/>
                </a:lnTo>
                <a:lnTo>
                  <a:pt x="148011" y="582052"/>
                </a:lnTo>
                <a:lnTo>
                  <a:pt x="148379" y="577232"/>
                </a:lnTo>
                <a:lnTo>
                  <a:pt x="148728" y="572411"/>
                </a:lnTo>
                <a:lnTo>
                  <a:pt x="148902" y="569982"/>
                </a:lnTo>
                <a:lnTo>
                  <a:pt x="149063" y="567591"/>
                </a:lnTo>
                <a:lnTo>
                  <a:pt x="149223" y="565162"/>
                </a:lnTo>
                <a:lnTo>
                  <a:pt x="149384" y="562733"/>
                </a:lnTo>
                <a:lnTo>
                  <a:pt x="149531" y="560304"/>
                </a:lnTo>
                <a:lnTo>
                  <a:pt x="149679" y="557875"/>
                </a:lnTo>
                <a:lnTo>
                  <a:pt x="149826" y="555408"/>
                </a:lnTo>
                <a:lnTo>
                  <a:pt x="149960" y="552979"/>
                </a:lnTo>
                <a:lnTo>
                  <a:pt x="150094" y="550550"/>
                </a:lnTo>
                <a:lnTo>
                  <a:pt x="150221" y="548121"/>
                </a:lnTo>
                <a:lnTo>
                  <a:pt x="150342" y="545692"/>
                </a:lnTo>
                <a:lnTo>
                  <a:pt x="150462" y="543263"/>
                </a:lnTo>
                <a:lnTo>
                  <a:pt x="150570" y="540834"/>
                </a:lnTo>
                <a:lnTo>
                  <a:pt x="150677" y="538405"/>
                </a:lnTo>
                <a:lnTo>
                  <a:pt x="150777" y="535976"/>
                </a:lnTo>
                <a:lnTo>
                  <a:pt x="150871" y="533547"/>
                </a:lnTo>
                <a:lnTo>
                  <a:pt x="150958" y="531118"/>
                </a:lnTo>
                <a:lnTo>
                  <a:pt x="151045" y="528689"/>
                </a:lnTo>
                <a:lnTo>
                  <a:pt x="151119" y="526260"/>
                </a:lnTo>
                <a:lnTo>
                  <a:pt x="151193" y="523831"/>
                </a:lnTo>
                <a:lnTo>
                  <a:pt x="151253" y="521440"/>
                </a:lnTo>
                <a:lnTo>
                  <a:pt x="151313" y="519049"/>
                </a:lnTo>
                <a:lnTo>
                  <a:pt x="151367" y="516620"/>
                </a:lnTo>
                <a:lnTo>
                  <a:pt x="151407" y="514229"/>
                </a:lnTo>
                <a:lnTo>
                  <a:pt x="151447" y="511838"/>
                </a:lnTo>
                <a:lnTo>
                  <a:pt x="151481" y="509447"/>
                </a:lnTo>
                <a:lnTo>
                  <a:pt x="151501" y="507094"/>
                </a:lnTo>
                <a:lnTo>
                  <a:pt x="151521" y="504703"/>
                </a:lnTo>
                <a:lnTo>
                  <a:pt x="151527" y="502350"/>
                </a:lnTo>
                <a:lnTo>
                  <a:pt x="151534" y="499997"/>
                </a:lnTo>
                <a:lnTo>
                  <a:pt x="151527" y="497644"/>
                </a:lnTo>
                <a:lnTo>
                  <a:pt x="151514" y="495290"/>
                </a:lnTo>
                <a:lnTo>
                  <a:pt x="151494" y="492975"/>
                </a:lnTo>
                <a:lnTo>
                  <a:pt x="151467" y="490622"/>
                </a:lnTo>
                <a:lnTo>
                  <a:pt x="151427" y="488307"/>
                </a:lnTo>
                <a:lnTo>
                  <a:pt x="151387" y="486030"/>
                </a:lnTo>
                <a:lnTo>
                  <a:pt x="151333" y="483715"/>
                </a:lnTo>
                <a:lnTo>
                  <a:pt x="151273" y="481438"/>
                </a:lnTo>
                <a:lnTo>
                  <a:pt x="151206" y="479160"/>
                </a:lnTo>
                <a:lnTo>
                  <a:pt x="151132" y="476921"/>
                </a:lnTo>
                <a:lnTo>
                  <a:pt x="151045" y="474644"/>
                </a:lnTo>
                <a:lnTo>
                  <a:pt x="150951" y="472405"/>
                </a:lnTo>
                <a:lnTo>
                  <a:pt x="150851" y="470203"/>
                </a:lnTo>
                <a:lnTo>
                  <a:pt x="150737" y="467964"/>
                </a:lnTo>
                <a:lnTo>
                  <a:pt x="150616" y="465763"/>
                </a:lnTo>
                <a:lnTo>
                  <a:pt x="150489" y="463600"/>
                </a:lnTo>
                <a:lnTo>
                  <a:pt x="150349" y="461436"/>
                </a:lnTo>
                <a:lnTo>
                  <a:pt x="150201" y="459273"/>
                </a:lnTo>
                <a:lnTo>
                  <a:pt x="150040" y="457110"/>
                </a:lnTo>
                <a:lnTo>
                  <a:pt x="149873" y="454984"/>
                </a:lnTo>
                <a:lnTo>
                  <a:pt x="149699" y="452897"/>
                </a:lnTo>
                <a:lnTo>
                  <a:pt x="149511" y="450771"/>
                </a:lnTo>
                <a:lnTo>
                  <a:pt x="149317" y="448722"/>
                </a:lnTo>
                <a:lnTo>
                  <a:pt x="149109" y="446634"/>
                </a:lnTo>
                <a:lnTo>
                  <a:pt x="148895" y="444585"/>
                </a:lnTo>
                <a:lnTo>
                  <a:pt x="148667" y="442573"/>
                </a:lnTo>
                <a:lnTo>
                  <a:pt x="148433" y="440562"/>
                </a:lnTo>
                <a:lnTo>
                  <a:pt x="148185" y="438550"/>
                </a:lnTo>
                <a:lnTo>
                  <a:pt x="147924" y="436577"/>
                </a:lnTo>
                <a:lnTo>
                  <a:pt x="147656" y="434641"/>
                </a:lnTo>
                <a:lnTo>
                  <a:pt x="147381" y="432706"/>
                </a:lnTo>
                <a:lnTo>
                  <a:pt x="147087" y="430770"/>
                </a:lnTo>
                <a:lnTo>
                  <a:pt x="146792" y="428872"/>
                </a:lnTo>
                <a:lnTo>
                  <a:pt x="146477" y="427013"/>
                </a:lnTo>
                <a:lnTo>
                  <a:pt x="146155" y="425153"/>
                </a:lnTo>
                <a:lnTo>
                  <a:pt x="145821" y="423331"/>
                </a:lnTo>
                <a:lnTo>
                  <a:pt x="144936" y="418549"/>
                </a:lnTo>
                <a:lnTo>
                  <a:pt x="144079" y="413843"/>
                </a:lnTo>
                <a:lnTo>
                  <a:pt x="143248" y="409251"/>
                </a:lnTo>
                <a:lnTo>
                  <a:pt x="142451" y="404772"/>
                </a:lnTo>
                <a:lnTo>
                  <a:pt x="141688" y="400331"/>
                </a:lnTo>
                <a:lnTo>
                  <a:pt x="140944" y="396005"/>
                </a:lnTo>
                <a:lnTo>
                  <a:pt x="140228" y="391754"/>
                </a:lnTo>
                <a:lnTo>
                  <a:pt x="139544" y="387579"/>
                </a:lnTo>
                <a:lnTo>
                  <a:pt x="138888" y="383480"/>
                </a:lnTo>
                <a:lnTo>
                  <a:pt x="138252" y="379457"/>
                </a:lnTo>
                <a:lnTo>
                  <a:pt x="137649" y="375510"/>
                </a:lnTo>
                <a:lnTo>
                  <a:pt x="137066" y="371601"/>
                </a:lnTo>
                <a:lnTo>
                  <a:pt x="136503" y="367730"/>
                </a:lnTo>
                <a:lnTo>
                  <a:pt x="135974" y="363972"/>
                </a:lnTo>
                <a:lnTo>
                  <a:pt x="135465" y="360215"/>
                </a:lnTo>
                <a:lnTo>
                  <a:pt x="134976" y="356533"/>
                </a:lnTo>
                <a:lnTo>
                  <a:pt x="134514" y="352890"/>
                </a:lnTo>
                <a:lnTo>
                  <a:pt x="134072" y="349322"/>
                </a:lnTo>
                <a:lnTo>
                  <a:pt x="133657" y="345755"/>
                </a:lnTo>
                <a:lnTo>
                  <a:pt x="133261" y="342225"/>
                </a:lnTo>
                <a:lnTo>
                  <a:pt x="132880" y="338733"/>
                </a:lnTo>
                <a:lnTo>
                  <a:pt x="132525" y="335280"/>
                </a:lnTo>
                <a:lnTo>
                  <a:pt x="132190" y="331826"/>
                </a:lnTo>
                <a:lnTo>
                  <a:pt x="131875" y="328410"/>
                </a:lnTo>
                <a:lnTo>
                  <a:pt x="131573" y="324994"/>
                </a:lnTo>
                <a:lnTo>
                  <a:pt x="131292" y="321616"/>
                </a:lnTo>
                <a:lnTo>
                  <a:pt x="131031" y="318239"/>
                </a:lnTo>
                <a:lnTo>
                  <a:pt x="130790" y="314899"/>
                </a:lnTo>
                <a:lnTo>
                  <a:pt x="130562" y="311521"/>
                </a:lnTo>
                <a:lnTo>
                  <a:pt x="130348" y="308181"/>
                </a:lnTo>
                <a:lnTo>
                  <a:pt x="130153" y="304803"/>
                </a:lnTo>
                <a:lnTo>
                  <a:pt x="129979" y="301425"/>
                </a:lnTo>
                <a:lnTo>
                  <a:pt x="129812" y="298048"/>
                </a:lnTo>
                <a:lnTo>
                  <a:pt x="129664" y="294670"/>
                </a:lnTo>
                <a:lnTo>
                  <a:pt x="129530" y="291254"/>
                </a:lnTo>
                <a:lnTo>
                  <a:pt x="129410" y="287800"/>
                </a:lnTo>
                <a:lnTo>
                  <a:pt x="129296" y="284346"/>
                </a:lnTo>
                <a:lnTo>
                  <a:pt x="129202" y="280893"/>
                </a:lnTo>
                <a:lnTo>
                  <a:pt x="129115" y="277363"/>
                </a:lnTo>
                <a:lnTo>
                  <a:pt x="129048" y="273833"/>
                </a:lnTo>
                <a:lnTo>
                  <a:pt x="128988" y="270228"/>
                </a:lnTo>
                <a:lnTo>
                  <a:pt x="128934" y="266622"/>
                </a:lnTo>
                <a:lnTo>
                  <a:pt x="128894" y="262941"/>
                </a:lnTo>
                <a:lnTo>
                  <a:pt x="128861" y="259221"/>
                </a:lnTo>
                <a:lnTo>
                  <a:pt x="128841" y="255464"/>
                </a:lnTo>
                <a:lnTo>
                  <a:pt x="128827" y="251669"/>
                </a:lnTo>
                <a:lnTo>
                  <a:pt x="128827" y="247759"/>
                </a:lnTo>
                <a:lnTo>
                  <a:pt x="128827" y="243850"/>
                </a:lnTo>
                <a:lnTo>
                  <a:pt x="128841" y="239827"/>
                </a:lnTo>
                <a:lnTo>
                  <a:pt x="128861" y="235766"/>
                </a:lnTo>
                <a:lnTo>
                  <a:pt x="128881" y="231591"/>
                </a:lnTo>
                <a:lnTo>
                  <a:pt x="128914" y="227379"/>
                </a:lnTo>
                <a:lnTo>
                  <a:pt x="128948" y="223090"/>
                </a:lnTo>
                <a:lnTo>
                  <a:pt x="128988" y="218687"/>
                </a:lnTo>
                <a:lnTo>
                  <a:pt x="129082" y="209692"/>
                </a:lnTo>
                <a:lnTo>
                  <a:pt x="129189" y="200280"/>
                </a:lnTo>
                <a:lnTo>
                  <a:pt x="129303" y="190488"/>
                </a:lnTo>
                <a:lnTo>
                  <a:pt x="129423" y="180279"/>
                </a:lnTo>
                <a:lnTo>
                  <a:pt x="129551" y="169614"/>
                </a:lnTo>
                <a:lnTo>
                  <a:pt x="129577" y="166881"/>
                </a:lnTo>
                <a:lnTo>
                  <a:pt x="129584" y="164111"/>
                </a:lnTo>
                <a:lnTo>
                  <a:pt x="129584" y="161378"/>
                </a:lnTo>
                <a:lnTo>
                  <a:pt x="129577" y="158607"/>
                </a:lnTo>
                <a:lnTo>
                  <a:pt x="129551" y="155837"/>
                </a:lnTo>
                <a:lnTo>
                  <a:pt x="129517" y="153066"/>
                </a:lnTo>
                <a:lnTo>
                  <a:pt x="129463" y="150296"/>
                </a:lnTo>
                <a:lnTo>
                  <a:pt x="129403" y="147487"/>
                </a:lnTo>
                <a:lnTo>
                  <a:pt x="129330" y="144716"/>
                </a:lnTo>
                <a:lnTo>
                  <a:pt x="129249" y="141908"/>
                </a:lnTo>
                <a:lnTo>
                  <a:pt x="129149" y="139137"/>
                </a:lnTo>
                <a:lnTo>
                  <a:pt x="129041" y="136329"/>
                </a:lnTo>
                <a:lnTo>
                  <a:pt x="128921" y="133558"/>
                </a:lnTo>
                <a:lnTo>
                  <a:pt x="128794" y="130750"/>
                </a:lnTo>
                <a:lnTo>
                  <a:pt x="128646" y="127979"/>
                </a:lnTo>
                <a:lnTo>
                  <a:pt x="128492" y="125208"/>
                </a:lnTo>
                <a:lnTo>
                  <a:pt x="128325" y="122438"/>
                </a:lnTo>
                <a:lnTo>
                  <a:pt x="128144" y="119667"/>
                </a:lnTo>
                <a:lnTo>
                  <a:pt x="127956" y="116897"/>
                </a:lnTo>
                <a:lnTo>
                  <a:pt x="127755" y="114126"/>
                </a:lnTo>
                <a:lnTo>
                  <a:pt x="127541" y="111394"/>
                </a:lnTo>
                <a:lnTo>
                  <a:pt x="127320" y="108661"/>
                </a:lnTo>
                <a:lnTo>
                  <a:pt x="127079" y="105928"/>
                </a:lnTo>
                <a:lnTo>
                  <a:pt x="126838" y="103196"/>
                </a:lnTo>
                <a:lnTo>
                  <a:pt x="126577" y="100501"/>
                </a:lnTo>
                <a:lnTo>
                  <a:pt x="126309" y="97806"/>
                </a:lnTo>
                <a:lnTo>
                  <a:pt x="126027" y="95150"/>
                </a:lnTo>
                <a:lnTo>
                  <a:pt x="125733" y="92493"/>
                </a:lnTo>
                <a:lnTo>
                  <a:pt x="125431" y="89836"/>
                </a:lnTo>
                <a:lnTo>
                  <a:pt x="125116" y="87217"/>
                </a:lnTo>
                <a:lnTo>
                  <a:pt x="124795" y="84599"/>
                </a:lnTo>
                <a:lnTo>
                  <a:pt x="124460" y="82018"/>
                </a:lnTo>
                <a:lnTo>
                  <a:pt x="124112" y="79475"/>
                </a:lnTo>
                <a:lnTo>
                  <a:pt x="123757" y="76932"/>
                </a:lnTo>
                <a:lnTo>
                  <a:pt x="123388" y="74427"/>
                </a:lnTo>
                <a:lnTo>
                  <a:pt x="123006" y="71922"/>
                </a:lnTo>
                <a:lnTo>
                  <a:pt x="122618" y="69455"/>
                </a:lnTo>
                <a:lnTo>
                  <a:pt x="122216" y="66988"/>
                </a:lnTo>
                <a:lnTo>
                  <a:pt x="121807" y="64597"/>
                </a:lnTo>
                <a:lnTo>
                  <a:pt x="121385" y="62206"/>
                </a:lnTo>
                <a:lnTo>
                  <a:pt x="120957" y="59853"/>
                </a:lnTo>
                <a:lnTo>
                  <a:pt x="120515" y="57500"/>
                </a:lnTo>
                <a:lnTo>
                  <a:pt x="120059" y="55223"/>
                </a:lnTo>
                <a:lnTo>
                  <a:pt x="119597" y="52946"/>
                </a:lnTo>
                <a:lnTo>
                  <a:pt x="119121" y="50706"/>
                </a:lnTo>
                <a:lnTo>
                  <a:pt x="118639" y="48505"/>
                </a:lnTo>
                <a:lnTo>
                  <a:pt x="118150" y="46342"/>
                </a:lnTo>
                <a:lnTo>
                  <a:pt x="117641" y="44216"/>
                </a:lnTo>
                <a:lnTo>
                  <a:pt x="117132" y="42129"/>
                </a:lnTo>
                <a:lnTo>
                  <a:pt x="116603" y="40079"/>
                </a:lnTo>
                <a:lnTo>
                  <a:pt x="116074" y="38068"/>
                </a:lnTo>
                <a:lnTo>
                  <a:pt x="115531" y="36094"/>
                </a:lnTo>
                <a:lnTo>
                  <a:pt x="114975" y="34159"/>
                </a:lnTo>
                <a:lnTo>
                  <a:pt x="114413" y="32261"/>
                </a:lnTo>
                <a:lnTo>
                  <a:pt x="113836" y="30401"/>
                </a:lnTo>
                <a:lnTo>
                  <a:pt x="113254" y="28618"/>
                </a:lnTo>
                <a:lnTo>
                  <a:pt x="112664" y="26834"/>
                </a:lnTo>
                <a:lnTo>
                  <a:pt x="112061" y="25126"/>
                </a:lnTo>
                <a:lnTo>
                  <a:pt x="111445" y="23456"/>
                </a:lnTo>
                <a:lnTo>
                  <a:pt x="110829" y="21862"/>
                </a:lnTo>
                <a:lnTo>
                  <a:pt x="110193" y="20306"/>
                </a:lnTo>
                <a:lnTo>
                  <a:pt x="109556" y="18788"/>
                </a:lnTo>
                <a:lnTo>
                  <a:pt x="108907" y="17307"/>
                </a:lnTo>
                <a:lnTo>
                  <a:pt x="108243" y="15903"/>
                </a:lnTo>
                <a:lnTo>
                  <a:pt x="107580" y="14537"/>
                </a:lnTo>
                <a:lnTo>
                  <a:pt x="106897" y="13208"/>
                </a:lnTo>
                <a:lnTo>
                  <a:pt x="106214" y="11956"/>
                </a:lnTo>
                <a:lnTo>
                  <a:pt x="105517" y="10779"/>
                </a:lnTo>
                <a:lnTo>
                  <a:pt x="104807" y="9641"/>
                </a:lnTo>
                <a:lnTo>
                  <a:pt x="104097" y="8540"/>
                </a:lnTo>
                <a:lnTo>
                  <a:pt x="103374" y="7516"/>
                </a:lnTo>
                <a:lnTo>
                  <a:pt x="102637" y="6567"/>
                </a:lnTo>
                <a:lnTo>
                  <a:pt x="101900" y="5656"/>
                </a:lnTo>
                <a:lnTo>
                  <a:pt x="101150" y="4821"/>
                </a:lnTo>
                <a:lnTo>
                  <a:pt x="100386" y="4062"/>
                </a:lnTo>
                <a:lnTo>
                  <a:pt x="99623" y="3341"/>
                </a:lnTo>
                <a:lnTo>
                  <a:pt x="98846" y="2695"/>
                </a:lnTo>
                <a:lnTo>
                  <a:pt x="98055" y="2126"/>
                </a:lnTo>
                <a:lnTo>
                  <a:pt x="97265" y="1595"/>
                </a:lnTo>
                <a:lnTo>
                  <a:pt x="96461" y="1177"/>
                </a:lnTo>
                <a:lnTo>
                  <a:pt x="95651" y="798"/>
                </a:lnTo>
                <a:lnTo>
                  <a:pt x="94834" y="494"/>
                </a:lnTo>
                <a:lnTo>
                  <a:pt x="94003" y="266"/>
                </a:lnTo>
                <a:lnTo>
                  <a:pt x="93166" y="115"/>
                </a:lnTo>
                <a:lnTo>
                  <a:pt x="92322"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2"/>
          <p:cNvSpPr/>
          <p:nvPr/>
        </p:nvSpPr>
        <p:spPr>
          <a:xfrm rot="10800000" flipH="1">
            <a:off x="978607" y="2909876"/>
            <a:ext cx="1791628" cy="1102801"/>
          </a:xfrm>
          <a:custGeom>
            <a:avLst/>
            <a:gdLst/>
            <a:ahLst/>
            <a:cxnLst/>
            <a:rect l="l" t="t" r="r" b="b"/>
            <a:pathLst>
              <a:path w="91177" h="290020" extrusionOk="0">
                <a:moveTo>
                  <a:pt x="3946" y="0"/>
                </a:moveTo>
                <a:lnTo>
                  <a:pt x="3768" y="41"/>
                </a:lnTo>
                <a:lnTo>
                  <a:pt x="3585" y="101"/>
                </a:lnTo>
                <a:lnTo>
                  <a:pt x="3407" y="161"/>
                </a:lnTo>
                <a:lnTo>
                  <a:pt x="3224" y="282"/>
                </a:lnTo>
                <a:lnTo>
                  <a:pt x="3045" y="403"/>
                </a:lnTo>
                <a:lnTo>
                  <a:pt x="2863" y="564"/>
                </a:lnTo>
                <a:lnTo>
                  <a:pt x="2684" y="765"/>
                </a:lnTo>
                <a:lnTo>
                  <a:pt x="2509" y="986"/>
                </a:lnTo>
                <a:lnTo>
                  <a:pt x="2334" y="1227"/>
                </a:lnTo>
                <a:lnTo>
                  <a:pt x="2159" y="1529"/>
                </a:lnTo>
                <a:lnTo>
                  <a:pt x="1992" y="1871"/>
                </a:lnTo>
                <a:lnTo>
                  <a:pt x="1825" y="2233"/>
                </a:lnTo>
                <a:lnTo>
                  <a:pt x="1665" y="2635"/>
                </a:lnTo>
                <a:lnTo>
                  <a:pt x="1585" y="2856"/>
                </a:lnTo>
                <a:lnTo>
                  <a:pt x="1509" y="3098"/>
                </a:lnTo>
                <a:lnTo>
                  <a:pt x="1430" y="3339"/>
                </a:lnTo>
                <a:lnTo>
                  <a:pt x="1357" y="3601"/>
                </a:lnTo>
                <a:lnTo>
                  <a:pt x="1281" y="3862"/>
                </a:lnTo>
                <a:lnTo>
                  <a:pt x="1209" y="4144"/>
                </a:lnTo>
                <a:lnTo>
                  <a:pt x="1137" y="4425"/>
                </a:lnTo>
                <a:lnTo>
                  <a:pt x="1068" y="4727"/>
                </a:lnTo>
                <a:lnTo>
                  <a:pt x="1000" y="5049"/>
                </a:lnTo>
                <a:lnTo>
                  <a:pt x="935" y="5370"/>
                </a:lnTo>
                <a:lnTo>
                  <a:pt x="871" y="5712"/>
                </a:lnTo>
                <a:lnTo>
                  <a:pt x="810" y="6054"/>
                </a:lnTo>
                <a:lnTo>
                  <a:pt x="749" y="6416"/>
                </a:lnTo>
                <a:lnTo>
                  <a:pt x="688" y="6798"/>
                </a:lnTo>
                <a:lnTo>
                  <a:pt x="631" y="7201"/>
                </a:lnTo>
                <a:lnTo>
                  <a:pt x="578" y="7603"/>
                </a:lnTo>
                <a:lnTo>
                  <a:pt x="525" y="8025"/>
                </a:lnTo>
                <a:lnTo>
                  <a:pt x="475" y="8448"/>
                </a:lnTo>
                <a:lnTo>
                  <a:pt x="426" y="8910"/>
                </a:lnTo>
                <a:lnTo>
                  <a:pt x="380" y="9373"/>
                </a:lnTo>
                <a:lnTo>
                  <a:pt x="335" y="9835"/>
                </a:lnTo>
                <a:lnTo>
                  <a:pt x="293" y="10338"/>
                </a:lnTo>
                <a:lnTo>
                  <a:pt x="255" y="10841"/>
                </a:lnTo>
                <a:lnTo>
                  <a:pt x="221" y="11364"/>
                </a:lnTo>
                <a:lnTo>
                  <a:pt x="186" y="11907"/>
                </a:lnTo>
                <a:lnTo>
                  <a:pt x="152" y="12450"/>
                </a:lnTo>
                <a:lnTo>
                  <a:pt x="125" y="13033"/>
                </a:lnTo>
                <a:lnTo>
                  <a:pt x="99" y="13616"/>
                </a:lnTo>
                <a:lnTo>
                  <a:pt x="76" y="14220"/>
                </a:lnTo>
                <a:lnTo>
                  <a:pt x="57" y="14843"/>
                </a:lnTo>
                <a:lnTo>
                  <a:pt x="38" y="15467"/>
                </a:lnTo>
                <a:lnTo>
                  <a:pt x="27" y="16130"/>
                </a:lnTo>
                <a:lnTo>
                  <a:pt x="15" y="16794"/>
                </a:lnTo>
                <a:lnTo>
                  <a:pt x="8" y="17478"/>
                </a:lnTo>
                <a:lnTo>
                  <a:pt x="0" y="18202"/>
                </a:lnTo>
                <a:lnTo>
                  <a:pt x="0" y="18926"/>
                </a:lnTo>
                <a:lnTo>
                  <a:pt x="0" y="271094"/>
                </a:lnTo>
                <a:lnTo>
                  <a:pt x="0" y="271818"/>
                </a:lnTo>
                <a:lnTo>
                  <a:pt x="8" y="272522"/>
                </a:lnTo>
                <a:lnTo>
                  <a:pt x="15" y="273206"/>
                </a:lnTo>
                <a:lnTo>
                  <a:pt x="27" y="273890"/>
                </a:lnTo>
                <a:lnTo>
                  <a:pt x="38" y="274533"/>
                </a:lnTo>
                <a:lnTo>
                  <a:pt x="57" y="275177"/>
                </a:lnTo>
                <a:lnTo>
                  <a:pt x="76" y="275800"/>
                </a:lnTo>
                <a:lnTo>
                  <a:pt x="99" y="276404"/>
                </a:lnTo>
                <a:lnTo>
                  <a:pt x="125" y="276987"/>
                </a:lnTo>
                <a:lnTo>
                  <a:pt x="152" y="277550"/>
                </a:lnTo>
                <a:lnTo>
                  <a:pt x="186" y="278113"/>
                </a:lnTo>
                <a:lnTo>
                  <a:pt x="221" y="278656"/>
                </a:lnTo>
                <a:lnTo>
                  <a:pt x="255" y="279179"/>
                </a:lnTo>
                <a:lnTo>
                  <a:pt x="293" y="279682"/>
                </a:lnTo>
                <a:lnTo>
                  <a:pt x="335" y="280165"/>
                </a:lnTo>
                <a:lnTo>
                  <a:pt x="380" y="280647"/>
                </a:lnTo>
                <a:lnTo>
                  <a:pt x="426" y="281110"/>
                </a:lnTo>
                <a:lnTo>
                  <a:pt x="475" y="281552"/>
                </a:lnTo>
                <a:lnTo>
                  <a:pt x="525" y="281995"/>
                </a:lnTo>
                <a:lnTo>
                  <a:pt x="578" y="282417"/>
                </a:lnTo>
                <a:lnTo>
                  <a:pt x="631" y="282820"/>
                </a:lnTo>
                <a:lnTo>
                  <a:pt x="688" y="283202"/>
                </a:lnTo>
                <a:lnTo>
                  <a:pt x="749" y="283584"/>
                </a:lnTo>
                <a:lnTo>
                  <a:pt x="810" y="283946"/>
                </a:lnTo>
                <a:lnTo>
                  <a:pt x="871" y="284308"/>
                </a:lnTo>
                <a:lnTo>
                  <a:pt x="935" y="284650"/>
                </a:lnTo>
                <a:lnTo>
                  <a:pt x="1000" y="284972"/>
                </a:lnTo>
                <a:lnTo>
                  <a:pt x="1068" y="285293"/>
                </a:lnTo>
                <a:lnTo>
                  <a:pt x="1137" y="285595"/>
                </a:lnTo>
                <a:lnTo>
                  <a:pt x="1209" y="285877"/>
                </a:lnTo>
                <a:lnTo>
                  <a:pt x="1281" y="286158"/>
                </a:lnTo>
                <a:lnTo>
                  <a:pt x="1357" y="286420"/>
                </a:lnTo>
                <a:lnTo>
                  <a:pt x="1430" y="286681"/>
                </a:lnTo>
                <a:lnTo>
                  <a:pt x="1509" y="286922"/>
                </a:lnTo>
                <a:lnTo>
                  <a:pt x="1585" y="287144"/>
                </a:lnTo>
                <a:lnTo>
                  <a:pt x="1665" y="287365"/>
                </a:lnTo>
                <a:lnTo>
                  <a:pt x="1825" y="287787"/>
                </a:lnTo>
                <a:lnTo>
                  <a:pt x="1992" y="288149"/>
                </a:lnTo>
                <a:lnTo>
                  <a:pt x="2159" y="288491"/>
                </a:lnTo>
                <a:lnTo>
                  <a:pt x="2334" y="288773"/>
                </a:lnTo>
                <a:lnTo>
                  <a:pt x="2509" y="289034"/>
                </a:lnTo>
                <a:lnTo>
                  <a:pt x="2684" y="289255"/>
                </a:lnTo>
                <a:lnTo>
                  <a:pt x="2863" y="289457"/>
                </a:lnTo>
                <a:lnTo>
                  <a:pt x="3045" y="289597"/>
                </a:lnTo>
                <a:lnTo>
                  <a:pt x="3224" y="289738"/>
                </a:lnTo>
                <a:lnTo>
                  <a:pt x="3407" y="289839"/>
                </a:lnTo>
                <a:lnTo>
                  <a:pt x="3585" y="289919"/>
                </a:lnTo>
                <a:lnTo>
                  <a:pt x="3768" y="289979"/>
                </a:lnTo>
                <a:lnTo>
                  <a:pt x="3946" y="290000"/>
                </a:lnTo>
                <a:lnTo>
                  <a:pt x="4121" y="290020"/>
                </a:lnTo>
                <a:lnTo>
                  <a:pt x="87056" y="290020"/>
                </a:lnTo>
                <a:lnTo>
                  <a:pt x="87231" y="290000"/>
                </a:lnTo>
                <a:lnTo>
                  <a:pt x="87409" y="289979"/>
                </a:lnTo>
                <a:lnTo>
                  <a:pt x="87592" y="289919"/>
                </a:lnTo>
                <a:lnTo>
                  <a:pt x="87771" y="289839"/>
                </a:lnTo>
                <a:lnTo>
                  <a:pt x="87953" y="289738"/>
                </a:lnTo>
                <a:lnTo>
                  <a:pt x="88135" y="289597"/>
                </a:lnTo>
                <a:lnTo>
                  <a:pt x="88314" y="289457"/>
                </a:lnTo>
                <a:lnTo>
                  <a:pt x="88493" y="289255"/>
                </a:lnTo>
                <a:lnTo>
                  <a:pt x="88672" y="289034"/>
                </a:lnTo>
                <a:lnTo>
                  <a:pt x="88846" y="288773"/>
                </a:lnTo>
                <a:lnTo>
                  <a:pt x="89018" y="288491"/>
                </a:lnTo>
                <a:lnTo>
                  <a:pt x="89185" y="288149"/>
                </a:lnTo>
                <a:lnTo>
                  <a:pt x="89352" y="287787"/>
                </a:lnTo>
                <a:lnTo>
                  <a:pt x="89512" y="287365"/>
                </a:lnTo>
                <a:lnTo>
                  <a:pt x="89592" y="287144"/>
                </a:lnTo>
                <a:lnTo>
                  <a:pt x="89671" y="286922"/>
                </a:lnTo>
                <a:lnTo>
                  <a:pt x="89747" y="286681"/>
                </a:lnTo>
                <a:lnTo>
                  <a:pt x="89824" y="286420"/>
                </a:lnTo>
                <a:lnTo>
                  <a:pt x="89896" y="286158"/>
                </a:lnTo>
                <a:lnTo>
                  <a:pt x="89968" y="285877"/>
                </a:lnTo>
                <a:lnTo>
                  <a:pt x="90040" y="285595"/>
                </a:lnTo>
                <a:lnTo>
                  <a:pt x="90109" y="285293"/>
                </a:lnTo>
                <a:lnTo>
                  <a:pt x="90177" y="284972"/>
                </a:lnTo>
                <a:lnTo>
                  <a:pt x="90242" y="284650"/>
                </a:lnTo>
                <a:lnTo>
                  <a:pt x="90306" y="284308"/>
                </a:lnTo>
                <a:lnTo>
                  <a:pt x="90371" y="283946"/>
                </a:lnTo>
                <a:lnTo>
                  <a:pt x="90432" y="283584"/>
                </a:lnTo>
                <a:lnTo>
                  <a:pt x="90489" y="283202"/>
                </a:lnTo>
                <a:lnTo>
                  <a:pt x="90546" y="282820"/>
                </a:lnTo>
                <a:lnTo>
                  <a:pt x="90599" y="282417"/>
                </a:lnTo>
                <a:lnTo>
                  <a:pt x="90652" y="281995"/>
                </a:lnTo>
                <a:lnTo>
                  <a:pt x="90706" y="281552"/>
                </a:lnTo>
                <a:lnTo>
                  <a:pt x="90751" y="281110"/>
                </a:lnTo>
                <a:lnTo>
                  <a:pt x="90797" y="280647"/>
                </a:lnTo>
                <a:lnTo>
                  <a:pt x="90842" y="280165"/>
                </a:lnTo>
                <a:lnTo>
                  <a:pt x="90884" y="279682"/>
                </a:lnTo>
                <a:lnTo>
                  <a:pt x="90922" y="279179"/>
                </a:lnTo>
                <a:lnTo>
                  <a:pt x="90960" y="278656"/>
                </a:lnTo>
                <a:lnTo>
                  <a:pt x="90995" y="278113"/>
                </a:lnTo>
                <a:lnTo>
                  <a:pt x="91025" y="277550"/>
                </a:lnTo>
                <a:lnTo>
                  <a:pt x="91052" y="276987"/>
                </a:lnTo>
                <a:lnTo>
                  <a:pt x="91078" y="276404"/>
                </a:lnTo>
                <a:lnTo>
                  <a:pt x="91101" y="275800"/>
                </a:lnTo>
                <a:lnTo>
                  <a:pt x="91120" y="275177"/>
                </a:lnTo>
                <a:lnTo>
                  <a:pt x="91139" y="274533"/>
                </a:lnTo>
                <a:lnTo>
                  <a:pt x="91154" y="273890"/>
                </a:lnTo>
                <a:lnTo>
                  <a:pt x="91166" y="273206"/>
                </a:lnTo>
                <a:lnTo>
                  <a:pt x="91173" y="272522"/>
                </a:lnTo>
                <a:lnTo>
                  <a:pt x="91177" y="271818"/>
                </a:lnTo>
                <a:lnTo>
                  <a:pt x="91177" y="271094"/>
                </a:lnTo>
                <a:lnTo>
                  <a:pt x="91177" y="18926"/>
                </a:lnTo>
                <a:lnTo>
                  <a:pt x="91177" y="18202"/>
                </a:lnTo>
                <a:lnTo>
                  <a:pt x="91173" y="17478"/>
                </a:lnTo>
                <a:lnTo>
                  <a:pt x="91166" y="16794"/>
                </a:lnTo>
                <a:lnTo>
                  <a:pt x="91154" y="16130"/>
                </a:lnTo>
                <a:lnTo>
                  <a:pt x="91139" y="15467"/>
                </a:lnTo>
                <a:lnTo>
                  <a:pt x="91120" y="14843"/>
                </a:lnTo>
                <a:lnTo>
                  <a:pt x="91101" y="14220"/>
                </a:lnTo>
                <a:lnTo>
                  <a:pt x="91078" y="13616"/>
                </a:lnTo>
                <a:lnTo>
                  <a:pt x="91052" y="13033"/>
                </a:lnTo>
                <a:lnTo>
                  <a:pt x="91025" y="12450"/>
                </a:lnTo>
                <a:lnTo>
                  <a:pt x="90995" y="11907"/>
                </a:lnTo>
                <a:lnTo>
                  <a:pt x="90960" y="11364"/>
                </a:lnTo>
                <a:lnTo>
                  <a:pt x="90922" y="10841"/>
                </a:lnTo>
                <a:lnTo>
                  <a:pt x="90884" y="10338"/>
                </a:lnTo>
                <a:lnTo>
                  <a:pt x="90842" y="9835"/>
                </a:lnTo>
                <a:lnTo>
                  <a:pt x="90797" y="9373"/>
                </a:lnTo>
                <a:lnTo>
                  <a:pt x="90751" y="8910"/>
                </a:lnTo>
                <a:lnTo>
                  <a:pt x="90706" y="8448"/>
                </a:lnTo>
                <a:lnTo>
                  <a:pt x="90652" y="8025"/>
                </a:lnTo>
                <a:lnTo>
                  <a:pt x="90599" y="7603"/>
                </a:lnTo>
                <a:lnTo>
                  <a:pt x="90546" y="7201"/>
                </a:lnTo>
                <a:lnTo>
                  <a:pt x="90489" y="6798"/>
                </a:lnTo>
                <a:lnTo>
                  <a:pt x="90432" y="6416"/>
                </a:lnTo>
                <a:lnTo>
                  <a:pt x="90371" y="6054"/>
                </a:lnTo>
                <a:lnTo>
                  <a:pt x="90306" y="5712"/>
                </a:lnTo>
                <a:lnTo>
                  <a:pt x="90242" y="5370"/>
                </a:lnTo>
                <a:lnTo>
                  <a:pt x="90177" y="5049"/>
                </a:lnTo>
                <a:lnTo>
                  <a:pt x="90109" y="4727"/>
                </a:lnTo>
                <a:lnTo>
                  <a:pt x="90040" y="4425"/>
                </a:lnTo>
                <a:lnTo>
                  <a:pt x="89968" y="4144"/>
                </a:lnTo>
                <a:lnTo>
                  <a:pt x="89896" y="3862"/>
                </a:lnTo>
                <a:lnTo>
                  <a:pt x="89824" y="3601"/>
                </a:lnTo>
                <a:lnTo>
                  <a:pt x="89747" y="3339"/>
                </a:lnTo>
                <a:lnTo>
                  <a:pt x="89671" y="3098"/>
                </a:lnTo>
                <a:lnTo>
                  <a:pt x="89592" y="2856"/>
                </a:lnTo>
                <a:lnTo>
                  <a:pt x="89512" y="2635"/>
                </a:lnTo>
                <a:lnTo>
                  <a:pt x="89352" y="2233"/>
                </a:lnTo>
                <a:lnTo>
                  <a:pt x="89185" y="1871"/>
                </a:lnTo>
                <a:lnTo>
                  <a:pt x="89018" y="1529"/>
                </a:lnTo>
                <a:lnTo>
                  <a:pt x="88846" y="1227"/>
                </a:lnTo>
                <a:lnTo>
                  <a:pt x="88672" y="986"/>
                </a:lnTo>
                <a:lnTo>
                  <a:pt x="88493" y="765"/>
                </a:lnTo>
                <a:lnTo>
                  <a:pt x="88314" y="564"/>
                </a:lnTo>
                <a:lnTo>
                  <a:pt x="88135" y="403"/>
                </a:lnTo>
                <a:lnTo>
                  <a:pt x="87953" y="282"/>
                </a:lnTo>
                <a:lnTo>
                  <a:pt x="87771" y="161"/>
                </a:lnTo>
                <a:lnTo>
                  <a:pt x="87592" y="101"/>
                </a:lnTo>
                <a:lnTo>
                  <a:pt x="87409" y="41"/>
                </a:lnTo>
                <a:lnTo>
                  <a:pt x="8723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2"/>
          <p:cNvSpPr txBox="1">
            <a:spLocks noGrp="1"/>
          </p:cNvSpPr>
          <p:nvPr>
            <p:ph type="title"/>
          </p:nvPr>
        </p:nvSpPr>
        <p:spPr>
          <a:xfrm>
            <a:off x="4572000" y="2158838"/>
            <a:ext cx="3852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WPA</a:t>
            </a:r>
            <a:endParaRPr/>
          </a:p>
        </p:txBody>
      </p:sp>
      <p:sp>
        <p:nvSpPr>
          <p:cNvPr id="935" name="Google Shape;935;p52"/>
          <p:cNvSpPr txBox="1">
            <a:spLocks noGrp="1"/>
          </p:cNvSpPr>
          <p:nvPr>
            <p:ph type="title" idx="2"/>
          </p:nvPr>
        </p:nvSpPr>
        <p:spPr>
          <a:xfrm>
            <a:off x="4572000" y="1345813"/>
            <a:ext cx="3852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36" name="Google Shape;936;p52"/>
          <p:cNvSpPr txBox="1">
            <a:spLocks noGrp="1"/>
          </p:cNvSpPr>
          <p:nvPr>
            <p:ph type="subTitle" idx="1"/>
          </p:nvPr>
        </p:nvSpPr>
        <p:spPr>
          <a:xfrm>
            <a:off x="4798462" y="2895177"/>
            <a:ext cx="3399075"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solidFill>
                  <a:schemeClr val="accent3">
                    <a:lumMod val="90000"/>
                  </a:schemeClr>
                </a:solidFill>
              </a:rPr>
              <a:t>A temporary solution to overcome the vulnerabilities of 802.11 by the end of 2003</a:t>
            </a:r>
            <a:endParaRPr dirty="0">
              <a:solidFill>
                <a:schemeClr val="accent3">
                  <a:lumMod val="90000"/>
                </a:schemeClr>
              </a:solidFill>
            </a:endParaRPr>
          </a:p>
        </p:txBody>
      </p:sp>
      <p:sp>
        <p:nvSpPr>
          <p:cNvPr id="937" name="Google Shape;937;p52"/>
          <p:cNvSpPr/>
          <p:nvPr/>
        </p:nvSpPr>
        <p:spPr>
          <a:xfrm flipH="1">
            <a:off x="1298023" y="1459111"/>
            <a:ext cx="467957" cy="38302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2"/>
          <p:cNvSpPr/>
          <p:nvPr/>
        </p:nvSpPr>
        <p:spPr>
          <a:xfrm rot="10800000">
            <a:off x="3589274" y="1005266"/>
            <a:ext cx="514293" cy="521625"/>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52"/>
          <p:cNvGrpSpPr/>
          <p:nvPr/>
        </p:nvGrpSpPr>
        <p:grpSpPr>
          <a:xfrm>
            <a:off x="720007" y="1999819"/>
            <a:ext cx="1045870" cy="620483"/>
            <a:chOff x="-6091900" y="12685375"/>
            <a:chExt cx="4171800" cy="2475000"/>
          </a:xfrm>
        </p:grpSpPr>
        <p:sp>
          <p:nvSpPr>
            <p:cNvPr id="940" name="Google Shape;940;p52"/>
            <p:cNvSpPr/>
            <p:nvPr/>
          </p:nvSpPr>
          <p:spPr>
            <a:xfrm>
              <a:off x="-6091900" y="12685375"/>
              <a:ext cx="4171800" cy="2475000"/>
            </a:xfrm>
            <a:prstGeom prst="roundRect">
              <a:avLst>
                <a:gd name="adj" fmla="val 16667"/>
              </a:avLst>
            </a:prstGeom>
            <a:gradFill>
              <a:gsLst>
                <a:gs pos="0">
                  <a:schemeClr val="accent1"/>
                </a:gs>
                <a:gs pos="68000">
                  <a:srgbClr val="277CBD"/>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2"/>
            <p:cNvSpPr/>
            <p:nvPr/>
          </p:nvSpPr>
          <p:spPr>
            <a:xfrm rot="10800000">
              <a:off x="-5671600" y="13858801"/>
              <a:ext cx="3331200" cy="832487"/>
            </a:xfrm>
            <a:custGeom>
              <a:avLst/>
              <a:gdLst/>
              <a:ahLst/>
              <a:cxnLst/>
              <a:rect l="l" t="t" r="r" b="b"/>
              <a:pathLst>
                <a:path w="133248" h="360384" extrusionOk="0">
                  <a:moveTo>
                    <a:pt x="15203" y="1"/>
                  </a:moveTo>
                  <a:lnTo>
                    <a:pt x="14811" y="56"/>
                  </a:lnTo>
                  <a:lnTo>
                    <a:pt x="14420" y="223"/>
                  </a:lnTo>
                  <a:lnTo>
                    <a:pt x="14034" y="446"/>
                  </a:lnTo>
                  <a:lnTo>
                    <a:pt x="13653" y="836"/>
                  </a:lnTo>
                  <a:lnTo>
                    <a:pt x="13273" y="1281"/>
                  </a:lnTo>
                  <a:lnTo>
                    <a:pt x="12892" y="1838"/>
                  </a:lnTo>
                  <a:lnTo>
                    <a:pt x="12517" y="2506"/>
                  </a:lnTo>
                  <a:lnTo>
                    <a:pt x="12147" y="3229"/>
                  </a:lnTo>
                  <a:lnTo>
                    <a:pt x="11777" y="4064"/>
                  </a:lnTo>
                  <a:lnTo>
                    <a:pt x="11413" y="5011"/>
                  </a:lnTo>
                  <a:lnTo>
                    <a:pt x="11054" y="6013"/>
                  </a:lnTo>
                  <a:lnTo>
                    <a:pt x="10694" y="7126"/>
                  </a:lnTo>
                  <a:lnTo>
                    <a:pt x="10341" y="8351"/>
                  </a:lnTo>
                  <a:lnTo>
                    <a:pt x="9987" y="9631"/>
                  </a:lnTo>
                  <a:lnTo>
                    <a:pt x="9644" y="11023"/>
                  </a:lnTo>
                  <a:lnTo>
                    <a:pt x="9301" y="12470"/>
                  </a:lnTo>
                  <a:lnTo>
                    <a:pt x="8958" y="14029"/>
                  </a:lnTo>
                  <a:lnTo>
                    <a:pt x="8625" y="15643"/>
                  </a:lnTo>
                  <a:lnTo>
                    <a:pt x="8298" y="17369"/>
                  </a:lnTo>
                  <a:lnTo>
                    <a:pt x="7971" y="19150"/>
                  </a:lnTo>
                  <a:lnTo>
                    <a:pt x="7650" y="20987"/>
                  </a:lnTo>
                  <a:lnTo>
                    <a:pt x="7333" y="22935"/>
                  </a:lnTo>
                  <a:lnTo>
                    <a:pt x="7022" y="24939"/>
                  </a:lnTo>
                  <a:lnTo>
                    <a:pt x="6717" y="27055"/>
                  </a:lnTo>
                  <a:lnTo>
                    <a:pt x="6417" y="29226"/>
                  </a:lnTo>
                  <a:lnTo>
                    <a:pt x="6122" y="31452"/>
                  </a:lnTo>
                  <a:lnTo>
                    <a:pt x="5832" y="33790"/>
                  </a:lnTo>
                  <a:lnTo>
                    <a:pt x="5548" y="36184"/>
                  </a:lnTo>
                  <a:lnTo>
                    <a:pt x="5269" y="38633"/>
                  </a:lnTo>
                  <a:lnTo>
                    <a:pt x="4996" y="41138"/>
                  </a:lnTo>
                  <a:lnTo>
                    <a:pt x="4728" y="43754"/>
                  </a:lnTo>
                  <a:lnTo>
                    <a:pt x="4465" y="46371"/>
                  </a:lnTo>
                  <a:lnTo>
                    <a:pt x="4208" y="49098"/>
                  </a:lnTo>
                  <a:lnTo>
                    <a:pt x="3961" y="51882"/>
                  </a:lnTo>
                  <a:lnTo>
                    <a:pt x="3720" y="54721"/>
                  </a:lnTo>
                  <a:lnTo>
                    <a:pt x="3484" y="57615"/>
                  </a:lnTo>
                  <a:lnTo>
                    <a:pt x="3254" y="60566"/>
                  </a:lnTo>
                  <a:lnTo>
                    <a:pt x="3029" y="63572"/>
                  </a:lnTo>
                  <a:lnTo>
                    <a:pt x="2814" y="66633"/>
                  </a:lnTo>
                  <a:lnTo>
                    <a:pt x="2605" y="69751"/>
                  </a:lnTo>
                  <a:lnTo>
                    <a:pt x="2402" y="72924"/>
                  </a:lnTo>
                  <a:lnTo>
                    <a:pt x="2209" y="76152"/>
                  </a:lnTo>
                  <a:lnTo>
                    <a:pt x="2021" y="79437"/>
                  </a:lnTo>
                  <a:lnTo>
                    <a:pt x="1844" y="82776"/>
                  </a:lnTo>
                  <a:lnTo>
                    <a:pt x="1667" y="86172"/>
                  </a:lnTo>
                  <a:lnTo>
                    <a:pt x="1506" y="89568"/>
                  </a:lnTo>
                  <a:lnTo>
                    <a:pt x="1346" y="93075"/>
                  </a:lnTo>
                  <a:lnTo>
                    <a:pt x="1201" y="96582"/>
                  </a:lnTo>
                  <a:lnTo>
                    <a:pt x="1061" y="100144"/>
                  </a:lnTo>
                  <a:lnTo>
                    <a:pt x="927" y="103707"/>
                  </a:lnTo>
                  <a:lnTo>
                    <a:pt x="804" y="107381"/>
                  </a:lnTo>
                  <a:lnTo>
                    <a:pt x="686" y="111055"/>
                  </a:lnTo>
                  <a:lnTo>
                    <a:pt x="579" y="114785"/>
                  </a:lnTo>
                  <a:lnTo>
                    <a:pt x="482" y="118514"/>
                  </a:lnTo>
                  <a:lnTo>
                    <a:pt x="391" y="122300"/>
                  </a:lnTo>
                  <a:lnTo>
                    <a:pt x="311" y="126140"/>
                  </a:lnTo>
                  <a:lnTo>
                    <a:pt x="236" y="129981"/>
                  </a:lnTo>
                  <a:lnTo>
                    <a:pt x="177" y="133878"/>
                  </a:lnTo>
                  <a:lnTo>
                    <a:pt x="123" y="137830"/>
                  </a:lnTo>
                  <a:lnTo>
                    <a:pt x="80" y="141783"/>
                  </a:lnTo>
                  <a:lnTo>
                    <a:pt x="43" y="145735"/>
                  </a:lnTo>
                  <a:lnTo>
                    <a:pt x="21" y="149743"/>
                  </a:lnTo>
                  <a:lnTo>
                    <a:pt x="5" y="153807"/>
                  </a:lnTo>
                  <a:lnTo>
                    <a:pt x="0" y="157870"/>
                  </a:lnTo>
                  <a:lnTo>
                    <a:pt x="0" y="202570"/>
                  </a:lnTo>
                  <a:lnTo>
                    <a:pt x="5" y="206578"/>
                  </a:lnTo>
                  <a:lnTo>
                    <a:pt x="21" y="210642"/>
                  </a:lnTo>
                  <a:lnTo>
                    <a:pt x="43" y="214650"/>
                  </a:lnTo>
                  <a:lnTo>
                    <a:pt x="80" y="218602"/>
                  </a:lnTo>
                  <a:lnTo>
                    <a:pt x="123" y="222554"/>
                  </a:lnTo>
                  <a:lnTo>
                    <a:pt x="177" y="226507"/>
                  </a:lnTo>
                  <a:lnTo>
                    <a:pt x="236" y="230403"/>
                  </a:lnTo>
                  <a:lnTo>
                    <a:pt x="311" y="234244"/>
                  </a:lnTo>
                  <a:lnTo>
                    <a:pt x="391" y="238085"/>
                  </a:lnTo>
                  <a:lnTo>
                    <a:pt x="482" y="241871"/>
                  </a:lnTo>
                  <a:lnTo>
                    <a:pt x="579" y="245656"/>
                  </a:lnTo>
                  <a:lnTo>
                    <a:pt x="686" y="249330"/>
                  </a:lnTo>
                  <a:lnTo>
                    <a:pt x="804" y="253004"/>
                  </a:lnTo>
                  <a:lnTo>
                    <a:pt x="927" y="256678"/>
                  </a:lnTo>
                  <a:lnTo>
                    <a:pt x="1061" y="260296"/>
                  </a:lnTo>
                  <a:lnTo>
                    <a:pt x="1201" y="263859"/>
                  </a:lnTo>
                  <a:lnTo>
                    <a:pt x="1346" y="267366"/>
                  </a:lnTo>
                  <a:lnTo>
                    <a:pt x="1506" y="270817"/>
                  </a:lnTo>
                  <a:lnTo>
                    <a:pt x="1667" y="274268"/>
                  </a:lnTo>
                  <a:lnTo>
                    <a:pt x="1844" y="277608"/>
                  </a:lnTo>
                  <a:lnTo>
                    <a:pt x="2021" y="280948"/>
                  </a:lnTo>
                  <a:lnTo>
                    <a:pt x="2209" y="284233"/>
                  </a:lnTo>
                  <a:lnTo>
                    <a:pt x="2402" y="287461"/>
                  </a:lnTo>
                  <a:lnTo>
                    <a:pt x="2605" y="290634"/>
                  </a:lnTo>
                  <a:lnTo>
                    <a:pt x="2814" y="293752"/>
                  </a:lnTo>
                  <a:lnTo>
                    <a:pt x="3029" y="296813"/>
                  </a:lnTo>
                  <a:lnTo>
                    <a:pt x="3254" y="299819"/>
                  </a:lnTo>
                  <a:lnTo>
                    <a:pt x="3484" y="302825"/>
                  </a:lnTo>
                  <a:lnTo>
                    <a:pt x="3720" y="305720"/>
                  </a:lnTo>
                  <a:lnTo>
                    <a:pt x="3961" y="308559"/>
                  </a:lnTo>
                  <a:lnTo>
                    <a:pt x="4208" y="311286"/>
                  </a:lnTo>
                  <a:lnTo>
                    <a:pt x="4465" y="314014"/>
                  </a:lnTo>
                  <a:lnTo>
                    <a:pt x="4728" y="316686"/>
                  </a:lnTo>
                  <a:lnTo>
                    <a:pt x="4996" y="319247"/>
                  </a:lnTo>
                  <a:lnTo>
                    <a:pt x="5269" y="321752"/>
                  </a:lnTo>
                  <a:lnTo>
                    <a:pt x="5548" y="324257"/>
                  </a:lnTo>
                  <a:lnTo>
                    <a:pt x="5832" y="326595"/>
                  </a:lnTo>
                  <a:lnTo>
                    <a:pt x="6122" y="328933"/>
                  </a:lnTo>
                  <a:lnTo>
                    <a:pt x="6417" y="331159"/>
                  </a:lnTo>
                  <a:lnTo>
                    <a:pt x="6717" y="333330"/>
                  </a:lnTo>
                  <a:lnTo>
                    <a:pt x="7022" y="335446"/>
                  </a:lnTo>
                  <a:lnTo>
                    <a:pt x="7333" y="337450"/>
                  </a:lnTo>
                  <a:lnTo>
                    <a:pt x="7650" y="339398"/>
                  </a:lnTo>
                  <a:lnTo>
                    <a:pt x="7971" y="341291"/>
                  </a:lnTo>
                  <a:lnTo>
                    <a:pt x="8298" y="343072"/>
                  </a:lnTo>
                  <a:lnTo>
                    <a:pt x="8625" y="344742"/>
                  </a:lnTo>
                  <a:lnTo>
                    <a:pt x="8958" y="346412"/>
                  </a:lnTo>
                  <a:lnTo>
                    <a:pt x="9301" y="347915"/>
                  </a:lnTo>
                  <a:lnTo>
                    <a:pt x="9644" y="349418"/>
                  </a:lnTo>
                  <a:lnTo>
                    <a:pt x="9987" y="350754"/>
                  </a:lnTo>
                  <a:lnTo>
                    <a:pt x="10341" y="352034"/>
                  </a:lnTo>
                  <a:lnTo>
                    <a:pt x="10694" y="353259"/>
                  </a:lnTo>
                  <a:lnTo>
                    <a:pt x="11054" y="354372"/>
                  </a:lnTo>
                  <a:lnTo>
                    <a:pt x="11413" y="355374"/>
                  </a:lnTo>
                  <a:lnTo>
                    <a:pt x="11777" y="356320"/>
                  </a:lnTo>
                  <a:lnTo>
                    <a:pt x="12147" y="357155"/>
                  </a:lnTo>
                  <a:lnTo>
                    <a:pt x="12517" y="357935"/>
                  </a:lnTo>
                  <a:lnTo>
                    <a:pt x="12892" y="358547"/>
                  </a:lnTo>
                  <a:lnTo>
                    <a:pt x="13273" y="359104"/>
                  </a:lnTo>
                  <a:lnTo>
                    <a:pt x="13653" y="359549"/>
                  </a:lnTo>
                  <a:lnTo>
                    <a:pt x="14034" y="359939"/>
                  </a:lnTo>
                  <a:lnTo>
                    <a:pt x="14420" y="360161"/>
                  </a:lnTo>
                  <a:lnTo>
                    <a:pt x="14811" y="360328"/>
                  </a:lnTo>
                  <a:lnTo>
                    <a:pt x="15203" y="360384"/>
                  </a:lnTo>
                  <a:lnTo>
                    <a:pt x="118045" y="360384"/>
                  </a:lnTo>
                  <a:lnTo>
                    <a:pt x="118436" y="360328"/>
                  </a:lnTo>
                  <a:lnTo>
                    <a:pt x="118822" y="360161"/>
                  </a:lnTo>
                  <a:lnTo>
                    <a:pt x="119208" y="359939"/>
                  </a:lnTo>
                  <a:lnTo>
                    <a:pt x="119594" y="359549"/>
                  </a:lnTo>
                  <a:lnTo>
                    <a:pt x="119975" y="359104"/>
                  </a:lnTo>
                  <a:lnTo>
                    <a:pt x="120350" y="358547"/>
                  </a:lnTo>
                  <a:lnTo>
                    <a:pt x="120725" y="357935"/>
                  </a:lnTo>
                  <a:lnTo>
                    <a:pt x="121101" y="357155"/>
                  </a:lnTo>
                  <a:lnTo>
                    <a:pt x="121465" y="356320"/>
                  </a:lnTo>
                  <a:lnTo>
                    <a:pt x="121835" y="355374"/>
                  </a:lnTo>
                  <a:lnTo>
                    <a:pt x="122194" y="354372"/>
                  </a:lnTo>
                  <a:lnTo>
                    <a:pt x="122553" y="353259"/>
                  </a:lnTo>
                  <a:lnTo>
                    <a:pt x="122907" y="352034"/>
                  </a:lnTo>
                  <a:lnTo>
                    <a:pt x="123256" y="350754"/>
                  </a:lnTo>
                  <a:lnTo>
                    <a:pt x="123604" y="349418"/>
                  </a:lnTo>
                  <a:lnTo>
                    <a:pt x="123947" y="347915"/>
                  </a:lnTo>
                  <a:lnTo>
                    <a:pt x="124285" y="346412"/>
                  </a:lnTo>
                  <a:lnTo>
                    <a:pt x="124623" y="344742"/>
                  </a:lnTo>
                  <a:lnTo>
                    <a:pt x="124950" y="343072"/>
                  </a:lnTo>
                  <a:lnTo>
                    <a:pt x="125277" y="341291"/>
                  </a:lnTo>
                  <a:lnTo>
                    <a:pt x="125598" y="339398"/>
                  </a:lnTo>
                  <a:lnTo>
                    <a:pt x="125914" y="337450"/>
                  </a:lnTo>
                  <a:lnTo>
                    <a:pt x="126225" y="335446"/>
                  </a:lnTo>
                  <a:lnTo>
                    <a:pt x="126531" y="333330"/>
                  </a:lnTo>
                  <a:lnTo>
                    <a:pt x="126831" y="331159"/>
                  </a:lnTo>
                  <a:lnTo>
                    <a:pt x="127126" y="328933"/>
                  </a:lnTo>
                  <a:lnTo>
                    <a:pt x="127415" y="326595"/>
                  </a:lnTo>
                  <a:lnTo>
                    <a:pt x="127699" y="324257"/>
                  </a:lnTo>
                  <a:lnTo>
                    <a:pt x="127978" y="321752"/>
                  </a:lnTo>
                  <a:lnTo>
                    <a:pt x="128252" y="319247"/>
                  </a:lnTo>
                  <a:lnTo>
                    <a:pt x="128520" y="316686"/>
                  </a:lnTo>
                  <a:lnTo>
                    <a:pt x="128782" y="314014"/>
                  </a:lnTo>
                  <a:lnTo>
                    <a:pt x="129034" y="311286"/>
                  </a:lnTo>
                  <a:lnTo>
                    <a:pt x="129286" y="308559"/>
                  </a:lnTo>
                  <a:lnTo>
                    <a:pt x="129527" y="305720"/>
                  </a:lnTo>
                  <a:lnTo>
                    <a:pt x="129763" y="302825"/>
                  </a:lnTo>
                  <a:lnTo>
                    <a:pt x="129994" y="299819"/>
                  </a:lnTo>
                  <a:lnTo>
                    <a:pt x="130214" y="296813"/>
                  </a:lnTo>
                  <a:lnTo>
                    <a:pt x="130433" y="293752"/>
                  </a:lnTo>
                  <a:lnTo>
                    <a:pt x="130642" y="290634"/>
                  </a:lnTo>
                  <a:lnTo>
                    <a:pt x="130841" y="287461"/>
                  </a:lnTo>
                  <a:lnTo>
                    <a:pt x="131039" y="284233"/>
                  </a:lnTo>
                  <a:lnTo>
                    <a:pt x="131227" y="280948"/>
                  </a:lnTo>
                  <a:lnTo>
                    <a:pt x="131404" y="277608"/>
                  </a:lnTo>
                  <a:lnTo>
                    <a:pt x="131575" y="274268"/>
                  </a:lnTo>
                  <a:lnTo>
                    <a:pt x="131741" y="270817"/>
                  </a:lnTo>
                  <a:lnTo>
                    <a:pt x="131897" y="267366"/>
                  </a:lnTo>
                  <a:lnTo>
                    <a:pt x="132047" y="263859"/>
                  </a:lnTo>
                  <a:lnTo>
                    <a:pt x="132186" y="260296"/>
                  </a:lnTo>
                  <a:lnTo>
                    <a:pt x="132320" y="256678"/>
                  </a:lnTo>
                  <a:lnTo>
                    <a:pt x="132444" y="253004"/>
                  </a:lnTo>
                  <a:lnTo>
                    <a:pt x="132562" y="249330"/>
                  </a:lnTo>
                  <a:lnTo>
                    <a:pt x="132669" y="245656"/>
                  </a:lnTo>
                  <a:lnTo>
                    <a:pt x="132765" y="241871"/>
                  </a:lnTo>
                  <a:lnTo>
                    <a:pt x="132856" y="238085"/>
                  </a:lnTo>
                  <a:lnTo>
                    <a:pt x="132937" y="234244"/>
                  </a:lnTo>
                  <a:lnTo>
                    <a:pt x="133006" y="230403"/>
                  </a:lnTo>
                  <a:lnTo>
                    <a:pt x="133071" y="226507"/>
                  </a:lnTo>
                  <a:lnTo>
                    <a:pt x="133124" y="222554"/>
                  </a:lnTo>
                  <a:lnTo>
                    <a:pt x="133167" y="218602"/>
                  </a:lnTo>
                  <a:lnTo>
                    <a:pt x="133199" y="214650"/>
                  </a:lnTo>
                  <a:lnTo>
                    <a:pt x="133226" y="210642"/>
                  </a:lnTo>
                  <a:lnTo>
                    <a:pt x="133242" y="206578"/>
                  </a:lnTo>
                  <a:lnTo>
                    <a:pt x="133248" y="202570"/>
                  </a:lnTo>
                  <a:lnTo>
                    <a:pt x="133248" y="157870"/>
                  </a:lnTo>
                  <a:lnTo>
                    <a:pt x="133242" y="153807"/>
                  </a:lnTo>
                  <a:lnTo>
                    <a:pt x="133226" y="149743"/>
                  </a:lnTo>
                  <a:lnTo>
                    <a:pt x="133199" y="145735"/>
                  </a:lnTo>
                  <a:lnTo>
                    <a:pt x="133167" y="141783"/>
                  </a:lnTo>
                  <a:lnTo>
                    <a:pt x="133124" y="137830"/>
                  </a:lnTo>
                  <a:lnTo>
                    <a:pt x="133071" y="133878"/>
                  </a:lnTo>
                  <a:lnTo>
                    <a:pt x="133006" y="129981"/>
                  </a:lnTo>
                  <a:lnTo>
                    <a:pt x="132937" y="126140"/>
                  </a:lnTo>
                  <a:lnTo>
                    <a:pt x="132856" y="122300"/>
                  </a:lnTo>
                  <a:lnTo>
                    <a:pt x="132765" y="118514"/>
                  </a:lnTo>
                  <a:lnTo>
                    <a:pt x="132669" y="114785"/>
                  </a:lnTo>
                  <a:lnTo>
                    <a:pt x="132562" y="111055"/>
                  </a:lnTo>
                  <a:lnTo>
                    <a:pt x="132444" y="107381"/>
                  </a:lnTo>
                  <a:lnTo>
                    <a:pt x="132320" y="103707"/>
                  </a:lnTo>
                  <a:lnTo>
                    <a:pt x="132186" y="100144"/>
                  </a:lnTo>
                  <a:lnTo>
                    <a:pt x="132047" y="96582"/>
                  </a:lnTo>
                  <a:lnTo>
                    <a:pt x="131897" y="93075"/>
                  </a:lnTo>
                  <a:lnTo>
                    <a:pt x="131741" y="89568"/>
                  </a:lnTo>
                  <a:lnTo>
                    <a:pt x="131575" y="86172"/>
                  </a:lnTo>
                  <a:lnTo>
                    <a:pt x="131404" y="82776"/>
                  </a:lnTo>
                  <a:lnTo>
                    <a:pt x="131227" y="79437"/>
                  </a:lnTo>
                  <a:lnTo>
                    <a:pt x="131039" y="76152"/>
                  </a:lnTo>
                  <a:lnTo>
                    <a:pt x="130841" y="72924"/>
                  </a:lnTo>
                  <a:lnTo>
                    <a:pt x="130642" y="69751"/>
                  </a:lnTo>
                  <a:lnTo>
                    <a:pt x="130433" y="66633"/>
                  </a:lnTo>
                  <a:lnTo>
                    <a:pt x="130214" y="63572"/>
                  </a:lnTo>
                  <a:lnTo>
                    <a:pt x="129994" y="60566"/>
                  </a:lnTo>
                  <a:lnTo>
                    <a:pt x="129763" y="57615"/>
                  </a:lnTo>
                  <a:lnTo>
                    <a:pt x="129527" y="54721"/>
                  </a:lnTo>
                  <a:lnTo>
                    <a:pt x="129286" y="51882"/>
                  </a:lnTo>
                  <a:lnTo>
                    <a:pt x="129034" y="49098"/>
                  </a:lnTo>
                  <a:lnTo>
                    <a:pt x="128782" y="46371"/>
                  </a:lnTo>
                  <a:lnTo>
                    <a:pt x="128520" y="43754"/>
                  </a:lnTo>
                  <a:lnTo>
                    <a:pt x="128252" y="41138"/>
                  </a:lnTo>
                  <a:lnTo>
                    <a:pt x="127978" y="38633"/>
                  </a:lnTo>
                  <a:lnTo>
                    <a:pt x="127699" y="36184"/>
                  </a:lnTo>
                  <a:lnTo>
                    <a:pt x="127415" y="33790"/>
                  </a:lnTo>
                  <a:lnTo>
                    <a:pt x="127126" y="31452"/>
                  </a:lnTo>
                  <a:lnTo>
                    <a:pt x="126831" y="29226"/>
                  </a:lnTo>
                  <a:lnTo>
                    <a:pt x="126531" y="27055"/>
                  </a:lnTo>
                  <a:lnTo>
                    <a:pt x="126225" y="24939"/>
                  </a:lnTo>
                  <a:lnTo>
                    <a:pt x="125914" y="22935"/>
                  </a:lnTo>
                  <a:lnTo>
                    <a:pt x="125598" y="20987"/>
                  </a:lnTo>
                  <a:lnTo>
                    <a:pt x="125277" y="19150"/>
                  </a:lnTo>
                  <a:lnTo>
                    <a:pt x="124950" y="17369"/>
                  </a:lnTo>
                  <a:lnTo>
                    <a:pt x="124623" y="15643"/>
                  </a:lnTo>
                  <a:lnTo>
                    <a:pt x="124285" y="14029"/>
                  </a:lnTo>
                  <a:lnTo>
                    <a:pt x="123947" y="12470"/>
                  </a:lnTo>
                  <a:lnTo>
                    <a:pt x="123604" y="11023"/>
                  </a:lnTo>
                  <a:lnTo>
                    <a:pt x="123256" y="9631"/>
                  </a:lnTo>
                  <a:lnTo>
                    <a:pt x="122907" y="8351"/>
                  </a:lnTo>
                  <a:lnTo>
                    <a:pt x="122553" y="7126"/>
                  </a:lnTo>
                  <a:lnTo>
                    <a:pt x="122194" y="6013"/>
                  </a:lnTo>
                  <a:lnTo>
                    <a:pt x="121835" y="5011"/>
                  </a:lnTo>
                  <a:lnTo>
                    <a:pt x="121465" y="4064"/>
                  </a:lnTo>
                  <a:lnTo>
                    <a:pt x="121101" y="3229"/>
                  </a:lnTo>
                  <a:lnTo>
                    <a:pt x="120725" y="2506"/>
                  </a:lnTo>
                  <a:lnTo>
                    <a:pt x="120350" y="1838"/>
                  </a:lnTo>
                  <a:lnTo>
                    <a:pt x="119975" y="1281"/>
                  </a:lnTo>
                  <a:lnTo>
                    <a:pt x="119594" y="836"/>
                  </a:lnTo>
                  <a:lnTo>
                    <a:pt x="119208" y="446"/>
                  </a:lnTo>
                  <a:lnTo>
                    <a:pt x="118822" y="223"/>
                  </a:lnTo>
                  <a:lnTo>
                    <a:pt x="118436" y="56"/>
                  </a:lnTo>
                  <a:lnTo>
                    <a:pt x="118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2"/>
            <p:cNvSpPr/>
            <p:nvPr/>
          </p:nvSpPr>
          <p:spPr>
            <a:xfrm rot="10800000">
              <a:off x="-5272850" y="14028296"/>
              <a:ext cx="524825" cy="493512"/>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2"/>
            <p:cNvSpPr/>
            <p:nvPr/>
          </p:nvSpPr>
          <p:spPr>
            <a:xfrm rot="10800000">
              <a:off x="-4603325" y="14028296"/>
              <a:ext cx="524950" cy="493512"/>
            </a:xfrm>
            <a:custGeom>
              <a:avLst/>
              <a:gdLst/>
              <a:ahLst/>
              <a:cxnLst/>
              <a:rect l="l" t="t" r="r" b="b"/>
              <a:pathLst>
                <a:path w="20998" h="207358" extrusionOk="0">
                  <a:moveTo>
                    <a:pt x="4010" y="1"/>
                  </a:moveTo>
                  <a:lnTo>
                    <a:pt x="5248" y="75039"/>
                  </a:lnTo>
                  <a:lnTo>
                    <a:pt x="0" y="128144"/>
                  </a:lnTo>
                  <a:lnTo>
                    <a:pt x="7253" y="139111"/>
                  </a:lnTo>
                  <a:lnTo>
                    <a:pt x="10496" y="207357"/>
                  </a:lnTo>
                  <a:lnTo>
                    <a:pt x="13745" y="139111"/>
                  </a:lnTo>
                  <a:lnTo>
                    <a:pt x="20997" y="128144"/>
                  </a:lnTo>
                  <a:lnTo>
                    <a:pt x="15744" y="75039"/>
                  </a:lnTo>
                  <a:lnTo>
                    <a:pt x="16988" y="1"/>
                  </a:lnTo>
                  <a:lnTo>
                    <a:pt x="10496"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2"/>
            <p:cNvSpPr/>
            <p:nvPr/>
          </p:nvSpPr>
          <p:spPr>
            <a:xfrm rot="10800000">
              <a:off x="-3933650" y="14028296"/>
              <a:ext cx="524825" cy="493512"/>
            </a:xfrm>
            <a:custGeom>
              <a:avLst/>
              <a:gdLst/>
              <a:ahLst/>
              <a:cxnLst/>
              <a:rect l="l" t="t" r="r" b="b"/>
              <a:pathLst>
                <a:path w="20993" h="207358" extrusionOk="0">
                  <a:moveTo>
                    <a:pt x="4010"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2"/>
            <p:cNvSpPr/>
            <p:nvPr/>
          </p:nvSpPr>
          <p:spPr>
            <a:xfrm rot="10800000">
              <a:off x="-3263975" y="14028296"/>
              <a:ext cx="524825" cy="493512"/>
            </a:xfrm>
            <a:custGeom>
              <a:avLst/>
              <a:gdLst/>
              <a:ahLst/>
              <a:cxnLst/>
              <a:rect l="l" t="t" r="r" b="b"/>
              <a:pathLst>
                <a:path w="20993" h="207358" extrusionOk="0">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2"/>
            <p:cNvSpPr/>
            <p:nvPr/>
          </p:nvSpPr>
          <p:spPr>
            <a:xfrm rot="10800000">
              <a:off x="-6005675" y="12754253"/>
              <a:ext cx="2764750" cy="2337247"/>
            </a:xfrm>
            <a:custGeom>
              <a:avLst/>
              <a:gdLst/>
              <a:ahLst/>
              <a:cxnLst/>
              <a:rect l="l" t="t" r="r" b="b"/>
              <a:pathLst>
                <a:path w="110590" h="990359" extrusionOk="0">
                  <a:moveTo>
                    <a:pt x="34748" y="0"/>
                  </a:moveTo>
                  <a:lnTo>
                    <a:pt x="1" y="990358"/>
                  </a:lnTo>
                  <a:lnTo>
                    <a:pt x="101171" y="990358"/>
                  </a:lnTo>
                  <a:lnTo>
                    <a:pt x="101418" y="990303"/>
                  </a:lnTo>
                  <a:lnTo>
                    <a:pt x="101659" y="990191"/>
                  </a:lnTo>
                  <a:lnTo>
                    <a:pt x="101895" y="990080"/>
                  </a:lnTo>
                  <a:lnTo>
                    <a:pt x="102136" y="989857"/>
                  </a:lnTo>
                  <a:lnTo>
                    <a:pt x="102372" y="989579"/>
                  </a:lnTo>
                  <a:lnTo>
                    <a:pt x="102602" y="989189"/>
                  </a:lnTo>
                  <a:lnTo>
                    <a:pt x="102838" y="988800"/>
                  </a:lnTo>
                  <a:lnTo>
                    <a:pt x="103069" y="988354"/>
                  </a:lnTo>
                  <a:lnTo>
                    <a:pt x="103299" y="987853"/>
                  </a:lnTo>
                  <a:lnTo>
                    <a:pt x="103524" y="987241"/>
                  </a:lnTo>
                  <a:lnTo>
                    <a:pt x="103749" y="986629"/>
                  </a:lnTo>
                  <a:lnTo>
                    <a:pt x="103969" y="985961"/>
                  </a:lnTo>
                  <a:lnTo>
                    <a:pt x="104189" y="985181"/>
                  </a:lnTo>
                  <a:lnTo>
                    <a:pt x="104409" y="984402"/>
                  </a:lnTo>
                  <a:lnTo>
                    <a:pt x="104623" y="983567"/>
                  </a:lnTo>
                  <a:lnTo>
                    <a:pt x="104832" y="982621"/>
                  </a:lnTo>
                  <a:lnTo>
                    <a:pt x="105047" y="981674"/>
                  </a:lnTo>
                  <a:lnTo>
                    <a:pt x="105250" y="980672"/>
                  </a:lnTo>
                  <a:lnTo>
                    <a:pt x="105454" y="979615"/>
                  </a:lnTo>
                  <a:lnTo>
                    <a:pt x="105658" y="978501"/>
                  </a:lnTo>
                  <a:lnTo>
                    <a:pt x="105856" y="977388"/>
                  </a:lnTo>
                  <a:lnTo>
                    <a:pt x="106049" y="976163"/>
                  </a:lnTo>
                  <a:lnTo>
                    <a:pt x="106242" y="974939"/>
                  </a:lnTo>
                  <a:lnTo>
                    <a:pt x="106435" y="973603"/>
                  </a:lnTo>
                  <a:lnTo>
                    <a:pt x="106617" y="972267"/>
                  </a:lnTo>
                  <a:lnTo>
                    <a:pt x="106805" y="970875"/>
                  </a:lnTo>
                  <a:lnTo>
                    <a:pt x="106982" y="969483"/>
                  </a:lnTo>
                  <a:lnTo>
                    <a:pt x="107159" y="967980"/>
                  </a:lnTo>
                  <a:lnTo>
                    <a:pt x="107330" y="966478"/>
                  </a:lnTo>
                  <a:lnTo>
                    <a:pt x="107502" y="964919"/>
                  </a:lnTo>
                  <a:lnTo>
                    <a:pt x="107668" y="963305"/>
                  </a:lnTo>
                  <a:lnTo>
                    <a:pt x="107829" y="961690"/>
                  </a:lnTo>
                  <a:lnTo>
                    <a:pt x="107984" y="959965"/>
                  </a:lnTo>
                  <a:lnTo>
                    <a:pt x="108140" y="958295"/>
                  </a:lnTo>
                  <a:lnTo>
                    <a:pt x="108290" y="956513"/>
                  </a:lnTo>
                  <a:lnTo>
                    <a:pt x="108435" y="954732"/>
                  </a:lnTo>
                  <a:lnTo>
                    <a:pt x="108579" y="952895"/>
                  </a:lnTo>
                  <a:lnTo>
                    <a:pt x="108713" y="951002"/>
                  </a:lnTo>
                  <a:lnTo>
                    <a:pt x="108847" y="949110"/>
                  </a:lnTo>
                  <a:lnTo>
                    <a:pt x="108976" y="947217"/>
                  </a:lnTo>
                  <a:lnTo>
                    <a:pt x="109105" y="945213"/>
                  </a:lnTo>
                  <a:lnTo>
                    <a:pt x="109223" y="943209"/>
                  </a:lnTo>
                  <a:lnTo>
                    <a:pt x="109341" y="941205"/>
                  </a:lnTo>
                  <a:lnTo>
                    <a:pt x="109453" y="939145"/>
                  </a:lnTo>
                  <a:lnTo>
                    <a:pt x="109555" y="937030"/>
                  </a:lnTo>
                  <a:lnTo>
                    <a:pt x="109657" y="934915"/>
                  </a:lnTo>
                  <a:lnTo>
                    <a:pt x="109753" y="932744"/>
                  </a:lnTo>
                  <a:lnTo>
                    <a:pt x="109850" y="930573"/>
                  </a:lnTo>
                  <a:lnTo>
                    <a:pt x="109936" y="928402"/>
                  </a:lnTo>
                  <a:lnTo>
                    <a:pt x="110016" y="926175"/>
                  </a:lnTo>
                  <a:lnTo>
                    <a:pt x="110091" y="923893"/>
                  </a:lnTo>
                  <a:lnTo>
                    <a:pt x="110166" y="921611"/>
                  </a:lnTo>
                  <a:lnTo>
                    <a:pt x="110230" y="919273"/>
                  </a:lnTo>
                  <a:lnTo>
                    <a:pt x="110289" y="916990"/>
                  </a:lnTo>
                  <a:lnTo>
                    <a:pt x="110348" y="914597"/>
                  </a:lnTo>
                  <a:lnTo>
                    <a:pt x="110397" y="912259"/>
                  </a:lnTo>
                  <a:lnTo>
                    <a:pt x="110439" y="909865"/>
                  </a:lnTo>
                  <a:lnTo>
                    <a:pt x="110482" y="907416"/>
                  </a:lnTo>
                  <a:lnTo>
                    <a:pt x="110514" y="905022"/>
                  </a:lnTo>
                  <a:lnTo>
                    <a:pt x="110541" y="902573"/>
                  </a:lnTo>
                  <a:lnTo>
                    <a:pt x="110563" y="900068"/>
                  </a:lnTo>
                  <a:lnTo>
                    <a:pt x="110579" y="897563"/>
                  </a:lnTo>
                  <a:lnTo>
                    <a:pt x="110584" y="895058"/>
                  </a:lnTo>
                  <a:lnTo>
                    <a:pt x="110590" y="892553"/>
                  </a:lnTo>
                  <a:lnTo>
                    <a:pt x="110590" y="97806"/>
                  </a:lnTo>
                  <a:lnTo>
                    <a:pt x="110584" y="95245"/>
                  </a:lnTo>
                  <a:lnTo>
                    <a:pt x="110579" y="92740"/>
                  </a:lnTo>
                  <a:lnTo>
                    <a:pt x="110563" y="90291"/>
                  </a:lnTo>
                  <a:lnTo>
                    <a:pt x="110541" y="87786"/>
                  </a:lnTo>
                  <a:lnTo>
                    <a:pt x="110514" y="85336"/>
                  </a:lnTo>
                  <a:lnTo>
                    <a:pt x="110482" y="82943"/>
                  </a:lnTo>
                  <a:lnTo>
                    <a:pt x="110439" y="80493"/>
                  </a:lnTo>
                  <a:lnTo>
                    <a:pt x="110397" y="78100"/>
                  </a:lnTo>
                  <a:lnTo>
                    <a:pt x="110348" y="75762"/>
                  </a:lnTo>
                  <a:lnTo>
                    <a:pt x="110289" y="73368"/>
                  </a:lnTo>
                  <a:lnTo>
                    <a:pt x="110230" y="71030"/>
                  </a:lnTo>
                  <a:lnTo>
                    <a:pt x="110166" y="68748"/>
                  </a:lnTo>
                  <a:lnTo>
                    <a:pt x="110091" y="66466"/>
                  </a:lnTo>
                  <a:lnTo>
                    <a:pt x="110016" y="64183"/>
                  </a:lnTo>
                  <a:lnTo>
                    <a:pt x="109936" y="61957"/>
                  </a:lnTo>
                  <a:lnTo>
                    <a:pt x="109850" y="59786"/>
                  </a:lnTo>
                  <a:lnTo>
                    <a:pt x="109753" y="57615"/>
                  </a:lnTo>
                  <a:lnTo>
                    <a:pt x="109657" y="55444"/>
                  </a:lnTo>
                  <a:lnTo>
                    <a:pt x="109555" y="53328"/>
                  </a:lnTo>
                  <a:lnTo>
                    <a:pt x="109453" y="51213"/>
                  </a:lnTo>
                  <a:lnTo>
                    <a:pt x="109341" y="49153"/>
                  </a:lnTo>
                  <a:lnTo>
                    <a:pt x="109223" y="47149"/>
                  </a:lnTo>
                  <a:lnTo>
                    <a:pt x="109105" y="45145"/>
                  </a:lnTo>
                  <a:lnTo>
                    <a:pt x="108976" y="43141"/>
                  </a:lnTo>
                  <a:lnTo>
                    <a:pt x="108847" y="41249"/>
                  </a:lnTo>
                  <a:lnTo>
                    <a:pt x="108713" y="39300"/>
                  </a:lnTo>
                  <a:lnTo>
                    <a:pt x="108579" y="37463"/>
                  </a:lnTo>
                  <a:lnTo>
                    <a:pt x="108435" y="35626"/>
                  </a:lnTo>
                  <a:lnTo>
                    <a:pt x="108290" y="33845"/>
                  </a:lnTo>
                  <a:lnTo>
                    <a:pt x="108140" y="32064"/>
                  </a:lnTo>
                  <a:lnTo>
                    <a:pt x="107984" y="30338"/>
                  </a:lnTo>
                  <a:lnTo>
                    <a:pt x="107829" y="28668"/>
                  </a:lnTo>
                  <a:lnTo>
                    <a:pt x="107668" y="27054"/>
                  </a:lnTo>
                  <a:lnTo>
                    <a:pt x="107502" y="25440"/>
                  </a:lnTo>
                  <a:lnTo>
                    <a:pt x="107330" y="23881"/>
                  </a:lnTo>
                  <a:lnTo>
                    <a:pt x="107159" y="22378"/>
                  </a:lnTo>
                  <a:lnTo>
                    <a:pt x="106982" y="20875"/>
                  </a:lnTo>
                  <a:lnTo>
                    <a:pt x="106805" y="19483"/>
                  </a:lnTo>
                  <a:lnTo>
                    <a:pt x="106617" y="18092"/>
                  </a:lnTo>
                  <a:lnTo>
                    <a:pt x="106435" y="16756"/>
                  </a:lnTo>
                  <a:lnTo>
                    <a:pt x="106242" y="15420"/>
                  </a:lnTo>
                  <a:lnTo>
                    <a:pt x="106049" y="14195"/>
                  </a:lnTo>
                  <a:lnTo>
                    <a:pt x="105856" y="12970"/>
                  </a:lnTo>
                  <a:lnTo>
                    <a:pt x="105658" y="11801"/>
                  </a:lnTo>
                  <a:lnTo>
                    <a:pt x="105454" y="10744"/>
                  </a:lnTo>
                  <a:lnTo>
                    <a:pt x="105250" y="9686"/>
                  </a:lnTo>
                  <a:lnTo>
                    <a:pt x="105047" y="8684"/>
                  </a:lnTo>
                  <a:lnTo>
                    <a:pt x="104832" y="7682"/>
                  </a:lnTo>
                  <a:lnTo>
                    <a:pt x="104623" y="6791"/>
                  </a:lnTo>
                  <a:lnTo>
                    <a:pt x="104409" y="5956"/>
                  </a:lnTo>
                  <a:lnTo>
                    <a:pt x="104189" y="5177"/>
                  </a:lnTo>
                  <a:lnTo>
                    <a:pt x="103969" y="4398"/>
                  </a:lnTo>
                  <a:lnTo>
                    <a:pt x="103749" y="3730"/>
                  </a:lnTo>
                  <a:lnTo>
                    <a:pt x="103524" y="3117"/>
                  </a:lnTo>
                  <a:lnTo>
                    <a:pt x="103299" y="2505"/>
                  </a:lnTo>
                  <a:lnTo>
                    <a:pt x="103069" y="2004"/>
                  </a:lnTo>
                  <a:lnTo>
                    <a:pt x="102838" y="1559"/>
                  </a:lnTo>
                  <a:lnTo>
                    <a:pt x="102602" y="1113"/>
                  </a:lnTo>
                  <a:lnTo>
                    <a:pt x="102372" y="779"/>
                  </a:lnTo>
                  <a:lnTo>
                    <a:pt x="102136" y="501"/>
                  </a:lnTo>
                  <a:lnTo>
                    <a:pt x="101895" y="278"/>
                  </a:lnTo>
                  <a:lnTo>
                    <a:pt x="101659" y="111"/>
                  </a:lnTo>
                  <a:lnTo>
                    <a:pt x="101418" y="56"/>
                  </a:lnTo>
                  <a:lnTo>
                    <a:pt x="101171" y="0"/>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52"/>
            <p:cNvGrpSpPr/>
            <p:nvPr/>
          </p:nvGrpSpPr>
          <p:grpSpPr>
            <a:xfrm>
              <a:off x="-4528325" y="13183881"/>
              <a:ext cx="1099475" cy="416742"/>
              <a:chOff x="6287250" y="22724299"/>
              <a:chExt cx="1099475" cy="593904"/>
            </a:xfrm>
          </p:grpSpPr>
          <p:sp>
            <p:nvSpPr>
              <p:cNvPr id="948" name="Google Shape;948;p52"/>
              <p:cNvSpPr/>
              <p:nvPr/>
            </p:nvSpPr>
            <p:spPr>
              <a:xfrm rot="10800000">
                <a:off x="6287250" y="22724299"/>
                <a:ext cx="300475" cy="593904"/>
              </a:xfrm>
              <a:custGeom>
                <a:avLst/>
                <a:gdLst/>
                <a:ahLst/>
                <a:cxnLst/>
                <a:rect l="l" t="t" r="r" b="b"/>
                <a:pathLst>
                  <a:path w="12019" h="162602" extrusionOk="0">
                    <a:moveTo>
                      <a:pt x="7720" y="88844"/>
                    </a:moveTo>
                    <a:lnTo>
                      <a:pt x="7720" y="123691"/>
                    </a:lnTo>
                    <a:lnTo>
                      <a:pt x="5559" y="123691"/>
                    </a:lnTo>
                    <a:lnTo>
                      <a:pt x="5458" y="123635"/>
                    </a:lnTo>
                    <a:lnTo>
                      <a:pt x="5356" y="123468"/>
                    </a:lnTo>
                    <a:lnTo>
                      <a:pt x="5259" y="123134"/>
                    </a:lnTo>
                    <a:lnTo>
                      <a:pt x="5157" y="122745"/>
                    </a:lnTo>
                    <a:lnTo>
                      <a:pt x="5061" y="122244"/>
                    </a:lnTo>
                    <a:lnTo>
                      <a:pt x="4959" y="121631"/>
                    </a:lnTo>
                    <a:lnTo>
                      <a:pt x="4863" y="120852"/>
                    </a:lnTo>
                    <a:lnTo>
                      <a:pt x="4761" y="120017"/>
                    </a:lnTo>
                    <a:lnTo>
                      <a:pt x="4712" y="119516"/>
                    </a:lnTo>
                    <a:lnTo>
                      <a:pt x="4670" y="119015"/>
                    </a:lnTo>
                    <a:lnTo>
                      <a:pt x="4627" y="118403"/>
                    </a:lnTo>
                    <a:lnTo>
                      <a:pt x="4589" y="117790"/>
                    </a:lnTo>
                    <a:lnTo>
                      <a:pt x="4552" y="117067"/>
                    </a:lnTo>
                    <a:lnTo>
                      <a:pt x="4520" y="116343"/>
                    </a:lnTo>
                    <a:lnTo>
                      <a:pt x="4493" y="115564"/>
                    </a:lnTo>
                    <a:lnTo>
                      <a:pt x="4466" y="114729"/>
                    </a:lnTo>
                    <a:lnTo>
                      <a:pt x="4444" y="113838"/>
                    </a:lnTo>
                    <a:lnTo>
                      <a:pt x="4423" y="112947"/>
                    </a:lnTo>
                    <a:lnTo>
                      <a:pt x="4407" y="111945"/>
                    </a:lnTo>
                    <a:lnTo>
                      <a:pt x="4391" y="110888"/>
                    </a:lnTo>
                    <a:lnTo>
                      <a:pt x="4380" y="109830"/>
                    </a:lnTo>
                    <a:lnTo>
                      <a:pt x="4369" y="108661"/>
                    </a:lnTo>
                    <a:lnTo>
                      <a:pt x="4369" y="107492"/>
                    </a:lnTo>
                    <a:lnTo>
                      <a:pt x="4364" y="106267"/>
                    </a:lnTo>
                    <a:lnTo>
                      <a:pt x="4369" y="103874"/>
                    </a:lnTo>
                    <a:lnTo>
                      <a:pt x="4385" y="101703"/>
                    </a:lnTo>
                    <a:lnTo>
                      <a:pt x="4402" y="100701"/>
                    </a:lnTo>
                    <a:lnTo>
                      <a:pt x="4412" y="99754"/>
                    </a:lnTo>
                    <a:lnTo>
                      <a:pt x="4434" y="98808"/>
                    </a:lnTo>
                    <a:lnTo>
                      <a:pt x="4450" y="97918"/>
                    </a:lnTo>
                    <a:lnTo>
                      <a:pt x="4477" y="97083"/>
                    </a:lnTo>
                    <a:lnTo>
                      <a:pt x="4498" y="96303"/>
                    </a:lnTo>
                    <a:lnTo>
                      <a:pt x="4525" y="95580"/>
                    </a:lnTo>
                    <a:lnTo>
                      <a:pt x="4557" y="94912"/>
                    </a:lnTo>
                    <a:lnTo>
                      <a:pt x="4589" y="94244"/>
                    </a:lnTo>
                    <a:lnTo>
                      <a:pt x="4627" y="93687"/>
                    </a:lnTo>
                    <a:lnTo>
                      <a:pt x="4664" y="93130"/>
                    </a:lnTo>
                    <a:lnTo>
                      <a:pt x="4707" y="92629"/>
                    </a:lnTo>
                    <a:lnTo>
                      <a:pt x="4793" y="91739"/>
                    </a:lnTo>
                    <a:lnTo>
                      <a:pt x="4884" y="90959"/>
                    </a:lnTo>
                    <a:lnTo>
                      <a:pt x="4970" y="90347"/>
                    </a:lnTo>
                    <a:lnTo>
                      <a:pt x="5061" y="89790"/>
                    </a:lnTo>
                    <a:lnTo>
                      <a:pt x="5157" y="89401"/>
                    </a:lnTo>
                    <a:lnTo>
                      <a:pt x="5254" y="89067"/>
                    </a:lnTo>
                    <a:lnTo>
                      <a:pt x="5350" y="88900"/>
                    </a:lnTo>
                    <a:lnTo>
                      <a:pt x="5447" y="88844"/>
                    </a:lnTo>
                    <a:close/>
                    <a:moveTo>
                      <a:pt x="7720" y="1"/>
                    </a:moveTo>
                    <a:lnTo>
                      <a:pt x="7720" y="49933"/>
                    </a:lnTo>
                    <a:lnTo>
                      <a:pt x="5018" y="49933"/>
                    </a:lnTo>
                    <a:lnTo>
                      <a:pt x="4879" y="49989"/>
                    </a:lnTo>
                    <a:lnTo>
                      <a:pt x="4734" y="50100"/>
                    </a:lnTo>
                    <a:lnTo>
                      <a:pt x="4600" y="50212"/>
                    </a:lnTo>
                    <a:lnTo>
                      <a:pt x="4461" y="50379"/>
                    </a:lnTo>
                    <a:lnTo>
                      <a:pt x="4327" y="50601"/>
                    </a:lnTo>
                    <a:lnTo>
                      <a:pt x="4193" y="50824"/>
                    </a:lnTo>
                    <a:lnTo>
                      <a:pt x="4058" y="51102"/>
                    </a:lnTo>
                    <a:lnTo>
                      <a:pt x="3930" y="51436"/>
                    </a:lnTo>
                    <a:lnTo>
                      <a:pt x="3801" y="51770"/>
                    </a:lnTo>
                    <a:lnTo>
                      <a:pt x="3673" y="52160"/>
                    </a:lnTo>
                    <a:lnTo>
                      <a:pt x="3544" y="52550"/>
                    </a:lnTo>
                    <a:lnTo>
                      <a:pt x="3421" y="53051"/>
                    </a:lnTo>
                    <a:lnTo>
                      <a:pt x="3297" y="53496"/>
                    </a:lnTo>
                    <a:lnTo>
                      <a:pt x="3174" y="54053"/>
                    </a:lnTo>
                    <a:lnTo>
                      <a:pt x="3056" y="54609"/>
                    </a:lnTo>
                    <a:lnTo>
                      <a:pt x="2820" y="55834"/>
                    </a:lnTo>
                    <a:lnTo>
                      <a:pt x="2590" y="57170"/>
                    </a:lnTo>
                    <a:lnTo>
                      <a:pt x="2482" y="57893"/>
                    </a:lnTo>
                    <a:lnTo>
                      <a:pt x="2375" y="58617"/>
                    </a:lnTo>
                    <a:lnTo>
                      <a:pt x="2268" y="59341"/>
                    </a:lnTo>
                    <a:lnTo>
                      <a:pt x="2166" y="60120"/>
                    </a:lnTo>
                    <a:lnTo>
                      <a:pt x="2064" y="60899"/>
                    </a:lnTo>
                    <a:lnTo>
                      <a:pt x="1968" y="61734"/>
                    </a:lnTo>
                    <a:lnTo>
                      <a:pt x="1871" y="62569"/>
                    </a:lnTo>
                    <a:lnTo>
                      <a:pt x="1775" y="63460"/>
                    </a:lnTo>
                    <a:lnTo>
                      <a:pt x="1684" y="64351"/>
                    </a:lnTo>
                    <a:lnTo>
                      <a:pt x="1593" y="65297"/>
                    </a:lnTo>
                    <a:lnTo>
                      <a:pt x="1507" y="66243"/>
                    </a:lnTo>
                    <a:lnTo>
                      <a:pt x="1421" y="67190"/>
                    </a:lnTo>
                    <a:lnTo>
                      <a:pt x="1260" y="69249"/>
                    </a:lnTo>
                    <a:lnTo>
                      <a:pt x="1105" y="71309"/>
                    </a:lnTo>
                    <a:lnTo>
                      <a:pt x="960" y="73480"/>
                    </a:lnTo>
                    <a:lnTo>
                      <a:pt x="821" y="75707"/>
                    </a:lnTo>
                    <a:lnTo>
                      <a:pt x="697" y="77989"/>
                    </a:lnTo>
                    <a:lnTo>
                      <a:pt x="579" y="80327"/>
                    </a:lnTo>
                    <a:lnTo>
                      <a:pt x="472" y="82776"/>
                    </a:lnTo>
                    <a:lnTo>
                      <a:pt x="376" y="85281"/>
                    </a:lnTo>
                    <a:lnTo>
                      <a:pt x="285" y="87842"/>
                    </a:lnTo>
                    <a:lnTo>
                      <a:pt x="210" y="90458"/>
                    </a:lnTo>
                    <a:lnTo>
                      <a:pt x="145" y="93019"/>
                    </a:lnTo>
                    <a:lnTo>
                      <a:pt x="92" y="95635"/>
                    </a:lnTo>
                    <a:lnTo>
                      <a:pt x="49" y="98252"/>
                    </a:lnTo>
                    <a:lnTo>
                      <a:pt x="22" y="100923"/>
                    </a:lnTo>
                    <a:lnTo>
                      <a:pt x="6" y="103595"/>
                    </a:lnTo>
                    <a:lnTo>
                      <a:pt x="1" y="106267"/>
                    </a:lnTo>
                    <a:lnTo>
                      <a:pt x="6" y="108828"/>
                    </a:lnTo>
                    <a:lnTo>
                      <a:pt x="22" y="111389"/>
                    </a:lnTo>
                    <a:lnTo>
                      <a:pt x="54" y="114005"/>
                    </a:lnTo>
                    <a:lnTo>
                      <a:pt x="97" y="116566"/>
                    </a:lnTo>
                    <a:lnTo>
                      <a:pt x="156" y="119126"/>
                    </a:lnTo>
                    <a:lnTo>
                      <a:pt x="220" y="121687"/>
                    </a:lnTo>
                    <a:lnTo>
                      <a:pt x="301" y="124192"/>
                    </a:lnTo>
                    <a:lnTo>
                      <a:pt x="397" y="126753"/>
                    </a:lnTo>
                    <a:lnTo>
                      <a:pt x="499" y="129258"/>
                    </a:lnTo>
                    <a:lnTo>
                      <a:pt x="612" y="131707"/>
                    </a:lnTo>
                    <a:lnTo>
                      <a:pt x="735" y="134101"/>
                    </a:lnTo>
                    <a:lnTo>
                      <a:pt x="869" y="136383"/>
                    </a:lnTo>
                    <a:lnTo>
                      <a:pt x="1008" y="138610"/>
                    </a:lnTo>
                    <a:lnTo>
                      <a:pt x="1158" y="140781"/>
                    </a:lnTo>
                    <a:lnTo>
                      <a:pt x="1319" y="142840"/>
                    </a:lnTo>
                    <a:lnTo>
                      <a:pt x="1485" y="144844"/>
                    </a:lnTo>
                    <a:lnTo>
                      <a:pt x="1668" y="146792"/>
                    </a:lnTo>
                    <a:lnTo>
                      <a:pt x="1850" y="148629"/>
                    </a:lnTo>
                    <a:lnTo>
                      <a:pt x="2048" y="150355"/>
                    </a:lnTo>
                    <a:lnTo>
                      <a:pt x="2252" y="152025"/>
                    </a:lnTo>
                    <a:lnTo>
                      <a:pt x="2461" y="153584"/>
                    </a:lnTo>
                    <a:lnTo>
                      <a:pt x="2686" y="155031"/>
                    </a:lnTo>
                    <a:lnTo>
                      <a:pt x="2917" y="156423"/>
                    </a:lnTo>
                    <a:lnTo>
                      <a:pt x="3153" y="157703"/>
                    </a:lnTo>
                    <a:lnTo>
                      <a:pt x="3276" y="158260"/>
                    </a:lnTo>
                    <a:lnTo>
                      <a:pt x="3399" y="158816"/>
                    </a:lnTo>
                    <a:lnTo>
                      <a:pt x="3522" y="159373"/>
                    </a:lnTo>
                    <a:lnTo>
                      <a:pt x="3651" y="159818"/>
                    </a:lnTo>
                    <a:lnTo>
                      <a:pt x="3774" y="160264"/>
                    </a:lnTo>
                    <a:lnTo>
                      <a:pt x="3903" y="160709"/>
                    </a:lnTo>
                    <a:lnTo>
                      <a:pt x="4037" y="161043"/>
                    </a:lnTo>
                    <a:lnTo>
                      <a:pt x="4166" y="161377"/>
                    </a:lnTo>
                    <a:lnTo>
                      <a:pt x="4300" y="161655"/>
                    </a:lnTo>
                    <a:lnTo>
                      <a:pt x="4434" y="161934"/>
                    </a:lnTo>
                    <a:lnTo>
                      <a:pt x="4573" y="162101"/>
                    </a:lnTo>
                    <a:lnTo>
                      <a:pt x="4707" y="162323"/>
                    </a:lnTo>
                    <a:lnTo>
                      <a:pt x="4846" y="162435"/>
                    </a:lnTo>
                    <a:lnTo>
                      <a:pt x="4986" y="162546"/>
                    </a:lnTo>
                    <a:lnTo>
                      <a:pt x="5125" y="162602"/>
                    </a:lnTo>
                    <a:lnTo>
                      <a:pt x="12019" y="162602"/>
                    </a:lnTo>
                    <a:lnTo>
                      <a:pt x="12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2"/>
              <p:cNvSpPr/>
              <p:nvPr/>
            </p:nvSpPr>
            <p:spPr>
              <a:xfrm rot="10800000">
                <a:off x="6739400" y="22724299"/>
                <a:ext cx="107500" cy="593904"/>
              </a:xfrm>
              <a:custGeom>
                <a:avLst/>
                <a:gdLst/>
                <a:ahLst/>
                <a:cxnLst/>
                <a:rect l="l" t="t" r="r" b="b"/>
                <a:pathLst>
                  <a:path w="4300" h="162602" extrusionOk="0">
                    <a:moveTo>
                      <a:pt x="0" y="1"/>
                    </a:moveTo>
                    <a:lnTo>
                      <a:pt x="0" y="162602"/>
                    </a:lnTo>
                    <a:lnTo>
                      <a:pt x="4299" y="162602"/>
                    </a:lnTo>
                    <a:lnTo>
                      <a:pt x="4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2"/>
              <p:cNvSpPr/>
              <p:nvPr/>
            </p:nvSpPr>
            <p:spPr>
              <a:xfrm rot="10800000">
                <a:off x="7038125" y="22724299"/>
                <a:ext cx="348600" cy="593904"/>
              </a:xfrm>
              <a:custGeom>
                <a:avLst/>
                <a:gdLst/>
                <a:ahLst/>
                <a:cxnLst/>
                <a:rect l="l" t="t" r="r" b="b"/>
                <a:pathLst>
                  <a:path w="13944" h="162602" extrusionOk="0">
                    <a:moveTo>
                      <a:pt x="1" y="1"/>
                    </a:moveTo>
                    <a:lnTo>
                      <a:pt x="1" y="162602"/>
                    </a:lnTo>
                    <a:lnTo>
                      <a:pt x="4305" y="162602"/>
                    </a:lnTo>
                    <a:lnTo>
                      <a:pt x="4305" y="79937"/>
                    </a:lnTo>
                    <a:lnTo>
                      <a:pt x="10588" y="162602"/>
                    </a:lnTo>
                    <a:lnTo>
                      <a:pt x="13944" y="162602"/>
                    </a:lnTo>
                    <a:lnTo>
                      <a:pt x="13944" y="1"/>
                    </a:lnTo>
                    <a:lnTo>
                      <a:pt x="9639" y="1"/>
                    </a:lnTo>
                    <a:lnTo>
                      <a:pt x="9639" y="79937"/>
                    </a:lnTo>
                    <a:lnTo>
                      <a:pt x="34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1" name="Google Shape;951;p52"/>
          <p:cNvSpPr/>
          <p:nvPr/>
        </p:nvSpPr>
        <p:spPr>
          <a:xfrm rot="10800000">
            <a:off x="2897182" y="791378"/>
            <a:ext cx="315699" cy="320160"/>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2"/>
          <p:cNvSpPr/>
          <p:nvPr/>
        </p:nvSpPr>
        <p:spPr>
          <a:xfrm rot="10800000">
            <a:off x="2600678" y="4081875"/>
            <a:ext cx="514293" cy="521625"/>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2"/>
          <p:cNvSpPr/>
          <p:nvPr/>
        </p:nvSpPr>
        <p:spPr>
          <a:xfrm rot="10800000">
            <a:off x="3585020" y="3349863"/>
            <a:ext cx="522862" cy="53024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2"/>
          <p:cNvSpPr/>
          <p:nvPr/>
        </p:nvSpPr>
        <p:spPr>
          <a:xfrm rot="10800000">
            <a:off x="1677354" y="791469"/>
            <a:ext cx="739603" cy="749697"/>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2"/>
          <p:cNvSpPr/>
          <p:nvPr/>
        </p:nvSpPr>
        <p:spPr>
          <a:xfrm rot="10800000" flipH="1">
            <a:off x="978607" y="3460317"/>
            <a:ext cx="1791665" cy="242105"/>
          </a:xfrm>
          <a:custGeom>
            <a:avLst/>
            <a:gdLst/>
            <a:ahLst/>
            <a:cxnLst/>
            <a:rect l="l" t="t" r="r" b="b"/>
            <a:pathLst>
              <a:path w="91177" h="63677" extrusionOk="0">
                <a:moveTo>
                  <a:pt x="0" y="1"/>
                </a:moveTo>
                <a:lnTo>
                  <a:pt x="0" y="63676"/>
                </a:lnTo>
                <a:lnTo>
                  <a:pt x="91177" y="63676"/>
                </a:lnTo>
                <a:lnTo>
                  <a:pt x="91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2"/>
          <p:cNvSpPr/>
          <p:nvPr/>
        </p:nvSpPr>
        <p:spPr>
          <a:xfrm rot="10800000" flipH="1">
            <a:off x="1102455" y="3012487"/>
            <a:ext cx="304090" cy="311307"/>
          </a:xfrm>
          <a:custGeom>
            <a:avLst/>
            <a:gdLst/>
            <a:ahLst/>
            <a:cxnLst/>
            <a:rect l="l" t="t" r="r" b="b"/>
            <a:pathLst>
              <a:path w="15475" h="81878" extrusionOk="0">
                <a:moveTo>
                  <a:pt x="4768" y="1"/>
                </a:moveTo>
                <a:lnTo>
                  <a:pt x="4646" y="21"/>
                </a:lnTo>
                <a:lnTo>
                  <a:pt x="4525" y="41"/>
                </a:lnTo>
                <a:lnTo>
                  <a:pt x="4403" y="81"/>
                </a:lnTo>
                <a:lnTo>
                  <a:pt x="4281" y="142"/>
                </a:lnTo>
                <a:lnTo>
                  <a:pt x="4164" y="202"/>
                </a:lnTo>
                <a:lnTo>
                  <a:pt x="4042" y="303"/>
                </a:lnTo>
                <a:lnTo>
                  <a:pt x="3924" y="403"/>
                </a:lnTo>
                <a:lnTo>
                  <a:pt x="3810" y="524"/>
                </a:lnTo>
                <a:lnTo>
                  <a:pt x="3692" y="644"/>
                </a:lnTo>
                <a:lnTo>
                  <a:pt x="3578" y="805"/>
                </a:lnTo>
                <a:lnTo>
                  <a:pt x="3464" y="966"/>
                </a:lnTo>
                <a:lnTo>
                  <a:pt x="3350" y="1147"/>
                </a:lnTo>
                <a:lnTo>
                  <a:pt x="3240" y="1328"/>
                </a:lnTo>
                <a:lnTo>
                  <a:pt x="3130" y="1529"/>
                </a:lnTo>
                <a:lnTo>
                  <a:pt x="3019" y="1751"/>
                </a:lnTo>
                <a:lnTo>
                  <a:pt x="2913" y="1992"/>
                </a:lnTo>
                <a:lnTo>
                  <a:pt x="2806" y="2233"/>
                </a:lnTo>
                <a:lnTo>
                  <a:pt x="2704" y="2495"/>
                </a:lnTo>
                <a:lnTo>
                  <a:pt x="2597" y="2756"/>
                </a:lnTo>
                <a:lnTo>
                  <a:pt x="2495" y="3058"/>
                </a:lnTo>
                <a:lnTo>
                  <a:pt x="2396" y="3339"/>
                </a:lnTo>
                <a:lnTo>
                  <a:pt x="2297" y="3661"/>
                </a:lnTo>
                <a:lnTo>
                  <a:pt x="2198" y="3983"/>
                </a:lnTo>
                <a:lnTo>
                  <a:pt x="2103" y="4305"/>
                </a:lnTo>
                <a:lnTo>
                  <a:pt x="2008" y="4667"/>
                </a:lnTo>
                <a:lnTo>
                  <a:pt x="1917" y="5009"/>
                </a:lnTo>
                <a:lnTo>
                  <a:pt x="1825" y="5391"/>
                </a:lnTo>
                <a:lnTo>
                  <a:pt x="1734" y="5773"/>
                </a:lnTo>
                <a:lnTo>
                  <a:pt x="1647" y="6155"/>
                </a:lnTo>
                <a:lnTo>
                  <a:pt x="1563" y="6557"/>
                </a:lnTo>
                <a:lnTo>
                  <a:pt x="1479" y="6980"/>
                </a:lnTo>
                <a:lnTo>
                  <a:pt x="1396" y="7402"/>
                </a:lnTo>
                <a:lnTo>
                  <a:pt x="1316" y="7825"/>
                </a:lnTo>
                <a:lnTo>
                  <a:pt x="1240" y="8267"/>
                </a:lnTo>
                <a:lnTo>
                  <a:pt x="1164" y="8730"/>
                </a:lnTo>
                <a:lnTo>
                  <a:pt x="1088" y="9192"/>
                </a:lnTo>
                <a:lnTo>
                  <a:pt x="1019" y="9655"/>
                </a:lnTo>
                <a:lnTo>
                  <a:pt x="947" y="10137"/>
                </a:lnTo>
                <a:lnTo>
                  <a:pt x="879" y="10620"/>
                </a:lnTo>
                <a:lnTo>
                  <a:pt x="814" y="11123"/>
                </a:lnTo>
                <a:lnTo>
                  <a:pt x="753" y="11626"/>
                </a:lnTo>
                <a:lnTo>
                  <a:pt x="692" y="12149"/>
                </a:lnTo>
                <a:lnTo>
                  <a:pt x="632" y="12672"/>
                </a:lnTo>
                <a:lnTo>
                  <a:pt x="575" y="13215"/>
                </a:lnTo>
                <a:lnTo>
                  <a:pt x="521" y="13738"/>
                </a:lnTo>
                <a:lnTo>
                  <a:pt x="472" y="14301"/>
                </a:lnTo>
                <a:lnTo>
                  <a:pt x="423" y="14844"/>
                </a:lnTo>
                <a:lnTo>
                  <a:pt x="377" y="15407"/>
                </a:lnTo>
                <a:lnTo>
                  <a:pt x="331" y="15990"/>
                </a:lnTo>
                <a:lnTo>
                  <a:pt x="289" y="16553"/>
                </a:lnTo>
                <a:lnTo>
                  <a:pt x="251" y="17137"/>
                </a:lnTo>
                <a:lnTo>
                  <a:pt x="213" y="17720"/>
                </a:lnTo>
                <a:lnTo>
                  <a:pt x="183" y="18323"/>
                </a:lnTo>
                <a:lnTo>
                  <a:pt x="153" y="18927"/>
                </a:lnTo>
                <a:lnTo>
                  <a:pt x="122" y="19530"/>
                </a:lnTo>
                <a:lnTo>
                  <a:pt x="99" y="20153"/>
                </a:lnTo>
                <a:lnTo>
                  <a:pt x="77" y="20757"/>
                </a:lnTo>
                <a:lnTo>
                  <a:pt x="58" y="21380"/>
                </a:lnTo>
                <a:lnTo>
                  <a:pt x="39" y="22024"/>
                </a:lnTo>
                <a:lnTo>
                  <a:pt x="27" y="22647"/>
                </a:lnTo>
                <a:lnTo>
                  <a:pt x="16" y="23291"/>
                </a:lnTo>
                <a:lnTo>
                  <a:pt x="8" y="23934"/>
                </a:lnTo>
                <a:lnTo>
                  <a:pt x="1" y="24578"/>
                </a:lnTo>
                <a:lnTo>
                  <a:pt x="1" y="25222"/>
                </a:lnTo>
                <a:lnTo>
                  <a:pt x="1" y="56637"/>
                </a:lnTo>
                <a:lnTo>
                  <a:pt x="1" y="57301"/>
                </a:lnTo>
                <a:lnTo>
                  <a:pt x="8" y="57944"/>
                </a:lnTo>
                <a:lnTo>
                  <a:pt x="16" y="58588"/>
                </a:lnTo>
                <a:lnTo>
                  <a:pt x="27" y="59232"/>
                </a:lnTo>
                <a:lnTo>
                  <a:pt x="39" y="59855"/>
                </a:lnTo>
                <a:lnTo>
                  <a:pt x="58" y="60479"/>
                </a:lnTo>
                <a:lnTo>
                  <a:pt x="77" y="61102"/>
                </a:lnTo>
                <a:lnTo>
                  <a:pt x="99" y="61725"/>
                </a:lnTo>
                <a:lnTo>
                  <a:pt x="122" y="62349"/>
                </a:lnTo>
                <a:lnTo>
                  <a:pt x="153" y="62952"/>
                </a:lnTo>
                <a:lnTo>
                  <a:pt x="183" y="63556"/>
                </a:lnTo>
                <a:lnTo>
                  <a:pt x="213" y="64139"/>
                </a:lnTo>
                <a:lnTo>
                  <a:pt x="251" y="64742"/>
                </a:lnTo>
                <a:lnTo>
                  <a:pt x="289" y="65326"/>
                </a:lnTo>
                <a:lnTo>
                  <a:pt x="331" y="65889"/>
                </a:lnTo>
                <a:lnTo>
                  <a:pt x="377" y="66472"/>
                </a:lnTo>
                <a:lnTo>
                  <a:pt x="423" y="67015"/>
                </a:lnTo>
                <a:lnTo>
                  <a:pt x="472" y="67578"/>
                </a:lnTo>
                <a:lnTo>
                  <a:pt x="521" y="68121"/>
                </a:lnTo>
                <a:lnTo>
                  <a:pt x="575" y="68664"/>
                </a:lnTo>
                <a:lnTo>
                  <a:pt x="632" y="69207"/>
                </a:lnTo>
                <a:lnTo>
                  <a:pt x="692" y="69730"/>
                </a:lnTo>
                <a:lnTo>
                  <a:pt x="753" y="70233"/>
                </a:lnTo>
                <a:lnTo>
                  <a:pt x="814" y="70756"/>
                </a:lnTo>
                <a:lnTo>
                  <a:pt x="879" y="71239"/>
                </a:lnTo>
                <a:lnTo>
                  <a:pt x="947" y="71741"/>
                </a:lnTo>
                <a:lnTo>
                  <a:pt x="1019" y="72224"/>
                </a:lnTo>
                <a:lnTo>
                  <a:pt x="1088" y="72687"/>
                </a:lnTo>
                <a:lnTo>
                  <a:pt x="1164" y="73149"/>
                </a:lnTo>
                <a:lnTo>
                  <a:pt x="1240" y="73612"/>
                </a:lnTo>
                <a:lnTo>
                  <a:pt x="1316" y="74054"/>
                </a:lnTo>
                <a:lnTo>
                  <a:pt x="1396" y="74477"/>
                </a:lnTo>
                <a:lnTo>
                  <a:pt x="1479" y="74899"/>
                </a:lnTo>
                <a:lnTo>
                  <a:pt x="1563" y="75321"/>
                </a:lnTo>
                <a:lnTo>
                  <a:pt x="1647" y="75724"/>
                </a:lnTo>
                <a:lnTo>
                  <a:pt x="1734" y="76106"/>
                </a:lnTo>
                <a:lnTo>
                  <a:pt x="1825" y="76488"/>
                </a:lnTo>
                <a:lnTo>
                  <a:pt x="1917" y="76850"/>
                </a:lnTo>
                <a:lnTo>
                  <a:pt x="2008" y="77212"/>
                </a:lnTo>
                <a:lnTo>
                  <a:pt x="2103" y="77554"/>
                </a:lnTo>
                <a:lnTo>
                  <a:pt x="2198" y="77896"/>
                </a:lnTo>
                <a:lnTo>
                  <a:pt x="2297" y="78218"/>
                </a:lnTo>
                <a:lnTo>
                  <a:pt x="2396" y="78519"/>
                </a:lnTo>
                <a:lnTo>
                  <a:pt x="2495" y="78821"/>
                </a:lnTo>
                <a:lnTo>
                  <a:pt x="2597" y="79103"/>
                </a:lnTo>
                <a:lnTo>
                  <a:pt x="2704" y="79384"/>
                </a:lnTo>
                <a:lnTo>
                  <a:pt x="2806" y="79646"/>
                </a:lnTo>
                <a:lnTo>
                  <a:pt x="2913" y="79887"/>
                </a:lnTo>
                <a:lnTo>
                  <a:pt x="3019" y="80128"/>
                </a:lnTo>
                <a:lnTo>
                  <a:pt x="3130" y="80329"/>
                </a:lnTo>
                <a:lnTo>
                  <a:pt x="3240" y="80551"/>
                </a:lnTo>
                <a:lnTo>
                  <a:pt x="3350" y="80732"/>
                </a:lnTo>
                <a:lnTo>
                  <a:pt x="3464" y="80913"/>
                </a:lnTo>
                <a:lnTo>
                  <a:pt x="3578" y="81074"/>
                </a:lnTo>
                <a:lnTo>
                  <a:pt x="3692" y="81214"/>
                </a:lnTo>
                <a:lnTo>
                  <a:pt x="3810" y="81355"/>
                </a:lnTo>
                <a:lnTo>
                  <a:pt x="3924" y="81476"/>
                </a:lnTo>
                <a:lnTo>
                  <a:pt x="4042" y="81576"/>
                </a:lnTo>
                <a:lnTo>
                  <a:pt x="4164" y="81657"/>
                </a:lnTo>
                <a:lnTo>
                  <a:pt x="4281" y="81737"/>
                </a:lnTo>
                <a:lnTo>
                  <a:pt x="4403" y="81798"/>
                </a:lnTo>
                <a:lnTo>
                  <a:pt x="4525" y="81838"/>
                </a:lnTo>
                <a:lnTo>
                  <a:pt x="4646" y="81858"/>
                </a:lnTo>
                <a:lnTo>
                  <a:pt x="4768" y="81878"/>
                </a:lnTo>
                <a:lnTo>
                  <a:pt x="10707" y="81878"/>
                </a:lnTo>
                <a:lnTo>
                  <a:pt x="10828" y="81858"/>
                </a:lnTo>
                <a:lnTo>
                  <a:pt x="10954" y="81838"/>
                </a:lnTo>
                <a:lnTo>
                  <a:pt x="11075" y="81798"/>
                </a:lnTo>
                <a:lnTo>
                  <a:pt x="11193" y="81737"/>
                </a:lnTo>
                <a:lnTo>
                  <a:pt x="11315" y="81657"/>
                </a:lnTo>
                <a:lnTo>
                  <a:pt x="11433" y="81576"/>
                </a:lnTo>
                <a:lnTo>
                  <a:pt x="11551" y="81476"/>
                </a:lnTo>
                <a:lnTo>
                  <a:pt x="11669" y="81355"/>
                </a:lnTo>
                <a:lnTo>
                  <a:pt x="11783" y="81214"/>
                </a:lnTo>
                <a:lnTo>
                  <a:pt x="11900" y="81074"/>
                </a:lnTo>
                <a:lnTo>
                  <a:pt x="12011" y="80913"/>
                </a:lnTo>
                <a:lnTo>
                  <a:pt x="12125" y="80732"/>
                </a:lnTo>
                <a:lnTo>
                  <a:pt x="12235" y="80551"/>
                </a:lnTo>
                <a:lnTo>
                  <a:pt x="12345" y="80329"/>
                </a:lnTo>
                <a:lnTo>
                  <a:pt x="12456" y="80128"/>
                </a:lnTo>
                <a:lnTo>
                  <a:pt x="12562" y="79887"/>
                </a:lnTo>
                <a:lnTo>
                  <a:pt x="12668" y="79646"/>
                </a:lnTo>
                <a:lnTo>
                  <a:pt x="12775" y="79384"/>
                </a:lnTo>
                <a:lnTo>
                  <a:pt x="12878" y="79103"/>
                </a:lnTo>
                <a:lnTo>
                  <a:pt x="12980" y="78821"/>
                </a:lnTo>
                <a:lnTo>
                  <a:pt x="13079" y="78519"/>
                </a:lnTo>
                <a:lnTo>
                  <a:pt x="13178" y="78218"/>
                </a:lnTo>
                <a:lnTo>
                  <a:pt x="13277" y="77896"/>
                </a:lnTo>
                <a:lnTo>
                  <a:pt x="13372" y="77554"/>
                </a:lnTo>
                <a:lnTo>
                  <a:pt x="13467" y="77212"/>
                </a:lnTo>
                <a:lnTo>
                  <a:pt x="13562" y="76850"/>
                </a:lnTo>
                <a:lnTo>
                  <a:pt x="13649" y="76488"/>
                </a:lnTo>
                <a:lnTo>
                  <a:pt x="13741" y="76106"/>
                </a:lnTo>
                <a:lnTo>
                  <a:pt x="13828" y="75724"/>
                </a:lnTo>
                <a:lnTo>
                  <a:pt x="13912" y="75321"/>
                </a:lnTo>
                <a:lnTo>
                  <a:pt x="13995" y="74899"/>
                </a:lnTo>
                <a:lnTo>
                  <a:pt x="14079" y="74477"/>
                </a:lnTo>
                <a:lnTo>
                  <a:pt x="14159" y="74054"/>
                </a:lnTo>
                <a:lnTo>
                  <a:pt x="14239" y="73612"/>
                </a:lnTo>
                <a:lnTo>
                  <a:pt x="14311" y="73149"/>
                </a:lnTo>
                <a:lnTo>
                  <a:pt x="14387" y="72687"/>
                </a:lnTo>
                <a:lnTo>
                  <a:pt x="14459" y="72224"/>
                </a:lnTo>
                <a:lnTo>
                  <a:pt x="14528" y="71741"/>
                </a:lnTo>
                <a:lnTo>
                  <a:pt x="14596" y="71239"/>
                </a:lnTo>
                <a:lnTo>
                  <a:pt x="14661" y="70756"/>
                </a:lnTo>
                <a:lnTo>
                  <a:pt x="14725" y="70233"/>
                </a:lnTo>
                <a:lnTo>
                  <a:pt x="14786" y="69730"/>
                </a:lnTo>
                <a:lnTo>
                  <a:pt x="14843" y="69207"/>
                </a:lnTo>
                <a:lnTo>
                  <a:pt x="14900" y="68664"/>
                </a:lnTo>
                <a:lnTo>
                  <a:pt x="14953" y="68121"/>
                </a:lnTo>
                <a:lnTo>
                  <a:pt x="15007" y="67578"/>
                </a:lnTo>
                <a:lnTo>
                  <a:pt x="15056" y="67015"/>
                </a:lnTo>
                <a:lnTo>
                  <a:pt x="15102" y="66472"/>
                </a:lnTo>
                <a:lnTo>
                  <a:pt x="15143" y="65889"/>
                </a:lnTo>
                <a:lnTo>
                  <a:pt x="15185" y="65326"/>
                </a:lnTo>
                <a:lnTo>
                  <a:pt x="15223" y="64742"/>
                </a:lnTo>
                <a:lnTo>
                  <a:pt x="15261" y="64139"/>
                </a:lnTo>
                <a:lnTo>
                  <a:pt x="15296" y="63556"/>
                </a:lnTo>
                <a:lnTo>
                  <a:pt x="15326" y="62952"/>
                </a:lnTo>
                <a:lnTo>
                  <a:pt x="15353" y="62349"/>
                </a:lnTo>
                <a:lnTo>
                  <a:pt x="15379" y="61725"/>
                </a:lnTo>
                <a:lnTo>
                  <a:pt x="15402" y="61102"/>
                </a:lnTo>
                <a:lnTo>
                  <a:pt x="15421" y="60479"/>
                </a:lnTo>
                <a:lnTo>
                  <a:pt x="15436" y="59855"/>
                </a:lnTo>
                <a:lnTo>
                  <a:pt x="15451" y="59232"/>
                </a:lnTo>
                <a:lnTo>
                  <a:pt x="15463" y="58588"/>
                </a:lnTo>
                <a:lnTo>
                  <a:pt x="15470" y="57944"/>
                </a:lnTo>
                <a:lnTo>
                  <a:pt x="15474" y="57301"/>
                </a:lnTo>
                <a:lnTo>
                  <a:pt x="15474" y="56637"/>
                </a:lnTo>
                <a:lnTo>
                  <a:pt x="15474" y="25222"/>
                </a:lnTo>
                <a:lnTo>
                  <a:pt x="15474" y="24578"/>
                </a:lnTo>
                <a:lnTo>
                  <a:pt x="15470" y="23934"/>
                </a:lnTo>
                <a:lnTo>
                  <a:pt x="15463" y="23291"/>
                </a:lnTo>
                <a:lnTo>
                  <a:pt x="15451" y="22647"/>
                </a:lnTo>
                <a:lnTo>
                  <a:pt x="15436" y="22024"/>
                </a:lnTo>
                <a:lnTo>
                  <a:pt x="15421" y="21380"/>
                </a:lnTo>
                <a:lnTo>
                  <a:pt x="15402" y="20757"/>
                </a:lnTo>
                <a:lnTo>
                  <a:pt x="15379" y="20153"/>
                </a:lnTo>
                <a:lnTo>
                  <a:pt x="15353" y="19530"/>
                </a:lnTo>
                <a:lnTo>
                  <a:pt x="15326" y="18927"/>
                </a:lnTo>
                <a:lnTo>
                  <a:pt x="15296" y="18323"/>
                </a:lnTo>
                <a:lnTo>
                  <a:pt x="15261" y="17720"/>
                </a:lnTo>
                <a:lnTo>
                  <a:pt x="15223" y="17137"/>
                </a:lnTo>
                <a:lnTo>
                  <a:pt x="15185" y="16553"/>
                </a:lnTo>
                <a:lnTo>
                  <a:pt x="15143" y="15990"/>
                </a:lnTo>
                <a:lnTo>
                  <a:pt x="15102" y="15407"/>
                </a:lnTo>
                <a:lnTo>
                  <a:pt x="15056" y="14844"/>
                </a:lnTo>
                <a:lnTo>
                  <a:pt x="15007" y="14301"/>
                </a:lnTo>
                <a:lnTo>
                  <a:pt x="14953" y="13738"/>
                </a:lnTo>
                <a:lnTo>
                  <a:pt x="14900" y="13215"/>
                </a:lnTo>
                <a:lnTo>
                  <a:pt x="14843" y="12672"/>
                </a:lnTo>
                <a:lnTo>
                  <a:pt x="14786" y="12149"/>
                </a:lnTo>
                <a:lnTo>
                  <a:pt x="14725" y="11626"/>
                </a:lnTo>
                <a:lnTo>
                  <a:pt x="14661" y="11123"/>
                </a:lnTo>
                <a:lnTo>
                  <a:pt x="14596" y="10620"/>
                </a:lnTo>
                <a:lnTo>
                  <a:pt x="14528" y="10137"/>
                </a:lnTo>
                <a:lnTo>
                  <a:pt x="14459" y="9655"/>
                </a:lnTo>
                <a:lnTo>
                  <a:pt x="14387" y="9192"/>
                </a:lnTo>
                <a:lnTo>
                  <a:pt x="14311" y="8730"/>
                </a:lnTo>
                <a:lnTo>
                  <a:pt x="14239" y="8267"/>
                </a:lnTo>
                <a:lnTo>
                  <a:pt x="14159" y="7825"/>
                </a:lnTo>
                <a:lnTo>
                  <a:pt x="14079" y="7402"/>
                </a:lnTo>
                <a:lnTo>
                  <a:pt x="13995" y="6980"/>
                </a:lnTo>
                <a:lnTo>
                  <a:pt x="13912" y="6557"/>
                </a:lnTo>
                <a:lnTo>
                  <a:pt x="13828" y="6155"/>
                </a:lnTo>
                <a:lnTo>
                  <a:pt x="13741" y="5773"/>
                </a:lnTo>
                <a:lnTo>
                  <a:pt x="13649" y="5391"/>
                </a:lnTo>
                <a:lnTo>
                  <a:pt x="13562" y="5009"/>
                </a:lnTo>
                <a:lnTo>
                  <a:pt x="13467" y="4667"/>
                </a:lnTo>
                <a:lnTo>
                  <a:pt x="13372" y="4305"/>
                </a:lnTo>
                <a:lnTo>
                  <a:pt x="13277" y="3983"/>
                </a:lnTo>
                <a:lnTo>
                  <a:pt x="13178" y="3661"/>
                </a:lnTo>
                <a:lnTo>
                  <a:pt x="13079" y="3339"/>
                </a:lnTo>
                <a:lnTo>
                  <a:pt x="12980" y="3058"/>
                </a:lnTo>
                <a:lnTo>
                  <a:pt x="12878" y="2756"/>
                </a:lnTo>
                <a:lnTo>
                  <a:pt x="12775" y="2495"/>
                </a:lnTo>
                <a:lnTo>
                  <a:pt x="12668" y="2233"/>
                </a:lnTo>
                <a:lnTo>
                  <a:pt x="12562" y="1992"/>
                </a:lnTo>
                <a:lnTo>
                  <a:pt x="12456" y="1751"/>
                </a:lnTo>
                <a:lnTo>
                  <a:pt x="12345" y="1529"/>
                </a:lnTo>
                <a:lnTo>
                  <a:pt x="12235" y="1328"/>
                </a:lnTo>
                <a:lnTo>
                  <a:pt x="12125" y="1147"/>
                </a:lnTo>
                <a:lnTo>
                  <a:pt x="12011" y="966"/>
                </a:lnTo>
                <a:lnTo>
                  <a:pt x="11900" y="805"/>
                </a:lnTo>
                <a:lnTo>
                  <a:pt x="11783" y="644"/>
                </a:lnTo>
                <a:lnTo>
                  <a:pt x="11669" y="524"/>
                </a:lnTo>
                <a:lnTo>
                  <a:pt x="11551" y="403"/>
                </a:lnTo>
                <a:lnTo>
                  <a:pt x="11433" y="303"/>
                </a:lnTo>
                <a:lnTo>
                  <a:pt x="11315" y="202"/>
                </a:lnTo>
                <a:lnTo>
                  <a:pt x="11193" y="142"/>
                </a:lnTo>
                <a:lnTo>
                  <a:pt x="11075" y="81"/>
                </a:lnTo>
                <a:lnTo>
                  <a:pt x="10954" y="41"/>
                </a:lnTo>
                <a:lnTo>
                  <a:pt x="10828" y="21"/>
                </a:lnTo>
                <a:lnTo>
                  <a:pt x="10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2"/>
          <p:cNvSpPr/>
          <p:nvPr/>
        </p:nvSpPr>
        <p:spPr>
          <a:xfrm rot="10800000" flipH="1">
            <a:off x="994503" y="2926331"/>
            <a:ext cx="1167725" cy="1070031"/>
          </a:xfrm>
          <a:custGeom>
            <a:avLst/>
            <a:gdLst/>
            <a:ahLst/>
            <a:cxnLst/>
            <a:rect l="l" t="t" r="r" b="b"/>
            <a:pathLst>
              <a:path w="59425" h="281433" extrusionOk="0">
                <a:moveTo>
                  <a:pt x="3175" y="1"/>
                </a:moveTo>
                <a:lnTo>
                  <a:pt x="3042" y="21"/>
                </a:lnTo>
                <a:lnTo>
                  <a:pt x="2913" y="41"/>
                </a:lnTo>
                <a:lnTo>
                  <a:pt x="2788" y="81"/>
                </a:lnTo>
                <a:lnTo>
                  <a:pt x="2666" y="142"/>
                </a:lnTo>
                <a:lnTo>
                  <a:pt x="2544" y="202"/>
                </a:lnTo>
                <a:lnTo>
                  <a:pt x="2430" y="282"/>
                </a:lnTo>
                <a:lnTo>
                  <a:pt x="2320" y="363"/>
                </a:lnTo>
                <a:lnTo>
                  <a:pt x="2210" y="463"/>
                </a:lnTo>
                <a:lnTo>
                  <a:pt x="2107" y="564"/>
                </a:lnTo>
                <a:lnTo>
                  <a:pt x="2004" y="685"/>
                </a:lnTo>
                <a:lnTo>
                  <a:pt x="1906" y="805"/>
                </a:lnTo>
                <a:lnTo>
                  <a:pt x="1811" y="946"/>
                </a:lnTo>
                <a:lnTo>
                  <a:pt x="1719" y="1087"/>
                </a:lnTo>
                <a:lnTo>
                  <a:pt x="1628" y="1228"/>
                </a:lnTo>
                <a:lnTo>
                  <a:pt x="1544" y="1389"/>
                </a:lnTo>
                <a:lnTo>
                  <a:pt x="1461" y="1570"/>
                </a:lnTo>
                <a:lnTo>
                  <a:pt x="1381" y="1751"/>
                </a:lnTo>
                <a:lnTo>
                  <a:pt x="1305" y="1932"/>
                </a:lnTo>
                <a:lnTo>
                  <a:pt x="1229" y="2113"/>
                </a:lnTo>
                <a:lnTo>
                  <a:pt x="1157" y="2314"/>
                </a:lnTo>
                <a:lnTo>
                  <a:pt x="1088" y="2535"/>
                </a:lnTo>
                <a:lnTo>
                  <a:pt x="1024" y="2736"/>
                </a:lnTo>
                <a:lnTo>
                  <a:pt x="959" y="2957"/>
                </a:lnTo>
                <a:lnTo>
                  <a:pt x="898" y="3199"/>
                </a:lnTo>
                <a:lnTo>
                  <a:pt x="841" y="3420"/>
                </a:lnTo>
                <a:lnTo>
                  <a:pt x="788" y="3661"/>
                </a:lnTo>
                <a:lnTo>
                  <a:pt x="735" y="3923"/>
                </a:lnTo>
                <a:lnTo>
                  <a:pt x="681" y="4164"/>
                </a:lnTo>
                <a:lnTo>
                  <a:pt x="632" y="4426"/>
                </a:lnTo>
                <a:lnTo>
                  <a:pt x="586" y="4687"/>
                </a:lnTo>
                <a:lnTo>
                  <a:pt x="544" y="4948"/>
                </a:lnTo>
                <a:lnTo>
                  <a:pt x="461" y="5512"/>
                </a:lnTo>
                <a:lnTo>
                  <a:pt x="389" y="6075"/>
                </a:lnTo>
                <a:lnTo>
                  <a:pt x="324" y="6638"/>
                </a:lnTo>
                <a:lnTo>
                  <a:pt x="267" y="7241"/>
                </a:lnTo>
                <a:lnTo>
                  <a:pt x="214" y="7845"/>
                </a:lnTo>
                <a:lnTo>
                  <a:pt x="172" y="8448"/>
                </a:lnTo>
                <a:lnTo>
                  <a:pt x="134" y="9071"/>
                </a:lnTo>
                <a:lnTo>
                  <a:pt x="100" y="9695"/>
                </a:lnTo>
                <a:lnTo>
                  <a:pt x="73" y="10318"/>
                </a:lnTo>
                <a:lnTo>
                  <a:pt x="50" y="10942"/>
                </a:lnTo>
                <a:lnTo>
                  <a:pt x="35" y="11565"/>
                </a:lnTo>
                <a:lnTo>
                  <a:pt x="20" y="12189"/>
                </a:lnTo>
                <a:lnTo>
                  <a:pt x="12" y="12812"/>
                </a:lnTo>
                <a:lnTo>
                  <a:pt x="5" y="13416"/>
                </a:lnTo>
                <a:lnTo>
                  <a:pt x="1" y="14039"/>
                </a:lnTo>
                <a:lnTo>
                  <a:pt x="1" y="14622"/>
                </a:lnTo>
                <a:lnTo>
                  <a:pt x="1" y="266811"/>
                </a:lnTo>
                <a:lnTo>
                  <a:pt x="1" y="267394"/>
                </a:lnTo>
                <a:lnTo>
                  <a:pt x="5" y="267997"/>
                </a:lnTo>
                <a:lnTo>
                  <a:pt x="12" y="268621"/>
                </a:lnTo>
                <a:lnTo>
                  <a:pt x="20" y="269244"/>
                </a:lnTo>
                <a:lnTo>
                  <a:pt x="35" y="269868"/>
                </a:lnTo>
                <a:lnTo>
                  <a:pt x="50" y="270491"/>
                </a:lnTo>
                <a:lnTo>
                  <a:pt x="73" y="271115"/>
                </a:lnTo>
                <a:lnTo>
                  <a:pt x="100" y="271738"/>
                </a:lnTo>
                <a:lnTo>
                  <a:pt x="134" y="272362"/>
                </a:lnTo>
                <a:lnTo>
                  <a:pt x="172" y="272985"/>
                </a:lnTo>
                <a:lnTo>
                  <a:pt x="214" y="273588"/>
                </a:lnTo>
                <a:lnTo>
                  <a:pt x="267" y="274192"/>
                </a:lnTo>
                <a:lnTo>
                  <a:pt x="324" y="274775"/>
                </a:lnTo>
                <a:lnTo>
                  <a:pt x="389" y="275358"/>
                </a:lnTo>
                <a:lnTo>
                  <a:pt x="461" y="275921"/>
                </a:lnTo>
                <a:lnTo>
                  <a:pt x="544" y="276464"/>
                </a:lnTo>
                <a:lnTo>
                  <a:pt x="586" y="276746"/>
                </a:lnTo>
                <a:lnTo>
                  <a:pt x="632" y="277007"/>
                </a:lnTo>
                <a:lnTo>
                  <a:pt x="681" y="277269"/>
                </a:lnTo>
                <a:lnTo>
                  <a:pt x="735" y="277510"/>
                </a:lnTo>
                <a:lnTo>
                  <a:pt x="788" y="277752"/>
                </a:lnTo>
                <a:lnTo>
                  <a:pt x="841" y="277993"/>
                </a:lnTo>
                <a:lnTo>
                  <a:pt x="898" y="278234"/>
                </a:lnTo>
                <a:lnTo>
                  <a:pt x="959" y="278456"/>
                </a:lnTo>
                <a:lnTo>
                  <a:pt x="1024" y="278677"/>
                </a:lnTo>
                <a:lnTo>
                  <a:pt x="1088" y="278898"/>
                </a:lnTo>
                <a:lnTo>
                  <a:pt x="1157" y="279099"/>
                </a:lnTo>
                <a:lnTo>
                  <a:pt x="1229" y="279300"/>
                </a:lnTo>
                <a:lnTo>
                  <a:pt x="1305" y="279501"/>
                </a:lnTo>
                <a:lnTo>
                  <a:pt x="1381" y="279682"/>
                </a:lnTo>
                <a:lnTo>
                  <a:pt x="1461" y="279863"/>
                </a:lnTo>
                <a:lnTo>
                  <a:pt x="1544" y="280024"/>
                </a:lnTo>
                <a:lnTo>
                  <a:pt x="1628" y="280185"/>
                </a:lnTo>
                <a:lnTo>
                  <a:pt x="1719" y="280346"/>
                </a:lnTo>
                <a:lnTo>
                  <a:pt x="1811" y="280487"/>
                </a:lnTo>
                <a:lnTo>
                  <a:pt x="1906" y="280628"/>
                </a:lnTo>
                <a:lnTo>
                  <a:pt x="2004" y="280748"/>
                </a:lnTo>
                <a:lnTo>
                  <a:pt x="2107" y="280869"/>
                </a:lnTo>
                <a:lnTo>
                  <a:pt x="2210" y="280970"/>
                </a:lnTo>
                <a:lnTo>
                  <a:pt x="2320" y="281070"/>
                </a:lnTo>
                <a:lnTo>
                  <a:pt x="2430" y="281151"/>
                </a:lnTo>
                <a:lnTo>
                  <a:pt x="2544" y="281231"/>
                </a:lnTo>
                <a:lnTo>
                  <a:pt x="2666" y="281291"/>
                </a:lnTo>
                <a:lnTo>
                  <a:pt x="2788" y="281332"/>
                </a:lnTo>
                <a:lnTo>
                  <a:pt x="2913" y="281372"/>
                </a:lnTo>
                <a:lnTo>
                  <a:pt x="3042" y="281412"/>
                </a:lnTo>
                <a:lnTo>
                  <a:pt x="3175" y="281432"/>
                </a:lnTo>
                <a:lnTo>
                  <a:pt x="59424" y="281432"/>
                </a:lnTo>
                <a:lnTo>
                  <a:pt x="37868" y="1"/>
                </a:lnTo>
                <a:close/>
              </a:path>
            </a:pathLst>
          </a:custGeom>
          <a:solidFill>
            <a:srgbClr val="FFFFFF">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2"/>
          <p:cNvSpPr/>
          <p:nvPr/>
        </p:nvSpPr>
        <p:spPr>
          <a:xfrm rot="10800000" flipH="1">
            <a:off x="4070449" y="1228049"/>
            <a:ext cx="850701" cy="819926"/>
          </a:xfrm>
          <a:custGeom>
            <a:avLst/>
            <a:gdLst/>
            <a:ahLst/>
            <a:cxnLst/>
            <a:rect l="l" t="t" r="r" b="b"/>
            <a:pathLst>
              <a:path w="216051" h="270157" extrusionOk="0">
                <a:moveTo>
                  <a:pt x="86888" y="1"/>
                </a:moveTo>
                <a:lnTo>
                  <a:pt x="86888" y="73688"/>
                </a:lnTo>
                <a:lnTo>
                  <a:pt x="35500" y="73688"/>
                </a:lnTo>
                <a:lnTo>
                  <a:pt x="34584" y="73702"/>
                </a:lnTo>
                <a:lnTo>
                  <a:pt x="33680" y="73745"/>
                </a:lnTo>
                <a:lnTo>
                  <a:pt x="32776" y="73816"/>
                </a:lnTo>
                <a:lnTo>
                  <a:pt x="31883" y="73916"/>
                </a:lnTo>
                <a:lnTo>
                  <a:pt x="30991" y="74030"/>
                </a:lnTo>
                <a:lnTo>
                  <a:pt x="30110" y="74187"/>
                </a:lnTo>
                <a:lnTo>
                  <a:pt x="29241" y="74359"/>
                </a:lnTo>
                <a:lnTo>
                  <a:pt x="28372" y="74573"/>
                </a:lnTo>
                <a:lnTo>
                  <a:pt x="27503" y="74801"/>
                </a:lnTo>
                <a:lnTo>
                  <a:pt x="26657" y="75059"/>
                </a:lnTo>
                <a:lnTo>
                  <a:pt x="25812" y="75330"/>
                </a:lnTo>
                <a:lnTo>
                  <a:pt x="24978" y="75644"/>
                </a:lnTo>
                <a:lnTo>
                  <a:pt x="24144" y="75972"/>
                </a:lnTo>
                <a:lnTo>
                  <a:pt x="23322" y="76315"/>
                </a:lnTo>
                <a:lnTo>
                  <a:pt x="22512" y="76701"/>
                </a:lnTo>
                <a:lnTo>
                  <a:pt x="21713" y="77101"/>
                </a:lnTo>
                <a:lnTo>
                  <a:pt x="20927" y="77515"/>
                </a:lnTo>
                <a:lnTo>
                  <a:pt x="20140" y="77957"/>
                </a:lnTo>
                <a:lnTo>
                  <a:pt x="19377" y="78429"/>
                </a:lnTo>
                <a:lnTo>
                  <a:pt x="18613" y="78914"/>
                </a:lnTo>
                <a:lnTo>
                  <a:pt x="17862" y="79428"/>
                </a:lnTo>
                <a:lnTo>
                  <a:pt x="17122" y="79957"/>
                </a:lnTo>
                <a:lnTo>
                  <a:pt x="16406" y="80514"/>
                </a:lnTo>
                <a:lnTo>
                  <a:pt x="15689" y="81085"/>
                </a:lnTo>
                <a:lnTo>
                  <a:pt x="14985" y="81685"/>
                </a:lnTo>
                <a:lnTo>
                  <a:pt x="14292" y="82299"/>
                </a:lnTo>
                <a:lnTo>
                  <a:pt x="13611" y="82927"/>
                </a:lnTo>
                <a:lnTo>
                  <a:pt x="12953" y="83584"/>
                </a:lnTo>
                <a:lnTo>
                  <a:pt x="12295" y="84255"/>
                </a:lnTo>
                <a:lnTo>
                  <a:pt x="11661" y="84941"/>
                </a:lnTo>
                <a:lnTo>
                  <a:pt x="11039" y="85640"/>
                </a:lnTo>
                <a:lnTo>
                  <a:pt x="10428" y="86369"/>
                </a:lnTo>
                <a:lnTo>
                  <a:pt x="9829" y="87111"/>
                </a:lnTo>
                <a:lnTo>
                  <a:pt x="9254" y="87868"/>
                </a:lnTo>
                <a:lnTo>
                  <a:pt x="8679" y="88653"/>
                </a:lnTo>
                <a:lnTo>
                  <a:pt x="8127" y="89439"/>
                </a:lnTo>
                <a:lnTo>
                  <a:pt x="7598" y="90253"/>
                </a:lnTo>
                <a:lnTo>
                  <a:pt x="7070" y="91067"/>
                </a:lnTo>
                <a:lnTo>
                  <a:pt x="6565" y="91909"/>
                </a:lnTo>
                <a:lnTo>
                  <a:pt x="6083" y="92766"/>
                </a:lnTo>
                <a:lnTo>
                  <a:pt x="5614" y="93637"/>
                </a:lnTo>
                <a:lnTo>
                  <a:pt x="5156" y="94523"/>
                </a:lnTo>
                <a:lnTo>
                  <a:pt x="4721" y="95422"/>
                </a:lnTo>
                <a:lnTo>
                  <a:pt x="4298" y="96322"/>
                </a:lnTo>
                <a:lnTo>
                  <a:pt x="3899" y="97250"/>
                </a:lnTo>
                <a:lnTo>
                  <a:pt x="3512" y="98193"/>
                </a:lnTo>
                <a:lnTo>
                  <a:pt x="3148" y="99135"/>
                </a:lnTo>
                <a:lnTo>
                  <a:pt x="2795" y="100092"/>
                </a:lnTo>
                <a:lnTo>
                  <a:pt x="2466" y="101077"/>
                </a:lnTo>
                <a:lnTo>
                  <a:pt x="2161" y="102063"/>
                </a:lnTo>
                <a:lnTo>
                  <a:pt x="1868" y="103048"/>
                </a:lnTo>
                <a:lnTo>
                  <a:pt x="1597" y="104062"/>
                </a:lnTo>
                <a:lnTo>
                  <a:pt x="1351" y="105076"/>
                </a:lnTo>
                <a:lnTo>
                  <a:pt x="1116" y="106104"/>
                </a:lnTo>
                <a:lnTo>
                  <a:pt x="905" y="107146"/>
                </a:lnTo>
                <a:lnTo>
                  <a:pt x="717" y="108189"/>
                </a:lnTo>
                <a:lnTo>
                  <a:pt x="552" y="109246"/>
                </a:lnTo>
                <a:lnTo>
                  <a:pt x="411" y="110317"/>
                </a:lnTo>
                <a:lnTo>
                  <a:pt x="282" y="111388"/>
                </a:lnTo>
                <a:lnTo>
                  <a:pt x="177" y="112459"/>
                </a:lnTo>
                <a:lnTo>
                  <a:pt x="106" y="113558"/>
                </a:lnTo>
                <a:lnTo>
                  <a:pt x="47" y="114644"/>
                </a:lnTo>
                <a:lnTo>
                  <a:pt x="12" y="115758"/>
                </a:lnTo>
                <a:lnTo>
                  <a:pt x="0" y="116857"/>
                </a:lnTo>
                <a:lnTo>
                  <a:pt x="0" y="226973"/>
                </a:lnTo>
                <a:lnTo>
                  <a:pt x="12" y="228087"/>
                </a:lnTo>
                <a:lnTo>
                  <a:pt x="47" y="229186"/>
                </a:lnTo>
                <a:lnTo>
                  <a:pt x="106" y="230286"/>
                </a:lnTo>
                <a:lnTo>
                  <a:pt x="177" y="231371"/>
                </a:lnTo>
                <a:lnTo>
                  <a:pt x="282" y="232457"/>
                </a:lnTo>
                <a:lnTo>
                  <a:pt x="411" y="233528"/>
                </a:lnTo>
                <a:lnTo>
                  <a:pt x="552" y="234599"/>
                </a:lnTo>
                <a:lnTo>
                  <a:pt x="717" y="235655"/>
                </a:lnTo>
                <a:lnTo>
                  <a:pt x="905" y="236698"/>
                </a:lnTo>
                <a:lnTo>
                  <a:pt x="1116" y="237726"/>
                </a:lnTo>
                <a:lnTo>
                  <a:pt x="1351" y="238754"/>
                </a:lnTo>
                <a:lnTo>
                  <a:pt x="1597" y="239782"/>
                </a:lnTo>
                <a:lnTo>
                  <a:pt x="1868" y="240782"/>
                </a:lnTo>
                <a:lnTo>
                  <a:pt x="2161" y="241782"/>
                </a:lnTo>
                <a:lnTo>
                  <a:pt x="2466" y="242767"/>
                </a:lnTo>
                <a:lnTo>
                  <a:pt x="2795" y="243738"/>
                </a:lnTo>
                <a:lnTo>
                  <a:pt x="3148" y="244695"/>
                </a:lnTo>
                <a:lnTo>
                  <a:pt x="3512" y="245652"/>
                </a:lnTo>
                <a:lnTo>
                  <a:pt x="3899" y="246594"/>
                </a:lnTo>
                <a:lnTo>
                  <a:pt x="4298" y="247508"/>
                </a:lnTo>
                <a:lnTo>
                  <a:pt x="4721" y="248422"/>
                </a:lnTo>
                <a:lnTo>
                  <a:pt x="5156" y="249322"/>
                </a:lnTo>
                <a:lnTo>
                  <a:pt x="5614" y="250207"/>
                </a:lnTo>
                <a:lnTo>
                  <a:pt x="6083" y="251078"/>
                </a:lnTo>
                <a:lnTo>
                  <a:pt x="6565" y="251921"/>
                </a:lnTo>
                <a:lnTo>
                  <a:pt x="7070" y="252763"/>
                </a:lnTo>
                <a:lnTo>
                  <a:pt x="7598" y="253592"/>
                </a:lnTo>
                <a:lnTo>
                  <a:pt x="8127" y="254391"/>
                </a:lnTo>
                <a:lnTo>
                  <a:pt x="8679" y="255191"/>
                </a:lnTo>
                <a:lnTo>
                  <a:pt x="9254" y="255962"/>
                </a:lnTo>
                <a:lnTo>
                  <a:pt x="9829" y="256719"/>
                </a:lnTo>
                <a:lnTo>
                  <a:pt x="10428" y="257462"/>
                </a:lnTo>
                <a:lnTo>
                  <a:pt x="11039" y="258190"/>
                </a:lnTo>
                <a:lnTo>
                  <a:pt x="11661" y="258904"/>
                </a:lnTo>
                <a:lnTo>
                  <a:pt x="12295" y="259589"/>
                </a:lnTo>
                <a:lnTo>
                  <a:pt x="12953" y="260261"/>
                </a:lnTo>
                <a:lnTo>
                  <a:pt x="13611" y="260917"/>
                </a:lnTo>
                <a:lnTo>
                  <a:pt x="14292" y="261546"/>
                </a:lnTo>
                <a:lnTo>
                  <a:pt x="14985" y="262160"/>
                </a:lnTo>
                <a:lnTo>
                  <a:pt x="15689" y="262745"/>
                </a:lnTo>
                <a:lnTo>
                  <a:pt x="16406" y="263331"/>
                </a:lnTo>
                <a:lnTo>
                  <a:pt x="17122" y="263873"/>
                </a:lnTo>
                <a:lnTo>
                  <a:pt x="17862" y="264402"/>
                </a:lnTo>
                <a:lnTo>
                  <a:pt x="18613" y="264916"/>
                </a:lnTo>
                <a:lnTo>
                  <a:pt x="19377" y="265401"/>
                </a:lnTo>
                <a:lnTo>
                  <a:pt x="20140" y="265873"/>
                </a:lnTo>
                <a:lnTo>
                  <a:pt x="20927" y="266315"/>
                </a:lnTo>
                <a:lnTo>
                  <a:pt x="21713" y="266744"/>
                </a:lnTo>
                <a:lnTo>
                  <a:pt x="22512" y="267144"/>
                </a:lnTo>
                <a:lnTo>
                  <a:pt x="23322" y="267515"/>
                </a:lnTo>
                <a:lnTo>
                  <a:pt x="24144" y="267872"/>
                </a:lnTo>
                <a:lnTo>
                  <a:pt x="24978" y="268200"/>
                </a:lnTo>
                <a:lnTo>
                  <a:pt x="25812" y="268500"/>
                </a:lnTo>
                <a:lnTo>
                  <a:pt x="26657" y="268786"/>
                </a:lnTo>
                <a:lnTo>
                  <a:pt x="27503" y="269043"/>
                </a:lnTo>
                <a:lnTo>
                  <a:pt x="28372" y="269271"/>
                </a:lnTo>
                <a:lnTo>
                  <a:pt x="29241" y="269471"/>
                </a:lnTo>
                <a:lnTo>
                  <a:pt x="30110" y="269657"/>
                </a:lnTo>
                <a:lnTo>
                  <a:pt x="30991" y="269800"/>
                </a:lnTo>
                <a:lnTo>
                  <a:pt x="31883" y="269928"/>
                </a:lnTo>
                <a:lnTo>
                  <a:pt x="32776" y="270028"/>
                </a:lnTo>
                <a:lnTo>
                  <a:pt x="33680" y="270100"/>
                </a:lnTo>
                <a:lnTo>
                  <a:pt x="34584" y="270143"/>
                </a:lnTo>
                <a:lnTo>
                  <a:pt x="35500" y="270157"/>
                </a:lnTo>
                <a:lnTo>
                  <a:pt x="180551" y="270157"/>
                </a:lnTo>
                <a:lnTo>
                  <a:pt x="181467" y="270143"/>
                </a:lnTo>
                <a:lnTo>
                  <a:pt x="182371" y="270100"/>
                </a:lnTo>
                <a:lnTo>
                  <a:pt x="183276" y="270028"/>
                </a:lnTo>
                <a:lnTo>
                  <a:pt x="184168" y="269928"/>
                </a:lnTo>
                <a:lnTo>
                  <a:pt x="185061" y="269800"/>
                </a:lnTo>
                <a:lnTo>
                  <a:pt x="185941" y="269657"/>
                </a:lnTo>
                <a:lnTo>
                  <a:pt x="186810" y="269471"/>
                </a:lnTo>
                <a:lnTo>
                  <a:pt x="187679" y="269271"/>
                </a:lnTo>
                <a:lnTo>
                  <a:pt x="188537" y="269043"/>
                </a:lnTo>
                <a:lnTo>
                  <a:pt x="189394" y="268786"/>
                </a:lnTo>
                <a:lnTo>
                  <a:pt x="190239" y="268500"/>
                </a:lnTo>
                <a:lnTo>
                  <a:pt x="191073" y="268200"/>
                </a:lnTo>
                <a:lnTo>
                  <a:pt x="191907" y="267872"/>
                </a:lnTo>
                <a:lnTo>
                  <a:pt x="192729" y="267515"/>
                </a:lnTo>
                <a:lnTo>
                  <a:pt x="193539" y="267144"/>
                </a:lnTo>
                <a:lnTo>
                  <a:pt x="194338" y="266744"/>
                </a:lnTo>
                <a:lnTo>
                  <a:pt x="195124" y="266315"/>
                </a:lnTo>
                <a:lnTo>
                  <a:pt x="195911" y="265873"/>
                </a:lnTo>
                <a:lnTo>
                  <a:pt x="196675" y="265401"/>
                </a:lnTo>
                <a:lnTo>
                  <a:pt x="197438" y="264916"/>
                </a:lnTo>
                <a:lnTo>
                  <a:pt x="198189" y="264402"/>
                </a:lnTo>
                <a:lnTo>
                  <a:pt x="198917" y="263873"/>
                </a:lnTo>
                <a:lnTo>
                  <a:pt x="199646" y="263331"/>
                </a:lnTo>
                <a:lnTo>
                  <a:pt x="200362" y="262745"/>
                </a:lnTo>
                <a:lnTo>
                  <a:pt x="201066" y="262160"/>
                </a:lnTo>
                <a:lnTo>
                  <a:pt x="201759" y="261546"/>
                </a:lnTo>
                <a:lnTo>
                  <a:pt x="202429" y="260917"/>
                </a:lnTo>
                <a:lnTo>
                  <a:pt x="203098" y="260261"/>
                </a:lnTo>
                <a:lnTo>
                  <a:pt x="203756" y="259589"/>
                </a:lnTo>
                <a:lnTo>
                  <a:pt x="204390" y="258904"/>
                </a:lnTo>
                <a:lnTo>
                  <a:pt x="205012" y="258190"/>
                </a:lnTo>
                <a:lnTo>
                  <a:pt x="205623" y="257462"/>
                </a:lnTo>
                <a:lnTo>
                  <a:pt x="206222" y="256719"/>
                </a:lnTo>
                <a:lnTo>
                  <a:pt x="206797" y="255962"/>
                </a:lnTo>
                <a:lnTo>
                  <a:pt x="207373" y="255191"/>
                </a:lnTo>
                <a:lnTo>
                  <a:pt x="207924" y="254391"/>
                </a:lnTo>
                <a:lnTo>
                  <a:pt x="208453" y="253592"/>
                </a:lnTo>
                <a:lnTo>
                  <a:pt x="208981" y="252763"/>
                </a:lnTo>
                <a:lnTo>
                  <a:pt x="209475" y="251921"/>
                </a:lnTo>
                <a:lnTo>
                  <a:pt x="209968" y="251078"/>
                </a:lnTo>
                <a:lnTo>
                  <a:pt x="210438" y="250207"/>
                </a:lnTo>
                <a:lnTo>
                  <a:pt x="210895" y="249322"/>
                </a:lnTo>
                <a:lnTo>
                  <a:pt x="211330" y="248422"/>
                </a:lnTo>
                <a:lnTo>
                  <a:pt x="211753" y="247508"/>
                </a:lnTo>
                <a:lnTo>
                  <a:pt x="212152" y="246594"/>
                </a:lnTo>
                <a:lnTo>
                  <a:pt x="212540" y="245652"/>
                </a:lnTo>
                <a:lnTo>
                  <a:pt x="212904" y="244695"/>
                </a:lnTo>
                <a:lnTo>
                  <a:pt x="213256" y="243738"/>
                </a:lnTo>
                <a:lnTo>
                  <a:pt x="213585" y="242767"/>
                </a:lnTo>
                <a:lnTo>
                  <a:pt x="213890" y="241782"/>
                </a:lnTo>
                <a:lnTo>
                  <a:pt x="214184" y="240782"/>
                </a:lnTo>
                <a:lnTo>
                  <a:pt x="214454" y="239782"/>
                </a:lnTo>
                <a:lnTo>
                  <a:pt x="214700" y="238754"/>
                </a:lnTo>
                <a:lnTo>
                  <a:pt x="214935" y="237726"/>
                </a:lnTo>
                <a:lnTo>
                  <a:pt x="215135" y="236698"/>
                </a:lnTo>
                <a:lnTo>
                  <a:pt x="215323" y="235655"/>
                </a:lnTo>
                <a:lnTo>
                  <a:pt x="215499" y="234599"/>
                </a:lnTo>
                <a:lnTo>
                  <a:pt x="215640" y="233528"/>
                </a:lnTo>
                <a:lnTo>
                  <a:pt x="215769" y="232457"/>
                </a:lnTo>
                <a:lnTo>
                  <a:pt x="215875" y="231371"/>
                </a:lnTo>
                <a:lnTo>
                  <a:pt x="215945" y="230286"/>
                </a:lnTo>
                <a:lnTo>
                  <a:pt x="216004" y="229186"/>
                </a:lnTo>
                <a:lnTo>
                  <a:pt x="216039" y="228087"/>
                </a:lnTo>
                <a:lnTo>
                  <a:pt x="216051" y="226973"/>
                </a:lnTo>
                <a:lnTo>
                  <a:pt x="216051" y="116857"/>
                </a:lnTo>
                <a:lnTo>
                  <a:pt x="216039" y="115758"/>
                </a:lnTo>
                <a:lnTo>
                  <a:pt x="216004" y="114644"/>
                </a:lnTo>
                <a:lnTo>
                  <a:pt x="215945" y="113558"/>
                </a:lnTo>
                <a:lnTo>
                  <a:pt x="215875" y="112459"/>
                </a:lnTo>
                <a:lnTo>
                  <a:pt x="215769" y="111388"/>
                </a:lnTo>
                <a:lnTo>
                  <a:pt x="215640" y="110317"/>
                </a:lnTo>
                <a:lnTo>
                  <a:pt x="215499" y="109246"/>
                </a:lnTo>
                <a:lnTo>
                  <a:pt x="215323" y="108189"/>
                </a:lnTo>
                <a:lnTo>
                  <a:pt x="215135" y="107146"/>
                </a:lnTo>
                <a:lnTo>
                  <a:pt x="214935" y="106104"/>
                </a:lnTo>
                <a:lnTo>
                  <a:pt x="214700" y="105076"/>
                </a:lnTo>
                <a:lnTo>
                  <a:pt x="214454" y="104062"/>
                </a:lnTo>
                <a:lnTo>
                  <a:pt x="214184" y="103048"/>
                </a:lnTo>
                <a:lnTo>
                  <a:pt x="213890" y="102063"/>
                </a:lnTo>
                <a:lnTo>
                  <a:pt x="213585" y="101077"/>
                </a:lnTo>
                <a:lnTo>
                  <a:pt x="213256" y="100092"/>
                </a:lnTo>
                <a:lnTo>
                  <a:pt x="212904" y="99135"/>
                </a:lnTo>
                <a:lnTo>
                  <a:pt x="212540" y="98193"/>
                </a:lnTo>
                <a:lnTo>
                  <a:pt x="212152" y="97250"/>
                </a:lnTo>
                <a:lnTo>
                  <a:pt x="211753" y="96322"/>
                </a:lnTo>
                <a:lnTo>
                  <a:pt x="211330" y="95422"/>
                </a:lnTo>
                <a:lnTo>
                  <a:pt x="210895" y="94523"/>
                </a:lnTo>
                <a:lnTo>
                  <a:pt x="210438" y="93637"/>
                </a:lnTo>
                <a:lnTo>
                  <a:pt x="209968" y="92766"/>
                </a:lnTo>
                <a:lnTo>
                  <a:pt x="209475" y="91909"/>
                </a:lnTo>
                <a:lnTo>
                  <a:pt x="208981" y="91067"/>
                </a:lnTo>
                <a:lnTo>
                  <a:pt x="208453" y="90253"/>
                </a:lnTo>
                <a:lnTo>
                  <a:pt x="207924" y="89439"/>
                </a:lnTo>
                <a:lnTo>
                  <a:pt x="207373" y="88653"/>
                </a:lnTo>
                <a:lnTo>
                  <a:pt x="206797" y="87868"/>
                </a:lnTo>
                <a:lnTo>
                  <a:pt x="206222" y="87111"/>
                </a:lnTo>
                <a:lnTo>
                  <a:pt x="205623" y="86369"/>
                </a:lnTo>
                <a:lnTo>
                  <a:pt x="205012" y="85640"/>
                </a:lnTo>
                <a:lnTo>
                  <a:pt x="204390" y="84941"/>
                </a:lnTo>
                <a:lnTo>
                  <a:pt x="203756" y="84255"/>
                </a:lnTo>
                <a:lnTo>
                  <a:pt x="203098" y="83584"/>
                </a:lnTo>
                <a:lnTo>
                  <a:pt x="202429" y="82927"/>
                </a:lnTo>
                <a:lnTo>
                  <a:pt x="201759" y="82299"/>
                </a:lnTo>
                <a:lnTo>
                  <a:pt x="201066" y="81685"/>
                </a:lnTo>
                <a:lnTo>
                  <a:pt x="200362" y="81085"/>
                </a:lnTo>
                <a:lnTo>
                  <a:pt x="199646" y="80514"/>
                </a:lnTo>
                <a:lnTo>
                  <a:pt x="198917" y="79957"/>
                </a:lnTo>
                <a:lnTo>
                  <a:pt x="198189" y="79428"/>
                </a:lnTo>
                <a:lnTo>
                  <a:pt x="197438" y="78914"/>
                </a:lnTo>
                <a:lnTo>
                  <a:pt x="196675" y="78429"/>
                </a:lnTo>
                <a:lnTo>
                  <a:pt x="195911" y="77957"/>
                </a:lnTo>
                <a:lnTo>
                  <a:pt x="195124" y="77515"/>
                </a:lnTo>
                <a:lnTo>
                  <a:pt x="194338" y="77101"/>
                </a:lnTo>
                <a:lnTo>
                  <a:pt x="193539" y="76701"/>
                </a:lnTo>
                <a:lnTo>
                  <a:pt x="192729" y="76315"/>
                </a:lnTo>
                <a:lnTo>
                  <a:pt x="191907" y="75972"/>
                </a:lnTo>
                <a:lnTo>
                  <a:pt x="191073" y="75644"/>
                </a:lnTo>
                <a:lnTo>
                  <a:pt x="190239" y="75330"/>
                </a:lnTo>
                <a:lnTo>
                  <a:pt x="189394" y="75059"/>
                </a:lnTo>
                <a:lnTo>
                  <a:pt x="188537" y="74801"/>
                </a:lnTo>
                <a:lnTo>
                  <a:pt x="187679" y="74573"/>
                </a:lnTo>
                <a:lnTo>
                  <a:pt x="186810" y="74359"/>
                </a:lnTo>
                <a:lnTo>
                  <a:pt x="185941" y="74187"/>
                </a:lnTo>
                <a:lnTo>
                  <a:pt x="185061" y="74030"/>
                </a:lnTo>
                <a:lnTo>
                  <a:pt x="184168" y="73916"/>
                </a:lnTo>
                <a:lnTo>
                  <a:pt x="183276" y="73816"/>
                </a:lnTo>
                <a:lnTo>
                  <a:pt x="182371" y="73745"/>
                </a:lnTo>
                <a:lnTo>
                  <a:pt x="181467" y="73702"/>
                </a:lnTo>
                <a:lnTo>
                  <a:pt x="180551" y="73688"/>
                </a:lnTo>
                <a:lnTo>
                  <a:pt x="135211" y="73688"/>
                </a:lnTo>
                <a:lnTo>
                  <a:pt x="86888"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2"/>
          <p:cNvSpPr/>
          <p:nvPr/>
        </p:nvSpPr>
        <p:spPr>
          <a:xfrm rot="10800000">
            <a:off x="4354655" y="1306650"/>
            <a:ext cx="282291" cy="444464"/>
          </a:xfrm>
          <a:custGeom>
            <a:avLst/>
            <a:gdLst/>
            <a:ahLst/>
            <a:cxnLst/>
            <a:rect l="l" t="t" r="r" b="b"/>
            <a:pathLst>
              <a:path w="71693" h="146446" extrusionOk="0">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2"/>
          <p:cNvSpPr/>
          <p:nvPr/>
        </p:nvSpPr>
        <p:spPr>
          <a:xfrm rot="10800000" flipH="1">
            <a:off x="4402982" y="1267343"/>
            <a:ext cx="474504" cy="523082"/>
          </a:xfrm>
          <a:custGeom>
            <a:avLst/>
            <a:gdLst/>
            <a:ahLst/>
            <a:cxnLst/>
            <a:rect l="l" t="t" r="r" b="b"/>
            <a:pathLst>
              <a:path w="120509" h="172350" extrusionOk="0">
                <a:moveTo>
                  <a:pt x="53432" y="0"/>
                </a:moveTo>
                <a:lnTo>
                  <a:pt x="1" y="172350"/>
                </a:lnTo>
                <a:lnTo>
                  <a:pt x="94921" y="172350"/>
                </a:lnTo>
                <a:lnTo>
                  <a:pt x="95578" y="172336"/>
                </a:lnTo>
                <a:lnTo>
                  <a:pt x="96236" y="172307"/>
                </a:lnTo>
                <a:lnTo>
                  <a:pt x="96882" y="172250"/>
                </a:lnTo>
                <a:lnTo>
                  <a:pt x="97528" y="172179"/>
                </a:lnTo>
                <a:lnTo>
                  <a:pt x="98174" y="172093"/>
                </a:lnTo>
                <a:lnTo>
                  <a:pt x="98808" y="171993"/>
                </a:lnTo>
                <a:lnTo>
                  <a:pt x="99442" y="171864"/>
                </a:lnTo>
                <a:lnTo>
                  <a:pt x="100076" y="171707"/>
                </a:lnTo>
                <a:lnTo>
                  <a:pt x="100687" y="171550"/>
                </a:lnTo>
                <a:lnTo>
                  <a:pt x="101309" y="171365"/>
                </a:lnTo>
                <a:lnTo>
                  <a:pt x="101920" y="171165"/>
                </a:lnTo>
                <a:lnTo>
                  <a:pt x="102519" y="170951"/>
                </a:lnTo>
                <a:lnTo>
                  <a:pt x="103117" y="170708"/>
                </a:lnTo>
                <a:lnTo>
                  <a:pt x="103705" y="170451"/>
                </a:lnTo>
                <a:lnTo>
                  <a:pt x="104292" y="170179"/>
                </a:lnTo>
                <a:lnTo>
                  <a:pt x="104867" y="169894"/>
                </a:lnTo>
                <a:lnTo>
                  <a:pt x="105443" y="169594"/>
                </a:lnTo>
                <a:lnTo>
                  <a:pt x="106006" y="169280"/>
                </a:lnTo>
                <a:lnTo>
                  <a:pt x="106558" y="168937"/>
                </a:lnTo>
                <a:lnTo>
                  <a:pt x="107110" y="168580"/>
                </a:lnTo>
                <a:lnTo>
                  <a:pt x="107650" y="168223"/>
                </a:lnTo>
                <a:lnTo>
                  <a:pt x="108179" y="167837"/>
                </a:lnTo>
                <a:lnTo>
                  <a:pt x="108695" y="167438"/>
                </a:lnTo>
                <a:lnTo>
                  <a:pt x="109212" y="167023"/>
                </a:lnTo>
                <a:lnTo>
                  <a:pt x="109717" y="166595"/>
                </a:lnTo>
                <a:lnTo>
                  <a:pt x="110222" y="166152"/>
                </a:lnTo>
                <a:lnTo>
                  <a:pt x="110703" y="165710"/>
                </a:lnTo>
                <a:lnTo>
                  <a:pt x="111185" y="165238"/>
                </a:lnTo>
                <a:lnTo>
                  <a:pt x="111655" y="164753"/>
                </a:lnTo>
                <a:lnTo>
                  <a:pt x="112113" y="164253"/>
                </a:lnTo>
                <a:lnTo>
                  <a:pt x="112559" y="163753"/>
                </a:lnTo>
                <a:lnTo>
                  <a:pt x="113005" y="163225"/>
                </a:lnTo>
                <a:lnTo>
                  <a:pt x="113428" y="162696"/>
                </a:lnTo>
                <a:lnTo>
                  <a:pt x="113851" y="162140"/>
                </a:lnTo>
                <a:lnTo>
                  <a:pt x="114262" y="161583"/>
                </a:lnTo>
                <a:lnTo>
                  <a:pt x="114661" y="161011"/>
                </a:lnTo>
                <a:lnTo>
                  <a:pt x="115037" y="160426"/>
                </a:lnTo>
                <a:lnTo>
                  <a:pt x="115412" y="159840"/>
                </a:lnTo>
                <a:lnTo>
                  <a:pt x="115777" y="159241"/>
                </a:lnTo>
                <a:lnTo>
                  <a:pt x="116129" y="158612"/>
                </a:lnTo>
                <a:lnTo>
                  <a:pt x="116469" y="157998"/>
                </a:lnTo>
                <a:lnTo>
                  <a:pt x="116798" y="157356"/>
                </a:lnTo>
                <a:lnTo>
                  <a:pt x="117115" y="156713"/>
                </a:lnTo>
                <a:lnTo>
                  <a:pt x="117409" y="156056"/>
                </a:lnTo>
                <a:lnTo>
                  <a:pt x="117702" y="155385"/>
                </a:lnTo>
                <a:lnTo>
                  <a:pt x="117984" y="154714"/>
                </a:lnTo>
                <a:lnTo>
                  <a:pt x="118243" y="154028"/>
                </a:lnTo>
                <a:lnTo>
                  <a:pt x="118489" y="153329"/>
                </a:lnTo>
                <a:lnTo>
                  <a:pt x="118724" y="152629"/>
                </a:lnTo>
                <a:lnTo>
                  <a:pt x="118947" y="151915"/>
                </a:lnTo>
                <a:lnTo>
                  <a:pt x="119159" y="151201"/>
                </a:lnTo>
                <a:lnTo>
                  <a:pt x="119358" y="150472"/>
                </a:lnTo>
                <a:lnTo>
                  <a:pt x="119534" y="149744"/>
                </a:lnTo>
                <a:lnTo>
                  <a:pt x="119699" y="149002"/>
                </a:lnTo>
                <a:lnTo>
                  <a:pt x="119851" y="148259"/>
                </a:lnTo>
                <a:lnTo>
                  <a:pt x="119981" y="147502"/>
                </a:lnTo>
                <a:lnTo>
                  <a:pt x="120110" y="146731"/>
                </a:lnTo>
                <a:lnTo>
                  <a:pt x="120215" y="145960"/>
                </a:lnTo>
                <a:lnTo>
                  <a:pt x="120298" y="145189"/>
                </a:lnTo>
                <a:lnTo>
                  <a:pt x="120368" y="144418"/>
                </a:lnTo>
                <a:lnTo>
                  <a:pt x="120427" y="143618"/>
                </a:lnTo>
                <a:lnTo>
                  <a:pt x="120474" y="142833"/>
                </a:lnTo>
                <a:lnTo>
                  <a:pt x="120497" y="142033"/>
                </a:lnTo>
                <a:lnTo>
                  <a:pt x="120509" y="141233"/>
                </a:lnTo>
                <a:lnTo>
                  <a:pt x="120509" y="31117"/>
                </a:lnTo>
                <a:lnTo>
                  <a:pt x="120497" y="30318"/>
                </a:lnTo>
                <a:lnTo>
                  <a:pt x="120474" y="29518"/>
                </a:lnTo>
                <a:lnTo>
                  <a:pt x="120427" y="28732"/>
                </a:lnTo>
                <a:lnTo>
                  <a:pt x="120368" y="27947"/>
                </a:lnTo>
                <a:lnTo>
                  <a:pt x="120298" y="27162"/>
                </a:lnTo>
                <a:lnTo>
                  <a:pt x="120215" y="26390"/>
                </a:lnTo>
                <a:lnTo>
                  <a:pt x="120110" y="25619"/>
                </a:lnTo>
                <a:lnTo>
                  <a:pt x="119981" y="24862"/>
                </a:lnTo>
                <a:lnTo>
                  <a:pt x="119851" y="24106"/>
                </a:lnTo>
                <a:lnTo>
                  <a:pt x="119699" y="23349"/>
                </a:lnTo>
                <a:lnTo>
                  <a:pt x="119534" y="22606"/>
                </a:lnTo>
                <a:lnTo>
                  <a:pt x="119358" y="21878"/>
                </a:lnTo>
                <a:lnTo>
                  <a:pt x="119159" y="21150"/>
                </a:lnTo>
                <a:lnTo>
                  <a:pt x="118947" y="20436"/>
                </a:lnTo>
                <a:lnTo>
                  <a:pt x="118724" y="19722"/>
                </a:lnTo>
                <a:lnTo>
                  <a:pt x="118489" y="19022"/>
                </a:lnTo>
                <a:lnTo>
                  <a:pt x="118243" y="18322"/>
                </a:lnTo>
                <a:lnTo>
                  <a:pt x="117984" y="17637"/>
                </a:lnTo>
                <a:lnTo>
                  <a:pt x="117702" y="16965"/>
                </a:lnTo>
                <a:lnTo>
                  <a:pt x="117409" y="16294"/>
                </a:lnTo>
                <a:lnTo>
                  <a:pt x="117115" y="15637"/>
                </a:lnTo>
                <a:lnTo>
                  <a:pt x="116798" y="14995"/>
                </a:lnTo>
                <a:lnTo>
                  <a:pt x="116469" y="14366"/>
                </a:lnTo>
                <a:lnTo>
                  <a:pt x="116129" y="13738"/>
                </a:lnTo>
                <a:lnTo>
                  <a:pt x="115777" y="13124"/>
                </a:lnTo>
                <a:lnTo>
                  <a:pt x="115412" y="12510"/>
                </a:lnTo>
                <a:lnTo>
                  <a:pt x="115037" y="11924"/>
                </a:lnTo>
                <a:lnTo>
                  <a:pt x="114661" y="11339"/>
                </a:lnTo>
                <a:lnTo>
                  <a:pt x="114262" y="10768"/>
                </a:lnTo>
                <a:lnTo>
                  <a:pt x="113851" y="10211"/>
                </a:lnTo>
                <a:lnTo>
                  <a:pt x="113428" y="9668"/>
                </a:lnTo>
                <a:lnTo>
                  <a:pt x="113005" y="9125"/>
                </a:lnTo>
                <a:lnTo>
                  <a:pt x="112559" y="8611"/>
                </a:lnTo>
                <a:lnTo>
                  <a:pt x="112113" y="8097"/>
                </a:lnTo>
                <a:lnTo>
                  <a:pt x="111655" y="7597"/>
                </a:lnTo>
                <a:lnTo>
                  <a:pt x="111185" y="7112"/>
                </a:lnTo>
                <a:lnTo>
                  <a:pt x="110703" y="6655"/>
                </a:lnTo>
                <a:lnTo>
                  <a:pt x="110222" y="6198"/>
                </a:lnTo>
                <a:lnTo>
                  <a:pt x="109717" y="5755"/>
                </a:lnTo>
                <a:lnTo>
                  <a:pt x="109212" y="5327"/>
                </a:lnTo>
                <a:lnTo>
                  <a:pt x="108695" y="4913"/>
                </a:lnTo>
                <a:lnTo>
                  <a:pt x="108179" y="4513"/>
                </a:lnTo>
                <a:lnTo>
                  <a:pt x="107650" y="4127"/>
                </a:lnTo>
                <a:lnTo>
                  <a:pt x="107110" y="3770"/>
                </a:lnTo>
                <a:lnTo>
                  <a:pt x="106558" y="3413"/>
                </a:lnTo>
                <a:lnTo>
                  <a:pt x="106006" y="3085"/>
                </a:lnTo>
                <a:lnTo>
                  <a:pt x="105443" y="2756"/>
                </a:lnTo>
                <a:lnTo>
                  <a:pt x="104867" y="2457"/>
                </a:lnTo>
                <a:lnTo>
                  <a:pt x="104292" y="2171"/>
                </a:lnTo>
                <a:lnTo>
                  <a:pt x="103705" y="1900"/>
                </a:lnTo>
                <a:lnTo>
                  <a:pt x="103117" y="1643"/>
                </a:lnTo>
                <a:lnTo>
                  <a:pt x="102519" y="1414"/>
                </a:lnTo>
                <a:lnTo>
                  <a:pt x="101920" y="1186"/>
                </a:lnTo>
                <a:lnTo>
                  <a:pt x="101309" y="986"/>
                </a:lnTo>
                <a:lnTo>
                  <a:pt x="100687" y="800"/>
                </a:lnTo>
                <a:lnTo>
                  <a:pt x="100076" y="643"/>
                </a:lnTo>
                <a:lnTo>
                  <a:pt x="99442" y="500"/>
                </a:lnTo>
                <a:lnTo>
                  <a:pt x="98808" y="372"/>
                </a:lnTo>
                <a:lnTo>
                  <a:pt x="98174" y="257"/>
                </a:lnTo>
                <a:lnTo>
                  <a:pt x="97528" y="172"/>
                </a:lnTo>
                <a:lnTo>
                  <a:pt x="96882" y="100"/>
                </a:lnTo>
                <a:lnTo>
                  <a:pt x="96236" y="43"/>
                </a:lnTo>
                <a:lnTo>
                  <a:pt x="95578" y="15"/>
                </a:lnTo>
                <a:lnTo>
                  <a:pt x="94921"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52"/>
          <p:cNvGrpSpPr/>
          <p:nvPr/>
        </p:nvGrpSpPr>
        <p:grpSpPr>
          <a:xfrm flipH="1">
            <a:off x="2215745" y="1652108"/>
            <a:ext cx="977969" cy="2260692"/>
            <a:chOff x="2636800" y="-8974125"/>
            <a:chExt cx="2346375" cy="9212275"/>
          </a:xfrm>
        </p:grpSpPr>
        <p:sp>
          <p:nvSpPr>
            <p:cNvPr id="962" name="Google Shape;962;p52"/>
            <p:cNvSpPr/>
            <p:nvPr/>
          </p:nvSpPr>
          <p:spPr>
            <a:xfrm>
              <a:off x="2636800" y="-962325"/>
              <a:ext cx="433500" cy="522625"/>
            </a:xfrm>
            <a:custGeom>
              <a:avLst/>
              <a:gdLst/>
              <a:ahLst/>
              <a:cxnLst/>
              <a:rect l="l" t="t" r="r" b="b"/>
              <a:pathLst>
                <a:path w="17340" h="20905" extrusionOk="0">
                  <a:moveTo>
                    <a:pt x="12173" y="1"/>
                  </a:moveTo>
                  <a:lnTo>
                    <a:pt x="11075" y="4358"/>
                  </a:lnTo>
                  <a:lnTo>
                    <a:pt x="10679" y="4737"/>
                  </a:lnTo>
                  <a:lnTo>
                    <a:pt x="10222" y="5187"/>
                  </a:lnTo>
                  <a:lnTo>
                    <a:pt x="9625" y="5787"/>
                  </a:lnTo>
                  <a:lnTo>
                    <a:pt x="8918" y="6501"/>
                  </a:lnTo>
                  <a:lnTo>
                    <a:pt x="8116" y="7322"/>
                  </a:lnTo>
                  <a:lnTo>
                    <a:pt x="7248" y="8212"/>
                  </a:lnTo>
                  <a:lnTo>
                    <a:pt x="6340" y="9174"/>
                  </a:lnTo>
                  <a:lnTo>
                    <a:pt x="5873" y="9668"/>
                  </a:lnTo>
                  <a:lnTo>
                    <a:pt x="5412" y="10171"/>
                  </a:lnTo>
                  <a:lnTo>
                    <a:pt x="4951" y="10682"/>
                  </a:lnTo>
                  <a:lnTo>
                    <a:pt x="4494" y="11185"/>
                  </a:lnTo>
                  <a:lnTo>
                    <a:pt x="4048" y="11696"/>
                  </a:lnTo>
                  <a:lnTo>
                    <a:pt x="3611" y="12199"/>
                  </a:lnTo>
                  <a:lnTo>
                    <a:pt x="3190" y="12702"/>
                  </a:lnTo>
                  <a:lnTo>
                    <a:pt x="2784" y="13187"/>
                  </a:lnTo>
                  <a:lnTo>
                    <a:pt x="2398" y="13672"/>
                  </a:lnTo>
                  <a:lnTo>
                    <a:pt x="2036" y="14140"/>
                  </a:lnTo>
                  <a:lnTo>
                    <a:pt x="1705" y="14581"/>
                  </a:lnTo>
                  <a:lnTo>
                    <a:pt x="1399" y="15013"/>
                  </a:lnTo>
                  <a:lnTo>
                    <a:pt x="1259" y="15225"/>
                  </a:lnTo>
                  <a:lnTo>
                    <a:pt x="1129" y="15419"/>
                  </a:lnTo>
                  <a:lnTo>
                    <a:pt x="1003" y="15621"/>
                  </a:lnTo>
                  <a:lnTo>
                    <a:pt x="893" y="15807"/>
                  </a:lnTo>
                  <a:lnTo>
                    <a:pt x="787" y="15992"/>
                  </a:lnTo>
                  <a:lnTo>
                    <a:pt x="697" y="16168"/>
                  </a:lnTo>
                  <a:lnTo>
                    <a:pt x="612" y="16336"/>
                  </a:lnTo>
                  <a:lnTo>
                    <a:pt x="542" y="16495"/>
                  </a:lnTo>
                  <a:lnTo>
                    <a:pt x="416" y="16795"/>
                  </a:lnTo>
                  <a:lnTo>
                    <a:pt x="311" y="17086"/>
                  </a:lnTo>
                  <a:lnTo>
                    <a:pt x="221" y="17359"/>
                  </a:lnTo>
                  <a:lnTo>
                    <a:pt x="145" y="17615"/>
                  </a:lnTo>
                  <a:lnTo>
                    <a:pt x="85" y="17853"/>
                  </a:lnTo>
                  <a:lnTo>
                    <a:pt x="45" y="18082"/>
                  </a:lnTo>
                  <a:lnTo>
                    <a:pt x="30" y="18188"/>
                  </a:lnTo>
                  <a:lnTo>
                    <a:pt x="15" y="18294"/>
                  </a:lnTo>
                  <a:lnTo>
                    <a:pt x="5" y="18400"/>
                  </a:lnTo>
                  <a:lnTo>
                    <a:pt x="0" y="18497"/>
                  </a:lnTo>
                  <a:lnTo>
                    <a:pt x="0" y="18594"/>
                  </a:lnTo>
                  <a:lnTo>
                    <a:pt x="0" y="18691"/>
                  </a:lnTo>
                  <a:lnTo>
                    <a:pt x="5" y="18779"/>
                  </a:lnTo>
                  <a:lnTo>
                    <a:pt x="15" y="18867"/>
                  </a:lnTo>
                  <a:lnTo>
                    <a:pt x="25" y="18947"/>
                  </a:lnTo>
                  <a:lnTo>
                    <a:pt x="40" y="19035"/>
                  </a:lnTo>
                  <a:lnTo>
                    <a:pt x="60" y="19114"/>
                  </a:lnTo>
                  <a:lnTo>
                    <a:pt x="80" y="19185"/>
                  </a:lnTo>
                  <a:lnTo>
                    <a:pt x="105" y="19264"/>
                  </a:lnTo>
                  <a:lnTo>
                    <a:pt x="130" y="19335"/>
                  </a:lnTo>
                  <a:lnTo>
                    <a:pt x="161" y="19405"/>
                  </a:lnTo>
                  <a:lnTo>
                    <a:pt x="191" y="19467"/>
                  </a:lnTo>
                  <a:lnTo>
                    <a:pt x="266" y="19591"/>
                  </a:lnTo>
                  <a:lnTo>
                    <a:pt x="351" y="19714"/>
                  </a:lnTo>
                  <a:lnTo>
                    <a:pt x="446" y="19820"/>
                  </a:lnTo>
                  <a:lnTo>
                    <a:pt x="547" y="19917"/>
                  </a:lnTo>
                  <a:lnTo>
                    <a:pt x="662" y="20014"/>
                  </a:lnTo>
                  <a:lnTo>
                    <a:pt x="782" y="20102"/>
                  </a:lnTo>
                  <a:lnTo>
                    <a:pt x="913" y="20181"/>
                  </a:lnTo>
                  <a:lnTo>
                    <a:pt x="1053" y="20261"/>
                  </a:lnTo>
                  <a:lnTo>
                    <a:pt x="1199" y="20331"/>
                  </a:lnTo>
                  <a:lnTo>
                    <a:pt x="1349" y="20393"/>
                  </a:lnTo>
                  <a:lnTo>
                    <a:pt x="1510" y="20455"/>
                  </a:lnTo>
                  <a:lnTo>
                    <a:pt x="1675" y="20517"/>
                  </a:lnTo>
                  <a:lnTo>
                    <a:pt x="2021" y="20623"/>
                  </a:lnTo>
                  <a:lnTo>
                    <a:pt x="2388" y="20720"/>
                  </a:lnTo>
                  <a:lnTo>
                    <a:pt x="2769" y="20817"/>
                  </a:lnTo>
                  <a:lnTo>
                    <a:pt x="2974" y="20861"/>
                  </a:lnTo>
                  <a:lnTo>
                    <a:pt x="3220" y="20887"/>
                  </a:lnTo>
                  <a:lnTo>
                    <a:pt x="3491" y="20905"/>
                  </a:lnTo>
                  <a:lnTo>
                    <a:pt x="3792" y="20905"/>
                  </a:lnTo>
                  <a:lnTo>
                    <a:pt x="4123" y="20896"/>
                  </a:lnTo>
                  <a:lnTo>
                    <a:pt x="4474" y="20878"/>
                  </a:lnTo>
                  <a:lnTo>
                    <a:pt x="4845" y="20843"/>
                  </a:lnTo>
                  <a:lnTo>
                    <a:pt x="5236" y="20799"/>
                  </a:lnTo>
                  <a:lnTo>
                    <a:pt x="5648" y="20755"/>
                  </a:lnTo>
                  <a:lnTo>
                    <a:pt x="6069" y="20693"/>
                  </a:lnTo>
                  <a:lnTo>
                    <a:pt x="6952" y="20561"/>
                  </a:lnTo>
                  <a:lnTo>
                    <a:pt x="7870" y="20393"/>
                  </a:lnTo>
                  <a:lnTo>
                    <a:pt x="8798" y="20217"/>
                  </a:lnTo>
                  <a:lnTo>
                    <a:pt x="9726" y="20023"/>
                  </a:lnTo>
                  <a:lnTo>
                    <a:pt x="10633" y="19820"/>
                  </a:lnTo>
                  <a:lnTo>
                    <a:pt x="11506" y="19626"/>
                  </a:lnTo>
                  <a:lnTo>
                    <a:pt x="12319" y="19423"/>
                  </a:lnTo>
                  <a:lnTo>
                    <a:pt x="13056" y="19229"/>
                  </a:lnTo>
                  <a:lnTo>
                    <a:pt x="13703" y="19061"/>
                  </a:lnTo>
                  <a:lnTo>
                    <a:pt x="14245" y="18903"/>
                  </a:lnTo>
                  <a:lnTo>
                    <a:pt x="14656" y="18779"/>
                  </a:lnTo>
                  <a:lnTo>
                    <a:pt x="14822" y="18717"/>
                  </a:lnTo>
                  <a:lnTo>
                    <a:pt x="14987" y="18656"/>
                  </a:lnTo>
                  <a:lnTo>
                    <a:pt x="15143" y="18585"/>
                  </a:lnTo>
                  <a:lnTo>
                    <a:pt x="15293" y="18514"/>
                  </a:lnTo>
                  <a:lnTo>
                    <a:pt x="15439" y="18435"/>
                  </a:lnTo>
                  <a:lnTo>
                    <a:pt x="15579" y="18347"/>
                  </a:lnTo>
                  <a:lnTo>
                    <a:pt x="15714" y="18259"/>
                  </a:lnTo>
                  <a:lnTo>
                    <a:pt x="15840" y="18153"/>
                  </a:lnTo>
                  <a:lnTo>
                    <a:pt x="15965" y="18056"/>
                  </a:lnTo>
                  <a:lnTo>
                    <a:pt x="16081" y="17941"/>
                  </a:lnTo>
                  <a:lnTo>
                    <a:pt x="16191" y="17818"/>
                  </a:lnTo>
                  <a:lnTo>
                    <a:pt x="16296" y="17694"/>
                  </a:lnTo>
                  <a:lnTo>
                    <a:pt x="16397" y="17553"/>
                  </a:lnTo>
                  <a:lnTo>
                    <a:pt x="16487" y="17412"/>
                  </a:lnTo>
                  <a:lnTo>
                    <a:pt x="16577" y="17262"/>
                  </a:lnTo>
                  <a:lnTo>
                    <a:pt x="16657" y="17094"/>
                  </a:lnTo>
                  <a:lnTo>
                    <a:pt x="16733" y="16927"/>
                  </a:lnTo>
                  <a:lnTo>
                    <a:pt x="16803" y="16742"/>
                  </a:lnTo>
                  <a:lnTo>
                    <a:pt x="16868" y="16556"/>
                  </a:lnTo>
                  <a:lnTo>
                    <a:pt x="16928" y="16354"/>
                  </a:lnTo>
                  <a:lnTo>
                    <a:pt x="16983" y="16142"/>
                  </a:lnTo>
                  <a:lnTo>
                    <a:pt x="17029" y="15921"/>
                  </a:lnTo>
                  <a:lnTo>
                    <a:pt x="17069" y="15683"/>
                  </a:lnTo>
                  <a:lnTo>
                    <a:pt x="17104" y="15436"/>
                  </a:lnTo>
                  <a:lnTo>
                    <a:pt x="17134" y="15180"/>
                  </a:lnTo>
                  <a:lnTo>
                    <a:pt x="17154" y="14907"/>
                  </a:lnTo>
                  <a:lnTo>
                    <a:pt x="17174" y="14625"/>
                  </a:lnTo>
                  <a:lnTo>
                    <a:pt x="17184" y="14334"/>
                  </a:lnTo>
                  <a:lnTo>
                    <a:pt x="17189" y="14025"/>
                  </a:lnTo>
                  <a:lnTo>
                    <a:pt x="17189" y="13699"/>
                  </a:lnTo>
                  <a:lnTo>
                    <a:pt x="17184" y="13363"/>
                  </a:lnTo>
                  <a:lnTo>
                    <a:pt x="17169" y="13011"/>
                  </a:lnTo>
                  <a:lnTo>
                    <a:pt x="17139" y="12314"/>
                  </a:lnTo>
                  <a:lnTo>
                    <a:pt x="17104" y="11644"/>
                  </a:lnTo>
                  <a:lnTo>
                    <a:pt x="17064" y="11008"/>
                  </a:lnTo>
                  <a:lnTo>
                    <a:pt x="17024" y="10418"/>
                  </a:lnTo>
                  <a:lnTo>
                    <a:pt x="16978" y="9853"/>
                  </a:lnTo>
                  <a:lnTo>
                    <a:pt x="16938" y="9333"/>
                  </a:lnTo>
                  <a:lnTo>
                    <a:pt x="16858" y="8415"/>
                  </a:lnTo>
                  <a:lnTo>
                    <a:pt x="16783" y="7674"/>
                  </a:lnTo>
                  <a:lnTo>
                    <a:pt x="16723" y="7128"/>
                  </a:lnTo>
                  <a:lnTo>
                    <a:pt x="16667" y="6678"/>
                  </a:lnTo>
                  <a:lnTo>
                    <a:pt x="17340" y="3732"/>
                  </a:lnTo>
                  <a:lnTo>
                    <a:pt x="121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2"/>
            <p:cNvSpPr/>
            <p:nvPr/>
          </p:nvSpPr>
          <p:spPr>
            <a:xfrm>
              <a:off x="2636800" y="-829800"/>
              <a:ext cx="429750" cy="390100"/>
            </a:xfrm>
            <a:custGeom>
              <a:avLst/>
              <a:gdLst/>
              <a:ahLst/>
              <a:cxnLst/>
              <a:rect l="l" t="t" r="r" b="b"/>
              <a:pathLst>
                <a:path w="17190" h="15604" extrusionOk="0">
                  <a:moveTo>
                    <a:pt x="10112" y="1"/>
                  </a:moveTo>
                  <a:lnTo>
                    <a:pt x="9063" y="1050"/>
                  </a:lnTo>
                  <a:lnTo>
                    <a:pt x="8442" y="1677"/>
                  </a:lnTo>
                  <a:lnTo>
                    <a:pt x="7774" y="2365"/>
                  </a:lnTo>
                  <a:lnTo>
                    <a:pt x="7067" y="3106"/>
                  </a:lnTo>
                  <a:lnTo>
                    <a:pt x="6340" y="3873"/>
                  </a:lnTo>
                  <a:lnTo>
                    <a:pt x="5598" y="4667"/>
                  </a:lnTo>
                  <a:lnTo>
                    <a:pt x="4860" y="5478"/>
                  </a:lnTo>
                  <a:lnTo>
                    <a:pt x="4138" y="6290"/>
                  </a:lnTo>
                  <a:lnTo>
                    <a:pt x="3787" y="6695"/>
                  </a:lnTo>
                  <a:lnTo>
                    <a:pt x="3441" y="7101"/>
                  </a:lnTo>
                  <a:lnTo>
                    <a:pt x="3105" y="7498"/>
                  </a:lnTo>
                  <a:lnTo>
                    <a:pt x="2784" y="7886"/>
                  </a:lnTo>
                  <a:lnTo>
                    <a:pt x="2473" y="8274"/>
                  </a:lnTo>
                  <a:lnTo>
                    <a:pt x="2182" y="8653"/>
                  </a:lnTo>
                  <a:lnTo>
                    <a:pt x="1901" y="9015"/>
                  </a:lnTo>
                  <a:lnTo>
                    <a:pt x="1640" y="9368"/>
                  </a:lnTo>
                  <a:lnTo>
                    <a:pt x="1399" y="9712"/>
                  </a:lnTo>
                  <a:lnTo>
                    <a:pt x="1179" y="10038"/>
                  </a:lnTo>
                  <a:lnTo>
                    <a:pt x="983" y="10356"/>
                  </a:lnTo>
                  <a:lnTo>
                    <a:pt x="808" y="10656"/>
                  </a:lnTo>
                  <a:lnTo>
                    <a:pt x="732" y="10797"/>
                  </a:lnTo>
                  <a:lnTo>
                    <a:pt x="662" y="10929"/>
                  </a:lnTo>
                  <a:lnTo>
                    <a:pt x="597" y="11061"/>
                  </a:lnTo>
                  <a:lnTo>
                    <a:pt x="542" y="11194"/>
                  </a:lnTo>
                  <a:lnTo>
                    <a:pt x="416" y="11494"/>
                  </a:lnTo>
                  <a:lnTo>
                    <a:pt x="311" y="11785"/>
                  </a:lnTo>
                  <a:lnTo>
                    <a:pt x="221" y="12058"/>
                  </a:lnTo>
                  <a:lnTo>
                    <a:pt x="145" y="12314"/>
                  </a:lnTo>
                  <a:lnTo>
                    <a:pt x="85" y="12552"/>
                  </a:lnTo>
                  <a:lnTo>
                    <a:pt x="45" y="12781"/>
                  </a:lnTo>
                  <a:lnTo>
                    <a:pt x="30" y="12887"/>
                  </a:lnTo>
                  <a:lnTo>
                    <a:pt x="15" y="12993"/>
                  </a:lnTo>
                  <a:lnTo>
                    <a:pt x="5" y="13099"/>
                  </a:lnTo>
                  <a:lnTo>
                    <a:pt x="0" y="13196"/>
                  </a:lnTo>
                  <a:lnTo>
                    <a:pt x="0" y="13293"/>
                  </a:lnTo>
                  <a:lnTo>
                    <a:pt x="0" y="13390"/>
                  </a:lnTo>
                  <a:lnTo>
                    <a:pt x="5" y="13478"/>
                  </a:lnTo>
                  <a:lnTo>
                    <a:pt x="15" y="13566"/>
                  </a:lnTo>
                  <a:lnTo>
                    <a:pt x="25" y="13646"/>
                  </a:lnTo>
                  <a:lnTo>
                    <a:pt x="40" y="13734"/>
                  </a:lnTo>
                  <a:lnTo>
                    <a:pt x="60" y="13813"/>
                  </a:lnTo>
                  <a:lnTo>
                    <a:pt x="80" y="13884"/>
                  </a:lnTo>
                  <a:lnTo>
                    <a:pt x="105" y="13963"/>
                  </a:lnTo>
                  <a:lnTo>
                    <a:pt x="130" y="14034"/>
                  </a:lnTo>
                  <a:lnTo>
                    <a:pt x="161" y="14104"/>
                  </a:lnTo>
                  <a:lnTo>
                    <a:pt x="191" y="14166"/>
                  </a:lnTo>
                  <a:lnTo>
                    <a:pt x="266" y="14290"/>
                  </a:lnTo>
                  <a:lnTo>
                    <a:pt x="351" y="14413"/>
                  </a:lnTo>
                  <a:lnTo>
                    <a:pt x="446" y="14519"/>
                  </a:lnTo>
                  <a:lnTo>
                    <a:pt x="547" y="14616"/>
                  </a:lnTo>
                  <a:lnTo>
                    <a:pt x="662" y="14713"/>
                  </a:lnTo>
                  <a:lnTo>
                    <a:pt x="782" y="14801"/>
                  </a:lnTo>
                  <a:lnTo>
                    <a:pt x="913" y="14880"/>
                  </a:lnTo>
                  <a:lnTo>
                    <a:pt x="1053" y="14960"/>
                  </a:lnTo>
                  <a:lnTo>
                    <a:pt x="1199" y="15030"/>
                  </a:lnTo>
                  <a:lnTo>
                    <a:pt x="1349" y="15092"/>
                  </a:lnTo>
                  <a:lnTo>
                    <a:pt x="1510" y="15154"/>
                  </a:lnTo>
                  <a:lnTo>
                    <a:pt x="1675" y="15216"/>
                  </a:lnTo>
                  <a:lnTo>
                    <a:pt x="2021" y="15322"/>
                  </a:lnTo>
                  <a:lnTo>
                    <a:pt x="2388" y="15419"/>
                  </a:lnTo>
                  <a:lnTo>
                    <a:pt x="2769" y="15516"/>
                  </a:lnTo>
                  <a:lnTo>
                    <a:pt x="2974" y="15560"/>
                  </a:lnTo>
                  <a:lnTo>
                    <a:pt x="3220" y="15586"/>
                  </a:lnTo>
                  <a:lnTo>
                    <a:pt x="3491" y="15604"/>
                  </a:lnTo>
                  <a:lnTo>
                    <a:pt x="3792" y="15604"/>
                  </a:lnTo>
                  <a:lnTo>
                    <a:pt x="4123" y="15595"/>
                  </a:lnTo>
                  <a:lnTo>
                    <a:pt x="4474" y="15577"/>
                  </a:lnTo>
                  <a:lnTo>
                    <a:pt x="4845" y="15542"/>
                  </a:lnTo>
                  <a:lnTo>
                    <a:pt x="5236" y="15498"/>
                  </a:lnTo>
                  <a:lnTo>
                    <a:pt x="5648" y="15454"/>
                  </a:lnTo>
                  <a:lnTo>
                    <a:pt x="6069" y="15392"/>
                  </a:lnTo>
                  <a:lnTo>
                    <a:pt x="6952" y="15260"/>
                  </a:lnTo>
                  <a:lnTo>
                    <a:pt x="7870" y="15092"/>
                  </a:lnTo>
                  <a:lnTo>
                    <a:pt x="8798" y="14916"/>
                  </a:lnTo>
                  <a:lnTo>
                    <a:pt x="9726" y="14722"/>
                  </a:lnTo>
                  <a:lnTo>
                    <a:pt x="10633" y="14519"/>
                  </a:lnTo>
                  <a:lnTo>
                    <a:pt x="11506" y="14325"/>
                  </a:lnTo>
                  <a:lnTo>
                    <a:pt x="12319" y="14122"/>
                  </a:lnTo>
                  <a:lnTo>
                    <a:pt x="13056" y="13928"/>
                  </a:lnTo>
                  <a:lnTo>
                    <a:pt x="13703" y="13760"/>
                  </a:lnTo>
                  <a:lnTo>
                    <a:pt x="14245" y="13602"/>
                  </a:lnTo>
                  <a:lnTo>
                    <a:pt x="14656" y="13478"/>
                  </a:lnTo>
                  <a:lnTo>
                    <a:pt x="14822" y="13416"/>
                  </a:lnTo>
                  <a:lnTo>
                    <a:pt x="14987" y="13355"/>
                  </a:lnTo>
                  <a:lnTo>
                    <a:pt x="15143" y="13284"/>
                  </a:lnTo>
                  <a:lnTo>
                    <a:pt x="15293" y="13213"/>
                  </a:lnTo>
                  <a:lnTo>
                    <a:pt x="15439" y="13134"/>
                  </a:lnTo>
                  <a:lnTo>
                    <a:pt x="15579" y="13046"/>
                  </a:lnTo>
                  <a:lnTo>
                    <a:pt x="15714" y="12958"/>
                  </a:lnTo>
                  <a:lnTo>
                    <a:pt x="15840" y="12852"/>
                  </a:lnTo>
                  <a:lnTo>
                    <a:pt x="15965" y="12755"/>
                  </a:lnTo>
                  <a:lnTo>
                    <a:pt x="16081" y="12640"/>
                  </a:lnTo>
                  <a:lnTo>
                    <a:pt x="16191" y="12517"/>
                  </a:lnTo>
                  <a:lnTo>
                    <a:pt x="16296" y="12393"/>
                  </a:lnTo>
                  <a:lnTo>
                    <a:pt x="16397" y="12252"/>
                  </a:lnTo>
                  <a:lnTo>
                    <a:pt x="16487" y="12111"/>
                  </a:lnTo>
                  <a:lnTo>
                    <a:pt x="16577" y="11961"/>
                  </a:lnTo>
                  <a:lnTo>
                    <a:pt x="16657" y="11793"/>
                  </a:lnTo>
                  <a:lnTo>
                    <a:pt x="16733" y="11626"/>
                  </a:lnTo>
                  <a:lnTo>
                    <a:pt x="16803" y="11441"/>
                  </a:lnTo>
                  <a:lnTo>
                    <a:pt x="16868" y="11255"/>
                  </a:lnTo>
                  <a:lnTo>
                    <a:pt x="16928" y="11053"/>
                  </a:lnTo>
                  <a:lnTo>
                    <a:pt x="16983" y="10841"/>
                  </a:lnTo>
                  <a:lnTo>
                    <a:pt x="17029" y="10620"/>
                  </a:lnTo>
                  <a:lnTo>
                    <a:pt x="17069" y="10382"/>
                  </a:lnTo>
                  <a:lnTo>
                    <a:pt x="17104" y="10135"/>
                  </a:lnTo>
                  <a:lnTo>
                    <a:pt x="17134" y="9879"/>
                  </a:lnTo>
                  <a:lnTo>
                    <a:pt x="17154" y="9606"/>
                  </a:lnTo>
                  <a:lnTo>
                    <a:pt x="17174" y="9324"/>
                  </a:lnTo>
                  <a:lnTo>
                    <a:pt x="17184" y="9033"/>
                  </a:lnTo>
                  <a:lnTo>
                    <a:pt x="17189" y="8724"/>
                  </a:lnTo>
                  <a:lnTo>
                    <a:pt x="17189" y="8398"/>
                  </a:lnTo>
                  <a:lnTo>
                    <a:pt x="17184" y="8062"/>
                  </a:lnTo>
                  <a:lnTo>
                    <a:pt x="17169" y="7710"/>
                  </a:lnTo>
                  <a:lnTo>
                    <a:pt x="17124" y="6775"/>
                  </a:lnTo>
                  <a:lnTo>
                    <a:pt x="17074" y="5910"/>
                  </a:lnTo>
                  <a:lnTo>
                    <a:pt x="17024" y="5099"/>
                  </a:lnTo>
                  <a:lnTo>
                    <a:pt x="16963" y="4358"/>
                  </a:lnTo>
                  <a:lnTo>
                    <a:pt x="16908" y="3696"/>
                  </a:lnTo>
                  <a:lnTo>
                    <a:pt x="16853" y="3106"/>
                  </a:lnTo>
                  <a:lnTo>
                    <a:pt x="16803" y="2594"/>
                  </a:lnTo>
                  <a:lnTo>
                    <a:pt x="16758" y="2171"/>
                  </a:lnTo>
                  <a:lnTo>
                    <a:pt x="16592" y="2206"/>
                  </a:lnTo>
                  <a:lnTo>
                    <a:pt x="16392" y="2232"/>
                  </a:lnTo>
                  <a:lnTo>
                    <a:pt x="16121" y="2268"/>
                  </a:lnTo>
                  <a:lnTo>
                    <a:pt x="15795" y="2294"/>
                  </a:lnTo>
                  <a:lnTo>
                    <a:pt x="15408" y="2303"/>
                  </a:lnTo>
                  <a:lnTo>
                    <a:pt x="15198" y="2303"/>
                  </a:lnTo>
                  <a:lnTo>
                    <a:pt x="14977" y="2294"/>
                  </a:lnTo>
                  <a:lnTo>
                    <a:pt x="14746" y="2276"/>
                  </a:lnTo>
                  <a:lnTo>
                    <a:pt x="14506" y="2259"/>
                  </a:lnTo>
                  <a:lnTo>
                    <a:pt x="14260" y="2224"/>
                  </a:lnTo>
                  <a:lnTo>
                    <a:pt x="14004" y="2179"/>
                  </a:lnTo>
                  <a:lnTo>
                    <a:pt x="13738" y="2127"/>
                  </a:lnTo>
                  <a:lnTo>
                    <a:pt x="13472" y="2056"/>
                  </a:lnTo>
                  <a:lnTo>
                    <a:pt x="13196" y="1977"/>
                  </a:lnTo>
                  <a:lnTo>
                    <a:pt x="12921" y="1888"/>
                  </a:lnTo>
                  <a:lnTo>
                    <a:pt x="12640" y="1783"/>
                  </a:lnTo>
                  <a:lnTo>
                    <a:pt x="12354" y="1659"/>
                  </a:lnTo>
                  <a:lnTo>
                    <a:pt x="12073" y="1518"/>
                  </a:lnTo>
                  <a:lnTo>
                    <a:pt x="11787" y="1359"/>
                  </a:lnTo>
                  <a:lnTo>
                    <a:pt x="11501" y="1183"/>
                  </a:lnTo>
                  <a:lnTo>
                    <a:pt x="11220" y="989"/>
                  </a:lnTo>
                  <a:lnTo>
                    <a:pt x="10934" y="777"/>
                  </a:lnTo>
                  <a:lnTo>
                    <a:pt x="10799" y="662"/>
                  </a:lnTo>
                  <a:lnTo>
                    <a:pt x="10659" y="539"/>
                  </a:lnTo>
                  <a:lnTo>
                    <a:pt x="10518" y="415"/>
                  </a:lnTo>
                  <a:lnTo>
                    <a:pt x="10383" y="283"/>
                  </a:lnTo>
                  <a:lnTo>
                    <a:pt x="10247" y="142"/>
                  </a:lnTo>
                  <a:lnTo>
                    <a:pt x="101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2"/>
            <p:cNvSpPr/>
            <p:nvPr/>
          </p:nvSpPr>
          <p:spPr>
            <a:xfrm>
              <a:off x="2637050" y="-594075"/>
              <a:ext cx="428600" cy="154375"/>
            </a:xfrm>
            <a:custGeom>
              <a:avLst/>
              <a:gdLst/>
              <a:ahLst/>
              <a:cxnLst/>
              <a:rect l="l" t="t" r="r" b="b"/>
              <a:pathLst>
                <a:path w="17144" h="6175" extrusionOk="0">
                  <a:moveTo>
                    <a:pt x="17144" y="1"/>
                  </a:moveTo>
                  <a:lnTo>
                    <a:pt x="17109" y="98"/>
                  </a:lnTo>
                  <a:lnTo>
                    <a:pt x="17064" y="195"/>
                  </a:lnTo>
                  <a:lnTo>
                    <a:pt x="17014" y="283"/>
                  </a:lnTo>
                  <a:lnTo>
                    <a:pt x="16963" y="380"/>
                  </a:lnTo>
                  <a:lnTo>
                    <a:pt x="16903" y="459"/>
                  </a:lnTo>
                  <a:lnTo>
                    <a:pt x="16843" y="547"/>
                  </a:lnTo>
                  <a:lnTo>
                    <a:pt x="16778" y="627"/>
                  </a:lnTo>
                  <a:lnTo>
                    <a:pt x="16708" y="715"/>
                  </a:lnTo>
                  <a:lnTo>
                    <a:pt x="16632" y="794"/>
                  </a:lnTo>
                  <a:lnTo>
                    <a:pt x="16552" y="865"/>
                  </a:lnTo>
                  <a:lnTo>
                    <a:pt x="16377" y="1015"/>
                  </a:lnTo>
                  <a:lnTo>
                    <a:pt x="16191" y="1165"/>
                  </a:lnTo>
                  <a:lnTo>
                    <a:pt x="15985" y="1297"/>
                  </a:lnTo>
                  <a:lnTo>
                    <a:pt x="15765" y="1429"/>
                  </a:lnTo>
                  <a:lnTo>
                    <a:pt x="15529" y="1553"/>
                  </a:lnTo>
                  <a:lnTo>
                    <a:pt x="15283" y="1668"/>
                  </a:lnTo>
                  <a:lnTo>
                    <a:pt x="15017" y="1782"/>
                  </a:lnTo>
                  <a:lnTo>
                    <a:pt x="14741" y="1897"/>
                  </a:lnTo>
                  <a:lnTo>
                    <a:pt x="14455" y="2003"/>
                  </a:lnTo>
                  <a:lnTo>
                    <a:pt x="14150" y="2109"/>
                  </a:lnTo>
                  <a:lnTo>
                    <a:pt x="13839" y="2206"/>
                  </a:lnTo>
                  <a:lnTo>
                    <a:pt x="13513" y="2303"/>
                  </a:lnTo>
                  <a:lnTo>
                    <a:pt x="13176" y="2400"/>
                  </a:lnTo>
                  <a:lnTo>
                    <a:pt x="12474" y="2594"/>
                  </a:lnTo>
                  <a:lnTo>
                    <a:pt x="11737" y="2779"/>
                  </a:lnTo>
                  <a:lnTo>
                    <a:pt x="10959" y="2955"/>
                  </a:lnTo>
                  <a:lnTo>
                    <a:pt x="9329" y="3343"/>
                  </a:lnTo>
                  <a:lnTo>
                    <a:pt x="8482" y="3546"/>
                  </a:lnTo>
                  <a:lnTo>
                    <a:pt x="7619" y="3767"/>
                  </a:lnTo>
                  <a:lnTo>
                    <a:pt x="7283" y="3846"/>
                  </a:lnTo>
                  <a:lnTo>
                    <a:pt x="6957" y="3926"/>
                  </a:lnTo>
                  <a:lnTo>
                    <a:pt x="6636" y="3996"/>
                  </a:lnTo>
                  <a:lnTo>
                    <a:pt x="6320" y="4049"/>
                  </a:lnTo>
                  <a:lnTo>
                    <a:pt x="6009" y="4102"/>
                  </a:lnTo>
                  <a:lnTo>
                    <a:pt x="5703" y="4155"/>
                  </a:lnTo>
                  <a:lnTo>
                    <a:pt x="5407" y="4190"/>
                  </a:lnTo>
                  <a:lnTo>
                    <a:pt x="5111" y="4225"/>
                  </a:lnTo>
                  <a:lnTo>
                    <a:pt x="4825" y="4252"/>
                  </a:lnTo>
                  <a:lnTo>
                    <a:pt x="4539" y="4270"/>
                  </a:lnTo>
                  <a:lnTo>
                    <a:pt x="3998" y="4305"/>
                  </a:lnTo>
                  <a:lnTo>
                    <a:pt x="3476" y="4305"/>
                  </a:lnTo>
                  <a:lnTo>
                    <a:pt x="2979" y="4296"/>
                  </a:lnTo>
                  <a:lnTo>
                    <a:pt x="2508" y="4270"/>
                  </a:lnTo>
                  <a:lnTo>
                    <a:pt x="2062" y="4234"/>
                  </a:lnTo>
                  <a:lnTo>
                    <a:pt x="1645" y="4181"/>
                  </a:lnTo>
                  <a:lnTo>
                    <a:pt x="1259" y="4128"/>
                  </a:lnTo>
                  <a:lnTo>
                    <a:pt x="898" y="4058"/>
                  </a:lnTo>
                  <a:lnTo>
                    <a:pt x="567" y="3987"/>
                  </a:lnTo>
                  <a:lnTo>
                    <a:pt x="271" y="3917"/>
                  </a:lnTo>
                  <a:lnTo>
                    <a:pt x="0" y="3846"/>
                  </a:lnTo>
                  <a:lnTo>
                    <a:pt x="5" y="3987"/>
                  </a:lnTo>
                  <a:lnTo>
                    <a:pt x="15" y="4111"/>
                  </a:lnTo>
                  <a:lnTo>
                    <a:pt x="30" y="4234"/>
                  </a:lnTo>
                  <a:lnTo>
                    <a:pt x="55" y="4358"/>
                  </a:lnTo>
                  <a:lnTo>
                    <a:pt x="85" y="4472"/>
                  </a:lnTo>
                  <a:lnTo>
                    <a:pt x="125" y="4578"/>
                  </a:lnTo>
                  <a:lnTo>
                    <a:pt x="166" y="4675"/>
                  </a:lnTo>
                  <a:lnTo>
                    <a:pt x="216" y="4772"/>
                  </a:lnTo>
                  <a:lnTo>
                    <a:pt x="271" y="4869"/>
                  </a:lnTo>
                  <a:lnTo>
                    <a:pt x="331" y="4949"/>
                  </a:lnTo>
                  <a:lnTo>
                    <a:pt x="401" y="5037"/>
                  </a:lnTo>
                  <a:lnTo>
                    <a:pt x="472" y="5116"/>
                  </a:lnTo>
                  <a:lnTo>
                    <a:pt x="547" y="5187"/>
                  </a:lnTo>
                  <a:lnTo>
                    <a:pt x="632" y="5257"/>
                  </a:lnTo>
                  <a:lnTo>
                    <a:pt x="717" y="5319"/>
                  </a:lnTo>
                  <a:lnTo>
                    <a:pt x="808" y="5390"/>
                  </a:lnTo>
                  <a:lnTo>
                    <a:pt x="903" y="5443"/>
                  </a:lnTo>
                  <a:lnTo>
                    <a:pt x="1003" y="5504"/>
                  </a:lnTo>
                  <a:lnTo>
                    <a:pt x="1219" y="5610"/>
                  </a:lnTo>
                  <a:lnTo>
                    <a:pt x="1445" y="5698"/>
                  </a:lnTo>
                  <a:lnTo>
                    <a:pt x="1685" y="5787"/>
                  </a:lnTo>
                  <a:lnTo>
                    <a:pt x="1941" y="5866"/>
                  </a:lnTo>
                  <a:lnTo>
                    <a:pt x="2202" y="5945"/>
                  </a:lnTo>
                  <a:lnTo>
                    <a:pt x="2759" y="6087"/>
                  </a:lnTo>
                  <a:lnTo>
                    <a:pt x="2964" y="6131"/>
                  </a:lnTo>
                  <a:lnTo>
                    <a:pt x="3210" y="6157"/>
                  </a:lnTo>
                  <a:lnTo>
                    <a:pt x="3481" y="6175"/>
                  </a:lnTo>
                  <a:lnTo>
                    <a:pt x="3782" y="6175"/>
                  </a:lnTo>
                  <a:lnTo>
                    <a:pt x="4113" y="6166"/>
                  </a:lnTo>
                  <a:lnTo>
                    <a:pt x="4464" y="6148"/>
                  </a:lnTo>
                  <a:lnTo>
                    <a:pt x="4835" y="6113"/>
                  </a:lnTo>
                  <a:lnTo>
                    <a:pt x="5226" y="6069"/>
                  </a:lnTo>
                  <a:lnTo>
                    <a:pt x="5638" y="6025"/>
                  </a:lnTo>
                  <a:lnTo>
                    <a:pt x="6059" y="5963"/>
                  </a:lnTo>
                  <a:lnTo>
                    <a:pt x="6942" y="5831"/>
                  </a:lnTo>
                  <a:lnTo>
                    <a:pt x="7860" y="5663"/>
                  </a:lnTo>
                  <a:lnTo>
                    <a:pt x="8788" y="5487"/>
                  </a:lnTo>
                  <a:lnTo>
                    <a:pt x="9716" y="5293"/>
                  </a:lnTo>
                  <a:lnTo>
                    <a:pt x="10623" y="5090"/>
                  </a:lnTo>
                  <a:lnTo>
                    <a:pt x="11496" y="4896"/>
                  </a:lnTo>
                  <a:lnTo>
                    <a:pt x="12309" y="4693"/>
                  </a:lnTo>
                  <a:lnTo>
                    <a:pt x="13046" y="4499"/>
                  </a:lnTo>
                  <a:lnTo>
                    <a:pt x="13693" y="4331"/>
                  </a:lnTo>
                  <a:lnTo>
                    <a:pt x="14235" y="4173"/>
                  </a:lnTo>
                  <a:lnTo>
                    <a:pt x="14646" y="4049"/>
                  </a:lnTo>
                  <a:lnTo>
                    <a:pt x="14922" y="3943"/>
                  </a:lnTo>
                  <a:lnTo>
                    <a:pt x="15183" y="3829"/>
                  </a:lnTo>
                  <a:lnTo>
                    <a:pt x="15303" y="3767"/>
                  </a:lnTo>
                  <a:lnTo>
                    <a:pt x="15424" y="3705"/>
                  </a:lnTo>
                  <a:lnTo>
                    <a:pt x="15539" y="3635"/>
                  </a:lnTo>
                  <a:lnTo>
                    <a:pt x="15654" y="3555"/>
                  </a:lnTo>
                  <a:lnTo>
                    <a:pt x="15760" y="3476"/>
                  </a:lnTo>
                  <a:lnTo>
                    <a:pt x="15865" y="3388"/>
                  </a:lnTo>
                  <a:lnTo>
                    <a:pt x="15965" y="3299"/>
                  </a:lnTo>
                  <a:lnTo>
                    <a:pt x="16061" y="3211"/>
                  </a:lnTo>
                  <a:lnTo>
                    <a:pt x="16151" y="3105"/>
                  </a:lnTo>
                  <a:lnTo>
                    <a:pt x="16241" y="2999"/>
                  </a:lnTo>
                  <a:lnTo>
                    <a:pt x="16326" y="2894"/>
                  </a:lnTo>
                  <a:lnTo>
                    <a:pt x="16407" y="2779"/>
                  </a:lnTo>
                  <a:lnTo>
                    <a:pt x="16482" y="2655"/>
                  </a:lnTo>
                  <a:lnTo>
                    <a:pt x="16552" y="2523"/>
                  </a:lnTo>
                  <a:lnTo>
                    <a:pt x="16622" y="2391"/>
                  </a:lnTo>
                  <a:lnTo>
                    <a:pt x="16687" y="2250"/>
                  </a:lnTo>
                  <a:lnTo>
                    <a:pt x="16748" y="2109"/>
                  </a:lnTo>
                  <a:lnTo>
                    <a:pt x="16803" y="1950"/>
                  </a:lnTo>
                  <a:lnTo>
                    <a:pt x="16853" y="1791"/>
                  </a:lnTo>
                  <a:lnTo>
                    <a:pt x="16903" y="1624"/>
                  </a:lnTo>
                  <a:lnTo>
                    <a:pt x="16948" y="1447"/>
                  </a:lnTo>
                  <a:lnTo>
                    <a:pt x="16988" y="1262"/>
                  </a:lnTo>
                  <a:lnTo>
                    <a:pt x="17024" y="1077"/>
                  </a:lnTo>
                  <a:lnTo>
                    <a:pt x="17059" y="874"/>
                  </a:lnTo>
                  <a:lnTo>
                    <a:pt x="17084" y="671"/>
                  </a:lnTo>
                  <a:lnTo>
                    <a:pt x="17109" y="459"/>
                  </a:lnTo>
                  <a:lnTo>
                    <a:pt x="17129" y="239"/>
                  </a:lnTo>
                  <a:lnTo>
                    <a:pt x="17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2"/>
            <p:cNvSpPr/>
            <p:nvPr/>
          </p:nvSpPr>
          <p:spPr>
            <a:xfrm>
              <a:off x="3882200" y="-7166000"/>
              <a:ext cx="1100975" cy="3171775"/>
            </a:xfrm>
            <a:custGeom>
              <a:avLst/>
              <a:gdLst/>
              <a:ahLst/>
              <a:cxnLst/>
              <a:rect l="l" t="t" r="r" b="b"/>
              <a:pathLst>
                <a:path w="44039" h="126871" extrusionOk="0">
                  <a:moveTo>
                    <a:pt x="19567" y="1"/>
                  </a:moveTo>
                  <a:lnTo>
                    <a:pt x="9285" y="4234"/>
                  </a:lnTo>
                  <a:lnTo>
                    <a:pt x="9064" y="4314"/>
                  </a:lnTo>
                  <a:lnTo>
                    <a:pt x="8843" y="4402"/>
                  </a:lnTo>
                  <a:lnTo>
                    <a:pt x="8623" y="4508"/>
                  </a:lnTo>
                  <a:lnTo>
                    <a:pt x="8392" y="4631"/>
                  </a:lnTo>
                  <a:lnTo>
                    <a:pt x="8166" y="4764"/>
                  </a:lnTo>
                  <a:lnTo>
                    <a:pt x="7936" y="4914"/>
                  </a:lnTo>
                  <a:lnTo>
                    <a:pt x="7705" y="5072"/>
                  </a:lnTo>
                  <a:lnTo>
                    <a:pt x="7469" y="5249"/>
                  </a:lnTo>
                  <a:lnTo>
                    <a:pt x="7238" y="5434"/>
                  </a:lnTo>
                  <a:lnTo>
                    <a:pt x="7003" y="5637"/>
                  </a:lnTo>
                  <a:lnTo>
                    <a:pt x="6767" y="5849"/>
                  </a:lnTo>
                  <a:lnTo>
                    <a:pt x="6531" y="6078"/>
                  </a:lnTo>
                  <a:lnTo>
                    <a:pt x="6295" y="6316"/>
                  </a:lnTo>
                  <a:lnTo>
                    <a:pt x="6060" y="6572"/>
                  </a:lnTo>
                  <a:lnTo>
                    <a:pt x="5829" y="6836"/>
                  </a:lnTo>
                  <a:lnTo>
                    <a:pt x="5593" y="7119"/>
                  </a:lnTo>
                  <a:lnTo>
                    <a:pt x="5362" y="7410"/>
                  </a:lnTo>
                  <a:lnTo>
                    <a:pt x="5132" y="7718"/>
                  </a:lnTo>
                  <a:lnTo>
                    <a:pt x="4901" y="8036"/>
                  </a:lnTo>
                  <a:lnTo>
                    <a:pt x="4675" y="8362"/>
                  </a:lnTo>
                  <a:lnTo>
                    <a:pt x="4450" y="8706"/>
                  </a:lnTo>
                  <a:lnTo>
                    <a:pt x="4229" y="9068"/>
                  </a:lnTo>
                  <a:lnTo>
                    <a:pt x="4008" y="9438"/>
                  </a:lnTo>
                  <a:lnTo>
                    <a:pt x="3793" y="9818"/>
                  </a:lnTo>
                  <a:lnTo>
                    <a:pt x="3577" y="10215"/>
                  </a:lnTo>
                  <a:lnTo>
                    <a:pt x="3366" y="10620"/>
                  </a:lnTo>
                  <a:lnTo>
                    <a:pt x="3161" y="11035"/>
                  </a:lnTo>
                  <a:lnTo>
                    <a:pt x="2960" y="11467"/>
                  </a:lnTo>
                  <a:lnTo>
                    <a:pt x="2759" y="11908"/>
                  </a:lnTo>
                  <a:lnTo>
                    <a:pt x="2569" y="12367"/>
                  </a:lnTo>
                  <a:lnTo>
                    <a:pt x="2378" y="12834"/>
                  </a:lnTo>
                  <a:lnTo>
                    <a:pt x="2197" y="13310"/>
                  </a:lnTo>
                  <a:lnTo>
                    <a:pt x="2017" y="13804"/>
                  </a:lnTo>
                  <a:lnTo>
                    <a:pt x="1846" y="14307"/>
                  </a:lnTo>
                  <a:lnTo>
                    <a:pt x="1681" y="14819"/>
                  </a:lnTo>
                  <a:lnTo>
                    <a:pt x="1520" y="15348"/>
                  </a:lnTo>
                  <a:lnTo>
                    <a:pt x="1365" y="15886"/>
                  </a:lnTo>
                  <a:lnTo>
                    <a:pt x="1219" y="16442"/>
                  </a:lnTo>
                  <a:lnTo>
                    <a:pt x="1079" y="16997"/>
                  </a:lnTo>
                  <a:lnTo>
                    <a:pt x="949" y="17571"/>
                  </a:lnTo>
                  <a:lnTo>
                    <a:pt x="823" y="18162"/>
                  </a:lnTo>
                  <a:lnTo>
                    <a:pt x="703" y="18752"/>
                  </a:lnTo>
                  <a:lnTo>
                    <a:pt x="592" y="19361"/>
                  </a:lnTo>
                  <a:lnTo>
                    <a:pt x="492" y="19979"/>
                  </a:lnTo>
                  <a:lnTo>
                    <a:pt x="402" y="20614"/>
                  </a:lnTo>
                  <a:lnTo>
                    <a:pt x="317" y="21257"/>
                  </a:lnTo>
                  <a:lnTo>
                    <a:pt x="241" y="21910"/>
                  </a:lnTo>
                  <a:lnTo>
                    <a:pt x="181" y="22572"/>
                  </a:lnTo>
                  <a:lnTo>
                    <a:pt x="126" y="23251"/>
                  </a:lnTo>
                  <a:lnTo>
                    <a:pt x="76" y="23930"/>
                  </a:lnTo>
                  <a:lnTo>
                    <a:pt x="41" y="24627"/>
                  </a:lnTo>
                  <a:lnTo>
                    <a:pt x="21" y="25341"/>
                  </a:lnTo>
                  <a:lnTo>
                    <a:pt x="6" y="26056"/>
                  </a:lnTo>
                  <a:lnTo>
                    <a:pt x="1" y="26788"/>
                  </a:lnTo>
                  <a:lnTo>
                    <a:pt x="11" y="27529"/>
                  </a:lnTo>
                  <a:lnTo>
                    <a:pt x="31" y="28278"/>
                  </a:lnTo>
                  <a:lnTo>
                    <a:pt x="61" y="29037"/>
                  </a:lnTo>
                  <a:lnTo>
                    <a:pt x="106" y="29813"/>
                  </a:lnTo>
                  <a:lnTo>
                    <a:pt x="161" y="30589"/>
                  </a:lnTo>
                  <a:lnTo>
                    <a:pt x="226" y="31383"/>
                  </a:lnTo>
                  <a:lnTo>
                    <a:pt x="312" y="32186"/>
                  </a:lnTo>
                  <a:lnTo>
                    <a:pt x="402" y="33006"/>
                  </a:lnTo>
                  <a:lnTo>
                    <a:pt x="512" y="33826"/>
                  </a:lnTo>
                  <a:lnTo>
                    <a:pt x="633" y="34664"/>
                  </a:lnTo>
                  <a:lnTo>
                    <a:pt x="723" y="35246"/>
                  </a:lnTo>
                  <a:lnTo>
                    <a:pt x="803" y="35846"/>
                  </a:lnTo>
                  <a:lnTo>
                    <a:pt x="888" y="36455"/>
                  </a:lnTo>
                  <a:lnTo>
                    <a:pt x="969" y="37072"/>
                  </a:lnTo>
                  <a:lnTo>
                    <a:pt x="1044" y="37698"/>
                  </a:lnTo>
                  <a:lnTo>
                    <a:pt x="1119" y="38324"/>
                  </a:lnTo>
                  <a:lnTo>
                    <a:pt x="1189" y="38968"/>
                  </a:lnTo>
                  <a:lnTo>
                    <a:pt x="1260" y="39621"/>
                  </a:lnTo>
                  <a:lnTo>
                    <a:pt x="1325" y="40283"/>
                  </a:lnTo>
                  <a:lnTo>
                    <a:pt x="1390" y="40944"/>
                  </a:lnTo>
                  <a:lnTo>
                    <a:pt x="1450" y="41623"/>
                  </a:lnTo>
                  <a:lnTo>
                    <a:pt x="1510" y="42302"/>
                  </a:lnTo>
                  <a:lnTo>
                    <a:pt x="1621" y="43687"/>
                  </a:lnTo>
                  <a:lnTo>
                    <a:pt x="1726" y="45098"/>
                  </a:lnTo>
                  <a:lnTo>
                    <a:pt x="1816" y="46536"/>
                  </a:lnTo>
                  <a:lnTo>
                    <a:pt x="1902" y="48000"/>
                  </a:lnTo>
                  <a:lnTo>
                    <a:pt x="1977" y="49482"/>
                  </a:lnTo>
                  <a:lnTo>
                    <a:pt x="2047" y="50990"/>
                  </a:lnTo>
                  <a:lnTo>
                    <a:pt x="2102" y="52507"/>
                  </a:lnTo>
                  <a:lnTo>
                    <a:pt x="2157" y="54042"/>
                  </a:lnTo>
                  <a:lnTo>
                    <a:pt x="2203" y="55594"/>
                  </a:lnTo>
                  <a:lnTo>
                    <a:pt x="2238" y="57156"/>
                  </a:lnTo>
                  <a:lnTo>
                    <a:pt x="2268" y="58734"/>
                  </a:lnTo>
                  <a:lnTo>
                    <a:pt x="2288" y="60313"/>
                  </a:lnTo>
                  <a:lnTo>
                    <a:pt x="2308" y="61910"/>
                  </a:lnTo>
                  <a:lnTo>
                    <a:pt x="2318" y="63497"/>
                  </a:lnTo>
                  <a:lnTo>
                    <a:pt x="2323" y="65103"/>
                  </a:lnTo>
                  <a:lnTo>
                    <a:pt x="2323" y="66699"/>
                  </a:lnTo>
                  <a:lnTo>
                    <a:pt x="2313" y="68304"/>
                  </a:lnTo>
                  <a:lnTo>
                    <a:pt x="2303" y="69901"/>
                  </a:lnTo>
                  <a:lnTo>
                    <a:pt x="2288" y="71497"/>
                  </a:lnTo>
                  <a:lnTo>
                    <a:pt x="2268" y="73085"/>
                  </a:lnTo>
                  <a:lnTo>
                    <a:pt x="2243" y="74664"/>
                  </a:lnTo>
                  <a:lnTo>
                    <a:pt x="2213" y="76242"/>
                  </a:lnTo>
                  <a:lnTo>
                    <a:pt x="2177" y="77804"/>
                  </a:lnTo>
                  <a:lnTo>
                    <a:pt x="2142" y="79356"/>
                  </a:lnTo>
                  <a:lnTo>
                    <a:pt x="2102" y="80891"/>
                  </a:lnTo>
                  <a:lnTo>
                    <a:pt x="2057" y="82408"/>
                  </a:lnTo>
                  <a:lnTo>
                    <a:pt x="2012" y="83907"/>
                  </a:lnTo>
                  <a:lnTo>
                    <a:pt x="1967" y="85389"/>
                  </a:lnTo>
                  <a:lnTo>
                    <a:pt x="1861" y="88282"/>
                  </a:lnTo>
                  <a:lnTo>
                    <a:pt x="1751" y="91069"/>
                  </a:lnTo>
                  <a:lnTo>
                    <a:pt x="1636" y="93742"/>
                  </a:lnTo>
                  <a:lnTo>
                    <a:pt x="1515" y="96291"/>
                  </a:lnTo>
                  <a:lnTo>
                    <a:pt x="1400" y="98690"/>
                  </a:lnTo>
                  <a:lnTo>
                    <a:pt x="1280" y="100921"/>
                  </a:lnTo>
                  <a:lnTo>
                    <a:pt x="1169" y="102994"/>
                  </a:lnTo>
                  <a:lnTo>
                    <a:pt x="1059" y="104864"/>
                  </a:lnTo>
                  <a:lnTo>
                    <a:pt x="959" y="106540"/>
                  </a:lnTo>
                  <a:lnTo>
                    <a:pt x="868" y="107995"/>
                  </a:lnTo>
                  <a:lnTo>
                    <a:pt x="788" y="109221"/>
                  </a:lnTo>
                  <a:lnTo>
                    <a:pt x="673" y="110906"/>
                  </a:lnTo>
                  <a:lnTo>
                    <a:pt x="633" y="111497"/>
                  </a:lnTo>
                  <a:lnTo>
                    <a:pt x="648" y="111753"/>
                  </a:lnTo>
                  <a:lnTo>
                    <a:pt x="663" y="112000"/>
                  </a:lnTo>
                  <a:lnTo>
                    <a:pt x="683" y="112238"/>
                  </a:lnTo>
                  <a:lnTo>
                    <a:pt x="708" y="112485"/>
                  </a:lnTo>
                  <a:lnTo>
                    <a:pt x="733" y="112723"/>
                  </a:lnTo>
                  <a:lnTo>
                    <a:pt x="768" y="112961"/>
                  </a:lnTo>
                  <a:lnTo>
                    <a:pt x="803" y="113199"/>
                  </a:lnTo>
                  <a:lnTo>
                    <a:pt x="838" y="113428"/>
                  </a:lnTo>
                  <a:lnTo>
                    <a:pt x="878" y="113658"/>
                  </a:lnTo>
                  <a:lnTo>
                    <a:pt x="923" y="113887"/>
                  </a:lnTo>
                  <a:lnTo>
                    <a:pt x="974" y="114108"/>
                  </a:lnTo>
                  <a:lnTo>
                    <a:pt x="1024" y="114328"/>
                  </a:lnTo>
                  <a:lnTo>
                    <a:pt x="1079" y="114549"/>
                  </a:lnTo>
                  <a:lnTo>
                    <a:pt x="1139" y="114769"/>
                  </a:lnTo>
                  <a:lnTo>
                    <a:pt x="1199" y="114981"/>
                  </a:lnTo>
                  <a:lnTo>
                    <a:pt x="1265" y="115192"/>
                  </a:lnTo>
                  <a:lnTo>
                    <a:pt x="1335" y="115404"/>
                  </a:lnTo>
                  <a:lnTo>
                    <a:pt x="1405" y="115616"/>
                  </a:lnTo>
                  <a:lnTo>
                    <a:pt x="1480" y="115819"/>
                  </a:lnTo>
                  <a:lnTo>
                    <a:pt x="1555" y="116022"/>
                  </a:lnTo>
                  <a:lnTo>
                    <a:pt x="1636" y="116224"/>
                  </a:lnTo>
                  <a:lnTo>
                    <a:pt x="1721" y="116418"/>
                  </a:lnTo>
                  <a:lnTo>
                    <a:pt x="1806" y="116612"/>
                  </a:lnTo>
                  <a:lnTo>
                    <a:pt x="1897" y="116807"/>
                  </a:lnTo>
                  <a:lnTo>
                    <a:pt x="1987" y="117001"/>
                  </a:lnTo>
                  <a:lnTo>
                    <a:pt x="2082" y="117186"/>
                  </a:lnTo>
                  <a:lnTo>
                    <a:pt x="2283" y="117556"/>
                  </a:lnTo>
                  <a:lnTo>
                    <a:pt x="2493" y="117918"/>
                  </a:lnTo>
                  <a:lnTo>
                    <a:pt x="2714" y="118271"/>
                  </a:lnTo>
                  <a:lnTo>
                    <a:pt x="2950" y="118615"/>
                  </a:lnTo>
                  <a:lnTo>
                    <a:pt x="3191" y="118950"/>
                  </a:lnTo>
                  <a:lnTo>
                    <a:pt x="3446" y="119276"/>
                  </a:lnTo>
                  <a:lnTo>
                    <a:pt x="3712" y="119594"/>
                  </a:lnTo>
                  <a:lnTo>
                    <a:pt x="3988" y="119902"/>
                  </a:lnTo>
                  <a:lnTo>
                    <a:pt x="4269" y="120202"/>
                  </a:lnTo>
                  <a:lnTo>
                    <a:pt x="4565" y="120493"/>
                  </a:lnTo>
                  <a:lnTo>
                    <a:pt x="4866" y="120776"/>
                  </a:lnTo>
                  <a:lnTo>
                    <a:pt x="5182" y="121058"/>
                  </a:lnTo>
                  <a:lnTo>
                    <a:pt x="5503" y="121322"/>
                  </a:lnTo>
                  <a:lnTo>
                    <a:pt x="5829" y="121587"/>
                  </a:lnTo>
                  <a:lnTo>
                    <a:pt x="6170" y="121834"/>
                  </a:lnTo>
                  <a:lnTo>
                    <a:pt x="6516" y="122081"/>
                  </a:lnTo>
                  <a:lnTo>
                    <a:pt x="6867" y="122319"/>
                  </a:lnTo>
                  <a:lnTo>
                    <a:pt x="7233" y="122548"/>
                  </a:lnTo>
                  <a:lnTo>
                    <a:pt x="7599" y="122769"/>
                  </a:lnTo>
                  <a:lnTo>
                    <a:pt x="7976" y="122989"/>
                  </a:lnTo>
                  <a:lnTo>
                    <a:pt x="8362" y="123192"/>
                  </a:lnTo>
                  <a:lnTo>
                    <a:pt x="8753" y="123395"/>
                  </a:lnTo>
                  <a:lnTo>
                    <a:pt x="9149" y="123589"/>
                  </a:lnTo>
                  <a:lnTo>
                    <a:pt x="9551" y="123774"/>
                  </a:lnTo>
                  <a:lnTo>
                    <a:pt x="9962" y="123960"/>
                  </a:lnTo>
                  <a:lnTo>
                    <a:pt x="10378" y="124136"/>
                  </a:lnTo>
                  <a:lnTo>
                    <a:pt x="10795" y="124304"/>
                  </a:lnTo>
                  <a:lnTo>
                    <a:pt x="11221" y="124462"/>
                  </a:lnTo>
                  <a:lnTo>
                    <a:pt x="11652" y="124621"/>
                  </a:lnTo>
                  <a:lnTo>
                    <a:pt x="12089" y="124762"/>
                  </a:lnTo>
                  <a:lnTo>
                    <a:pt x="12530" y="124912"/>
                  </a:lnTo>
                  <a:lnTo>
                    <a:pt x="12976" y="125045"/>
                  </a:lnTo>
                  <a:lnTo>
                    <a:pt x="13428" y="125177"/>
                  </a:lnTo>
                  <a:lnTo>
                    <a:pt x="13879" y="125300"/>
                  </a:lnTo>
                  <a:lnTo>
                    <a:pt x="14336" y="125424"/>
                  </a:lnTo>
                  <a:lnTo>
                    <a:pt x="14797" y="125530"/>
                  </a:lnTo>
                  <a:lnTo>
                    <a:pt x="15264" y="125644"/>
                  </a:lnTo>
                  <a:lnTo>
                    <a:pt x="15730" y="125741"/>
                  </a:lnTo>
                  <a:lnTo>
                    <a:pt x="16202" y="125838"/>
                  </a:lnTo>
                  <a:lnTo>
                    <a:pt x="16673" y="125935"/>
                  </a:lnTo>
                  <a:lnTo>
                    <a:pt x="17149" y="126024"/>
                  </a:lnTo>
                  <a:lnTo>
                    <a:pt x="18102" y="126182"/>
                  </a:lnTo>
                  <a:lnTo>
                    <a:pt x="19066" y="126323"/>
                  </a:lnTo>
                  <a:lnTo>
                    <a:pt x="20034" y="126447"/>
                  </a:lnTo>
                  <a:lnTo>
                    <a:pt x="21007" y="126553"/>
                  </a:lnTo>
                  <a:lnTo>
                    <a:pt x="21980" y="126641"/>
                  </a:lnTo>
                  <a:lnTo>
                    <a:pt x="22948" y="126712"/>
                  </a:lnTo>
                  <a:lnTo>
                    <a:pt x="23916" y="126773"/>
                  </a:lnTo>
                  <a:lnTo>
                    <a:pt x="24884" y="126817"/>
                  </a:lnTo>
                  <a:lnTo>
                    <a:pt x="25842" y="126844"/>
                  </a:lnTo>
                  <a:lnTo>
                    <a:pt x="26790" y="126862"/>
                  </a:lnTo>
                  <a:lnTo>
                    <a:pt x="27728" y="126870"/>
                  </a:lnTo>
                  <a:lnTo>
                    <a:pt x="28656" y="126870"/>
                  </a:lnTo>
                  <a:lnTo>
                    <a:pt x="29574" y="126853"/>
                  </a:lnTo>
                  <a:lnTo>
                    <a:pt x="30471" y="126835"/>
                  </a:lnTo>
                  <a:lnTo>
                    <a:pt x="31354" y="126800"/>
                  </a:lnTo>
                  <a:lnTo>
                    <a:pt x="32212" y="126764"/>
                  </a:lnTo>
                  <a:lnTo>
                    <a:pt x="33054" y="126720"/>
                  </a:lnTo>
                  <a:lnTo>
                    <a:pt x="33872" y="126667"/>
                  </a:lnTo>
                  <a:lnTo>
                    <a:pt x="34665" y="126606"/>
                  </a:lnTo>
                  <a:lnTo>
                    <a:pt x="35432" y="126553"/>
                  </a:lnTo>
                  <a:lnTo>
                    <a:pt x="36169" y="126482"/>
                  </a:lnTo>
                  <a:lnTo>
                    <a:pt x="37554" y="126350"/>
                  </a:lnTo>
                  <a:lnTo>
                    <a:pt x="38803" y="126218"/>
                  </a:lnTo>
                  <a:lnTo>
                    <a:pt x="39896" y="126077"/>
                  </a:lnTo>
                  <a:lnTo>
                    <a:pt x="40829" y="125953"/>
                  </a:lnTo>
                  <a:lnTo>
                    <a:pt x="41576" y="125847"/>
                  </a:lnTo>
                  <a:lnTo>
                    <a:pt x="42128" y="125759"/>
                  </a:lnTo>
                  <a:lnTo>
                    <a:pt x="42589" y="125680"/>
                  </a:lnTo>
                  <a:lnTo>
                    <a:pt x="42715" y="124198"/>
                  </a:lnTo>
                  <a:lnTo>
                    <a:pt x="42835" y="122725"/>
                  </a:lnTo>
                  <a:lnTo>
                    <a:pt x="42951" y="121261"/>
                  </a:lnTo>
                  <a:lnTo>
                    <a:pt x="43061" y="119797"/>
                  </a:lnTo>
                  <a:lnTo>
                    <a:pt x="43161" y="118350"/>
                  </a:lnTo>
                  <a:lnTo>
                    <a:pt x="43257" y="116912"/>
                  </a:lnTo>
                  <a:lnTo>
                    <a:pt x="43347" y="115475"/>
                  </a:lnTo>
                  <a:lnTo>
                    <a:pt x="43432" y="114055"/>
                  </a:lnTo>
                  <a:lnTo>
                    <a:pt x="43512" y="112643"/>
                  </a:lnTo>
                  <a:lnTo>
                    <a:pt x="43583" y="111241"/>
                  </a:lnTo>
                  <a:lnTo>
                    <a:pt x="43653" y="109839"/>
                  </a:lnTo>
                  <a:lnTo>
                    <a:pt x="43713" y="108454"/>
                  </a:lnTo>
                  <a:lnTo>
                    <a:pt x="43768" y="107078"/>
                  </a:lnTo>
                  <a:lnTo>
                    <a:pt x="43818" y="105702"/>
                  </a:lnTo>
                  <a:lnTo>
                    <a:pt x="43863" y="104344"/>
                  </a:lnTo>
                  <a:lnTo>
                    <a:pt x="43904" y="102994"/>
                  </a:lnTo>
                  <a:lnTo>
                    <a:pt x="43939" y="101653"/>
                  </a:lnTo>
                  <a:lnTo>
                    <a:pt x="43969" y="100313"/>
                  </a:lnTo>
                  <a:lnTo>
                    <a:pt x="43994" y="98990"/>
                  </a:lnTo>
                  <a:lnTo>
                    <a:pt x="44014" y="97676"/>
                  </a:lnTo>
                  <a:lnTo>
                    <a:pt x="44024" y="96370"/>
                  </a:lnTo>
                  <a:lnTo>
                    <a:pt x="44034" y="95074"/>
                  </a:lnTo>
                  <a:lnTo>
                    <a:pt x="44039" y="93786"/>
                  </a:lnTo>
                  <a:lnTo>
                    <a:pt x="44039" y="92498"/>
                  </a:lnTo>
                  <a:lnTo>
                    <a:pt x="44034" y="91228"/>
                  </a:lnTo>
                  <a:lnTo>
                    <a:pt x="44029" y="89967"/>
                  </a:lnTo>
                  <a:lnTo>
                    <a:pt x="44014" y="88714"/>
                  </a:lnTo>
                  <a:lnTo>
                    <a:pt x="43994" y="87471"/>
                  </a:lnTo>
                  <a:lnTo>
                    <a:pt x="43974" y="86236"/>
                  </a:lnTo>
                  <a:lnTo>
                    <a:pt x="43949" y="85010"/>
                  </a:lnTo>
                  <a:lnTo>
                    <a:pt x="43919" y="83793"/>
                  </a:lnTo>
                  <a:lnTo>
                    <a:pt x="43884" y="82593"/>
                  </a:lnTo>
                  <a:lnTo>
                    <a:pt x="43843" y="81393"/>
                  </a:lnTo>
                  <a:lnTo>
                    <a:pt x="43803" y="80203"/>
                  </a:lnTo>
                  <a:lnTo>
                    <a:pt x="43753" y="79021"/>
                  </a:lnTo>
                  <a:lnTo>
                    <a:pt x="43703" y="77857"/>
                  </a:lnTo>
                  <a:lnTo>
                    <a:pt x="43648" y="76692"/>
                  </a:lnTo>
                  <a:lnTo>
                    <a:pt x="43593" y="75537"/>
                  </a:lnTo>
                  <a:lnTo>
                    <a:pt x="43532" y="74399"/>
                  </a:lnTo>
                  <a:lnTo>
                    <a:pt x="43467" y="73261"/>
                  </a:lnTo>
                  <a:lnTo>
                    <a:pt x="43397" y="72141"/>
                  </a:lnTo>
                  <a:lnTo>
                    <a:pt x="43327" y="71021"/>
                  </a:lnTo>
                  <a:lnTo>
                    <a:pt x="43252" y="69918"/>
                  </a:lnTo>
                  <a:lnTo>
                    <a:pt x="43171" y="68825"/>
                  </a:lnTo>
                  <a:lnTo>
                    <a:pt x="43091" y="67731"/>
                  </a:lnTo>
                  <a:lnTo>
                    <a:pt x="43006" y="66655"/>
                  </a:lnTo>
                  <a:lnTo>
                    <a:pt x="42920" y="65588"/>
                  </a:lnTo>
                  <a:lnTo>
                    <a:pt x="42830" y="64529"/>
                  </a:lnTo>
                  <a:lnTo>
                    <a:pt x="42735" y="63480"/>
                  </a:lnTo>
                  <a:lnTo>
                    <a:pt x="42640" y="62439"/>
                  </a:lnTo>
                  <a:lnTo>
                    <a:pt x="42544" y="61407"/>
                  </a:lnTo>
                  <a:lnTo>
                    <a:pt x="42439" y="60384"/>
                  </a:lnTo>
                  <a:lnTo>
                    <a:pt x="42339" y="59378"/>
                  </a:lnTo>
                  <a:lnTo>
                    <a:pt x="42233" y="58373"/>
                  </a:lnTo>
                  <a:lnTo>
                    <a:pt x="42123" y="57385"/>
                  </a:lnTo>
                  <a:lnTo>
                    <a:pt x="42013" y="56397"/>
                  </a:lnTo>
                  <a:lnTo>
                    <a:pt x="41897" y="55427"/>
                  </a:lnTo>
                  <a:lnTo>
                    <a:pt x="41782" y="54457"/>
                  </a:lnTo>
                  <a:lnTo>
                    <a:pt x="41667" y="53504"/>
                  </a:lnTo>
                  <a:lnTo>
                    <a:pt x="41546" y="52560"/>
                  </a:lnTo>
                  <a:lnTo>
                    <a:pt x="41426" y="51625"/>
                  </a:lnTo>
                  <a:lnTo>
                    <a:pt x="41300" y="50699"/>
                  </a:lnTo>
                  <a:lnTo>
                    <a:pt x="41050" y="48873"/>
                  </a:lnTo>
                  <a:lnTo>
                    <a:pt x="40789" y="47083"/>
                  </a:lnTo>
                  <a:lnTo>
                    <a:pt x="40528" y="45337"/>
                  </a:lnTo>
                  <a:lnTo>
                    <a:pt x="40257" y="43634"/>
                  </a:lnTo>
                  <a:lnTo>
                    <a:pt x="39981" y="41958"/>
                  </a:lnTo>
                  <a:lnTo>
                    <a:pt x="39700" y="40327"/>
                  </a:lnTo>
                  <a:lnTo>
                    <a:pt x="39419" y="38739"/>
                  </a:lnTo>
                  <a:lnTo>
                    <a:pt x="39134" y="37187"/>
                  </a:lnTo>
                  <a:lnTo>
                    <a:pt x="38843" y="35670"/>
                  </a:lnTo>
                  <a:lnTo>
                    <a:pt x="38557" y="34197"/>
                  </a:lnTo>
                  <a:lnTo>
                    <a:pt x="38261" y="32759"/>
                  </a:lnTo>
                  <a:lnTo>
                    <a:pt x="37970" y="31365"/>
                  </a:lnTo>
                  <a:lnTo>
                    <a:pt x="37679" y="30007"/>
                  </a:lnTo>
                  <a:lnTo>
                    <a:pt x="37388" y="28693"/>
                  </a:lnTo>
                  <a:lnTo>
                    <a:pt x="37097" y="27414"/>
                  </a:lnTo>
                  <a:lnTo>
                    <a:pt x="36806" y="26179"/>
                  </a:lnTo>
                  <a:lnTo>
                    <a:pt x="36520" y="24988"/>
                  </a:lnTo>
                  <a:lnTo>
                    <a:pt x="36234" y="23833"/>
                  </a:lnTo>
                  <a:lnTo>
                    <a:pt x="35954" y="22713"/>
                  </a:lnTo>
                  <a:lnTo>
                    <a:pt x="35678" y="21637"/>
                  </a:lnTo>
                  <a:lnTo>
                    <a:pt x="35407" y="20605"/>
                  </a:lnTo>
                  <a:lnTo>
                    <a:pt x="35141" y="19608"/>
                  </a:lnTo>
                  <a:lnTo>
                    <a:pt x="34880" y="18655"/>
                  </a:lnTo>
                  <a:lnTo>
                    <a:pt x="34624" y="17747"/>
                  </a:lnTo>
                  <a:lnTo>
                    <a:pt x="34379" y="16874"/>
                  </a:lnTo>
                  <a:lnTo>
                    <a:pt x="34138" y="16045"/>
                  </a:lnTo>
                  <a:lnTo>
                    <a:pt x="33907" y="15251"/>
                  </a:lnTo>
                  <a:lnTo>
                    <a:pt x="33471" y="13796"/>
                  </a:lnTo>
                  <a:lnTo>
                    <a:pt x="33075" y="12508"/>
                  </a:lnTo>
                  <a:lnTo>
                    <a:pt x="32723" y="11388"/>
                  </a:lnTo>
                  <a:lnTo>
                    <a:pt x="32638" y="11132"/>
                  </a:lnTo>
                  <a:lnTo>
                    <a:pt x="32553" y="10876"/>
                  </a:lnTo>
                  <a:lnTo>
                    <a:pt x="32377" y="10382"/>
                  </a:lnTo>
                  <a:lnTo>
                    <a:pt x="32192" y="9906"/>
                  </a:lnTo>
                  <a:lnTo>
                    <a:pt x="32001" y="9438"/>
                  </a:lnTo>
                  <a:lnTo>
                    <a:pt x="31801" y="8989"/>
                  </a:lnTo>
                  <a:lnTo>
                    <a:pt x="31590" y="8548"/>
                  </a:lnTo>
                  <a:lnTo>
                    <a:pt x="31374" y="8133"/>
                  </a:lnTo>
                  <a:lnTo>
                    <a:pt x="31154" y="7727"/>
                  </a:lnTo>
                  <a:lnTo>
                    <a:pt x="30928" y="7330"/>
                  </a:lnTo>
                  <a:lnTo>
                    <a:pt x="30692" y="6951"/>
                  </a:lnTo>
                  <a:lnTo>
                    <a:pt x="30456" y="6581"/>
                  </a:lnTo>
                  <a:lnTo>
                    <a:pt x="30211" y="6228"/>
                  </a:lnTo>
                  <a:lnTo>
                    <a:pt x="29965" y="5893"/>
                  </a:lnTo>
                  <a:lnTo>
                    <a:pt x="29709" y="5557"/>
                  </a:lnTo>
                  <a:lnTo>
                    <a:pt x="29453" y="5249"/>
                  </a:lnTo>
                  <a:lnTo>
                    <a:pt x="29192" y="4940"/>
                  </a:lnTo>
                  <a:lnTo>
                    <a:pt x="28932" y="4649"/>
                  </a:lnTo>
                  <a:lnTo>
                    <a:pt x="28661" y="4367"/>
                  </a:lnTo>
                  <a:lnTo>
                    <a:pt x="28395" y="4102"/>
                  </a:lnTo>
                  <a:lnTo>
                    <a:pt x="28124" y="3846"/>
                  </a:lnTo>
                  <a:lnTo>
                    <a:pt x="27848" y="3599"/>
                  </a:lnTo>
                  <a:lnTo>
                    <a:pt x="27577" y="3361"/>
                  </a:lnTo>
                  <a:lnTo>
                    <a:pt x="27301" y="3141"/>
                  </a:lnTo>
                  <a:lnTo>
                    <a:pt x="27026" y="2920"/>
                  </a:lnTo>
                  <a:lnTo>
                    <a:pt x="26750" y="2717"/>
                  </a:lnTo>
                  <a:lnTo>
                    <a:pt x="26474" y="2523"/>
                  </a:lnTo>
                  <a:lnTo>
                    <a:pt x="26198" y="2338"/>
                  </a:lnTo>
                  <a:lnTo>
                    <a:pt x="25922" y="2162"/>
                  </a:lnTo>
                  <a:lnTo>
                    <a:pt x="25646" y="1994"/>
                  </a:lnTo>
                  <a:lnTo>
                    <a:pt x="25375" y="1835"/>
                  </a:lnTo>
                  <a:lnTo>
                    <a:pt x="25104" y="1685"/>
                  </a:lnTo>
                  <a:lnTo>
                    <a:pt x="24834" y="1544"/>
                  </a:lnTo>
                  <a:lnTo>
                    <a:pt x="24568" y="1412"/>
                  </a:lnTo>
                  <a:lnTo>
                    <a:pt x="24307" y="1289"/>
                  </a:lnTo>
                  <a:lnTo>
                    <a:pt x="24046" y="1165"/>
                  </a:lnTo>
                  <a:lnTo>
                    <a:pt x="23790" y="1059"/>
                  </a:lnTo>
                  <a:lnTo>
                    <a:pt x="23289" y="856"/>
                  </a:lnTo>
                  <a:lnTo>
                    <a:pt x="22807" y="689"/>
                  </a:lnTo>
                  <a:lnTo>
                    <a:pt x="22351" y="539"/>
                  </a:lnTo>
                  <a:lnTo>
                    <a:pt x="21914" y="415"/>
                  </a:lnTo>
                  <a:lnTo>
                    <a:pt x="21508" y="309"/>
                  </a:lnTo>
                  <a:lnTo>
                    <a:pt x="21132" y="221"/>
                  </a:lnTo>
                  <a:lnTo>
                    <a:pt x="20791" y="160"/>
                  </a:lnTo>
                  <a:lnTo>
                    <a:pt x="20485" y="107"/>
                  </a:lnTo>
                  <a:lnTo>
                    <a:pt x="20214" y="63"/>
                  </a:lnTo>
                  <a:lnTo>
                    <a:pt x="19988" y="36"/>
                  </a:lnTo>
                  <a:lnTo>
                    <a:pt x="19677" y="10"/>
                  </a:lnTo>
                  <a:lnTo>
                    <a:pt x="1956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a:off x="3882200" y="-7166000"/>
              <a:ext cx="1100975" cy="3171775"/>
            </a:xfrm>
            <a:custGeom>
              <a:avLst/>
              <a:gdLst/>
              <a:ahLst/>
              <a:cxnLst/>
              <a:rect l="l" t="t" r="r" b="b"/>
              <a:pathLst>
                <a:path w="44039" h="126871" fill="none" extrusionOk="0">
                  <a:moveTo>
                    <a:pt x="19567" y="1"/>
                  </a:moveTo>
                  <a:lnTo>
                    <a:pt x="19567" y="1"/>
                  </a:lnTo>
                  <a:lnTo>
                    <a:pt x="19677" y="10"/>
                  </a:lnTo>
                  <a:lnTo>
                    <a:pt x="19988" y="36"/>
                  </a:lnTo>
                  <a:lnTo>
                    <a:pt x="20214" y="63"/>
                  </a:lnTo>
                  <a:lnTo>
                    <a:pt x="20485" y="107"/>
                  </a:lnTo>
                  <a:lnTo>
                    <a:pt x="20791" y="160"/>
                  </a:lnTo>
                  <a:lnTo>
                    <a:pt x="21132" y="221"/>
                  </a:lnTo>
                  <a:lnTo>
                    <a:pt x="21508" y="309"/>
                  </a:lnTo>
                  <a:lnTo>
                    <a:pt x="21914" y="415"/>
                  </a:lnTo>
                  <a:lnTo>
                    <a:pt x="22351" y="539"/>
                  </a:lnTo>
                  <a:lnTo>
                    <a:pt x="22807" y="689"/>
                  </a:lnTo>
                  <a:lnTo>
                    <a:pt x="23289" y="856"/>
                  </a:lnTo>
                  <a:lnTo>
                    <a:pt x="23790" y="1059"/>
                  </a:lnTo>
                  <a:lnTo>
                    <a:pt x="24046" y="1165"/>
                  </a:lnTo>
                  <a:lnTo>
                    <a:pt x="24307" y="1289"/>
                  </a:lnTo>
                  <a:lnTo>
                    <a:pt x="24568" y="1412"/>
                  </a:lnTo>
                  <a:lnTo>
                    <a:pt x="24834" y="1544"/>
                  </a:lnTo>
                  <a:lnTo>
                    <a:pt x="25104" y="1685"/>
                  </a:lnTo>
                  <a:lnTo>
                    <a:pt x="25375" y="1835"/>
                  </a:lnTo>
                  <a:lnTo>
                    <a:pt x="25646" y="1994"/>
                  </a:lnTo>
                  <a:lnTo>
                    <a:pt x="25922" y="2162"/>
                  </a:lnTo>
                  <a:lnTo>
                    <a:pt x="26198" y="2338"/>
                  </a:lnTo>
                  <a:lnTo>
                    <a:pt x="26474" y="2523"/>
                  </a:lnTo>
                  <a:lnTo>
                    <a:pt x="26750" y="2717"/>
                  </a:lnTo>
                  <a:lnTo>
                    <a:pt x="27026" y="2920"/>
                  </a:lnTo>
                  <a:lnTo>
                    <a:pt x="27301" y="3141"/>
                  </a:lnTo>
                  <a:lnTo>
                    <a:pt x="27577" y="3361"/>
                  </a:lnTo>
                  <a:lnTo>
                    <a:pt x="27848" y="3599"/>
                  </a:lnTo>
                  <a:lnTo>
                    <a:pt x="28124" y="3846"/>
                  </a:lnTo>
                  <a:lnTo>
                    <a:pt x="28395" y="4102"/>
                  </a:lnTo>
                  <a:lnTo>
                    <a:pt x="28661" y="4367"/>
                  </a:lnTo>
                  <a:lnTo>
                    <a:pt x="28932" y="4649"/>
                  </a:lnTo>
                  <a:lnTo>
                    <a:pt x="29192" y="4940"/>
                  </a:lnTo>
                  <a:lnTo>
                    <a:pt x="29453" y="5249"/>
                  </a:lnTo>
                  <a:lnTo>
                    <a:pt x="29709" y="5557"/>
                  </a:lnTo>
                  <a:lnTo>
                    <a:pt x="29965" y="5893"/>
                  </a:lnTo>
                  <a:lnTo>
                    <a:pt x="30211" y="6228"/>
                  </a:lnTo>
                  <a:lnTo>
                    <a:pt x="30456" y="6581"/>
                  </a:lnTo>
                  <a:lnTo>
                    <a:pt x="30692" y="6951"/>
                  </a:lnTo>
                  <a:lnTo>
                    <a:pt x="30928" y="7330"/>
                  </a:lnTo>
                  <a:lnTo>
                    <a:pt x="31154" y="7727"/>
                  </a:lnTo>
                  <a:lnTo>
                    <a:pt x="31374" y="8133"/>
                  </a:lnTo>
                  <a:lnTo>
                    <a:pt x="31590" y="8548"/>
                  </a:lnTo>
                  <a:lnTo>
                    <a:pt x="31801" y="8989"/>
                  </a:lnTo>
                  <a:lnTo>
                    <a:pt x="32001" y="9438"/>
                  </a:lnTo>
                  <a:lnTo>
                    <a:pt x="32192" y="9906"/>
                  </a:lnTo>
                  <a:lnTo>
                    <a:pt x="32377" y="10382"/>
                  </a:lnTo>
                  <a:lnTo>
                    <a:pt x="32553" y="10876"/>
                  </a:lnTo>
                  <a:lnTo>
                    <a:pt x="32638" y="11132"/>
                  </a:lnTo>
                  <a:lnTo>
                    <a:pt x="32723" y="11388"/>
                  </a:lnTo>
                  <a:lnTo>
                    <a:pt x="32723" y="11388"/>
                  </a:lnTo>
                  <a:lnTo>
                    <a:pt x="33075" y="12508"/>
                  </a:lnTo>
                  <a:lnTo>
                    <a:pt x="33471" y="13796"/>
                  </a:lnTo>
                  <a:lnTo>
                    <a:pt x="33907" y="15251"/>
                  </a:lnTo>
                  <a:lnTo>
                    <a:pt x="34138" y="16045"/>
                  </a:lnTo>
                  <a:lnTo>
                    <a:pt x="34379" y="16874"/>
                  </a:lnTo>
                  <a:lnTo>
                    <a:pt x="34624" y="17747"/>
                  </a:lnTo>
                  <a:lnTo>
                    <a:pt x="34880" y="18655"/>
                  </a:lnTo>
                  <a:lnTo>
                    <a:pt x="35141" y="19608"/>
                  </a:lnTo>
                  <a:lnTo>
                    <a:pt x="35407" y="20605"/>
                  </a:lnTo>
                  <a:lnTo>
                    <a:pt x="35678" y="21637"/>
                  </a:lnTo>
                  <a:lnTo>
                    <a:pt x="35954" y="22713"/>
                  </a:lnTo>
                  <a:lnTo>
                    <a:pt x="36234" y="23833"/>
                  </a:lnTo>
                  <a:lnTo>
                    <a:pt x="36520" y="24988"/>
                  </a:lnTo>
                  <a:lnTo>
                    <a:pt x="36806" y="26179"/>
                  </a:lnTo>
                  <a:lnTo>
                    <a:pt x="37097" y="27414"/>
                  </a:lnTo>
                  <a:lnTo>
                    <a:pt x="37388" y="28693"/>
                  </a:lnTo>
                  <a:lnTo>
                    <a:pt x="37679" y="30007"/>
                  </a:lnTo>
                  <a:lnTo>
                    <a:pt x="37970" y="31365"/>
                  </a:lnTo>
                  <a:lnTo>
                    <a:pt x="38261" y="32759"/>
                  </a:lnTo>
                  <a:lnTo>
                    <a:pt x="38557" y="34197"/>
                  </a:lnTo>
                  <a:lnTo>
                    <a:pt x="38843" y="35670"/>
                  </a:lnTo>
                  <a:lnTo>
                    <a:pt x="39134" y="37187"/>
                  </a:lnTo>
                  <a:lnTo>
                    <a:pt x="39419" y="38739"/>
                  </a:lnTo>
                  <a:lnTo>
                    <a:pt x="39700" y="40327"/>
                  </a:lnTo>
                  <a:lnTo>
                    <a:pt x="39981" y="41958"/>
                  </a:lnTo>
                  <a:lnTo>
                    <a:pt x="40257" y="43634"/>
                  </a:lnTo>
                  <a:lnTo>
                    <a:pt x="40528" y="45337"/>
                  </a:lnTo>
                  <a:lnTo>
                    <a:pt x="40789" y="47083"/>
                  </a:lnTo>
                  <a:lnTo>
                    <a:pt x="41050" y="48873"/>
                  </a:lnTo>
                  <a:lnTo>
                    <a:pt x="41300" y="50699"/>
                  </a:lnTo>
                  <a:lnTo>
                    <a:pt x="41426" y="51625"/>
                  </a:lnTo>
                  <a:lnTo>
                    <a:pt x="41546" y="52560"/>
                  </a:lnTo>
                  <a:lnTo>
                    <a:pt x="41667" y="53504"/>
                  </a:lnTo>
                  <a:lnTo>
                    <a:pt x="41782" y="54457"/>
                  </a:lnTo>
                  <a:lnTo>
                    <a:pt x="41897" y="55427"/>
                  </a:lnTo>
                  <a:lnTo>
                    <a:pt x="42013" y="56397"/>
                  </a:lnTo>
                  <a:lnTo>
                    <a:pt x="42123" y="57385"/>
                  </a:lnTo>
                  <a:lnTo>
                    <a:pt x="42233" y="58373"/>
                  </a:lnTo>
                  <a:lnTo>
                    <a:pt x="42339" y="59378"/>
                  </a:lnTo>
                  <a:lnTo>
                    <a:pt x="42439" y="60384"/>
                  </a:lnTo>
                  <a:lnTo>
                    <a:pt x="42544" y="61407"/>
                  </a:lnTo>
                  <a:lnTo>
                    <a:pt x="42640" y="62439"/>
                  </a:lnTo>
                  <a:lnTo>
                    <a:pt x="42735" y="63480"/>
                  </a:lnTo>
                  <a:lnTo>
                    <a:pt x="42830" y="64529"/>
                  </a:lnTo>
                  <a:lnTo>
                    <a:pt x="42920" y="65588"/>
                  </a:lnTo>
                  <a:lnTo>
                    <a:pt x="43006" y="66655"/>
                  </a:lnTo>
                  <a:lnTo>
                    <a:pt x="43091" y="67731"/>
                  </a:lnTo>
                  <a:lnTo>
                    <a:pt x="43171" y="68825"/>
                  </a:lnTo>
                  <a:lnTo>
                    <a:pt x="43252" y="69918"/>
                  </a:lnTo>
                  <a:lnTo>
                    <a:pt x="43327" y="71021"/>
                  </a:lnTo>
                  <a:lnTo>
                    <a:pt x="43397" y="72141"/>
                  </a:lnTo>
                  <a:lnTo>
                    <a:pt x="43467" y="73261"/>
                  </a:lnTo>
                  <a:lnTo>
                    <a:pt x="43532" y="74399"/>
                  </a:lnTo>
                  <a:lnTo>
                    <a:pt x="43593" y="75537"/>
                  </a:lnTo>
                  <a:lnTo>
                    <a:pt x="43648" y="76692"/>
                  </a:lnTo>
                  <a:lnTo>
                    <a:pt x="43703" y="77857"/>
                  </a:lnTo>
                  <a:lnTo>
                    <a:pt x="43753" y="79021"/>
                  </a:lnTo>
                  <a:lnTo>
                    <a:pt x="43803" y="80203"/>
                  </a:lnTo>
                  <a:lnTo>
                    <a:pt x="43843" y="81393"/>
                  </a:lnTo>
                  <a:lnTo>
                    <a:pt x="43884" y="82593"/>
                  </a:lnTo>
                  <a:lnTo>
                    <a:pt x="43919" y="83793"/>
                  </a:lnTo>
                  <a:lnTo>
                    <a:pt x="43949" y="85010"/>
                  </a:lnTo>
                  <a:lnTo>
                    <a:pt x="43974" y="86236"/>
                  </a:lnTo>
                  <a:lnTo>
                    <a:pt x="43994" y="87471"/>
                  </a:lnTo>
                  <a:lnTo>
                    <a:pt x="44014" y="88714"/>
                  </a:lnTo>
                  <a:lnTo>
                    <a:pt x="44029" y="89967"/>
                  </a:lnTo>
                  <a:lnTo>
                    <a:pt x="44034" y="91228"/>
                  </a:lnTo>
                  <a:lnTo>
                    <a:pt x="44039" y="92498"/>
                  </a:lnTo>
                  <a:lnTo>
                    <a:pt x="44039" y="93786"/>
                  </a:lnTo>
                  <a:lnTo>
                    <a:pt x="44034" y="95074"/>
                  </a:lnTo>
                  <a:lnTo>
                    <a:pt x="44024" y="96370"/>
                  </a:lnTo>
                  <a:lnTo>
                    <a:pt x="44014" y="97676"/>
                  </a:lnTo>
                  <a:lnTo>
                    <a:pt x="43994" y="98990"/>
                  </a:lnTo>
                  <a:lnTo>
                    <a:pt x="43969" y="100313"/>
                  </a:lnTo>
                  <a:lnTo>
                    <a:pt x="43939" y="101653"/>
                  </a:lnTo>
                  <a:lnTo>
                    <a:pt x="43904" y="102994"/>
                  </a:lnTo>
                  <a:lnTo>
                    <a:pt x="43863" y="104344"/>
                  </a:lnTo>
                  <a:lnTo>
                    <a:pt x="43818" y="105702"/>
                  </a:lnTo>
                  <a:lnTo>
                    <a:pt x="43768" y="107078"/>
                  </a:lnTo>
                  <a:lnTo>
                    <a:pt x="43713" y="108454"/>
                  </a:lnTo>
                  <a:lnTo>
                    <a:pt x="43653" y="109839"/>
                  </a:lnTo>
                  <a:lnTo>
                    <a:pt x="43583" y="111241"/>
                  </a:lnTo>
                  <a:lnTo>
                    <a:pt x="43512" y="112643"/>
                  </a:lnTo>
                  <a:lnTo>
                    <a:pt x="43432" y="114055"/>
                  </a:lnTo>
                  <a:lnTo>
                    <a:pt x="43347" y="115475"/>
                  </a:lnTo>
                  <a:lnTo>
                    <a:pt x="43257" y="116912"/>
                  </a:lnTo>
                  <a:lnTo>
                    <a:pt x="43161" y="118350"/>
                  </a:lnTo>
                  <a:lnTo>
                    <a:pt x="43061" y="119797"/>
                  </a:lnTo>
                  <a:lnTo>
                    <a:pt x="42951" y="121261"/>
                  </a:lnTo>
                  <a:lnTo>
                    <a:pt x="42835" y="122725"/>
                  </a:lnTo>
                  <a:lnTo>
                    <a:pt x="42715" y="124198"/>
                  </a:lnTo>
                  <a:lnTo>
                    <a:pt x="42589" y="125680"/>
                  </a:lnTo>
                  <a:lnTo>
                    <a:pt x="42589" y="125680"/>
                  </a:lnTo>
                  <a:lnTo>
                    <a:pt x="42128" y="125759"/>
                  </a:lnTo>
                  <a:lnTo>
                    <a:pt x="41576" y="125847"/>
                  </a:lnTo>
                  <a:lnTo>
                    <a:pt x="40829" y="125953"/>
                  </a:lnTo>
                  <a:lnTo>
                    <a:pt x="39896" y="126077"/>
                  </a:lnTo>
                  <a:lnTo>
                    <a:pt x="38803" y="126218"/>
                  </a:lnTo>
                  <a:lnTo>
                    <a:pt x="37554" y="126350"/>
                  </a:lnTo>
                  <a:lnTo>
                    <a:pt x="36169" y="126482"/>
                  </a:lnTo>
                  <a:lnTo>
                    <a:pt x="35432" y="126553"/>
                  </a:lnTo>
                  <a:lnTo>
                    <a:pt x="34665" y="126606"/>
                  </a:lnTo>
                  <a:lnTo>
                    <a:pt x="33872" y="126667"/>
                  </a:lnTo>
                  <a:lnTo>
                    <a:pt x="33054" y="126720"/>
                  </a:lnTo>
                  <a:lnTo>
                    <a:pt x="32212" y="126764"/>
                  </a:lnTo>
                  <a:lnTo>
                    <a:pt x="31354" y="126800"/>
                  </a:lnTo>
                  <a:lnTo>
                    <a:pt x="30471" y="126835"/>
                  </a:lnTo>
                  <a:lnTo>
                    <a:pt x="29574" y="126853"/>
                  </a:lnTo>
                  <a:lnTo>
                    <a:pt x="28656" y="126870"/>
                  </a:lnTo>
                  <a:lnTo>
                    <a:pt x="27728" y="126870"/>
                  </a:lnTo>
                  <a:lnTo>
                    <a:pt x="26790" y="126862"/>
                  </a:lnTo>
                  <a:lnTo>
                    <a:pt x="25842" y="126844"/>
                  </a:lnTo>
                  <a:lnTo>
                    <a:pt x="24884" y="126817"/>
                  </a:lnTo>
                  <a:lnTo>
                    <a:pt x="23916" y="126773"/>
                  </a:lnTo>
                  <a:lnTo>
                    <a:pt x="22948" y="126712"/>
                  </a:lnTo>
                  <a:lnTo>
                    <a:pt x="21980" y="126641"/>
                  </a:lnTo>
                  <a:lnTo>
                    <a:pt x="21007" y="126553"/>
                  </a:lnTo>
                  <a:lnTo>
                    <a:pt x="20034" y="126447"/>
                  </a:lnTo>
                  <a:lnTo>
                    <a:pt x="19066" y="126323"/>
                  </a:lnTo>
                  <a:lnTo>
                    <a:pt x="18102" y="126182"/>
                  </a:lnTo>
                  <a:lnTo>
                    <a:pt x="17149" y="126024"/>
                  </a:lnTo>
                  <a:lnTo>
                    <a:pt x="16673" y="125935"/>
                  </a:lnTo>
                  <a:lnTo>
                    <a:pt x="16202" y="125838"/>
                  </a:lnTo>
                  <a:lnTo>
                    <a:pt x="15730" y="125741"/>
                  </a:lnTo>
                  <a:lnTo>
                    <a:pt x="15264" y="125644"/>
                  </a:lnTo>
                  <a:lnTo>
                    <a:pt x="14797" y="125530"/>
                  </a:lnTo>
                  <a:lnTo>
                    <a:pt x="14336" y="125424"/>
                  </a:lnTo>
                  <a:lnTo>
                    <a:pt x="13879" y="125300"/>
                  </a:lnTo>
                  <a:lnTo>
                    <a:pt x="13428" y="125177"/>
                  </a:lnTo>
                  <a:lnTo>
                    <a:pt x="12976" y="125045"/>
                  </a:lnTo>
                  <a:lnTo>
                    <a:pt x="12530" y="124912"/>
                  </a:lnTo>
                  <a:lnTo>
                    <a:pt x="12089" y="124762"/>
                  </a:lnTo>
                  <a:lnTo>
                    <a:pt x="11652" y="124621"/>
                  </a:lnTo>
                  <a:lnTo>
                    <a:pt x="11221" y="124462"/>
                  </a:lnTo>
                  <a:lnTo>
                    <a:pt x="10795" y="124304"/>
                  </a:lnTo>
                  <a:lnTo>
                    <a:pt x="10378" y="124136"/>
                  </a:lnTo>
                  <a:lnTo>
                    <a:pt x="9962" y="123960"/>
                  </a:lnTo>
                  <a:lnTo>
                    <a:pt x="9551" y="123774"/>
                  </a:lnTo>
                  <a:lnTo>
                    <a:pt x="9149" y="123589"/>
                  </a:lnTo>
                  <a:lnTo>
                    <a:pt x="8753" y="123395"/>
                  </a:lnTo>
                  <a:lnTo>
                    <a:pt x="8362" y="123192"/>
                  </a:lnTo>
                  <a:lnTo>
                    <a:pt x="7976" y="122989"/>
                  </a:lnTo>
                  <a:lnTo>
                    <a:pt x="7599" y="122769"/>
                  </a:lnTo>
                  <a:lnTo>
                    <a:pt x="7233" y="122548"/>
                  </a:lnTo>
                  <a:lnTo>
                    <a:pt x="6867" y="122319"/>
                  </a:lnTo>
                  <a:lnTo>
                    <a:pt x="6516" y="122081"/>
                  </a:lnTo>
                  <a:lnTo>
                    <a:pt x="6170" y="121834"/>
                  </a:lnTo>
                  <a:lnTo>
                    <a:pt x="5829" y="121587"/>
                  </a:lnTo>
                  <a:lnTo>
                    <a:pt x="5503" y="121322"/>
                  </a:lnTo>
                  <a:lnTo>
                    <a:pt x="5182" y="121058"/>
                  </a:lnTo>
                  <a:lnTo>
                    <a:pt x="4866" y="120776"/>
                  </a:lnTo>
                  <a:lnTo>
                    <a:pt x="4565" y="120493"/>
                  </a:lnTo>
                  <a:lnTo>
                    <a:pt x="4269" y="120202"/>
                  </a:lnTo>
                  <a:lnTo>
                    <a:pt x="3988" y="119902"/>
                  </a:lnTo>
                  <a:lnTo>
                    <a:pt x="3712" y="119594"/>
                  </a:lnTo>
                  <a:lnTo>
                    <a:pt x="3446" y="119276"/>
                  </a:lnTo>
                  <a:lnTo>
                    <a:pt x="3191" y="118950"/>
                  </a:lnTo>
                  <a:lnTo>
                    <a:pt x="2950" y="118615"/>
                  </a:lnTo>
                  <a:lnTo>
                    <a:pt x="2714" y="118271"/>
                  </a:lnTo>
                  <a:lnTo>
                    <a:pt x="2493" y="117918"/>
                  </a:lnTo>
                  <a:lnTo>
                    <a:pt x="2283" y="117556"/>
                  </a:lnTo>
                  <a:lnTo>
                    <a:pt x="2082" y="117186"/>
                  </a:lnTo>
                  <a:lnTo>
                    <a:pt x="1987" y="117001"/>
                  </a:lnTo>
                  <a:lnTo>
                    <a:pt x="1897" y="116807"/>
                  </a:lnTo>
                  <a:lnTo>
                    <a:pt x="1806" y="116612"/>
                  </a:lnTo>
                  <a:lnTo>
                    <a:pt x="1721" y="116418"/>
                  </a:lnTo>
                  <a:lnTo>
                    <a:pt x="1636" y="116224"/>
                  </a:lnTo>
                  <a:lnTo>
                    <a:pt x="1555" y="116022"/>
                  </a:lnTo>
                  <a:lnTo>
                    <a:pt x="1480" y="115819"/>
                  </a:lnTo>
                  <a:lnTo>
                    <a:pt x="1405" y="115616"/>
                  </a:lnTo>
                  <a:lnTo>
                    <a:pt x="1335" y="115404"/>
                  </a:lnTo>
                  <a:lnTo>
                    <a:pt x="1265" y="115192"/>
                  </a:lnTo>
                  <a:lnTo>
                    <a:pt x="1199" y="114981"/>
                  </a:lnTo>
                  <a:lnTo>
                    <a:pt x="1139" y="114769"/>
                  </a:lnTo>
                  <a:lnTo>
                    <a:pt x="1079" y="114549"/>
                  </a:lnTo>
                  <a:lnTo>
                    <a:pt x="1024" y="114328"/>
                  </a:lnTo>
                  <a:lnTo>
                    <a:pt x="974" y="114108"/>
                  </a:lnTo>
                  <a:lnTo>
                    <a:pt x="923" y="113887"/>
                  </a:lnTo>
                  <a:lnTo>
                    <a:pt x="878" y="113658"/>
                  </a:lnTo>
                  <a:lnTo>
                    <a:pt x="838" y="113428"/>
                  </a:lnTo>
                  <a:lnTo>
                    <a:pt x="803" y="113199"/>
                  </a:lnTo>
                  <a:lnTo>
                    <a:pt x="768" y="112961"/>
                  </a:lnTo>
                  <a:lnTo>
                    <a:pt x="733" y="112723"/>
                  </a:lnTo>
                  <a:lnTo>
                    <a:pt x="708" y="112485"/>
                  </a:lnTo>
                  <a:lnTo>
                    <a:pt x="683" y="112238"/>
                  </a:lnTo>
                  <a:lnTo>
                    <a:pt x="663" y="112000"/>
                  </a:lnTo>
                  <a:lnTo>
                    <a:pt x="648" y="111753"/>
                  </a:lnTo>
                  <a:lnTo>
                    <a:pt x="633" y="111497"/>
                  </a:lnTo>
                  <a:lnTo>
                    <a:pt x="633" y="111497"/>
                  </a:lnTo>
                  <a:lnTo>
                    <a:pt x="673" y="110906"/>
                  </a:lnTo>
                  <a:lnTo>
                    <a:pt x="788" y="109221"/>
                  </a:lnTo>
                  <a:lnTo>
                    <a:pt x="868" y="107995"/>
                  </a:lnTo>
                  <a:lnTo>
                    <a:pt x="959" y="106540"/>
                  </a:lnTo>
                  <a:lnTo>
                    <a:pt x="1059" y="104864"/>
                  </a:lnTo>
                  <a:lnTo>
                    <a:pt x="1169" y="102994"/>
                  </a:lnTo>
                  <a:lnTo>
                    <a:pt x="1280" y="100921"/>
                  </a:lnTo>
                  <a:lnTo>
                    <a:pt x="1400" y="98690"/>
                  </a:lnTo>
                  <a:lnTo>
                    <a:pt x="1515" y="96291"/>
                  </a:lnTo>
                  <a:lnTo>
                    <a:pt x="1636" y="93742"/>
                  </a:lnTo>
                  <a:lnTo>
                    <a:pt x="1751" y="91069"/>
                  </a:lnTo>
                  <a:lnTo>
                    <a:pt x="1861" y="88282"/>
                  </a:lnTo>
                  <a:lnTo>
                    <a:pt x="1967" y="85389"/>
                  </a:lnTo>
                  <a:lnTo>
                    <a:pt x="2012" y="83907"/>
                  </a:lnTo>
                  <a:lnTo>
                    <a:pt x="2057" y="82408"/>
                  </a:lnTo>
                  <a:lnTo>
                    <a:pt x="2102" y="80891"/>
                  </a:lnTo>
                  <a:lnTo>
                    <a:pt x="2142" y="79356"/>
                  </a:lnTo>
                  <a:lnTo>
                    <a:pt x="2177" y="77804"/>
                  </a:lnTo>
                  <a:lnTo>
                    <a:pt x="2213" y="76242"/>
                  </a:lnTo>
                  <a:lnTo>
                    <a:pt x="2243" y="74664"/>
                  </a:lnTo>
                  <a:lnTo>
                    <a:pt x="2268" y="73085"/>
                  </a:lnTo>
                  <a:lnTo>
                    <a:pt x="2288" y="71497"/>
                  </a:lnTo>
                  <a:lnTo>
                    <a:pt x="2303" y="69901"/>
                  </a:lnTo>
                  <a:lnTo>
                    <a:pt x="2313" y="68304"/>
                  </a:lnTo>
                  <a:lnTo>
                    <a:pt x="2323" y="66699"/>
                  </a:lnTo>
                  <a:lnTo>
                    <a:pt x="2323" y="65103"/>
                  </a:lnTo>
                  <a:lnTo>
                    <a:pt x="2318" y="63497"/>
                  </a:lnTo>
                  <a:lnTo>
                    <a:pt x="2308" y="61910"/>
                  </a:lnTo>
                  <a:lnTo>
                    <a:pt x="2288" y="60313"/>
                  </a:lnTo>
                  <a:lnTo>
                    <a:pt x="2268" y="58734"/>
                  </a:lnTo>
                  <a:lnTo>
                    <a:pt x="2238" y="57156"/>
                  </a:lnTo>
                  <a:lnTo>
                    <a:pt x="2203" y="55594"/>
                  </a:lnTo>
                  <a:lnTo>
                    <a:pt x="2157" y="54042"/>
                  </a:lnTo>
                  <a:lnTo>
                    <a:pt x="2102" y="52507"/>
                  </a:lnTo>
                  <a:lnTo>
                    <a:pt x="2047" y="50990"/>
                  </a:lnTo>
                  <a:lnTo>
                    <a:pt x="1977" y="49482"/>
                  </a:lnTo>
                  <a:lnTo>
                    <a:pt x="1902" y="48000"/>
                  </a:lnTo>
                  <a:lnTo>
                    <a:pt x="1816" y="46536"/>
                  </a:lnTo>
                  <a:lnTo>
                    <a:pt x="1726" y="45098"/>
                  </a:lnTo>
                  <a:lnTo>
                    <a:pt x="1621" y="43687"/>
                  </a:lnTo>
                  <a:lnTo>
                    <a:pt x="1510" y="42302"/>
                  </a:lnTo>
                  <a:lnTo>
                    <a:pt x="1450" y="41623"/>
                  </a:lnTo>
                  <a:lnTo>
                    <a:pt x="1390" y="40944"/>
                  </a:lnTo>
                  <a:lnTo>
                    <a:pt x="1325" y="40283"/>
                  </a:lnTo>
                  <a:lnTo>
                    <a:pt x="1260" y="39621"/>
                  </a:lnTo>
                  <a:lnTo>
                    <a:pt x="1189" y="38968"/>
                  </a:lnTo>
                  <a:lnTo>
                    <a:pt x="1119" y="38324"/>
                  </a:lnTo>
                  <a:lnTo>
                    <a:pt x="1044" y="37698"/>
                  </a:lnTo>
                  <a:lnTo>
                    <a:pt x="969" y="37072"/>
                  </a:lnTo>
                  <a:lnTo>
                    <a:pt x="888" y="36455"/>
                  </a:lnTo>
                  <a:lnTo>
                    <a:pt x="803" y="35846"/>
                  </a:lnTo>
                  <a:lnTo>
                    <a:pt x="723" y="35246"/>
                  </a:lnTo>
                  <a:lnTo>
                    <a:pt x="633" y="34664"/>
                  </a:lnTo>
                  <a:lnTo>
                    <a:pt x="633" y="34664"/>
                  </a:lnTo>
                  <a:lnTo>
                    <a:pt x="512" y="33826"/>
                  </a:lnTo>
                  <a:lnTo>
                    <a:pt x="402" y="33006"/>
                  </a:lnTo>
                  <a:lnTo>
                    <a:pt x="312" y="32186"/>
                  </a:lnTo>
                  <a:lnTo>
                    <a:pt x="226" y="31383"/>
                  </a:lnTo>
                  <a:lnTo>
                    <a:pt x="161" y="30589"/>
                  </a:lnTo>
                  <a:lnTo>
                    <a:pt x="106" y="29813"/>
                  </a:lnTo>
                  <a:lnTo>
                    <a:pt x="61" y="29037"/>
                  </a:lnTo>
                  <a:lnTo>
                    <a:pt x="31" y="28278"/>
                  </a:lnTo>
                  <a:lnTo>
                    <a:pt x="11" y="27529"/>
                  </a:lnTo>
                  <a:lnTo>
                    <a:pt x="1" y="26788"/>
                  </a:lnTo>
                  <a:lnTo>
                    <a:pt x="6" y="26056"/>
                  </a:lnTo>
                  <a:lnTo>
                    <a:pt x="21" y="25341"/>
                  </a:lnTo>
                  <a:lnTo>
                    <a:pt x="41" y="24627"/>
                  </a:lnTo>
                  <a:lnTo>
                    <a:pt x="76" y="23930"/>
                  </a:lnTo>
                  <a:lnTo>
                    <a:pt x="126" y="23251"/>
                  </a:lnTo>
                  <a:lnTo>
                    <a:pt x="181" y="22572"/>
                  </a:lnTo>
                  <a:lnTo>
                    <a:pt x="241" y="21910"/>
                  </a:lnTo>
                  <a:lnTo>
                    <a:pt x="317" y="21257"/>
                  </a:lnTo>
                  <a:lnTo>
                    <a:pt x="402" y="20614"/>
                  </a:lnTo>
                  <a:lnTo>
                    <a:pt x="492" y="19979"/>
                  </a:lnTo>
                  <a:lnTo>
                    <a:pt x="592" y="19361"/>
                  </a:lnTo>
                  <a:lnTo>
                    <a:pt x="703" y="18752"/>
                  </a:lnTo>
                  <a:lnTo>
                    <a:pt x="823" y="18162"/>
                  </a:lnTo>
                  <a:lnTo>
                    <a:pt x="949" y="17571"/>
                  </a:lnTo>
                  <a:lnTo>
                    <a:pt x="1079" y="16997"/>
                  </a:lnTo>
                  <a:lnTo>
                    <a:pt x="1219" y="16442"/>
                  </a:lnTo>
                  <a:lnTo>
                    <a:pt x="1365" y="15886"/>
                  </a:lnTo>
                  <a:lnTo>
                    <a:pt x="1520" y="15348"/>
                  </a:lnTo>
                  <a:lnTo>
                    <a:pt x="1681" y="14819"/>
                  </a:lnTo>
                  <a:lnTo>
                    <a:pt x="1846" y="14307"/>
                  </a:lnTo>
                  <a:lnTo>
                    <a:pt x="2017" y="13804"/>
                  </a:lnTo>
                  <a:lnTo>
                    <a:pt x="2197" y="13310"/>
                  </a:lnTo>
                  <a:lnTo>
                    <a:pt x="2378" y="12834"/>
                  </a:lnTo>
                  <a:lnTo>
                    <a:pt x="2569" y="12367"/>
                  </a:lnTo>
                  <a:lnTo>
                    <a:pt x="2759" y="11908"/>
                  </a:lnTo>
                  <a:lnTo>
                    <a:pt x="2960" y="11467"/>
                  </a:lnTo>
                  <a:lnTo>
                    <a:pt x="3161" y="11035"/>
                  </a:lnTo>
                  <a:lnTo>
                    <a:pt x="3366" y="10620"/>
                  </a:lnTo>
                  <a:lnTo>
                    <a:pt x="3577" y="10215"/>
                  </a:lnTo>
                  <a:lnTo>
                    <a:pt x="3793" y="9818"/>
                  </a:lnTo>
                  <a:lnTo>
                    <a:pt x="4008" y="9438"/>
                  </a:lnTo>
                  <a:lnTo>
                    <a:pt x="4229" y="9068"/>
                  </a:lnTo>
                  <a:lnTo>
                    <a:pt x="4450" y="8706"/>
                  </a:lnTo>
                  <a:lnTo>
                    <a:pt x="4675" y="8362"/>
                  </a:lnTo>
                  <a:lnTo>
                    <a:pt x="4901" y="8036"/>
                  </a:lnTo>
                  <a:lnTo>
                    <a:pt x="5132" y="7718"/>
                  </a:lnTo>
                  <a:lnTo>
                    <a:pt x="5362" y="7410"/>
                  </a:lnTo>
                  <a:lnTo>
                    <a:pt x="5593" y="7119"/>
                  </a:lnTo>
                  <a:lnTo>
                    <a:pt x="5829" y="6836"/>
                  </a:lnTo>
                  <a:lnTo>
                    <a:pt x="6060" y="6572"/>
                  </a:lnTo>
                  <a:lnTo>
                    <a:pt x="6295" y="6316"/>
                  </a:lnTo>
                  <a:lnTo>
                    <a:pt x="6531" y="6078"/>
                  </a:lnTo>
                  <a:lnTo>
                    <a:pt x="6767" y="5849"/>
                  </a:lnTo>
                  <a:lnTo>
                    <a:pt x="7003" y="5637"/>
                  </a:lnTo>
                  <a:lnTo>
                    <a:pt x="7238" y="5434"/>
                  </a:lnTo>
                  <a:lnTo>
                    <a:pt x="7469" y="5249"/>
                  </a:lnTo>
                  <a:lnTo>
                    <a:pt x="7705" y="5072"/>
                  </a:lnTo>
                  <a:lnTo>
                    <a:pt x="7936" y="4914"/>
                  </a:lnTo>
                  <a:lnTo>
                    <a:pt x="8166" y="4764"/>
                  </a:lnTo>
                  <a:lnTo>
                    <a:pt x="8392" y="4631"/>
                  </a:lnTo>
                  <a:lnTo>
                    <a:pt x="8623" y="4508"/>
                  </a:lnTo>
                  <a:lnTo>
                    <a:pt x="8843" y="4402"/>
                  </a:lnTo>
                  <a:lnTo>
                    <a:pt x="9064" y="4314"/>
                  </a:lnTo>
                  <a:lnTo>
                    <a:pt x="9285" y="4234"/>
                  </a:lnTo>
                  <a:lnTo>
                    <a:pt x="195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a:off x="4087350" y="-7976125"/>
              <a:ext cx="291300" cy="1202425"/>
            </a:xfrm>
            <a:custGeom>
              <a:avLst/>
              <a:gdLst/>
              <a:ahLst/>
              <a:cxnLst/>
              <a:rect l="l" t="t" r="r" b="b"/>
              <a:pathLst>
                <a:path w="11652" h="48097" extrusionOk="0">
                  <a:moveTo>
                    <a:pt x="9405" y="0"/>
                  </a:moveTo>
                  <a:lnTo>
                    <a:pt x="9440" y="583"/>
                  </a:lnTo>
                  <a:lnTo>
                    <a:pt x="9480" y="1262"/>
                  </a:lnTo>
                  <a:lnTo>
                    <a:pt x="9525" y="2153"/>
                  </a:lnTo>
                  <a:lnTo>
                    <a:pt x="9575" y="3220"/>
                  </a:lnTo>
                  <a:lnTo>
                    <a:pt x="9621" y="4419"/>
                  </a:lnTo>
                  <a:lnTo>
                    <a:pt x="9666" y="5725"/>
                  </a:lnTo>
                  <a:lnTo>
                    <a:pt x="9681" y="6404"/>
                  </a:lnTo>
                  <a:lnTo>
                    <a:pt x="9696" y="7101"/>
                  </a:lnTo>
                  <a:lnTo>
                    <a:pt x="9711" y="7797"/>
                  </a:lnTo>
                  <a:lnTo>
                    <a:pt x="9716" y="8503"/>
                  </a:lnTo>
                  <a:lnTo>
                    <a:pt x="9716" y="9200"/>
                  </a:lnTo>
                  <a:lnTo>
                    <a:pt x="9716" y="9897"/>
                  </a:lnTo>
                  <a:lnTo>
                    <a:pt x="9706" y="10585"/>
                  </a:lnTo>
                  <a:lnTo>
                    <a:pt x="9691" y="11264"/>
                  </a:lnTo>
                  <a:lnTo>
                    <a:pt x="9666" y="11916"/>
                  </a:lnTo>
                  <a:lnTo>
                    <a:pt x="9636" y="12543"/>
                  </a:lnTo>
                  <a:lnTo>
                    <a:pt x="9601" y="13142"/>
                  </a:lnTo>
                  <a:lnTo>
                    <a:pt x="9550" y="13716"/>
                  </a:lnTo>
                  <a:lnTo>
                    <a:pt x="9525" y="13989"/>
                  </a:lnTo>
                  <a:lnTo>
                    <a:pt x="9495" y="14245"/>
                  </a:lnTo>
                  <a:lnTo>
                    <a:pt x="9465" y="14501"/>
                  </a:lnTo>
                  <a:lnTo>
                    <a:pt x="9430" y="14739"/>
                  </a:lnTo>
                  <a:lnTo>
                    <a:pt x="9395" y="14968"/>
                  </a:lnTo>
                  <a:lnTo>
                    <a:pt x="9355" y="15189"/>
                  </a:lnTo>
                  <a:lnTo>
                    <a:pt x="9310" y="15392"/>
                  </a:lnTo>
                  <a:lnTo>
                    <a:pt x="9264" y="15586"/>
                  </a:lnTo>
                  <a:lnTo>
                    <a:pt x="9219" y="15762"/>
                  </a:lnTo>
                  <a:lnTo>
                    <a:pt x="9169" y="15921"/>
                  </a:lnTo>
                  <a:lnTo>
                    <a:pt x="9114" y="16071"/>
                  </a:lnTo>
                  <a:lnTo>
                    <a:pt x="9059" y="16203"/>
                  </a:lnTo>
                  <a:lnTo>
                    <a:pt x="8954" y="16424"/>
                  </a:lnTo>
                  <a:lnTo>
                    <a:pt x="8838" y="16653"/>
                  </a:lnTo>
                  <a:lnTo>
                    <a:pt x="8713" y="16900"/>
                  </a:lnTo>
                  <a:lnTo>
                    <a:pt x="8572" y="17156"/>
                  </a:lnTo>
                  <a:lnTo>
                    <a:pt x="8417" y="17429"/>
                  </a:lnTo>
                  <a:lnTo>
                    <a:pt x="8251" y="17720"/>
                  </a:lnTo>
                  <a:lnTo>
                    <a:pt x="8071" y="18020"/>
                  </a:lnTo>
                  <a:lnTo>
                    <a:pt x="7880" y="18329"/>
                  </a:lnTo>
                  <a:lnTo>
                    <a:pt x="7675" y="18655"/>
                  </a:lnTo>
                  <a:lnTo>
                    <a:pt x="7459" y="18981"/>
                  </a:lnTo>
                  <a:lnTo>
                    <a:pt x="7233" y="19325"/>
                  </a:lnTo>
                  <a:lnTo>
                    <a:pt x="6992" y="19669"/>
                  </a:lnTo>
                  <a:lnTo>
                    <a:pt x="6742" y="20022"/>
                  </a:lnTo>
                  <a:lnTo>
                    <a:pt x="6481" y="20375"/>
                  </a:lnTo>
                  <a:lnTo>
                    <a:pt x="6210" y="20737"/>
                  </a:lnTo>
                  <a:lnTo>
                    <a:pt x="5924" y="21098"/>
                  </a:lnTo>
                  <a:lnTo>
                    <a:pt x="5628" y="21469"/>
                  </a:lnTo>
                  <a:lnTo>
                    <a:pt x="5322" y="21839"/>
                  </a:lnTo>
                  <a:lnTo>
                    <a:pt x="5006" y="22201"/>
                  </a:lnTo>
                  <a:lnTo>
                    <a:pt x="4680" y="22571"/>
                  </a:lnTo>
                  <a:lnTo>
                    <a:pt x="4344" y="22933"/>
                  </a:lnTo>
                  <a:lnTo>
                    <a:pt x="3993" y="23303"/>
                  </a:lnTo>
                  <a:lnTo>
                    <a:pt x="3637" y="23656"/>
                  </a:lnTo>
                  <a:lnTo>
                    <a:pt x="3271" y="24009"/>
                  </a:lnTo>
                  <a:lnTo>
                    <a:pt x="2894" y="24362"/>
                  </a:lnTo>
                  <a:lnTo>
                    <a:pt x="2508" y="24706"/>
                  </a:lnTo>
                  <a:lnTo>
                    <a:pt x="2112" y="25041"/>
                  </a:lnTo>
                  <a:lnTo>
                    <a:pt x="1706" y="25367"/>
                  </a:lnTo>
                  <a:lnTo>
                    <a:pt x="1294" y="25676"/>
                  </a:lnTo>
                  <a:lnTo>
                    <a:pt x="868" y="25985"/>
                  </a:lnTo>
                  <a:lnTo>
                    <a:pt x="437" y="26276"/>
                  </a:lnTo>
                  <a:lnTo>
                    <a:pt x="0" y="26558"/>
                  </a:lnTo>
                  <a:lnTo>
                    <a:pt x="1079" y="36639"/>
                  </a:lnTo>
                  <a:lnTo>
                    <a:pt x="1054" y="36781"/>
                  </a:lnTo>
                  <a:lnTo>
                    <a:pt x="983" y="37178"/>
                  </a:lnTo>
                  <a:lnTo>
                    <a:pt x="888" y="37795"/>
                  </a:lnTo>
                  <a:lnTo>
                    <a:pt x="833" y="38174"/>
                  </a:lnTo>
                  <a:lnTo>
                    <a:pt x="778" y="38589"/>
                  </a:lnTo>
                  <a:lnTo>
                    <a:pt x="723" y="39039"/>
                  </a:lnTo>
                  <a:lnTo>
                    <a:pt x="667" y="39524"/>
                  </a:lnTo>
                  <a:lnTo>
                    <a:pt x="617" y="40035"/>
                  </a:lnTo>
                  <a:lnTo>
                    <a:pt x="577" y="40556"/>
                  </a:lnTo>
                  <a:lnTo>
                    <a:pt x="542" y="41102"/>
                  </a:lnTo>
                  <a:lnTo>
                    <a:pt x="517" y="41658"/>
                  </a:lnTo>
                  <a:lnTo>
                    <a:pt x="507" y="41940"/>
                  </a:lnTo>
                  <a:lnTo>
                    <a:pt x="502" y="42223"/>
                  </a:lnTo>
                  <a:lnTo>
                    <a:pt x="497" y="42505"/>
                  </a:lnTo>
                  <a:lnTo>
                    <a:pt x="502" y="42787"/>
                  </a:lnTo>
                  <a:lnTo>
                    <a:pt x="507" y="43069"/>
                  </a:lnTo>
                  <a:lnTo>
                    <a:pt x="512" y="43343"/>
                  </a:lnTo>
                  <a:lnTo>
                    <a:pt x="527" y="43625"/>
                  </a:lnTo>
                  <a:lnTo>
                    <a:pt x="542" y="43898"/>
                  </a:lnTo>
                  <a:lnTo>
                    <a:pt x="567" y="44163"/>
                  </a:lnTo>
                  <a:lnTo>
                    <a:pt x="592" y="44437"/>
                  </a:lnTo>
                  <a:lnTo>
                    <a:pt x="627" y="44692"/>
                  </a:lnTo>
                  <a:lnTo>
                    <a:pt x="662" y="44948"/>
                  </a:lnTo>
                  <a:lnTo>
                    <a:pt x="708" y="45204"/>
                  </a:lnTo>
                  <a:lnTo>
                    <a:pt x="758" y="45451"/>
                  </a:lnTo>
                  <a:lnTo>
                    <a:pt x="813" y="45689"/>
                  </a:lnTo>
                  <a:lnTo>
                    <a:pt x="873" y="45918"/>
                  </a:lnTo>
                  <a:lnTo>
                    <a:pt x="943" y="46139"/>
                  </a:lnTo>
                  <a:lnTo>
                    <a:pt x="1019" y="46350"/>
                  </a:lnTo>
                  <a:lnTo>
                    <a:pt x="1099" y="46553"/>
                  </a:lnTo>
                  <a:lnTo>
                    <a:pt x="1189" y="46747"/>
                  </a:lnTo>
                  <a:lnTo>
                    <a:pt x="1284" y="46933"/>
                  </a:lnTo>
                  <a:lnTo>
                    <a:pt x="1390" y="47109"/>
                  </a:lnTo>
                  <a:lnTo>
                    <a:pt x="1500" y="47268"/>
                  </a:lnTo>
                  <a:lnTo>
                    <a:pt x="1620" y="47418"/>
                  </a:lnTo>
                  <a:lnTo>
                    <a:pt x="1751" y="47550"/>
                  </a:lnTo>
                  <a:lnTo>
                    <a:pt x="1891" y="47674"/>
                  </a:lnTo>
                  <a:lnTo>
                    <a:pt x="2037" y="47779"/>
                  </a:lnTo>
                  <a:lnTo>
                    <a:pt x="2192" y="47876"/>
                  </a:lnTo>
                  <a:lnTo>
                    <a:pt x="2358" y="47947"/>
                  </a:lnTo>
                  <a:lnTo>
                    <a:pt x="2528" y="48009"/>
                  </a:lnTo>
                  <a:lnTo>
                    <a:pt x="2714" y="48053"/>
                  </a:lnTo>
                  <a:lnTo>
                    <a:pt x="2910" y="48088"/>
                  </a:lnTo>
                  <a:lnTo>
                    <a:pt x="3110" y="48097"/>
                  </a:lnTo>
                  <a:lnTo>
                    <a:pt x="3326" y="48088"/>
                  </a:lnTo>
                  <a:lnTo>
                    <a:pt x="3552" y="48062"/>
                  </a:lnTo>
                  <a:lnTo>
                    <a:pt x="3787" y="48009"/>
                  </a:lnTo>
                  <a:lnTo>
                    <a:pt x="4028" y="47947"/>
                  </a:lnTo>
                  <a:lnTo>
                    <a:pt x="4264" y="47859"/>
                  </a:lnTo>
                  <a:lnTo>
                    <a:pt x="4495" y="47753"/>
                  </a:lnTo>
                  <a:lnTo>
                    <a:pt x="4725" y="47638"/>
                  </a:lnTo>
                  <a:lnTo>
                    <a:pt x="4951" y="47497"/>
                  </a:lnTo>
                  <a:lnTo>
                    <a:pt x="5172" y="47347"/>
                  </a:lnTo>
                  <a:lnTo>
                    <a:pt x="5392" y="47180"/>
                  </a:lnTo>
                  <a:lnTo>
                    <a:pt x="5608" y="46994"/>
                  </a:lnTo>
                  <a:lnTo>
                    <a:pt x="5819" y="46800"/>
                  </a:lnTo>
                  <a:lnTo>
                    <a:pt x="6024" y="46589"/>
                  </a:lnTo>
                  <a:lnTo>
                    <a:pt x="6230" y="46368"/>
                  </a:lnTo>
                  <a:lnTo>
                    <a:pt x="6431" y="46139"/>
                  </a:lnTo>
                  <a:lnTo>
                    <a:pt x="6626" y="45892"/>
                  </a:lnTo>
                  <a:lnTo>
                    <a:pt x="6817" y="45636"/>
                  </a:lnTo>
                  <a:lnTo>
                    <a:pt x="7007" y="45363"/>
                  </a:lnTo>
                  <a:lnTo>
                    <a:pt x="7193" y="45089"/>
                  </a:lnTo>
                  <a:lnTo>
                    <a:pt x="7374" y="44807"/>
                  </a:lnTo>
                  <a:lnTo>
                    <a:pt x="7549" y="44507"/>
                  </a:lnTo>
                  <a:lnTo>
                    <a:pt x="7725" y="44207"/>
                  </a:lnTo>
                  <a:lnTo>
                    <a:pt x="7895" y="43898"/>
                  </a:lnTo>
                  <a:lnTo>
                    <a:pt x="8066" y="43590"/>
                  </a:lnTo>
                  <a:lnTo>
                    <a:pt x="8226" y="43263"/>
                  </a:lnTo>
                  <a:lnTo>
                    <a:pt x="8387" y="42937"/>
                  </a:lnTo>
                  <a:lnTo>
                    <a:pt x="8542" y="42611"/>
                  </a:lnTo>
                  <a:lnTo>
                    <a:pt x="8693" y="42276"/>
                  </a:lnTo>
                  <a:lnTo>
                    <a:pt x="8843" y="41932"/>
                  </a:lnTo>
                  <a:lnTo>
                    <a:pt x="8989" y="41596"/>
                  </a:lnTo>
                  <a:lnTo>
                    <a:pt x="9129" y="41252"/>
                  </a:lnTo>
                  <a:lnTo>
                    <a:pt x="9264" y="40900"/>
                  </a:lnTo>
                  <a:lnTo>
                    <a:pt x="9400" y="40556"/>
                  </a:lnTo>
                  <a:lnTo>
                    <a:pt x="9530" y="40212"/>
                  </a:lnTo>
                  <a:lnTo>
                    <a:pt x="9656" y="39868"/>
                  </a:lnTo>
                  <a:lnTo>
                    <a:pt x="9896" y="39180"/>
                  </a:lnTo>
                  <a:lnTo>
                    <a:pt x="10117" y="38492"/>
                  </a:lnTo>
                  <a:lnTo>
                    <a:pt x="10328" y="37830"/>
                  </a:lnTo>
                  <a:lnTo>
                    <a:pt x="10523" y="37178"/>
                  </a:lnTo>
                  <a:lnTo>
                    <a:pt x="10704" y="36551"/>
                  </a:lnTo>
                  <a:lnTo>
                    <a:pt x="10870" y="35960"/>
                  </a:lnTo>
                  <a:lnTo>
                    <a:pt x="11015" y="35396"/>
                  </a:lnTo>
                  <a:lnTo>
                    <a:pt x="11150" y="34867"/>
                  </a:lnTo>
                  <a:lnTo>
                    <a:pt x="11266" y="34390"/>
                  </a:lnTo>
                  <a:lnTo>
                    <a:pt x="11371" y="33958"/>
                  </a:lnTo>
                  <a:lnTo>
                    <a:pt x="11527" y="33253"/>
                  </a:lnTo>
                  <a:lnTo>
                    <a:pt x="11622" y="32803"/>
                  </a:lnTo>
                  <a:lnTo>
                    <a:pt x="11652" y="32644"/>
                  </a:lnTo>
                  <a:lnTo>
                    <a:pt x="9405"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2"/>
            <p:cNvSpPr/>
            <p:nvPr/>
          </p:nvSpPr>
          <p:spPr>
            <a:xfrm>
              <a:off x="3462000" y="-6510425"/>
              <a:ext cx="126050" cy="243450"/>
            </a:xfrm>
            <a:custGeom>
              <a:avLst/>
              <a:gdLst/>
              <a:ahLst/>
              <a:cxnLst/>
              <a:rect l="l" t="t" r="r" b="b"/>
              <a:pathLst>
                <a:path w="5042" h="9738" extrusionOk="0">
                  <a:moveTo>
                    <a:pt x="4048" y="0"/>
                  </a:moveTo>
                  <a:lnTo>
                    <a:pt x="1" y="1288"/>
                  </a:lnTo>
                  <a:lnTo>
                    <a:pt x="693" y="9738"/>
                  </a:lnTo>
                  <a:lnTo>
                    <a:pt x="5042" y="8097"/>
                  </a:lnTo>
                  <a:lnTo>
                    <a:pt x="4048"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2"/>
            <p:cNvSpPr/>
            <p:nvPr/>
          </p:nvSpPr>
          <p:spPr>
            <a:xfrm>
              <a:off x="3462000" y="-6828850"/>
              <a:ext cx="478275" cy="2132525"/>
            </a:xfrm>
            <a:custGeom>
              <a:avLst/>
              <a:gdLst/>
              <a:ahLst/>
              <a:cxnLst/>
              <a:rect l="l" t="t" r="r" b="b"/>
              <a:pathLst>
                <a:path w="19131" h="85301" extrusionOk="0">
                  <a:moveTo>
                    <a:pt x="18940" y="1"/>
                  </a:moveTo>
                  <a:lnTo>
                    <a:pt x="18810" y="310"/>
                  </a:lnTo>
                  <a:lnTo>
                    <a:pt x="18684" y="618"/>
                  </a:lnTo>
                  <a:lnTo>
                    <a:pt x="18559" y="945"/>
                  </a:lnTo>
                  <a:lnTo>
                    <a:pt x="18439" y="1271"/>
                  </a:lnTo>
                  <a:lnTo>
                    <a:pt x="18323" y="1597"/>
                  </a:lnTo>
                  <a:lnTo>
                    <a:pt x="18208" y="1941"/>
                  </a:lnTo>
                  <a:lnTo>
                    <a:pt x="18093" y="2285"/>
                  </a:lnTo>
                  <a:lnTo>
                    <a:pt x="17987" y="2638"/>
                  </a:lnTo>
                  <a:lnTo>
                    <a:pt x="17877" y="3000"/>
                  </a:lnTo>
                  <a:lnTo>
                    <a:pt x="17772" y="3361"/>
                  </a:lnTo>
                  <a:lnTo>
                    <a:pt x="17671" y="3732"/>
                  </a:lnTo>
                  <a:lnTo>
                    <a:pt x="17571" y="4111"/>
                  </a:lnTo>
                  <a:lnTo>
                    <a:pt x="17476" y="4490"/>
                  </a:lnTo>
                  <a:lnTo>
                    <a:pt x="17380" y="4878"/>
                  </a:lnTo>
                  <a:lnTo>
                    <a:pt x="17290" y="5266"/>
                  </a:lnTo>
                  <a:lnTo>
                    <a:pt x="17200" y="5663"/>
                  </a:lnTo>
                  <a:lnTo>
                    <a:pt x="17110" y="6069"/>
                  </a:lnTo>
                  <a:lnTo>
                    <a:pt x="17024" y="6475"/>
                  </a:lnTo>
                  <a:lnTo>
                    <a:pt x="16944" y="6889"/>
                  </a:lnTo>
                  <a:lnTo>
                    <a:pt x="16864" y="7313"/>
                  </a:lnTo>
                  <a:lnTo>
                    <a:pt x="16708" y="8160"/>
                  </a:lnTo>
                  <a:lnTo>
                    <a:pt x="16563" y="9033"/>
                  </a:lnTo>
                  <a:lnTo>
                    <a:pt x="16427" y="9924"/>
                  </a:lnTo>
                  <a:lnTo>
                    <a:pt x="16302" y="10832"/>
                  </a:lnTo>
                  <a:lnTo>
                    <a:pt x="16182" y="11758"/>
                  </a:lnTo>
                  <a:lnTo>
                    <a:pt x="16071" y="12693"/>
                  </a:lnTo>
                  <a:lnTo>
                    <a:pt x="15966" y="13646"/>
                  </a:lnTo>
                  <a:lnTo>
                    <a:pt x="15871" y="14616"/>
                  </a:lnTo>
                  <a:lnTo>
                    <a:pt x="15785" y="15595"/>
                  </a:lnTo>
                  <a:lnTo>
                    <a:pt x="15700" y="16592"/>
                  </a:lnTo>
                  <a:lnTo>
                    <a:pt x="15625" y="17597"/>
                  </a:lnTo>
                  <a:lnTo>
                    <a:pt x="15560" y="18620"/>
                  </a:lnTo>
                  <a:lnTo>
                    <a:pt x="15499" y="19643"/>
                  </a:lnTo>
                  <a:lnTo>
                    <a:pt x="15444" y="20684"/>
                  </a:lnTo>
                  <a:lnTo>
                    <a:pt x="15394" y="21725"/>
                  </a:lnTo>
                  <a:lnTo>
                    <a:pt x="15354" y="22783"/>
                  </a:lnTo>
                  <a:lnTo>
                    <a:pt x="15314" y="23842"/>
                  </a:lnTo>
                  <a:lnTo>
                    <a:pt x="15284" y="24909"/>
                  </a:lnTo>
                  <a:lnTo>
                    <a:pt x="15254" y="25985"/>
                  </a:lnTo>
                  <a:lnTo>
                    <a:pt x="15234" y="27061"/>
                  </a:lnTo>
                  <a:lnTo>
                    <a:pt x="15219" y="28146"/>
                  </a:lnTo>
                  <a:lnTo>
                    <a:pt x="15204" y="29231"/>
                  </a:lnTo>
                  <a:lnTo>
                    <a:pt x="15194" y="30316"/>
                  </a:lnTo>
                  <a:lnTo>
                    <a:pt x="15194" y="31401"/>
                  </a:lnTo>
                  <a:lnTo>
                    <a:pt x="15194" y="32494"/>
                  </a:lnTo>
                  <a:lnTo>
                    <a:pt x="15194" y="33579"/>
                  </a:lnTo>
                  <a:lnTo>
                    <a:pt x="15204" y="34673"/>
                  </a:lnTo>
                  <a:lnTo>
                    <a:pt x="15214" y="35758"/>
                  </a:lnTo>
                  <a:lnTo>
                    <a:pt x="15239" y="37928"/>
                  </a:lnTo>
                  <a:lnTo>
                    <a:pt x="15279" y="40080"/>
                  </a:lnTo>
                  <a:lnTo>
                    <a:pt x="15324" y="42214"/>
                  </a:lnTo>
                  <a:lnTo>
                    <a:pt x="15379" y="44313"/>
                  </a:lnTo>
                  <a:lnTo>
                    <a:pt x="15439" y="46386"/>
                  </a:lnTo>
                  <a:lnTo>
                    <a:pt x="15499" y="48415"/>
                  </a:lnTo>
                  <a:lnTo>
                    <a:pt x="15565" y="50399"/>
                  </a:lnTo>
                  <a:lnTo>
                    <a:pt x="15690" y="54192"/>
                  </a:lnTo>
                  <a:lnTo>
                    <a:pt x="15745" y="56000"/>
                  </a:lnTo>
                  <a:lnTo>
                    <a:pt x="15795" y="57729"/>
                  </a:lnTo>
                  <a:lnTo>
                    <a:pt x="15841" y="59387"/>
                  </a:lnTo>
                  <a:lnTo>
                    <a:pt x="15876" y="60957"/>
                  </a:lnTo>
                  <a:lnTo>
                    <a:pt x="6270" y="20367"/>
                  </a:lnTo>
                  <a:lnTo>
                    <a:pt x="1" y="22739"/>
                  </a:lnTo>
                  <a:lnTo>
                    <a:pt x="36" y="23277"/>
                  </a:lnTo>
                  <a:lnTo>
                    <a:pt x="146" y="24821"/>
                  </a:lnTo>
                  <a:lnTo>
                    <a:pt x="231" y="25923"/>
                  </a:lnTo>
                  <a:lnTo>
                    <a:pt x="337" y="27229"/>
                  </a:lnTo>
                  <a:lnTo>
                    <a:pt x="457" y="28728"/>
                  </a:lnTo>
                  <a:lnTo>
                    <a:pt x="598" y="30395"/>
                  </a:lnTo>
                  <a:lnTo>
                    <a:pt x="763" y="32221"/>
                  </a:lnTo>
                  <a:lnTo>
                    <a:pt x="944" y="34179"/>
                  </a:lnTo>
                  <a:lnTo>
                    <a:pt x="1149" y="36269"/>
                  </a:lnTo>
                  <a:lnTo>
                    <a:pt x="1370" y="38466"/>
                  </a:lnTo>
                  <a:lnTo>
                    <a:pt x="1616" y="40750"/>
                  </a:lnTo>
                  <a:lnTo>
                    <a:pt x="1741" y="41932"/>
                  </a:lnTo>
                  <a:lnTo>
                    <a:pt x="1877" y="43123"/>
                  </a:lnTo>
                  <a:lnTo>
                    <a:pt x="2017" y="44331"/>
                  </a:lnTo>
                  <a:lnTo>
                    <a:pt x="2163" y="45548"/>
                  </a:lnTo>
                  <a:lnTo>
                    <a:pt x="2318" y="46783"/>
                  </a:lnTo>
                  <a:lnTo>
                    <a:pt x="2474" y="48027"/>
                  </a:lnTo>
                  <a:lnTo>
                    <a:pt x="2634" y="49270"/>
                  </a:lnTo>
                  <a:lnTo>
                    <a:pt x="2800" y="50532"/>
                  </a:lnTo>
                  <a:lnTo>
                    <a:pt x="2975" y="51784"/>
                  </a:lnTo>
                  <a:lnTo>
                    <a:pt x="3151" y="53045"/>
                  </a:lnTo>
                  <a:lnTo>
                    <a:pt x="3336" y="54307"/>
                  </a:lnTo>
                  <a:lnTo>
                    <a:pt x="3527" y="55568"/>
                  </a:lnTo>
                  <a:lnTo>
                    <a:pt x="3717" y="56820"/>
                  </a:lnTo>
                  <a:lnTo>
                    <a:pt x="3918" y="58073"/>
                  </a:lnTo>
                  <a:lnTo>
                    <a:pt x="4129" y="59308"/>
                  </a:lnTo>
                  <a:lnTo>
                    <a:pt x="4339" y="60543"/>
                  </a:lnTo>
                  <a:lnTo>
                    <a:pt x="4555" y="61760"/>
                  </a:lnTo>
                  <a:lnTo>
                    <a:pt x="4781" y="62959"/>
                  </a:lnTo>
                  <a:lnTo>
                    <a:pt x="5006" y="64150"/>
                  </a:lnTo>
                  <a:lnTo>
                    <a:pt x="5242" y="65323"/>
                  </a:lnTo>
                  <a:lnTo>
                    <a:pt x="5483" y="66470"/>
                  </a:lnTo>
                  <a:lnTo>
                    <a:pt x="5729" y="67599"/>
                  </a:lnTo>
                  <a:lnTo>
                    <a:pt x="5980" y="68710"/>
                  </a:lnTo>
                  <a:lnTo>
                    <a:pt x="6240" y="69786"/>
                  </a:lnTo>
                  <a:lnTo>
                    <a:pt x="6371" y="70315"/>
                  </a:lnTo>
                  <a:lnTo>
                    <a:pt x="6501" y="70836"/>
                  </a:lnTo>
                  <a:lnTo>
                    <a:pt x="6637" y="71356"/>
                  </a:lnTo>
                  <a:lnTo>
                    <a:pt x="6772" y="71859"/>
                  </a:lnTo>
                  <a:lnTo>
                    <a:pt x="6907" y="72362"/>
                  </a:lnTo>
                  <a:lnTo>
                    <a:pt x="7048" y="72856"/>
                  </a:lnTo>
                  <a:lnTo>
                    <a:pt x="7188" y="73332"/>
                  </a:lnTo>
                  <a:lnTo>
                    <a:pt x="7329" y="73808"/>
                  </a:lnTo>
                  <a:lnTo>
                    <a:pt x="7469" y="74276"/>
                  </a:lnTo>
                  <a:lnTo>
                    <a:pt x="7615" y="74734"/>
                  </a:lnTo>
                  <a:lnTo>
                    <a:pt x="7760" y="75175"/>
                  </a:lnTo>
                  <a:lnTo>
                    <a:pt x="7911" y="75616"/>
                  </a:lnTo>
                  <a:lnTo>
                    <a:pt x="8061" y="76048"/>
                  </a:lnTo>
                  <a:lnTo>
                    <a:pt x="8212" y="76463"/>
                  </a:lnTo>
                  <a:lnTo>
                    <a:pt x="8362" y="76869"/>
                  </a:lnTo>
                  <a:lnTo>
                    <a:pt x="8518" y="77266"/>
                  </a:lnTo>
                  <a:lnTo>
                    <a:pt x="8668" y="77654"/>
                  </a:lnTo>
                  <a:lnTo>
                    <a:pt x="8829" y="78024"/>
                  </a:lnTo>
                  <a:lnTo>
                    <a:pt x="8984" y="78386"/>
                  </a:lnTo>
                  <a:lnTo>
                    <a:pt x="9144" y="78739"/>
                  </a:lnTo>
                  <a:lnTo>
                    <a:pt x="9305" y="79083"/>
                  </a:lnTo>
                  <a:lnTo>
                    <a:pt x="9471" y="79409"/>
                  </a:lnTo>
                  <a:lnTo>
                    <a:pt x="9636" y="79727"/>
                  </a:lnTo>
                  <a:lnTo>
                    <a:pt x="9802" y="80026"/>
                  </a:lnTo>
                  <a:lnTo>
                    <a:pt x="9967" y="80317"/>
                  </a:lnTo>
                  <a:lnTo>
                    <a:pt x="10138" y="80600"/>
                  </a:lnTo>
                  <a:lnTo>
                    <a:pt x="10308" y="80855"/>
                  </a:lnTo>
                  <a:lnTo>
                    <a:pt x="10479" y="81111"/>
                  </a:lnTo>
                  <a:lnTo>
                    <a:pt x="10750" y="81482"/>
                  </a:lnTo>
                  <a:lnTo>
                    <a:pt x="11020" y="81843"/>
                  </a:lnTo>
                  <a:lnTo>
                    <a:pt x="11291" y="82179"/>
                  </a:lnTo>
                  <a:lnTo>
                    <a:pt x="11557" y="82496"/>
                  </a:lnTo>
                  <a:lnTo>
                    <a:pt x="11823" y="82796"/>
                  </a:lnTo>
                  <a:lnTo>
                    <a:pt x="12089" y="83069"/>
                  </a:lnTo>
                  <a:lnTo>
                    <a:pt x="12350" y="83334"/>
                  </a:lnTo>
                  <a:lnTo>
                    <a:pt x="12610" y="83581"/>
                  </a:lnTo>
                  <a:lnTo>
                    <a:pt x="12871" y="83810"/>
                  </a:lnTo>
                  <a:lnTo>
                    <a:pt x="13127" y="84013"/>
                  </a:lnTo>
                  <a:lnTo>
                    <a:pt x="13383" y="84207"/>
                  </a:lnTo>
                  <a:lnTo>
                    <a:pt x="13639" y="84384"/>
                  </a:lnTo>
                  <a:lnTo>
                    <a:pt x="13889" y="84542"/>
                  </a:lnTo>
                  <a:lnTo>
                    <a:pt x="14135" y="84683"/>
                  </a:lnTo>
                  <a:lnTo>
                    <a:pt x="14386" y="84816"/>
                  </a:lnTo>
                  <a:lnTo>
                    <a:pt x="14627" y="84922"/>
                  </a:lnTo>
                  <a:lnTo>
                    <a:pt x="14873" y="85019"/>
                  </a:lnTo>
                  <a:lnTo>
                    <a:pt x="15113" y="85107"/>
                  </a:lnTo>
                  <a:lnTo>
                    <a:pt x="15349" y="85169"/>
                  </a:lnTo>
                  <a:lnTo>
                    <a:pt x="15585" y="85221"/>
                  </a:lnTo>
                  <a:lnTo>
                    <a:pt x="15820" y="85266"/>
                  </a:lnTo>
                  <a:lnTo>
                    <a:pt x="16051" y="85283"/>
                  </a:lnTo>
                  <a:lnTo>
                    <a:pt x="16282" y="85301"/>
                  </a:lnTo>
                  <a:lnTo>
                    <a:pt x="16508" y="85292"/>
                  </a:lnTo>
                  <a:lnTo>
                    <a:pt x="16728" y="85283"/>
                  </a:lnTo>
                  <a:lnTo>
                    <a:pt x="16954" y="85257"/>
                  </a:lnTo>
                  <a:lnTo>
                    <a:pt x="17170" y="85213"/>
                  </a:lnTo>
                  <a:lnTo>
                    <a:pt x="17385" y="85160"/>
                  </a:lnTo>
                  <a:lnTo>
                    <a:pt x="17601" y="85098"/>
                  </a:lnTo>
                  <a:lnTo>
                    <a:pt x="17812" y="85019"/>
                  </a:lnTo>
                  <a:lnTo>
                    <a:pt x="18017" y="84930"/>
                  </a:lnTo>
                  <a:lnTo>
                    <a:pt x="18223" y="84833"/>
                  </a:lnTo>
                  <a:lnTo>
                    <a:pt x="18308" y="83202"/>
                  </a:lnTo>
                  <a:lnTo>
                    <a:pt x="18389" y="81491"/>
                  </a:lnTo>
                  <a:lnTo>
                    <a:pt x="18469" y="79727"/>
                  </a:lnTo>
                  <a:lnTo>
                    <a:pt x="18544" y="77892"/>
                  </a:lnTo>
                  <a:lnTo>
                    <a:pt x="18624" y="76004"/>
                  </a:lnTo>
                  <a:lnTo>
                    <a:pt x="18695" y="74073"/>
                  </a:lnTo>
                  <a:lnTo>
                    <a:pt x="18765" y="72088"/>
                  </a:lnTo>
                  <a:lnTo>
                    <a:pt x="18830" y="70068"/>
                  </a:lnTo>
                  <a:lnTo>
                    <a:pt x="18895" y="68013"/>
                  </a:lnTo>
                  <a:lnTo>
                    <a:pt x="18950" y="65923"/>
                  </a:lnTo>
                  <a:lnTo>
                    <a:pt x="19000" y="63806"/>
                  </a:lnTo>
                  <a:lnTo>
                    <a:pt x="19041" y="61663"/>
                  </a:lnTo>
                  <a:lnTo>
                    <a:pt x="19076" y="59502"/>
                  </a:lnTo>
                  <a:lnTo>
                    <a:pt x="19101" y="57332"/>
                  </a:lnTo>
                  <a:lnTo>
                    <a:pt x="19121" y="55153"/>
                  </a:lnTo>
                  <a:lnTo>
                    <a:pt x="19131" y="52966"/>
                  </a:lnTo>
                  <a:lnTo>
                    <a:pt x="19131" y="50779"/>
                  </a:lnTo>
                  <a:lnTo>
                    <a:pt x="19116" y="48600"/>
                  </a:lnTo>
                  <a:lnTo>
                    <a:pt x="19091" y="46430"/>
                  </a:lnTo>
                  <a:lnTo>
                    <a:pt x="19076" y="45354"/>
                  </a:lnTo>
                  <a:lnTo>
                    <a:pt x="19056" y="44269"/>
                  </a:lnTo>
                  <a:lnTo>
                    <a:pt x="19036" y="43202"/>
                  </a:lnTo>
                  <a:lnTo>
                    <a:pt x="19011" y="42135"/>
                  </a:lnTo>
                  <a:lnTo>
                    <a:pt x="18980" y="41076"/>
                  </a:lnTo>
                  <a:lnTo>
                    <a:pt x="18945" y="40018"/>
                  </a:lnTo>
                  <a:lnTo>
                    <a:pt x="18910" y="38977"/>
                  </a:lnTo>
                  <a:lnTo>
                    <a:pt x="18870" y="37936"/>
                  </a:lnTo>
                  <a:lnTo>
                    <a:pt x="18825" y="36905"/>
                  </a:lnTo>
                  <a:lnTo>
                    <a:pt x="18780" y="35881"/>
                  </a:lnTo>
                  <a:lnTo>
                    <a:pt x="18730" y="34867"/>
                  </a:lnTo>
                  <a:lnTo>
                    <a:pt x="18674" y="33862"/>
                  </a:lnTo>
                  <a:lnTo>
                    <a:pt x="18614" y="32874"/>
                  </a:lnTo>
                  <a:lnTo>
                    <a:pt x="18549" y="31886"/>
                  </a:lnTo>
                  <a:lnTo>
                    <a:pt x="18484" y="30916"/>
                  </a:lnTo>
                  <a:lnTo>
                    <a:pt x="18414" y="29963"/>
                  </a:lnTo>
                  <a:lnTo>
                    <a:pt x="18333" y="29019"/>
                  </a:lnTo>
                  <a:lnTo>
                    <a:pt x="18253" y="28084"/>
                  </a:lnTo>
                  <a:lnTo>
                    <a:pt x="18168" y="27167"/>
                  </a:lnTo>
                  <a:lnTo>
                    <a:pt x="18083" y="26259"/>
                  </a:lnTo>
                  <a:lnTo>
                    <a:pt x="17987" y="25377"/>
                  </a:lnTo>
                  <a:lnTo>
                    <a:pt x="17887" y="24503"/>
                  </a:lnTo>
                  <a:lnTo>
                    <a:pt x="17782" y="23639"/>
                  </a:lnTo>
                  <a:lnTo>
                    <a:pt x="17676" y="22801"/>
                  </a:lnTo>
                  <a:lnTo>
                    <a:pt x="17561" y="21981"/>
                  </a:lnTo>
                  <a:lnTo>
                    <a:pt x="17441" y="21178"/>
                  </a:lnTo>
                  <a:lnTo>
                    <a:pt x="17320" y="20349"/>
                  </a:lnTo>
                  <a:lnTo>
                    <a:pt x="17215" y="19538"/>
                  </a:lnTo>
                  <a:lnTo>
                    <a:pt x="17120" y="18735"/>
                  </a:lnTo>
                  <a:lnTo>
                    <a:pt x="17039" y="17932"/>
                  </a:lnTo>
                  <a:lnTo>
                    <a:pt x="16969" y="17156"/>
                  </a:lnTo>
                  <a:lnTo>
                    <a:pt x="16914" y="16380"/>
                  </a:lnTo>
                  <a:lnTo>
                    <a:pt x="16874" y="15613"/>
                  </a:lnTo>
                  <a:lnTo>
                    <a:pt x="16839" y="14863"/>
                  </a:lnTo>
                  <a:lnTo>
                    <a:pt x="16819" y="14113"/>
                  </a:lnTo>
                  <a:lnTo>
                    <a:pt x="16809" y="13381"/>
                  </a:lnTo>
                  <a:lnTo>
                    <a:pt x="16814" y="12658"/>
                  </a:lnTo>
                  <a:lnTo>
                    <a:pt x="16824" y="11952"/>
                  </a:lnTo>
                  <a:lnTo>
                    <a:pt x="16849" y="11247"/>
                  </a:lnTo>
                  <a:lnTo>
                    <a:pt x="16879" y="10559"/>
                  </a:lnTo>
                  <a:lnTo>
                    <a:pt x="16924" y="9879"/>
                  </a:lnTo>
                  <a:lnTo>
                    <a:pt x="16974" y="9209"/>
                  </a:lnTo>
                  <a:lnTo>
                    <a:pt x="17039" y="8548"/>
                  </a:lnTo>
                  <a:lnTo>
                    <a:pt x="17110" y="7904"/>
                  </a:lnTo>
                  <a:lnTo>
                    <a:pt x="17190" y="7260"/>
                  </a:lnTo>
                  <a:lnTo>
                    <a:pt x="17280" y="6634"/>
                  </a:lnTo>
                  <a:lnTo>
                    <a:pt x="17380" y="6025"/>
                  </a:lnTo>
                  <a:lnTo>
                    <a:pt x="17486" y="5416"/>
                  </a:lnTo>
                  <a:lnTo>
                    <a:pt x="17596" y="4825"/>
                  </a:lnTo>
                  <a:lnTo>
                    <a:pt x="17721" y="4243"/>
                  </a:lnTo>
                  <a:lnTo>
                    <a:pt x="17847" y="3670"/>
                  </a:lnTo>
                  <a:lnTo>
                    <a:pt x="17987" y="3114"/>
                  </a:lnTo>
                  <a:lnTo>
                    <a:pt x="18128" y="2568"/>
                  </a:lnTo>
                  <a:lnTo>
                    <a:pt x="18278" y="2029"/>
                  </a:lnTo>
                  <a:lnTo>
                    <a:pt x="18434" y="1509"/>
                  </a:lnTo>
                  <a:lnTo>
                    <a:pt x="18599" y="989"/>
                  </a:lnTo>
                  <a:lnTo>
                    <a:pt x="18765" y="495"/>
                  </a:lnTo>
                  <a:lnTo>
                    <a:pt x="18940"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2"/>
            <p:cNvSpPr/>
            <p:nvPr/>
          </p:nvSpPr>
          <p:spPr>
            <a:xfrm>
              <a:off x="3462000" y="-6828850"/>
              <a:ext cx="478275" cy="2132525"/>
            </a:xfrm>
            <a:custGeom>
              <a:avLst/>
              <a:gdLst/>
              <a:ahLst/>
              <a:cxnLst/>
              <a:rect l="l" t="t" r="r" b="b"/>
              <a:pathLst>
                <a:path w="19131" h="85301" fill="none" extrusionOk="0">
                  <a:moveTo>
                    <a:pt x="18940" y="1"/>
                  </a:moveTo>
                  <a:lnTo>
                    <a:pt x="18940" y="1"/>
                  </a:lnTo>
                  <a:lnTo>
                    <a:pt x="18765" y="495"/>
                  </a:lnTo>
                  <a:lnTo>
                    <a:pt x="18599" y="989"/>
                  </a:lnTo>
                  <a:lnTo>
                    <a:pt x="18434" y="1509"/>
                  </a:lnTo>
                  <a:lnTo>
                    <a:pt x="18278" y="2029"/>
                  </a:lnTo>
                  <a:lnTo>
                    <a:pt x="18128" y="2568"/>
                  </a:lnTo>
                  <a:lnTo>
                    <a:pt x="17987" y="3114"/>
                  </a:lnTo>
                  <a:lnTo>
                    <a:pt x="17847" y="3670"/>
                  </a:lnTo>
                  <a:lnTo>
                    <a:pt x="17721" y="4243"/>
                  </a:lnTo>
                  <a:lnTo>
                    <a:pt x="17596" y="4825"/>
                  </a:lnTo>
                  <a:lnTo>
                    <a:pt x="17486" y="5416"/>
                  </a:lnTo>
                  <a:lnTo>
                    <a:pt x="17380" y="6025"/>
                  </a:lnTo>
                  <a:lnTo>
                    <a:pt x="17280" y="6634"/>
                  </a:lnTo>
                  <a:lnTo>
                    <a:pt x="17190" y="7260"/>
                  </a:lnTo>
                  <a:lnTo>
                    <a:pt x="17110" y="7904"/>
                  </a:lnTo>
                  <a:lnTo>
                    <a:pt x="17039" y="8548"/>
                  </a:lnTo>
                  <a:lnTo>
                    <a:pt x="16974" y="9209"/>
                  </a:lnTo>
                  <a:lnTo>
                    <a:pt x="16924" y="9879"/>
                  </a:lnTo>
                  <a:lnTo>
                    <a:pt x="16879" y="10559"/>
                  </a:lnTo>
                  <a:lnTo>
                    <a:pt x="16849" y="11247"/>
                  </a:lnTo>
                  <a:lnTo>
                    <a:pt x="16824" y="11952"/>
                  </a:lnTo>
                  <a:lnTo>
                    <a:pt x="16814" y="12658"/>
                  </a:lnTo>
                  <a:lnTo>
                    <a:pt x="16809" y="13381"/>
                  </a:lnTo>
                  <a:lnTo>
                    <a:pt x="16819" y="14113"/>
                  </a:lnTo>
                  <a:lnTo>
                    <a:pt x="16839" y="14863"/>
                  </a:lnTo>
                  <a:lnTo>
                    <a:pt x="16874" y="15613"/>
                  </a:lnTo>
                  <a:lnTo>
                    <a:pt x="16914" y="16380"/>
                  </a:lnTo>
                  <a:lnTo>
                    <a:pt x="16969" y="17156"/>
                  </a:lnTo>
                  <a:lnTo>
                    <a:pt x="17039" y="17932"/>
                  </a:lnTo>
                  <a:lnTo>
                    <a:pt x="17120" y="18735"/>
                  </a:lnTo>
                  <a:lnTo>
                    <a:pt x="17215" y="19538"/>
                  </a:lnTo>
                  <a:lnTo>
                    <a:pt x="17320" y="20349"/>
                  </a:lnTo>
                  <a:lnTo>
                    <a:pt x="17441" y="21178"/>
                  </a:lnTo>
                  <a:lnTo>
                    <a:pt x="17441" y="21178"/>
                  </a:lnTo>
                  <a:lnTo>
                    <a:pt x="17561" y="21981"/>
                  </a:lnTo>
                  <a:lnTo>
                    <a:pt x="17676" y="22801"/>
                  </a:lnTo>
                  <a:lnTo>
                    <a:pt x="17782" y="23639"/>
                  </a:lnTo>
                  <a:lnTo>
                    <a:pt x="17887" y="24503"/>
                  </a:lnTo>
                  <a:lnTo>
                    <a:pt x="17987" y="25377"/>
                  </a:lnTo>
                  <a:lnTo>
                    <a:pt x="18083" y="26259"/>
                  </a:lnTo>
                  <a:lnTo>
                    <a:pt x="18168" y="27167"/>
                  </a:lnTo>
                  <a:lnTo>
                    <a:pt x="18253" y="28084"/>
                  </a:lnTo>
                  <a:lnTo>
                    <a:pt x="18333" y="29019"/>
                  </a:lnTo>
                  <a:lnTo>
                    <a:pt x="18414" y="29963"/>
                  </a:lnTo>
                  <a:lnTo>
                    <a:pt x="18484" y="30916"/>
                  </a:lnTo>
                  <a:lnTo>
                    <a:pt x="18549" y="31886"/>
                  </a:lnTo>
                  <a:lnTo>
                    <a:pt x="18614" y="32874"/>
                  </a:lnTo>
                  <a:lnTo>
                    <a:pt x="18674" y="33862"/>
                  </a:lnTo>
                  <a:lnTo>
                    <a:pt x="18730" y="34867"/>
                  </a:lnTo>
                  <a:lnTo>
                    <a:pt x="18780" y="35881"/>
                  </a:lnTo>
                  <a:lnTo>
                    <a:pt x="18825" y="36905"/>
                  </a:lnTo>
                  <a:lnTo>
                    <a:pt x="18870" y="37936"/>
                  </a:lnTo>
                  <a:lnTo>
                    <a:pt x="18910" y="38977"/>
                  </a:lnTo>
                  <a:lnTo>
                    <a:pt x="18945" y="40018"/>
                  </a:lnTo>
                  <a:lnTo>
                    <a:pt x="18980" y="41076"/>
                  </a:lnTo>
                  <a:lnTo>
                    <a:pt x="19011" y="42135"/>
                  </a:lnTo>
                  <a:lnTo>
                    <a:pt x="19036" y="43202"/>
                  </a:lnTo>
                  <a:lnTo>
                    <a:pt x="19056" y="44269"/>
                  </a:lnTo>
                  <a:lnTo>
                    <a:pt x="19076" y="45354"/>
                  </a:lnTo>
                  <a:lnTo>
                    <a:pt x="19091" y="46430"/>
                  </a:lnTo>
                  <a:lnTo>
                    <a:pt x="19116" y="48600"/>
                  </a:lnTo>
                  <a:lnTo>
                    <a:pt x="19131" y="50779"/>
                  </a:lnTo>
                  <a:lnTo>
                    <a:pt x="19131" y="52966"/>
                  </a:lnTo>
                  <a:lnTo>
                    <a:pt x="19121" y="55153"/>
                  </a:lnTo>
                  <a:lnTo>
                    <a:pt x="19101" y="57332"/>
                  </a:lnTo>
                  <a:lnTo>
                    <a:pt x="19076" y="59502"/>
                  </a:lnTo>
                  <a:lnTo>
                    <a:pt x="19041" y="61663"/>
                  </a:lnTo>
                  <a:lnTo>
                    <a:pt x="19000" y="63806"/>
                  </a:lnTo>
                  <a:lnTo>
                    <a:pt x="18950" y="65923"/>
                  </a:lnTo>
                  <a:lnTo>
                    <a:pt x="18895" y="68013"/>
                  </a:lnTo>
                  <a:lnTo>
                    <a:pt x="18830" y="70068"/>
                  </a:lnTo>
                  <a:lnTo>
                    <a:pt x="18765" y="72088"/>
                  </a:lnTo>
                  <a:lnTo>
                    <a:pt x="18695" y="74073"/>
                  </a:lnTo>
                  <a:lnTo>
                    <a:pt x="18624" y="76004"/>
                  </a:lnTo>
                  <a:lnTo>
                    <a:pt x="18544" y="77892"/>
                  </a:lnTo>
                  <a:lnTo>
                    <a:pt x="18469" y="79727"/>
                  </a:lnTo>
                  <a:lnTo>
                    <a:pt x="18389" y="81491"/>
                  </a:lnTo>
                  <a:lnTo>
                    <a:pt x="18308" y="83202"/>
                  </a:lnTo>
                  <a:lnTo>
                    <a:pt x="18223" y="84833"/>
                  </a:lnTo>
                  <a:lnTo>
                    <a:pt x="18223" y="84833"/>
                  </a:lnTo>
                  <a:lnTo>
                    <a:pt x="18017" y="84930"/>
                  </a:lnTo>
                  <a:lnTo>
                    <a:pt x="17812" y="85019"/>
                  </a:lnTo>
                  <a:lnTo>
                    <a:pt x="17601" y="85098"/>
                  </a:lnTo>
                  <a:lnTo>
                    <a:pt x="17385" y="85160"/>
                  </a:lnTo>
                  <a:lnTo>
                    <a:pt x="17170" y="85213"/>
                  </a:lnTo>
                  <a:lnTo>
                    <a:pt x="16954" y="85257"/>
                  </a:lnTo>
                  <a:lnTo>
                    <a:pt x="16728" y="85283"/>
                  </a:lnTo>
                  <a:lnTo>
                    <a:pt x="16508" y="85292"/>
                  </a:lnTo>
                  <a:lnTo>
                    <a:pt x="16282" y="85301"/>
                  </a:lnTo>
                  <a:lnTo>
                    <a:pt x="16051" y="85283"/>
                  </a:lnTo>
                  <a:lnTo>
                    <a:pt x="15820" y="85266"/>
                  </a:lnTo>
                  <a:lnTo>
                    <a:pt x="15585" y="85221"/>
                  </a:lnTo>
                  <a:lnTo>
                    <a:pt x="15349" y="85169"/>
                  </a:lnTo>
                  <a:lnTo>
                    <a:pt x="15113" y="85107"/>
                  </a:lnTo>
                  <a:lnTo>
                    <a:pt x="14873" y="85019"/>
                  </a:lnTo>
                  <a:lnTo>
                    <a:pt x="14627" y="84922"/>
                  </a:lnTo>
                  <a:lnTo>
                    <a:pt x="14386" y="84816"/>
                  </a:lnTo>
                  <a:lnTo>
                    <a:pt x="14135" y="84683"/>
                  </a:lnTo>
                  <a:lnTo>
                    <a:pt x="13889" y="84542"/>
                  </a:lnTo>
                  <a:lnTo>
                    <a:pt x="13639" y="84384"/>
                  </a:lnTo>
                  <a:lnTo>
                    <a:pt x="13383" y="84207"/>
                  </a:lnTo>
                  <a:lnTo>
                    <a:pt x="13127" y="84013"/>
                  </a:lnTo>
                  <a:lnTo>
                    <a:pt x="12871" y="83810"/>
                  </a:lnTo>
                  <a:lnTo>
                    <a:pt x="12610" y="83581"/>
                  </a:lnTo>
                  <a:lnTo>
                    <a:pt x="12350" y="83334"/>
                  </a:lnTo>
                  <a:lnTo>
                    <a:pt x="12089" y="83069"/>
                  </a:lnTo>
                  <a:lnTo>
                    <a:pt x="11823" y="82796"/>
                  </a:lnTo>
                  <a:lnTo>
                    <a:pt x="11557" y="82496"/>
                  </a:lnTo>
                  <a:lnTo>
                    <a:pt x="11291" y="82179"/>
                  </a:lnTo>
                  <a:lnTo>
                    <a:pt x="11020" y="81843"/>
                  </a:lnTo>
                  <a:lnTo>
                    <a:pt x="10750" y="81482"/>
                  </a:lnTo>
                  <a:lnTo>
                    <a:pt x="10479" y="81111"/>
                  </a:lnTo>
                  <a:lnTo>
                    <a:pt x="10479" y="81111"/>
                  </a:lnTo>
                  <a:lnTo>
                    <a:pt x="10308" y="80855"/>
                  </a:lnTo>
                  <a:lnTo>
                    <a:pt x="10138" y="80600"/>
                  </a:lnTo>
                  <a:lnTo>
                    <a:pt x="9967" y="80317"/>
                  </a:lnTo>
                  <a:lnTo>
                    <a:pt x="9802" y="80026"/>
                  </a:lnTo>
                  <a:lnTo>
                    <a:pt x="9636" y="79727"/>
                  </a:lnTo>
                  <a:lnTo>
                    <a:pt x="9471" y="79409"/>
                  </a:lnTo>
                  <a:lnTo>
                    <a:pt x="9305" y="79083"/>
                  </a:lnTo>
                  <a:lnTo>
                    <a:pt x="9144" y="78739"/>
                  </a:lnTo>
                  <a:lnTo>
                    <a:pt x="8984" y="78386"/>
                  </a:lnTo>
                  <a:lnTo>
                    <a:pt x="8829" y="78024"/>
                  </a:lnTo>
                  <a:lnTo>
                    <a:pt x="8668" y="77654"/>
                  </a:lnTo>
                  <a:lnTo>
                    <a:pt x="8518" y="77266"/>
                  </a:lnTo>
                  <a:lnTo>
                    <a:pt x="8362" y="76869"/>
                  </a:lnTo>
                  <a:lnTo>
                    <a:pt x="8212" y="76463"/>
                  </a:lnTo>
                  <a:lnTo>
                    <a:pt x="8061" y="76048"/>
                  </a:lnTo>
                  <a:lnTo>
                    <a:pt x="7911" y="75616"/>
                  </a:lnTo>
                  <a:lnTo>
                    <a:pt x="7760" y="75175"/>
                  </a:lnTo>
                  <a:lnTo>
                    <a:pt x="7615" y="74734"/>
                  </a:lnTo>
                  <a:lnTo>
                    <a:pt x="7469" y="74276"/>
                  </a:lnTo>
                  <a:lnTo>
                    <a:pt x="7329" y="73808"/>
                  </a:lnTo>
                  <a:lnTo>
                    <a:pt x="7188" y="73332"/>
                  </a:lnTo>
                  <a:lnTo>
                    <a:pt x="7048" y="72856"/>
                  </a:lnTo>
                  <a:lnTo>
                    <a:pt x="6907" y="72362"/>
                  </a:lnTo>
                  <a:lnTo>
                    <a:pt x="6772" y="71859"/>
                  </a:lnTo>
                  <a:lnTo>
                    <a:pt x="6637" y="71356"/>
                  </a:lnTo>
                  <a:lnTo>
                    <a:pt x="6501" y="70836"/>
                  </a:lnTo>
                  <a:lnTo>
                    <a:pt x="6371" y="70315"/>
                  </a:lnTo>
                  <a:lnTo>
                    <a:pt x="6240" y="69786"/>
                  </a:lnTo>
                  <a:lnTo>
                    <a:pt x="5980" y="68710"/>
                  </a:lnTo>
                  <a:lnTo>
                    <a:pt x="5729" y="67599"/>
                  </a:lnTo>
                  <a:lnTo>
                    <a:pt x="5483" y="66470"/>
                  </a:lnTo>
                  <a:lnTo>
                    <a:pt x="5242" y="65323"/>
                  </a:lnTo>
                  <a:lnTo>
                    <a:pt x="5006" y="64150"/>
                  </a:lnTo>
                  <a:lnTo>
                    <a:pt x="4781" y="62959"/>
                  </a:lnTo>
                  <a:lnTo>
                    <a:pt x="4555" y="61760"/>
                  </a:lnTo>
                  <a:lnTo>
                    <a:pt x="4339" y="60543"/>
                  </a:lnTo>
                  <a:lnTo>
                    <a:pt x="4129" y="59308"/>
                  </a:lnTo>
                  <a:lnTo>
                    <a:pt x="3918" y="58073"/>
                  </a:lnTo>
                  <a:lnTo>
                    <a:pt x="3717" y="56820"/>
                  </a:lnTo>
                  <a:lnTo>
                    <a:pt x="3527" y="55568"/>
                  </a:lnTo>
                  <a:lnTo>
                    <a:pt x="3336" y="54307"/>
                  </a:lnTo>
                  <a:lnTo>
                    <a:pt x="3151" y="53045"/>
                  </a:lnTo>
                  <a:lnTo>
                    <a:pt x="2975" y="51784"/>
                  </a:lnTo>
                  <a:lnTo>
                    <a:pt x="2800" y="50532"/>
                  </a:lnTo>
                  <a:lnTo>
                    <a:pt x="2634" y="49270"/>
                  </a:lnTo>
                  <a:lnTo>
                    <a:pt x="2474" y="48027"/>
                  </a:lnTo>
                  <a:lnTo>
                    <a:pt x="2318" y="46783"/>
                  </a:lnTo>
                  <a:lnTo>
                    <a:pt x="2163" y="45548"/>
                  </a:lnTo>
                  <a:lnTo>
                    <a:pt x="2017" y="44331"/>
                  </a:lnTo>
                  <a:lnTo>
                    <a:pt x="1877" y="43123"/>
                  </a:lnTo>
                  <a:lnTo>
                    <a:pt x="1741" y="41932"/>
                  </a:lnTo>
                  <a:lnTo>
                    <a:pt x="1616" y="40750"/>
                  </a:lnTo>
                  <a:lnTo>
                    <a:pt x="1370" y="38466"/>
                  </a:lnTo>
                  <a:lnTo>
                    <a:pt x="1149" y="36269"/>
                  </a:lnTo>
                  <a:lnTo>
                    <a:pt x="944" y="34179"/>
                  </a:lnTo>
                  <a:lnTo>
                    <a:pt x="763" y="32221"/>
                  </a:lnTo>
                  <a:lnTo>
                    <a:pt x="598" y="30395"/>
                  </a:lnTo>
                  <a:lnTo>
                    <a:pt x="457" y="28728"/>
                  </a:lnTo>
                  <a:lnTo>
                    <a:pt x="337" y="27229"/>
                  </a:lnTo>
                  <a:lnTo>
                    <a:pt x="231" y="25923"/>
                  </a:lnTo>
                  <a:lnTo>
                    <a:pt x="146" y="24821"/>
                  </a:lnTo>
                  <a:lnTo>
                    <a:pt x="36" y="23277"/>
                  </a:lnTo>
                  <a:lnTo>
                    <a:pt x="1" y="22739"/>
                  </a:lnTo>
                  <a:lnTo>
                    <a:pt x="6270" y="20367"/>
                  </a:lnTo>
                  <a:lnTo>
                    <a:pt x="15876" y="60957"/>
                  </a:lnTo>
                  <a:lnTo>
                    <a:pt x="15876" y="60957"/>
                  </a:lnTo>
                  <a:lnTo>
                    <a:pt x="15841" y="59387"/>
                  </a:lnTo>
                  <a:lnTo>
                    <a:pt x="15795" y="57729"/>
                  </a:lnTo>
                  <a:lnTo>
                    <a:pt x="15745" y="56000"/>
                  </a:lnTo>
                  <a:lnTo>
                    <a:pt x="15690" y="54192"/>
                  </a:lnTo>
                  <a:lnTo>
                    <a:pt x="15565" y="50399"/>
                  </a:lnTo>
                  <a:lnTo>
                    <a:pt x="15499" y="48415"/>
                  </a:lnTo>
                  <a:lnTo>
                    <a:pt x="15439" y="46386"/>
                  </a:lnTo>
                  <a:lnTo>
                    <a:pt x="15379" y="44313"/>
                  </a:lnTo>
                  <a:lnTo>
                    <a:pt x="15324" y="42214"/>
                  </a:lnTo>
                  <a:lnTo>
                    <a:pt x="15279" y="40080"/>
                  </a:lnTo>
                  <a:lnTo>
                    <a:pt x="15239" y="37928"/>
                  </a:lnTo>
                  <a:lnTo>
                    <a:pt x="15214" y="35758"/>
                  </a:lnTo>
                  <a:lnTo>
                    <a:pt x="15204" y="34673"/>
                  </a:lnTo>
                  <a:lnTo>
                    <a:pt x="15194" y="33579"/>
                  </a:lnTo>
                  <a:lnTo>
                    <a:pt x="15194" y="32494"/>
                  </a:lnTo>
                  <a:lnTo>
                    <a:pt x="15194" y="31401"/>
                  </a:lnTo>
                  <a:lnTo>
                    <a:pt x="15194" y="30316"/>
                  </a:lnTo>
                  <a:lnTo>
                    <a:pt x="15204" y="29231"/>
                  </a:lnTo>
                  <a:lnTo>
                    <a:pt x="15219" y="28146"/>
                  </a:lnTo>
                  <a:lnTo>
                    <a:pt x="15234" y="27061"/>
                  </a:lnTo>
                  <a:lnTo>
                    <a:pt x="15254" y="25985"/>
                  </a:lnTo>
                  <a:lnTo>
                    <a:pt x="15284" y="24909"/>
                  </a:lnTo>
                  <a:lnTo>
                    <a:pt x="15314" y="23842"/>
                  </a:lnTo>
                  <a:lnTo>
                    <a:pt x="15354" y="22783"/>
                  </a:lnTo>
                  <a:lnTo>
                    <a:pt x="15394" y="21725"/>
                  </a:lnTo>
                  <a:lnTo>
                    <a:pt x="15444" y="20684"/>
                  </a:lnTo>
                  <a:lnTo>
                    <a:pt x="15499" y="19643"/>
                  </a:lnTo>
                  <a:lnTo>
                    <a:pt x="15560" y="18620"/>
                  </a:lnTo>
                  <a:lnTo>
                    <a:pt x="15625" y="17597"/>
                  </a:lnTo>
                  <a:lnTo>
                    <a:pt x="15700" y="16592"/>
                  </a:lnTo>
                  <a:lnTo>
                    <a:pt x="15785" y="15595"/>
                  </a:lnTo>
                  <a:lnTo>
                    <a:pt x="15871" y="14616"/>
                  </a:lnTo>
                  <a:lnTo>
                    <a:pt x="15966" y="13646"/>
                  </a:lnTo>
                  <a:lnTo>
                    <a:pt x="16071" y="12693"/>
                  </a:lnTo>
                  <a:lnTo>
                    <a:pt x="16182" y="11758"/>
                  </a:lnTo>
                  <a:lnTo>
                    <a:pt x="16302" y="10832"/>
                  </a:lnTo>
                  <a:lnTo>
                    <a:pt x="16427" y="9924"/>
                  </a:lnTo>
                  <a:lnTo>
                    <a:pt x="16563" y="9033"/>
                  </a:lnTo>
                  <a:lnTo>
                    <a:pt x="16708" y="8160"/>
                  </a:lnTo>
                  <a:lnTo>
                    <a:pt x="16864" y="7313"/>
                  </a:lnTo>
                  <a:lnTo>
                    <a:pt x="16944" y="6889"/>
                  </a:lnTo>
                  <a:lnTo>
                    <a:pt x="17024" y="6475"/>
                  </a:lnTo>
                  <a:lnTo>
                    <a:pt x="17110" y="6069"/>
                  </a:lnTo>
                  <a:lnTo>
                    <a:pt x="17200" y="5663"/>
                  </a:lnTo>
                  <a:lnTo>
                    <a:pt x="17290" y="5266"/>
                  </a:lnTo>
                  <a:lnTo>
                    <a:pt x="17380" y="4878"/>
                  </a:lnTo>
                  <a:lnTo>
                    <a:pt x="17476" y="4490"/>
                  </a:lnTo>
                  <a:lnTo>
                    <a:pt x="17571" y="4111"/>
                  </a:lnTo>
                  <a:lnTo>
                    <a:pt x="17671" y="3732"/>
                  </a:lnTo>
                  <a:lnTo>
                    <a:pt x="17772" y="3361"/>
                  </a:lnTo>
                  <a:lnTo>
                    <a:pt x="17877" y="3000"/>
                  </a:lnTo>
                  <a:lnTo>
                    <a:pt x="17987" y="2638"/>
                  </a:lnTo>
                  <a:lnTo>
                    <a:pt x="18093" y="2285"/>
                  </a:lnTo>
                  <a:lnTo>
                    <a:pt x="18208" y="1941"/>
                  </a:lnTo>
                  <a:lnTo>
                    <a:pt x="18323" y="1597"/>
                  </a:lnTo>
                  <a:lnTo>
                    <a:pt x="18439" y="1271"/>
                  </a:lnTo>
                  <a:lnTo>
                    <a:pt x="18559" y="945"/>
                  </a:lnTo>
                  <a:lnTo>
                    <a:pt x="18684" y="618"/>
                  </a:lnTo>
                  <a:lnTo>
                    <a:pt x="18810" y="310"/>
                  </a:lnTo>
                  <a:lnTo>
                    <a:pt x="18940" y="1"/>
                  </a:ln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2"/>
            <p:cNvSpPr/>
            <p:nvPr/>
          </p:nvSpPr>
          <p:spPr>
            <a:xfrm>
              <a:off x="2908525" y="-4348825"/>
              <a:ext cx="1623250" cy="3525225"/>
            </a:xfrm>
            <a:custGeom>
              <a:avLst/>
              <a:gdLst/>
              <a:ahLst/>
              <a:cxnLst/>
              <a:rect l="l" t="t" r="r" b="b"/>
              <a:pathLst>
                <a:path w="64930" h="141009" extrusionOk="0">
                  <a:moveTo>
                    <a:pt x="39680" y="0"/>
                  </a:moveTo>
                  <a:lnTo>
                    <a:pt x="36716" y="4093"/>
                  </a:lnTo>
                  <a:lnTo>
                    <a:pt x="33380" y="8715"/>
                  </a:lnTo>
                  <a:lnTo>
                    <a:pt x="31645" y="11132"/>
                  </a:lnTo>
                  <a:lnTo>
                    <a:pt x="29894" y="13575"/>
                  </a:lnTo>
                  <a:lnTo>
                    <a:pt x="28164" y="16000"/>
                  </a:lnTo>
                  <a:lnTo>
                    <a:pt x="26478" y="18382"/>
                  </a:lnTo>
                  <a:lnTo>
                    <a:pt x="24863" y="20666"/>
                  </a:lnTo>
                  <a:lnTo>
                    <a:pt x="23349" y="22836"/>
                  </a:lnTo>
                  <a:lnTo>
                    <a:pt x="21964" y="24838"/>
                  </a:lnTo>
                  <a:lnTo>
                    <a:pt x="21327" y="25764"/>
                  </a:lnTo>
                  <a:lnTo>
                    <a:pt x="20730" y="26637"/>
                  </a:lnTo>
                  <a:lnTo>
                    <a:pt x="20184" y="27458"/>
                  </a:lnTo>
                  <a:lnTo>
                    <a:pt x="19682" y="28207"/>
                  </a:lnTo>
                  <a:lnTo>
                    <a:pt x="19236" y="28895"/>
                  </a:lnTo>
                  <a:lnTo>
                    <a:pt x="18844" y="29504"/>
                  </a:lnTo>
                  <a:lnTo>
                    <a:pt x="18513" y="30033"/>
                  </a:lnTo>
                  <a:lnTo>
                    <a:pt x="18243" y="30492"/>
                  </a:lnTo>
                  <a:lnTo>
                    <a:pt x="18132" y="30686"/>
                  </a:lnTo>
                  <a:lnTo>
                    <a:pt x="18042" y="30853"/>
                  </a:lnTo>
                  <a:lnTo>
                    <a:pt x="17967" y="31003"/>
                  </a:lnTo>
                  <a:lnTo>
                    <a:pt x="17906" y="31127"/>
                  </a:lnTo>
                  <a:lnTo>
                    <a:pt x="17791" y="31409"/>
                  </a:lnTo>
                  <a:lnTo>
                    <a:pt x="17671" y="31709"/>
                  </a:lnTo>
                  <a:lnTo>
                    <a:pt x="17550" y="32018"/>
                  </a:lnTo>
                  <a:lnTo>
                    <a:pt x="17430" y="32353"/>
                  </a:lnTo>
                  <a:lnTo>
                    <a:pt x="17310" y="32688"/>
                  </a:lnTo>
                  <a:lnTo>
                    <a:pt x="17184" y="33050"/>
                  </a:lnTo>
                  <a:lnTo>
                    <a:pt x="17064" y="33420"/>
                  </a:lnTo>
                  <a:lnTo>
                    <a:pt x="16938" y="33808"/>
                  </a:lnTo>
                  <a:lnTo>
                    <a:pt x="16813" y="34214"/>
                  </a:lnTo>
                  <a:lnTo>
                    <a:pt x="16688" y="34629"/>
                  </a:lnTo>
                  <a:lnTo>
                    <a:pt x="16432" y="35502"/>
                  </a:lnTo>
                  <a:lnTo>
                    <a:pt x="16171" y="36428"/>
                  </a:lnTo>
                  <a:lnTo>
                    <a:pt x="15905" y="37407"/>
                  </a:lnTo>
                  <a:lnTo>
                    <a:pt x="15639" y="38439"/>
                  </a:lnTo>
                  <a:lnTo>
                    <a:pt x="15373" y="39524"/>
                  </a:lnTo>
                  <a:lnTo>
                    <a:pt x="15098" y="40653"/>
                  </a:lnTo>
                  <a:lnTo>
                    <a:pt x="14822" y="41826"/>
                  </a:lnTo>
                  <a:lnTo>
                    <a:pt x="14546" y="43052"/>
                  </a:lnTo>
                  <a:lnTo>
                    <a:pt x="14265" y="44322"/>
                  </a:lnTo>
                  <a:lnTo>
                    <a:pt x="13984" y="45627"/>
                  </a:lnTo>
                  <a:lnTo>
                    <a:pt x="13698" y="46986"/>
                  </a:lnTo>
                  <a:lnTo>
                    <a:pt x="13407" y="48370"/>
                  </a:lnTo>
                  <a:lnTo>
                    <a:pt x="13121" y="49808"/>
                  </a:lnTo>
                  <a:lnTo>
                    <a:pt x="12830" y="51272"/>
                  </a:lnTo>
                  <a:lnTo>
                    <a:pt x="12535" y="52772"/>
                  </a:lnTo>
                  <a:lnTo>
                    <a:pt x="12239" y="54315"/>
                  </a:lnTo>
                  <a:lnTo>
                    <a:pt x="11943" y="55885"/>
                  </a:lnTo>
                  <a:lnTo>
                    <a:pt x="11647" y="57482"/>
                  </a:lnTo>
                  <a:lnTo>
                    <a:pt x="11346" y="59113"/>
                  </a:lnTo>
                  <a:lnTo>
                    <a:pt x="11050" y="60772"/>
                  </a:lnTo>
                  <a:lnTo>
                    <a:pt x="10749" y="62456"/>
                  </a:lnTo>
                  <a:lnTo>
                    <a:pt x="10448" y="64167"/>
                  </a:lnTo>
                  <a:lnTo>
                    <a:pt x="10142" y="65905"/>
                  </a:lnTo>
                  <a:lnTo>
                    <a:pt x="9841" y="67660"/>
                  </a:lnTo>
                  <a:lnTo>
                    <a:pt x="9535" y="69442"/>
                  </a:lnTo>
                  <a:lnTo>
                    <a:pt x="8933" y="73058"/>
                  </a:lnTo>
                  <a:lnTo>
                    <a:pt x="8326" y="76736"/>
                  </a:lnTo>
                  <a:lnTo>
                    <a:pt x="7719" y="80476"/>
                  </a:lnTo>
                  <a:lnTo>
                    <a:pt x="7118" y="84260"/>
                  </a:lnTo>
                  <a:lnTo>
                    <a:pt x="6521" y="88070"/>
                  </a:lnTo>
                  <a:lnTo>
                    <a:pt x="5924" y="91907"/>
                  </a:lnTo>
                  <a:lnTo>
                    <a:pt x="5337" y="95752"/>
                  </a:lnTo>
                  <a:lnTo>
                    <a:pt x="4755" y="99589"/>
                  </a:lnTo>
                  <a:lnTo>
                    <a:pt x="4183" y="103417"/>
                  </a:lnTo>
                  <a:lnTo>
                    <a:pt x="3617" y="107219"/>
                  </a:lnTo>
                  <a:lnTo>
                    <a:pt x="3065" y="110976"/>
                  </a:lnTo>
                  <a:lnTo>
                    <a:pt x="2523" y="114698"/>
                  </a:lnTo>
                  <a:lnTo>
                    <a:pt x="1991" y="118350"/>
                  </a:lnTo>
                  <a:lnTo>
                    <a:pt x="973" y="125432"/>
                  </a:lnTo>
                  <a:lnTo>
                    <a:pt x="20" y="132127"/>
                  </a:lnTo>
                  <a:lnTo>
                    <a:pt x="10" y="132224"/>
                  </a:lnTo>
                  <a:lnTo>
                    <a:pt x="5" y="132321"/>
                  </a:lnTo>
                  <a:lnTo>
                    <a:pt x="0" y="132418"/>
                  </a:lnTo>
                  <a:lnTo>
                    <a:pt x="0" y="132515"/>
                  </a:lnTo>
                  <a:lnTo>
                    <a:pt x="0" y="132612"/>
                  </a:lnTo>
                  <a:lnTo>
                    <a:pt x="10" y="132718"/>
                  </a:lnTo>
                  <a:lnTo>
                    <a:pt x="20" y="132824"/>
                  </a:lnTo>
                  <a:lnTo>
                    <a:pt x="35" y="132930"/>
                  </a:lnTo>
                  <a:lnTo>
                    <a:pt x="70" y="133141"/>
                  </a:lnTo>
                  <a:lnTo>
                    <a:pt x="121" y="133362"/>
                  </a:lnTo>
                  <a:lnTo>
                    <a:pt x="186" y="133582"/>
                  </a:lnTo>
                  <a:lnTo>
                    <a:pt x="261" y="133812"/>
                  </a:lnTo>
                  <a:lnTo>
                    <a:pt x="351" y="134041"/>
                  </a:lnTo>
                  <a:lnTo>
                    <a:pt x="447" y="134279"/>
                  </a:lnTo>
                  <a:lnTo>
                    <a:pt x="557" y="134508"/>
                  </a:lnTo>
                  <a:lnTo>
                    <a:pt x="677" y="134746"/>
                  </a:lnTo>
                  <a:lnTo>
                    <a:pt x="813" y="134993"/>
                  </a:lnTo>
                  <a:lnTo>
                    <a:pt x="953" y="135232"/>
                  </a:lnTo>
                  <a:lnTo>
                    <a:pt x="1099" y="135479"/>
                  </a:lnTo>
                  <a:lnTo>
                    <a:pt x="1259" y="135717"/>
                  </a:lnTo>
                  <a:lnTo>
                    <a:pt x="1425" y="135964"/>
                  </a:lnTo>
                  <a:lnTo>
                    <a:pt x="1600" y="136211"/>
                  </a:lnTo>
                  <a:lnTo>
                    <a:pt x="1781" y="136449"/>
                  </a:lnTo>
                  <a:lnTo>
                    <a:pt x="1971" y="136687"/>
                  </a:lnTo>
                  <a:lnTo>
                    <a:pt x="2167" y="136925"/>
                  </a:lnTo>
                  <a:lnTo>
                    <a:pt x="2373" y="137163"/>
                  </a:lnTo>
                  <a:lnTo>
                    <a:pt x="2578" y="137401"/>
                  </a:lnTo>
                  <a:lnTo>
                    <a:pt x="2794" y="137631"/>
                  </a:lnTo>
                  <a:lnTo>
                    <a:pt x="3010" y="137851"/>
                  </a:lnTo>
                  <a:lnTo>
                    <a:pt x="3235" y="138081"/>
                  </a:lnTo>
                  <a:lnTo>
                    <a:pt x="3461" y="138292"/>
                  </a:lnTo>
                  <a:lnTo>
                    <a:pt x="3692" y="138504"/>
                  </a:lnTo>
                  <a:lnTo>
                    <a:pt x="3928" y="138716"/>
                  </a:lnTo>
                  <a:lnTo>
                    <a:pt x="4163" y="138918"/>
                  </a:lnTo>
                  <a:lnTo>
                    <a:pt x="4404" y="139112"/>
                  </a:lnTo>
                  <a:lnTo>
                    <a:pt x="4645" y="139298"/>
                  </a:lnTo>
                  <a:lnTo>
                    <a:pt x="4886" y="139483"/>
                  </a:lnTo>
                  <a:lnTo>
                    <a:pt x="5126" y="139651"/>
                  </a:lnTo>
                  <a:lnTo>
                    <a:pt x="5372" y="139818"/>
                  </a:lnTo>
                  <a:lnTo>
                    <a:pt x="5618" y="139977"/>
                  </a:lnTo>
                  <a:lnTo>
                    <a:pt x="5864" y="140118"/>
                  </a:lnTo>
                  <a:lnTo>
                    <a:pt x="6104" y="140259"/>
                  </a:lnTo>
                  <a:lnTo>
                    <a:pt x="6350" y="140391"/>
                  </a:lnTo>
                  <a:lnTo>
                    <a:pt x="6591" y="140506"/>
                  </a:lnTo>
                  <a:lnTo>
                    <a:pt x="6827" y="140612"/>
                  </a:lnTo>
                  <a:lnTo>
                    <a:pt x="7062" y="140709"/>
                  </a:lnTo>
                  <a:lnTo>
                    <a:pt x="7298" y="140788"/>
                  </a:lnTo>
                  <a:lnTo>
                    <a:pt x="7529" y="140859"/>
                  </a:lnTo>
                  <a:lnTo>
                    <a:pt x="7755" y="140912"/>
                  </a:lnTo>
                  <a:lnTo>
                    <a:pt x="7980" y="140965"/>
                  </a:lnTo>
                  <a:lnTo>
                    <a:pt x="8196" y="140991"/>
                  </a:lnTo>
                  <a:lnTo>
                    <a:pt x="8412" y="141009"/>
                  </a:lnTo>
                  <a:lnTo>
                    <a:pt x="8617" y="141009"/>
                  </a:lnTo>
                  <a:lnTo>
                    <a:pt x="8823" y="141000"/>
                  </a:lnTo>
                  <a:lnTo>
                    <a:pt x="9019" y="140974"/>
                  </a:lnTo>
                  <a:lnTo>
                    <a:pt x="9209" y="140929"/>
                  </a:lnTo>
                  <a:lnTo>
                    <a:pt x="9390" y="140868"/>
                  </a:lnTo>
                  <a:lnTo>
                    <a:pt x="9565" y="140788"/>
                  </a:lnTo>
                  <a:lnTo>
                    <a:pt x="9650" y="140744"/>
                  </a:lnTo>
                  <a:lnTo>
                    <a:pt x="9731" y="140691"/>
                  </a:lnTo>
                  <a:lnTo>
                    <a:pt x="9811" y="140638"/>
                  </a:lnTo>
                  <a:lnTo>
                    <a:pt x="9891" y="140585"/>
                  </a:lnTo>
                  <a:lnTo>
                    <a:pt x="9966" y="140515"/>
                  </a:lnTo>
                  <a:lnTo>
                    <a:pt x="10042" y="140453"/>
                  </a:lnTo>
                  <a:lnTo>
                    <a:pt x="10112" y="140383"/>
                  </a:lnTo>
                  <a:lnTo>
                    <a:pt x="10182" y="140303"/>
                  </a:lnTo>
                  <a:lnTo>
                    <a:pt x="10247" y="140224"/>
                  </a:lnTo>
                  <a:lnTo>
                    <a:pt x="10313" y="140136"/>
                  </a:lnTo>
                  <a:lnTo>
                    <a:pt x="10373" y="140039"/>
                  </a:lnTo>
                  <a:lnTo>
                    <a:pt x="10433" y="139942"/>
                  </a:lnTo>
                  <a:lnTo>
                    <a:pt x="10488" y="139845"/>
                  </a:lnTo>
                  <a:lnTo>
                    <a:pt x="10543" y="139739"/>
                  </a:lnTo>
                  <a:lnTo>
                    <a:pt x="10593" y="139624"/>
                  </a:lnTo>
                  <a:lnTo>
                    <a:pt x="10639" y="139509"/>
                  </a:lnTo>
                  <a:lnTo>
                    <a:pt x="10684" y="139386"/>
                  </a:lnTo>
                  <a:lnTo>
                    <a:pt x="10729" y="139262"/>
                  </a:lnTo>
                  <a:lnTo>
                    <a:pt x="10769" y="139130"/>
                  </a:lnTo>
                  <a:lnTo>
                    <a:pt x="10804" y="138989"/>
                  </a:lnTo>
                  <a:lnTo>
                    <a:pt x="23479" y="70465"/>
                  </a:lnTo>
                  <a:lnTo>
                    <a:pt x="23584" y="69909"/>
                  </a:lnTo>
                  <a:lnTo>
                    <a:pt x="23700" y="69362"/>
                  </a:lnTo>
                  <a:lnTo>
                    <a:pt x="23825" y="68824"/>
                  </a:lnTo>
                  <a:lnTo>
                    <a:pt x="23955" y="68286"/>
                  </a:lnTo>
                  <a:lnTo>
                    <a:pt x="24091" y="67766"/>
                  </a:lnTo>
                  <a:lnTo>
                    <a:pt x="24241" y="67246"/>
                  </a:lnTo>
                  <a:lnTo>
                    <a:pt x="24392" y="66734"/>
                  </a:lnTo>
                  <a:lnTo>
                    <a:pt x="24552" y="66231"/>
                  </a:lnTo>
                  <a:lnTo>
                    <a:pt x="24723" y="65737"/>
                  </a:lnTo>
                  <a:lnTo>
                    <a:pt x="24898" y="65252"/>
                  </a:lnTo>
                  <a:lnTo>
                    <a:pt x="25079" y="64776"/>
                  </a:lnTo>
                  <a:lnTo>
                    <a:pt x="25270" y="64300"/>
                  </a:lnTo>
                  <a:lnTo>
                    <a:pt x="25465" y="63841"/>
                  </a:lnTo>
                  <a:lnTo>
                    <a:pt x="25666" y="63391"/>
                  </a:lnTo>
                  <a:lnTo>
                    <a:pt x="25877" y="62959"/>
                  </a:lnTo>
                  <a:lnTo>
                    <a:pt x="26092" y="62527"/>
                  </a:lnTo>
                  <a:lnTo>
                    <a:pt x="26313" y="62103"/>
                  </a:lnTo>
                  <a:lnTo>
                    <a:pt x="26544" y="61698"/>
                  </a:lnTo>
                  <a:lnTo>
                    <a:pt x="26774" y="61292"/>
                  </a:lnTo>
                  <a:lnTo>
                    <a:pt x="27015" y="60904"/>
                  </a:lnTo>
                  <a:lnTo>
                    <a:pt x="27261" y="60525"/>
                  </a:lnTo>
                  <a:lnTo>
                    <a:pt x="27517" y="60163"/>
                  </a:lnTo>
                  <a:lnTo>
                    <a:pt x="27772" y="59810"/>
                  </a:lnTo>
                  <a:lnTo>
                    <a:pt x="28033" y="59466"/>
                  </a:lnTo>
                  <a:lnTo>
                    <a:pt x="28304" y="59131"/>
                  </a:lnTo>
                  <a:lnTo>
                    <a:pt x="28575" y="58813"/>
                  </a:lnTo>
                  <a:lnTo>
                    <a:pt x="28856" y="58505"/>
                  </a:lnTo>
                  <a:lnTo>
                    <a:pt x="29142" y="58205"/>
                  </a:lnTo>
                  <a:lnTo>
                    <a:pt x="29428" y="57923"/>
                  </a:lnTo>
                  <a:lnTo>
                    <a:pt x="29724" y="57649"/>
                  </a:lnTo>
                  <a:lnTo>
                    <a:pt x="30020" y="57393"/>
                  </a:lnTo>
                  <a:lnTo>
                    <a:pt x="30325" y="57155"/>
                  </a:lnTo>
                  <a:lnTo>
                    <a:pt x="31228" y="56441"/>
                  </a:lnTo>
                  <a:lnTo>
                    <a:pt x="32186" y="55682"/>
                  </a:lnTo>
                  <a:lnTo>
                    <a:pt x="33200" y="54862"/>
                  </a:lnTo>
                  <a:lnTo>
                    <a:pt x="34258" y="53998"/>
                  </a:lnTo>
                  <a:lnTo>
                    <a:pt x="35356" y="53072"/>
                  </a:lnTo>
                  <a:lnTo>
                    <a:pt x="36490" y="52101"/>
                  </a:lnTo>
                  <a:lnTo>
                    <a:pt x="37659" y="51087"/>
                  </a:lnTo>
                  <a:lnTo>
                    <a:pt x="38857" y="50020"/>
                  </a:lnTo>
                  <a:lnTo>
                    <a:pt x="39469" y="49473"/>
                  </a:lnTo>
                  <a:lnTo>
                    <a:pt x="40081" y="48908"/>
                  </a:lnTo>
                  <a:lnTo>
                    <a:pt x="40703" y="48344"/>
                  </a:lnTo>
                  <a:lnTo>
                    <a:pt x="41325" y="47753"/>
                  </a:lnTo>
                  <a:lnTo>
                    <a:pt x="41952" y="47162"/>
                  </a:lnTo>
                  <a:lnTo>
                    <a:pt x="42584" y="46562"/>
                  </a:lnTo>
                  <a:lnTo>
                    <a:pt x="43216" y="45945"/>
                  </a:lnTo>
                  <a:lnTo>
                    <a:pt x="43853" y="45327"/>
                  </a:lnTo>
                  <a:lnTo>
                    <a:pt x="44495" y="44692"/>
                  </a:lnTo>
                  <a:lnTo>
                    <a:pt x="45132" y="44048"/>
                  </a:lnTo>
                  <a:lnTo>
                    <a:pt x="45774" y="43396"/>
                  </a:lnTo>
                  <a:lnTo>
                    <a:pt x="46411" y="42734"/>
                  </a:lnTo>
                  <a:lnTo>
                    <a:pt x="47053" y="42064"/>
                  </a:lnTo>
                  <a:lnTo>
                    <a:pt x="47690" y="41385"/>
                  </a:lnTo>
                  <a:lnTo>
                    <a:pt x="48327" y="40688"/>
                  </a:lnTo>
                  <a:lnTo>
                    <a:pt x="48964" y="39991"/>
                  </a:lnTo>
                  <a:lnTo>
                    <a:pt x="49596" y="39286"/>
                  </a:lnTo>
                  <a:lnTo>
                    <a:pt x="50223" y="38571"/>
                  </a:lnTo>
                  <a:lnTo>
                    <a:pt x="50850" y="37848"/>
                  </a:lnTo>
                  <a:lnTo>
                    <a:pt x="51472" y="37125"/>
                  </a:lnTo>
                  <a:lnTo>
                    <a:pt x="52089" y="36384"/>
                  </a:lnTo>
                  <a:lnTo>
                    <a:pt x="52701" y="35634"/>
                  </a:lnTo>
                  <a:lnTo>
                    <a:pt x="53303" y="34884"/>
                  </a:lnTo>
                  <a:lnTo>
                    <a:pt x="53905" y="34126"/>
                  </a:lnTo>
                  <a:lnTo>
                    <a:pt x="54496" y="33358"/>
                  </a:lnTo>
                  <a:lnTo>
                    <a:pt x="55078" y="32582"/>
                  </a:lnTo>
                  <a:lnTo>
                    <a:pt x="55655" y="31797"/>
                  </a:lnTo>
                  <a:lnTo>
                    <a:pt x="56227" y="31012"/>
                  </a:lnTo>
                  <a:lnTo>
                    <a:pt x="56784" y="30218"/>
                  </a:lnTo>
                  <a:lnTo>
                    <a:pt x="57330" y="29416"/>
                  </a:lnTo>
                  <a:lnTo>
                    <a:pt x="57872" y="28613"/>
                  </a:lnTo>
                  <a:lnTo>
                    <a:pt x="58399" y="27802"/>
                  </a:lnTo>
                  <a:lnTo>
                    <a:pt x="58915" y="26981"/>
                  </a:lnTo>
                  <a:lnTo>
                    <a:pt x="59422" y="26161"/>
                  </a:lnTo>
                  <a:lnTo>
                    <a:pt x="59913" y="25332"/>
                  </a:lnTo>
                  <a:lnTo>
                    <a:pt x="60390" y="24494"/>
                  </a:lnTo>
                  <a:lnTo>
                    <a:pt x="60856" y="23656"/>
                  </a:lnTo>
                  <a:lnTo>
                    <a:pt x="61087" y="23242"/>
                  </a:lnTo>
                  <a:lnTo>
                    <a:pt x="61308" y="22818"/>
                  </a:lnTo>
                  <a:lnTo>
                    <a:pt x="61529" y="22395"/>
                  </a:lnTo>
                  <a:lnTo>
                    <a:pt x="61744" y="21972"/>
                  </a:lnTo>
                  <a:lnTo>
                    <a:pt x="61960" y="21539"/>
                  </a:lnTo>
                  <a:lnTo>
                    <a:pt x="62166" y="21116"/>
                  </a:lnTo>
                  <a:lnTo>
                    <a:pt x="62371" y="20693"/>
                  </a:lnTo>
                  <a:lnTo>
                    <a:pt x="62572" y="20260"/>
                  </a:lnTo>
                  <a:lnTo>
                    <a:pt x="62772" y="19828"/>
                  </a:lnTo>
                  <a:lnTo>
                    <a:pt x="62963" y="19396"/>
                  </a:lnTo>
                  <a:lnTo>
                    <a:pt x="63154" y="18964"/>
                  </a:lnTo>
                  <a:lnTo>
                    <a:pt x="63339" y="18532"/>
                  </a:lnTo>
                  <a:lnTo>
                    <a:pt x="63515" y="18100"/>
                  </a:lnTo>
                  <a:lnTo>
                    <a:pt x="63695" y="17667"/>
                  </a:lnTo>
                  <a:lnTo>
                    <a:pt x="63866" y="17235"/>
                  </a:lnTo>
                  <a:lnTo>
                    <a:pt x="64031" y="16794"/>
                  </a:lnTo>
                  <a:lnTo>
                    <a:pt x="64192" y="16362"/>
                  </a:lnTo>
                  <a:lnTo>
                    <a:pt x="64352" y="15921"/>
                  </a:lnTo>
                  <a:lnTo>
                    <a:pt x="64503" y="15480"/>
                  </a:lnTo>
                  <a:lnTo>
                    <a:pt x="64648" y="15048"/>
                  </a:lnTo>
                  <a:lnTo>
                    <a:pt x="64794" y="14607"/>
                  </a:lnTo>
                  <a:lnTo>
                    <a:pt x="64929" y="14166"/>
                  </a:lnTo>
                  <a:lnTo>
                    <a:pt x="63886" y="14130"/>
                  </a:lnTo>
                  <a:lnTo>
                    <a:pt x="62833" y="14086"/>
                  </a:lnTo>
                  <a:lnTo>
                    <a:pt x="61774" y="14016"/>
                  </a:lnTo>
                  <a:lnTo>
                    <a:pt x="60716" y="13936"/>
                  </a:lnTo>
                  <a:lnTo>
                    <a:pt x="59653" y="13831"/>
                  </a:lnTo>
                  <a:lnTo>
                    <a:pt x="58594" y="13716"/>
                  </a:lnTo>
                  <a:lnTo>
                    <a:pt x="58068" y="13645"/>
                  </a:lnTo>
                  <a:lnTo>
                    <a:pt x="57541" y="13566"/>
                  </a:lnTo>
                  <a:lnTo>
                    <a:pt x="57014" y="13487"/>
                  </a:lnTo>
                  <a:lnTo>
                    <a:pt x="56493" y="13407"/>
                  </a:lnTo>
                  <a:lnTo>
                    <a:pt x="55971" y="13310"/>
                  </a:lnTo>
                  <a:lnTo>
                    <a:pt x="55454" y="13213"/>
                  </a:lnTo>
                  <a:lnTo>
                    <a:pt x="54938" y="13116"/>
                  </a:lnTo>
                  <a:lnTo>
                    <a:pt x="54426" y="13001"/>
                  </a:lnTo>
                  <a:lnTo>
                    <a:pt x="53920" y="12887"/>
                  </a:lnTo>
                  <a:lnTo>
                    <a:pt x="53413" y="12763"/>
                  </a:lnTo>
                  <a:lnTo>
                    <a:pt x="52916" y="12640"/>
                  </a:lnTo>
                  <a:lnTo>
                    <a:pt x="52420" y="12499"/>
                  </a:lnTo>
                  <a:lnTo>
                    <a:pt x="51928" y="12358"/>
                  </a:lnTo>
                  <a:lnTo>
                    <a:pt x="51442" y="12208"/>
                  </a:lnTo>
                  <a:lnTo>
                    <a:pt x="50960" y="12049"/>
                  </a:lnTo>
                  <a:lnTo>
                    <a:pt x="50484" y="11890"/>
                  </a:lnTo>
                  <a:lnTo>
                    <a:pt x="50017" y="11714"/>
                  </a:lnTo>
                  <a:lnTo>
                    <a:pt x="49551" y="11537"/>
                  </a:lnTo>
                  <a:lnTo>
                    <a:pt x="49094" y="11352"/>
                  </a:lnTo>
                  <a:lnTo>
                    <a:pt x="48648" y="11158"/>
                  </a:lnTo>
                  <a:lnTo>
                    <a:pt x="48207" y="10955"/>
                  </a:lnTo>
                  <a:lnTo>
                    <a:pt x="47770" y="10743"/>
                  </a:lnTo>
                  <a:lnTo>
                    <a:pt x="47344" y="10523"/>
                  </a:lnTo>
                  <a:lnTo>
                    <a:pt x="46923" y="10302"/>
                  </a:lnTo>
                  <a:lnTo>
                    <a:pt x="46511" y="10064"/>
                  </a:lnTo>
                  <a:lnTo>
                    <a:pt x="46110" y="9817"/>
                  </a:lnTo>
                  <a:lnTo>
                    <a:pt x="45719" y="9570"/>
                  </a:lnTo>
                  <a:lnTo>
                    <a:pt x="45333" y="9306"/>
                  </a:lnTo>
                  <a:lnTo>
                    <a:pt x="44956" y="9032"/>
                  </a:lnTo>
                  <a:lnTo>
                    <a:pt x="44595" y="8750"/>
                  </a:lnTo>
                  <a:lnTo>
                    <a:pt x="44239" y="8468"/>
                  </a:lnTo>
                  <a:lnTo>
                    <a:pt x="43898" y="8168"/>
                  </a:lnTo>
                  <a:lnTo>
                    <a:pt x="43562" y="7859"/>
                  </a:lnTo>
                  <a:lnTo>
                    <a:pt x="43241" y="7542"/>
                  </a:lnTo>
                  <a:lnTo>
                    <a:pt x="42930" y="7207"/>
                  </a:lnTo>
                  <a:lnTo>
                    <a:pt x="42629" y="6871"/>
                  </a:lnTo>
                  <a:lnTo>
                    <a:pt x="42343" y="6527"/>
                  </a:lnTo>
                  <a:lnTo>
                    <a:pt x="42203" y="6351"/>
                  </a:lnTo>
                  <a:lnTo>
                    <a:pt x="42067" y="6166"/>
                  </a:lnTo>
                  <a:lnTo>
                    <a:pt x="41937" y="5981"/>
                  </a:lnTo>
                  <a:lnTo>
                    <a:pt x="41807" y="5795"/>
                  </a:lnTo>
                  <a:lnTo>
                    <a:pt x="41681" y="5610"/>
                  </a:lnTo>
                  <a:lnTo>
                    <a:pt x="41556" y="5416"/>
                  </a:lnTo>
                  <a:lnTo>
                    <a:pt x="41435" y="5222"/>
                  </a:lnTo>
                  <a:lnTo>
                    <a:pt x="41320" y="5028"/>
                  </a:lnTo>
                  <a:lnTo>
                    <a:pt x="41210" y="4834"/>
                  </a:lnTo>
                  <a:lnTo>
                    <a:pt x="41099" y="4631"/>
                  </a:lnTo>
                  <a:lnTo>
                    <a:pt x="40994" y="4428"/>
                  </a:lnTo>
                  <a:lnTo>
                    <a:pt x="40889" y="4217"/>
                  </a:lnTo>
                  <a:lnTo>
                    <a:pt x="40788" y="4005"/>
                  </a:lnTo>
                  <a:lnTo>
                    <a:pt x="40693" y="3793"/>
                  </a:lnTo>
                  <a:lnTo>
                    <a:pt x="40603" y="3581"/>
                  </a:lnTo>
                  <a:lnTo>
                    <a:pt x="40513" y="3361"/>
                  </a:lnTo>
                  <a:lnTo>
                    <a:pt x="40427" y="3140"/>
                  </a:lnTo>
                  <a:lnTo>
                    <a:pt x="40347" y="2920"/>
                  </a:lnTo>
                  <a:lnTo>
                    <a:pt x="40272" y="2691"/>
                  </a:lnTo>
                  <a:lnTo>
                    <a:pt x="40197" y="2461"/>
                  </a:lnTo>
                  <a:lnTo>
                    <a:pt x="40126" y="2223"/>
                  </a:lnTo>
                  <a:lnTo>
                    <a:pt x="40061" y="1994"/>
                  </a:lnTo>
                  <a:lnTo>
                    <a:pt x="40001" y="1756"/>
                  </a:lnTo>
                  <a:lnTo>
                    <a:pt x="39941" y="1509"/>
                  </a:lnTo>
                  <a:lnTo>
                    <a:pt x="39886" y="1271"/>
                  </a:lnTo>
                  <a:lnTo>
                    <a:pt x="39835" y="1024"/>
                  </a:lnTo>
                  <a:lnTo>
                    <a:pt x="39790" y="768"/>
                  </a:lnTo>
                  <a:lnTo>
                    <a:pt x="39750" y="521"/>
                  </a:lnTo>
                  <a:lnTo>
                    <a:pt x="39710" y="265"/>
                  </a:lnTo>
                  <a:lnTo>
                    <a:pt x="3968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2"/>
            <p:cNvSpPr/>
            <p:nvPr/>
          </p:nvSpPr>
          <p:spPr>
            <a:xfrm>
              <a:off x="2908525" y="-4348825"/>
              <a:ext cx="1623250" cy="3525225"/>
            </a:xfrm>
            <a:custGeom>
              <a:avLst/>
              <a:gdLst/>
              <a:ahLst/>
              <a:cxnLst/>
              <a:rect l="l" t="t" r="r" b="b"/>
              <a:pathLst>
                <a:path w="64930" h="141009" fill="none" extrusionOk="0">
                  <a:moveTo>
                    <a:pt x="64929" y="14166"/>
                  </a:moveTo>
                  <a:lnTo>
                    <a:pt x="64929" y="14166"/>
                  </a:lnTo>
                  <a:lnTo>
                    <a:pt x="64794" y="14607"/>
                  </a:lnTo>
                  <a:lnTo>
                    <a:pt x="64648" y="15048"/>
                  </a:lnTo>
                  <a:lnTo>
                    <a:pt x="64503" y="15480"/>
                  </a:lnTo>
                  <a:lnTo>
                    <a:pt x="64352" y="15921"/>
                  </a:lnTo>
                  <a:lnTo>
                    <a:pt x="64192" y="16362"/>
                  </a:lnTo>
                  <a:lnTo>
                    <a:pt x="64031" y="16794"/>
                  </a:lnTo>
                  <a:lnTo>
                    <a:pt x="63866" y="17235"/>
                  </a:lnTo>
                  <a:lnTo>
                    <a:pt x="63695" y="17667"/>
                  </a:lnTo>
                  <a:lnTo>
                    <a:pt x="63515" y="18100"/>
                  </a:lnTo>
                  <a:lnTo>
                    <a:pt x="63339" y="18532"/>
                  </a:lnTo>
                  <a:lnTo>
                    <a:pt x="63154" y="18964"/>
                  </a:lnTo>
                  <a:lnTo>
                    <a:pt x="62963" y="19396"/>
                  </a:lnTo>
                  <a:lnTo>
                    <a:pt x="62772" y="19828"/>
                  </a:lnTo>
                  <a:lnTo>
                    <a:pt x="62572" y="20260"/>
                  </a:lnTo>
                  <a:lnTo>
                    <a:pt x="62371" y="20693"/>
                  </a:lnTo>
                  <a:lnTo>
                    <a:pt x="62166" y="21116"/>
                  </a:lnTo>
                  <a:lnTo>
                    <a:pt x="61960" y="21539"/>
                  </a:lnTo>
                  <a:lnTo>
                    <a:pt x="61744" y="21972"/>
                  </a:lnTo>
                  <a:lnTo>
                    <a:pt x="61529" y="22395"/>
                  </a:lnTo>
                  <a:lnTo>
                    <a:pt x="61308" y="22818"/>
                  </a:lnTo>
                  <a:lnTo>
                    <a:pt x="61087" y="23242"/>
                  </a:lnTo>
                  <a:lnTo>
                    <a:pt x="60856" y="23656"/>
                  </a:lnTo>
                  <a:lnTo>
                    <a:pt x="60390" y="24494"/>
                  </a:lnTo>
                  <a:lnTo>
                    <a:pt x="59913" y="25332"/>
                  </a:lnTo>
                  <a:lnTo>
                    <a:pt x="59422" y="26161"/>
                  </a:lnTo>
                  <a:lnTo>
                    <a:pt x="58915" y="26981"/>
                  </a:lnTo>
                  <a:lnTo>
                    <a:pt x="58399" y="27802"/>
                  </a:lnTo>
                  <a:lnTo>
                    <a:pt x="57872" y="28613"/>
                  </a:lnTo>
                  <a:lnTo>
                    <a:pt x="57330" y="29416"/>
                  </a:lnTo>
                  <a:lnTo>
                    <a:pt x="56784" y="30218"/>
                  </a:lnTo>
                  <a:lnTo>
                    <a:pt x="56227" y="31012"/>
                  </a:lnTo>
                  <a:lnTo>
                    <a:pt x="55655" y="31797"/>
                  </a:lnTo>
                  <a:lnTo>
                    <a:pt x="55078" y="32582"/>
                  </a:lnTo>
                  <a:lnTo>
                    <a:pt x="54496" y="33358"/>
                  </a:lnTo>
                  <a:lnTo>
                    <a:pt x="53905" y="34126"/>
                  </a:lnTo>
                  <a:lnTo>
                    <a:pt x="53303" y="34884"/>
                  </a:lnTo>
                  <a:lnTo>
                    <a:pt x="52701" y="35634"/>
                  </a:lnTo>
                  <a:lnTo>
                    <a:pt x="52089" y="36384"/>
                  </a:lnTo>
                  <a:lnTo>
                    <a:pt x="51472" y="37125"/>
                  </a:lnTo>
                  <a:lnTo>
                    <a:pt x="50850" y="37848"/>
                  </a:lnTo>
                  <a:lnTo>
                    <a:pt x="50223" y="38571"/>
                  </a:lnTo>
                  <a:lnTo>
                    <a:pt x="49596" y="39286"/>
                  </a:lnTo>
                  <a:lnTo>
                    <a:pt x="48964" y="39991"/>
                  </a:lnTo>
                  <a:lnTo>
                    <a:pt x="48327" y="40688"/>
                  </a:lnTo>
                  <a:lnTo>
                    <a:pt x="47690" y="41385"/>
                  </a:lnTo>
                  <a:lnTo>
                    <a:pt x="47053" y="42064"/>
                  </a:lnTo>
                  <a:lnTo>
                    <a:pt x="46411" y="42734"/>
                  </a:lnTo>
                  <a:lnTo>
                    <a:pt x="45774" y="43396"/>
                  </a:lnTo>
                  <a:lnTo>
                    <a:pt x="45132" y="44048"/>
                  </a:lnTo>
                  <a:lnTo>
                    <a:pt x="44495" y="44692"/>
                  </a:lnTo>
                  <a:lnTo>
                    <a:pt x="43853" y="45327"/>
                  </a:lnTo>
                  <a:lnTo>
                    <a:pt x="43216" y="45945"/>
                  </a:lnTo>
                  <a:lnTo>
                    <a:pt x="42584" y="46562"/>
                  </a:lnTo>
                  <a:lnTo>
                    <a:pt x="41952" y="47162"/>
                  </a:lnTo>
                  <a:lnTo>
                    <a:pt x="41325" y="47753"/>
                  </a:lnTo>
                  <a:lnTo>
                    <a:pt x="40703" y="48344"/>
                  </a:lnTo>
                  <a:lnTo>
                    <a:pt x="40081" y="48908"/>
                  </a:lnTo>
                  <a:lnTo>
                    <a:pt x="39469" y="49473"/>
                  </a:lnTo>
                  <a:lnTo>
                    <a:pt x="38857" y="50020"/>
                  </a:lnTo>
                  <a:lnTo>
                    <a:pt x="37659" y="51087"/>
                  </a:lnTo>
                  <a:lnTo>
                    <a:pt x="36490" y="52101"/>
                  </a:lnTo>
                  <a:lnTo>
                    <a:pt x="35356" y="53072"/>
                  </a:lnTo>
                  <a:lnTo>
                    <a:pt x="34258" y="53998"/>
                  </a:lnTo>
                  <a:lnTo>
                    <a:pt x="33200" y="54862"/>
                  </a:lnTo>
                  <a:lnTo>
                    <a:pt x="32186" y="55682"/>
                  </a:lnTo>
                  <a:lnTo>
                    <a:pt x="31228" y="56441"/>
                  </a:lnTo>
                  <a:lnTo>
                    <a:pt x="30325" y="57155"/>
                  </a:lnTo>
                  <a:lnTo>
                    <a:pt x="30325" y="57155"/>
                  </a:lnTo>
                  <a:lnTo>
                    <a:pt x="30020" y="57393"/>
                  </a:lnTo>
                  <a:lnTo>
                    <a:pt x="29724" y="57649"/>
                  </a:lnTo>
                  <a:lnTo>
                    <a:pt x="29428" y="57923"/>
                  </a:lnTo>
                  <a:lnTo>
                    <a:pt x="29142" y="58205"/>
                  </a:lnTo>
                  <a:lnTo>
                    <a:pt x="28856" y="58505"/>
                  </a:lnTo>
                  <a:lnTo>
                    <a:pt x="28575" y="58813"/>
                  </a:lnTo>
                  <a:lnTo>
                    <a:pt x="28304" y="59131"/>
                  </a:lnTo>
                  <a:lnTo>
                    <a:pt x="28033" y="59466"/>
                  </a:lnTo>
                  <a:lnTo>
                    <a:pt x="27772" y="59810"/>
                  </a:lnTo>
                  <a:lnTo>
                    <a:pt x="27517" y="60163"/>
                  </a:lnTo>
                  <a:lnTo>
                    <a:pt x="27261" y="60525"/>
                  </a:lnTo>
                  <a:lnTo>
                    <a:pt x="27015" y="60904"/>
                  </a:lnTo>
                  <a:lnTo>
                    <a:pt x="26774" y="61292"/>
                  </a:lnTo>
                  <a:lnTo>
                    <a:pt x="26544" y="61698"/>
                  </a:lnTo>
                  <a:lnTo>
                    <a:pt x="26313" y="62103"/>
                  </a:lnTo>
                  <a:lnTo>
                    <a:pt x="26092" y="62527"/>
                  </a:lnTo>
                  <a:lnTo>
                    <a:pt x="25877" y="62959"/>
                  </a:lnTo>
                  <a:lnTo>
                    <a:pt x="25666" y="63391"/>
                  </a:lnTo>
                  <a:lnTo>
                    <a:pt x="25465" y="63841"/>
                  </a:lnTo>
                  <a:lnTo>
                    <a:pt x="25270" y="64300"/>
                  </a:lnTo>
                  <a:lnTo>
                    <a:pt x="25079" y="64776"/>
                  </a:lnTo>
                  <a:lnTo>
                    <a:pt x="24898" y="65252"/>
                  </a:lnTo>
                  <a:lnTo>
                    <a:pt x="24723" y="65737"/>
                  </a:lnTo>
                  <a:lnTo>
                    <a:pt x="24552" y="66231"/>
                  </a:lnTo>
                  <a:lnTo>
                    <a:pt x="24392" y="66734"/>
                  </a:lnTo>
                  <a:lnTo>
                    <a:pt x="24241" y="67246"/>
                  </a:lnTo>
                  <a:lnTo>
                    <a:pt x="24091" y="67766"/>
                  </a:lnTo>
                  <a:lnTo>
                    <a:pt x="23955" y="68286"/>
                  </a:lnTo>
                  <a:lnTo>
                    <a:pt x="23825" y="68824"/>
                  </a:lnTo>
                  <a:lnTo>
                    <a:pt x="23700" y="69362"/>
                  </a:lnTo>
                  <a:lnTo>
                    <a:pt x="23584" y="69909"/>
                  </a:lnTo>
                  <a:lnTo>
                    <a:pt x="23479" y="70465"/>
                  </a:lnTo>
                  <a:lnTo>
                    <a:pt x="10804" y="138989"/>
                  </a:lnTo>
                  <a:lnTo>
                    <a:pt x="10804" y="138989"/>
                  </a:lnTo>
                  <a:lnTo>
                    <a:pt x="10769" y="139130"/>
                  </a:lnTo>
                  <a:lnTo>
                    <a:pt x="10729" y="139262"/>
                  </a:lnTo>
                  <a:lnTo>
                    <a:pt x="10684" y="139386"/>
                  </a:lnTo>
                  <a:lnTo>
                    <a:pt x="10639" y="139509"/>
                  </a:lnTo>
                  <a:lnTo>
                    <a:pt x="10593" y="139624"/>
                  </a:lnTo>
                  <a:lnTo>
                    <a:pt x="10543" y="139739"/>
                  </a:lnTo>
                  <a:lnTo>
                    <a:pt x="10488" y="139845"/>
                  </a:lnTo>
                  <a:lnTo>
                    <a:pt x="10433" y="139942"/>
                  </a:lnTo>
                  <a:lnTo>
                    <a:pt x="10373" y="140039"/>
                  </a:lnTo>
                  <a:lnTo>
                    <a:pt x="10313" y="140136"/>
                  </a:lnTo>
                  <a:lnTo>
                    <a:pt x="10247" y="140224"/>
                  </a:lnTo>
                  <a:lnTo>
                    <a:pt x="10182" y="140303"/>
                  </a:lnTo>
                  <a:lnTo>
                    <a:pt x="10112" y="140383"/>
                  </a:lnTo>
                  <a:lnTo>
                    <a:pt x="10042" y="140453"/>
                  </a:lnTo>
                  <a:lnTo>
                    <a:pt x="9966" y="140515"/>
                  </a:lnTo>
                  <a:lnTo>
                    <a:pt x="9891" y="140585"/>
                  </a:lnTo>
                  <a:lnTo>
                    <a:pt x="9811" y="140638"/>
                  </a:lnTo>
                  <a:lnTo>
                    <a:pt x="9731" y="140691"/>
                  </a:lnTo>
                  <a:lnTo>
                    <a:pt x="9650" y="140744"/>
                  </a:lnTo>
                  <a:lnTo>
                    <a:pt x="9565" y="140788"/>
                  </a:lnTo>
                  <a:lnTo>
                    <a:pt x="9390" y="140868"/>
                  </a:lnTo>
                  <a:lnTo>
                    <a:pt x="9209" y="140929"/>
                  </a:lnTo>
                  <a:lnTo>
                    <a:pt x="9019" y="140974"/>
                  </a:lnTo>
                  <a:lnTo>
                    <a:pt x="8823" y="141000"/>
                  </a:lnTo>
                  <a:lnTo>
                    <a:pt x="8617" y="141009"/>
                  </a:lnTo>
                  <a:lnTo>
                    <a:pt x="8412" y="141009"/>
                  </a:lnTo>
                  <a:lnTo>
                    <a:pt x="8196" y="140991"/>
                  </a:lnTo>
                  <a:lnTo>
                    <a:pt x="7980" y="140965"/>
                  </a:lnTo>
                  <a:lnTo>
                    <a:pt x="7755" y="140912"/>
                  </a:lnTo>
                  <a:lnTo>
                    <a:pt x="7529" y="140859"/>
                  </a:lnTo>
                  <a:lnTo>
                    <a:pt x="7298" y="140788"/>
                  </a:lnTo>
                  <a:lnTo>
                    <a:pt x="7062" y="140709"/>
                  </a:lnTo>
                  <a:lnTo>
                    <a:pt x="6827" y="140612"/>
                  </a:lnTo>
                  <a:lnTo>
                    <a:pt x="6591" y="140506"/>
                  </a:lnTo>
                  <a:lnTo>
                    <a:pt x="6350" y="140391"/>
                  </a:lnTo>
                  <a:lnTo>
                    <a:pt x="6104" y="140259"/>
                  </a:lnTo>
                  <a:lnTo>
                    <a:pt x="5864" y="140118"/>
                  </a:lnTo>
                  <a:lnTo>
                    <a:pt x="5618" y="139977"/>
                  </a:lnTo>
                  <a:lnTo>
                    <a:pt x="5372" y="139818"/>
                  </a:lnTo>
                  <a:lnTo>
                    <a:pt x="5126" y="139651"/>
                  </a:lnTo>
                  <a:lnTo>
                    <a:pt x="4886" y="139483"/>
                  </a:lnTo>
                  <a:lnTo>
                    <a:pt x="4645" y="139298"/>
                  </a:lnTo>
                  <a:lnTo>
                    <a:pt x="4404" y="139112"/>
                  </a:lnTo>
                  <a:lnTo>
                    <a:pt x="4163" y="138918"/>
                  </a:lnTo>
                  <a:lnTo>
                    <a:pt x="3928" y="138716"/>
                  </a:lnTo>
                  <a:lnTo>
                    <a:pt x="3692" y="138504"/>
                  </a:lnTo>
                  <a:lnTo>
                    <a:pt x="3461" y="138292"/>
                  </a:lnTo>
                  <a:lnTo>
                    <a:pt x="3235" y="138081"/>
                  </a:lnTo>
                  <a:lnTo>
                    <a:pt x="3010" y="137851"/>
                  </a:lnTo>
                  <a:lnTo>
                    <a:pt x="2794" y="137631"/>
                  </a:lnTo>
                  <a:lnTo>
                    <a:pt x="2578" y="137401"/>
                  </a:lnTo>
                  <a:lnTo>
                    <a:pt x="2373" y="137163"/>
                  </a:lnTo>
                  <a:lnTo>
                    <a:pt x="2167" y="136925"/>
                  </a:lnTo>
                  <a:lnTo>
                    <a:pt x="1971" y="136687"/>
                  </a:lnTo>
                  <a:lnTo>
                    <a:pt x="1781" y="136449"/>
                  </a:lnTo>
                  <a:lnTo>
                    <a:pt x="1600" y="136211"/>
                  </a:lnTo>
                  <a:lnTo>
                    <a:pt x="1425" y="135964"/>
                  </a:lnTo>
                  <a:lnTo>
                    <a:pt x="1259" y="135717"/>
                  </a:lnTo>
                  <a:lnTo>
                    <a:pt x="1099" y="135479"/>
                  </a:lnTo>
                  <a:lnTo>
                    <a:pt x="953" y="135232"/>
                  </a:lnTo>
                  <a:lnTo>
                    <a:pt x="813" y="134993"/>
                  </a:lnTo>
                  <a:lnTo>
                    <a:pt x="677" y="134746"/>
                  </a:lnTo>
                  <a:lnTo>
                    <a:pt x="557" y="134508"/>
                  </a:lnTo>
                  <a:lnTo>
                    <a:pt x="447" y="134279"/>
                  </a:lnTo>
                  <a:lnTo>
                    <a:pt x="351" y="134041"/>
                  </a:lnTo>
                  <a:lnTo>
                    <a:pt x="261" y="133812"/>
                  </a:lnTo>
                  <a:lnTo>
                    <a:pt x="186" y="133582"/>
                  </a:lnTo>
                  <a:lnTo>
                    <a:pt x="121" y="133362"/>
                  </a:lnTo>
                  <a:lnTo>
                    <a:pt x="70" y="133141"/>
                  </a:lnTo>
                  <a:lnTo>
                    <a:pt x="35" y="132930"/>
                  </a:lnTo>
                  <a:lnTo>
                    <a:pt x="20" y="132824"/>
                  </a:lnTo>
                  <a:lnTo>
                    <a:pt x="10" y="132718"/>
                  </a:lnTo>
                  <a:lnTo>
                    <a:pt x="0" y="132612"/>
                  </a:lnTo>
                  <a:lnTo>
                    <a:pt x="0" y="132515"/>
                  </a:lnTo>
                  <a:lnTo>
                    <a:pt x="0" y="132418"/>
                  </a:lnTo>
                  <a:lnTo>
                    <a:pt x="5" y="132321"/>
                  </a:lnTo>
                  <a:lnTo>
                    <a:pt x="10" y="132224"/>
                  </a:lnTo>
                  <a:lnTo>
                    <a:pt x="20" y="132127"/>
                  </a:lnTo>
                  <a:lnTo>
                    <a:pt x="20" y="132127"/>
                  </a:lnTo>
                  <a:lnTo>
                    <a:pt x="973" y="125432"/>
                  </a:lnTo>
                  <a:lnTo>
                    <a:pt x="1991" y="118350"/>
                  </a:lnTo>
                  <a:lnTo>
                    <a:pt x="2523" y="114698"/>
                  </a:lnTo>
                  <a:lnTo>
                    <a:pt x="3065" y="110976"/>
                  </a:lnTo>
                  <a:lnTo>
                    <a:pt x="3617" y="107219"/>
                  </a:lnTo>
                  <a:lnTo>
                    <a:pt x="4183" y="103417"/>
                  </a:lnTo>
                  <a:lnTo>
                    <a:pt x="4755" y="99589"/>
                  </a:lnTo>
                  <a:lnTo>
                    <a:pt x="5337" y="95752"/>
                  </a:lnTo>
                  <a:lnTo>
                    <a:pt x="5924" y="91907"/>
                  </a:lnTo>
                  <a:lnTo>
                    <a:pt x="6521" y="88070"/>
                  </a:lnTo>
                  <a:lnTo>
                    <a:pt x="7118" y="84260"/>
                  </a:lnTo>
                  <a:lnTo>
                    <a:pt x="7719" y="80476"/>
                  </a:lnTo>
                  <a:lnTo>
                    <a:pt x="8326" y="76736"/>
                  </a:lnTo>
                  <a:lnTo>
                    <a:pt x="8933" y="73058"/>
                  </a:lnTo>
                  <a:lnTo>
                    <a:pt x="9535" y="69442"/>
                  </a:lnTo>
                  <a:lnTo>
                    <a:pt x="9841" y="67660"/>
                  </a:lnTo>
                  <a:lnTo>
                    <a:pt x="10142" y="65905"/>
                  </a:lnTo>
                  <a:lnTo>
                    <a:pt x="10448" y="64167"/>
                  </a:lnTo>
                  <a:lnTo>
                    <a:pt x="10749" y="62456"/>
                  </a:lnTo>
                  <a:lnTo>
                    <a:pt x="11050" y="60772"/>
                  </a:lnTo>
                  <a:lnTo>
                    <a:pt x="11346" y="59113"/>
                  </a:lnTo>
                  <a:lnTo>
                    <a:pt x="11647" y="57482"/>
                  </a:lnTo>
                  <a:lnTo>
                    <a:pt x="11943" y="55885"/>
                  </a:lnTo>
                  <a:lnTo>
                    <a:pt x="12239" y="54315"/>
                  </a:lnTo>
                  <a:lnTo>
                    <a:pt x="12535" y="52772"/>
                  </a:lnTo>
                  <a:lnTo>
                    <a:pt x="12830" y="51272"/>
                  </a:lnTo>
                  <a:lnTo>
                    <a:pt x="13121" y="49808"/>
                  </a:lnTo>
                  <a:lnTo>
                    <a:pt x="13407" y="48370"/>
                  </a:lnTo>
                  <a:lnTo>
                    <a:pt x="13698" y="46986"/>
                  </a:lnTo>
                  <a:lnTo>
                    <a:pt x="13984" y="45627"/>
                  </a:lnTo>
                  <a:lnTo>
                    <a:pt x="14265" y="44322"/>
                  </a:lnTo>
                  <a:lnTo>
                    <a:pt x="14546" y="43052"/>
                  </a:lnTo>
                  <a:lnTo>
                    <a:pt x="14822" y="41826"/>
                  </a:lnTo>
                  <a:lnTo>
                    <a:pt x="15098" y="40653"/>
                  </a:lnTo>
                  <a:lnTo>
                    <a:pt x="15373" y="39524"/>
                  </a:lnTo>
                  <a:lnTo>
                    <a:pt x="15639" y="38439"/>
                  </a:lnTo>
                  <a:lnTo>
                    <a:pt x="15905" y="37407"/>
                  </a:lnTo>
                  <a:lnTo>
                    <a:pt x="16171" y="36428"/>
                  </a:lnTo>
                  <a:lnTo>
                    <a:pt x="16432" y="35502"/>
                  </a:lnTo>
                  <a:lnTo>
                    <a:pt x="16688" y="34629"/>
                  </a:lnTo>
                  <a:lnTo>
                    <a:pt x="16813" y="34214"/>
                  </a:lnTo>
                  <a:lnTo>
                    <a:pt x="16938" y="33808"/>
                  </a:lnTo>
                  <a:lnTo>
                    <a:pt x="17064" y="33420"/>
                  </a:lnTo>
                  <a:lnTo>
                    <a:pt x="17184" y="33050"/>
                  </a:lnTo>
                  <a:lnTo>
                    <a:pt x="17310" y="32688"/>
                  </a:lnTo>
                  <a:lnTo>
                    <a:pt x="17430" y="32353"/>
                  </a:lnTo>
                  <a:lnTo>
                    <a:pt x="17550" y="32018"/>
                  </a:lnTo>
                  <a:lnTo>
                    <a:pt x="17671" y="31709"/>
                  </a:lnTo>
                  <a:lnTo>
                    <a:pt x="17791" y="31409"/>
                  </a:lnTo>
                  <a:lnTo>
                    <a:pt x="17906" y="31127"/>
                  </a:lnTo>
                  <a:lnTo>
                    <a:pt x="17906" y="31127"/>
                  </a:lnTo>
                  <a:lnTo>
                    <a:pt x="17967" y="31003"/>
                  </a:lnTo>
                  <a:lnTo>
                    <a:pt x="18042" y="30853"/>
                  </a:lnTo>
                  <a:lnTo>
                    <a:pt x="18132" y="30686"/>
                  </a:lnTo>
                  <a:lnTo>
                    <a:pt x="18243" y="30492"/>
                  </a:lnTo>
                  <a:lnTo>
                    <a:pt x="18513" y="30033"/>
                  </a:lnTo>
                  <a:lnTo>
                    <a:pt x="18844" y="29504"/>
                  </a:lnTo>
                  <a:lnTo>
                    <a:pt x="19236" y="28895"/>
                  </a:lnTo>
                  <a:lnTo>
                    <a:pt x="19682" y="28207"/>
                  </a:lnTo>
                  <a:lnTo>
                    <a:pt x="20184" y="27458"/>
                  </a:lnTo>
                  <a:lnTo>
                    <a:pt x="20730" y="26637"/>
                  </a:lnTo>
                  <a:lnTo>
                    <a:pt x="21327" y="25764"/>
                  </a:lnTo>
                  <a:lnTo>
                    <a:pt x="21964" y="24838"/>
                  </a:lnTo>
                  <a:lnTo>
                    <a:pt x="23349" y="22836"/>
                  </a:lnTo>
                  <a:lnTo>
                    <a:pt x="24863" y="20666"/>
                  </a:lnTo>
                  <a:lnTo>
                    <a:pt x="26478" y="18382"/>
                  </a:lnTo>
                  <a:lnTo>
                    <a:pt x="28164" y="16000"/>
                  </a:lnTo>
                  <a:lnTo>
                    <a:pt x="29894" y="13575"/>
                  </a:lnTo>
                  <a:lnTo>
                    <a:pt x="31645" y="11132"/>
                  </a:lnTo>
                  <a:lnTo>
                    <a:pt x="33380" y="8715"/>
                  </a:lnTo>
                  <a:lnTo>
                    <a:pt x="36716" y="4093"/>
                  </a:lnTo>
                  <a:lnTo>
                    <a:pt x="39680" y="0"/>
                  </a:lnTo>
                  <a:lnTo>
                    <a:pt x="39680" y="0"/>
                  </a:lnTo>
                  <a:lnTo>
                    <a:pt x="39710" y="265"/>
                  </a:lnTo>
                  <a:lnTo>
                    <a:pt x="39750" y="521"/>
                  </a:lnTo>
                  <a:lnTo>
                    <a:pt x="39790" y="768"/>
                  </a:lnTo>
                  <a:lnTo>
                    <a:pt x="39835" y="1024"/>
                  </a:lnTo>
                  <a:lnTo>
                    <a:pt x="39886" y="1271"/>
                  </a:lnTo>
                  <a:lnTo>
                    <a:pt x="39941" y="1509"/>
                  </a:lnTo>
                  <a:lnTo>
                    <a:pt x="40001" y="1756"/>
                  </a:lnTo>
                  <a:lnTo>
                    <a:pt x="40061" y="1994"/>
                  </a:lnTo>
                  <a:lnTo>
                    <a:pt x="40126" y="2223"/>
                  </a:lnTo>
                  <a:lnTo>
                    <a:pt x="40197" y="2461"/>
                  </a:lnTo>
                  <a:lnTo>
                    <a:pt x="40272" y="2691"/>
                  </a:lnTo>
                  <a:lnTo>
                    <a:pt x="40347" y="2920"/>
                  </a:lnTo>
                  <a:lnTo>
                    <a:pt x="40427" y="3140"/>
                  </a:lnTo>
                  <a:lnTo>
                    <a:pt x="40513" y="3361"/>
                  </a:lnTo>
                  <a:lnTo>
                    <a:pt x="40603" y="3581"/>
                  </a:lnTo>
                  <a:lnTo>
                    <a:pt x="40693" y="3793"/>
                  </a:lnTo>
                  <a:lnTo>
                    <a:pt x="40788" y="4005"/>
                  </a:lnTo>
                  <a:lnTo>
                    <a:pt x="40889" y="4217"/>
                  </a:lnTo>
                  <a:lnTo>
                    <a:pt x="40994" y="4428"/>
                  </a:lnTo>
                  <a:lnTo>
                    <a:pt x="41099" y="4631"/>
                  </a:lnTo>
                  <a:lnTo>
                    <a:pt x="41210" y="4834"/>
                  </a:lnTo>
                  <a:lnTo>
                    <a:pt x="41320" y="5028"/>
                  </a:lnTo>
                  <a:lnTo>
                    <a:pt x="41435" y="5222"/>
                  </a:lnTo>
                  <a:lnTo>
                    <a:pt x="41556" y="5416"/>
                  </a:lnTo>
                  <a:lnTo>
                    <a:pt x="41681" y="5610"/>
                  </a:lnTo>
                  <a:lnTo>
                    <a:pt x="41807" y="5795"/>
                  </a:lnTo>
                  <a:lnTo>
                    <a:pt x="41937" y="5981"/>
                  </a:lnTo>
                  <a:lnTo>
                    <a:pt x="42067" y="6166"/>
                  </a:lnTo>
                  <a:lnTo>
                    <a:pt x="42203" y="6351"/>
                  </a:lnTo>
                  <a:lnTo>
                    <a:pt x="42343" y="6527"/>
                  </a:lnTo>
                  <a:lnTo>
                    <a:pt x="42629" y="6871"/>
                  </a:lnTo>
                  <a:lnTo>
                    <a:pt x="42930" y="7207"/>
                  </a:lnTo>
                  <a:lnTo>
                    <a:pt x="43241" y="7542"/>
                  </a:lnTo>
                  <a:lnTo>
                    <a:pt x="43562" y="7859"/>
                  </a:lnTo>
                  <a:lnTo>
                    <a:pt x="43898" y="8168"/>
                  </a:lnTo>
                  <a:lnTo>
                    <a:pt x="44239" y="8468"/>
                  </a:lnTo>
                  <a:lnTo>
                    <a:pt x="44595" y="8750"/>
                  </a:lnTo>
                  <a:lnTo>
                    <a:pt x="44956" y="9032"/>
                  </a:lnTo>
                  <a:lnTo>
                    <a:pt x="45333" y="9306"/>
                  </a:lnTo>
                  <a:lnTo>
                    <a:pt x="45719" y="9570"/>
                  </a:lnTo>
                  <a:lnTo>
                    <a:pt x="46110" y="9817"/>
                  </a:lnTo>
                  <a:lnTo>
                    <a:pt x="46511" y="10064"/>
                  </a:lnTo>
                  <a:lnTo>
                    <a:pt x="46923" y="10302"/>
                  </a:lnTo>
                  <a:lnTo>
                    <a:pt x="47344" y="10523"/>
                  </a:lnTo>
                  <a:lnTo>
                    <a:pt x="47770" y="10743"/>
                  </a:lnTo>
                  <a:lnTo>
                    <a:pt x="48207" y="10955"/>
                  </a:lnTo>
                  <a:lnTo>
                    <a:pt x="48648" y="11158"/>
                  </a:lnTo>
                  <a:lnTo>
                    <a:pt x="49094" y="11352"/>
                  </a:lnTo>
                  <a:lnTo>
                    <a:pt x="49551" y="11537"/>
                  </a:lnTo>
                  <a:lnTo>
                    <a:pt x="50017" y="11714"/>
                  </a:lnTo>
                  <a:lnTo>
                    <a:pt x="50484" y="11890"/>
                  </a:lnTo>
                  <a:lnTo>
                    <a:pt x="50960" y="12049"/>
                  </a:lnTo>
                  <a:lnTo>
                    <a:pt x="51442" y="12208"/>
                  </a:lnTo>
                  <a:lnTo>
                    <a:pt x="51928" y="12358"/>
                  </a:lnTo>
                  <a:lnTo>
                    <a:pt x="52420" y="12499"/>
                  </a:lnTo>
                  <a:lnTo>
                    <a:pt x="52916" y="12640"/>
                  </a:lnTo>
                  <a:lnTo>
                    <a:pt x="53413" y="12763"/>
                  </a:lnTo>
                  <a:lnTo>
                    <a:pt x="53920" y="12887"/>
                  </a:lnTo>
                  <a:lnTo>
                    <a:pt x="54426" y="13001"/>
                  </a:lnTo>
                  <a:lnTo>
                    <a:pt x="54938" y="13116"/>
                  </a:lnTo>
                  <a:lnTo>
                    <a:pt x="55454" y="13213"/>
                  </a:lnTo>
                  <a:lnTo>
                    <a:pt x="55971" y="13310"/>
                  </a:lnTo>
                  <a:lnTo>
                    <a:pt x="56493" y="13407"/>
                  </a:lnTo>
                  <a:lnTo>
                    <a:pt x="57014" y="13487"/>
                  </a:lnTo>
                  <a:lnTo>
                    <a:pt x="57541" y="13566"/>
                  </a:lnTo>
                  <a:lnTo>
                    <a:pt x="58068" y="13645"/>
                  </a:lnTo>
                  <a:lnTo>
                    <a:pt x="58594" y="13716"/>
                  </a:lnTo>
                  <a:lnTo>
                    <a:pt x="59653" y="13831"/>
                  </a:lnTo>
                  <a:lnTo>
                    <a:pt x="60716" y="13936"/>
                  </a:lnTo>
                  <a:lnTo>
                    <a:pt x="61774" y="14016"/>
                  </a:lnTo>
                  <a:lnTo>
                    <a:pt x="62833" y="14086"/>
                  </a:lnTo>
                  <a:lnTo>
                    <a:pt x="63886" y="14130"/>
                  </a:lnTo>
                  <a:lnTo>
                    <a:pt x="64929" y="14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2"/>
            <p:cNvSpPr/>
            <p:nvPr/>
          </p:nvSpPr>
          <p:spPr>
            <a:xfrm>
              <a:off x="3289100" y="-367400"/>
              <a:ext cx="406550" cy="605550"/>
            </a:xfrm>
            <a:custGeom>
              <a:avLst/>
              <a:gdLst/>
              <a:ahLst/>
              <a:cxnLst/>
              <a:rect l="l" t="t" r="r" b="b"/>
              <a:pathLst>
                <a:path w="16262" h="24222" extrusionOk="0">
                  <a:moveTo>
                    <a:pt x="9450" y="1"/>
                  </a:moveTo>
                  <a:lnTo>
                    <a:pt x="8943" y="4684"/>
                  </a:lnTo>
                  <a:lnTo>
                    <a:pt x="8612" y="5213"/>
                  </a:lnTo>
                  <a:lnTo>
                    <a:pt x="8226" y="5840"/>
                  </a:lnTo>
                  <a:lnTo>
                    <a:pt x="7724" y="6660"/>
                  </a:lnTo>
                  <a:lnTo>
                    <a:pt x="7122" y="7639"/>
                  </a:lnTo>
                  <a:lnTo>
                    <a:pt x="6450" y="8759"/>
                  </a:lnTo>
                  <a:lnTo>
                    <a:pt x="5723" y="9985"/>
                  </a:lnTo>
                  <a:lnTo>
                    <a:pt x="4966" y="11291"/>
                  </a:lnTo>
                  <a:lnTo>
                    <a:pt x="4579" y="11961"/>
                  </a:lnTo>
                  <a:lnTo>
                    <a:pt x="4193" y="12631"/>
                  </a:lnTo>
                  <a:lnTo>
                    <a:pt x="3812" y="13310"/>
                  </a:lnTo>
                  <a:lnTo>
                    <a:pt x="3436" y="13990"/>
                  </a:lnTo>
                  <a:lnTo>
                    <a:pt x="3065" y="14669"/>
                  </a:lnTo>
                  <a:lnTo>
                    <a:pt x="2704" y="15339"/>
                  </a:lnTo>
                  <a:lnTo>
                    <a:pt x="2357" y="15992"/>
                  </a:lnTo>
                  <a:lnTo>
                    <a:pt x="2031" y="16636"/>
                  </a:lnTo>
                  <a:lnTo>
                    <a:pt x="1720" y="17253"/>
                  </a:lnTo>
                  <a:lnTo>
                    <a:pt x="1430" y="17853"/>
                  </a:lnTo>
                  <a:lnTo>
                    <a:pt x="1159" y="18426"/>
                  </a:lnTo>
                  <a:lnTo>
                    <a:pt x="923" y="18964"/>
                  </a:lnTo>
                  <a:lnTo>
                    <a:pt x="813" y="19220"/>
                  </a:lnTo>
                  <a:lnTo>
                    <a:pt x="712" y="19476"/>
                  </a:lnTo>
                  <a:lnTo>
                    <a:pt x="617" y="19714"/>
                  </a:lnTo>
                  <a:lnTo>
                    <a:pt x="532" y="19943"/>
                  </a:lnTo>
                  <a:lnTo>
                    <a:pt x="451" y="20164"/>
                  </a:lnTo>
                  <a:lnTo>
                    <a:pt x="386" y="20367"/>
                  </a:lnTo>
                  <a:lnTo>
                    <a:pt x="326" y="20569"/>
                  </a:lnTo>
                  <a:lnTo>
                    <a:pt x="276" y="20746"/>
                  </a:lnTo>
                  <a:lnTo>
                    <a:pt x="196" y="21099"/>
                  </a:lnTo>
                  <a:lnTo>
                    <a:pt x="130" y="21416"/>
                  </a:lnTo>
                  <a:lnTo>
                    <a:pt x="80" y="21716"/>
                  </a:lnTo>
                  <a:lnTo>
                    <a:pt x="40" y="21998"/>
                  </a:lnTo>
                  <a:lnTo>
                    <a:pt x="15" y="22263"/>
                  </a:lnTo>
                  <a:lnTo>
                    <a:pt x="5" y="22501"/>
                  </a:lnTo>
                  <a:lnTo>
                    <a:pt x="0" y="22616"/>
                  </a:lnTo>
                  <a:lnTo>
                    <a:pt x="5" y="22722"/>
                  </a:lnTo>
                  <a:lnTo>
                    <a:pt x="10" y="22819"/>
                  </a:lnTo>
                  <a:lnTo>
                    <a:pt x="15" y="22924"/>
                  </a:lnTo>
                  <a:lnTo>
                    <a:pt x="25" y="23013"/>
                  </a:lnTo>
                  <a:lnTo>
                    <a:pt x="40" y="23110"/>
                  </a:lnTo>
                  <a:lnTo>
                    <a:pt x="55" y="23189"/>
                  </a:lnTo>
                  <a:lnTo>
                    <a:pt x="75" y="23277"/>
                  </a:lnTo>
                  <a:lnTo>
                    <a:pt x="100" y="23348"/>
                  </a:lnTo>
                  <a:lnTo>
                    <a:pt x="125" y="23427"/>
                  </a:lnTo>
                  <a:lnTo>
                    <a:pt x="150" y="23498"/>
                  </a:lnTo>
                  <a:lnTo>
                    <a:pt x="181" y="23559"/>
                  </a:lnTo>
                  <a:lnTo>
                    <a:pt x="216" y="23621"/>
                  </a:lnTo>
                  <a:lnTo>
                    <a:pt x="251" y="23683"/>
                  </a:lnTo>
                  <a:lnTo>
                    <a:pt x="286" y="23736"/>
                  </a:lnTo>
                  <a:lnTo>
                    <a:pt x="331" y="23789"/>
                  </a:lnTo>
                  <a:lnTo>
                    <a:pt x="416" y="23877"/>
                  </a:lnTo>
                  <a:lnTo>
                    <a:pt x="512" y="23956"/>
                  </a:lnTo>
                  <a:lnTo>
                    <a:pt x="622" y="24027"/>
                  </a:lnTo>
                  <a:lnTo>
                    <a:pt x="732" y="24080"/>
                  </a:lnTo>
                  <a:lnTo>
                    <a:pt x="858" y="24133"/>
                  </a:lnTo>
                  <a:lnTo>
                    <a:pt x="988" y="24168"/>
                  </a:lnTo>
                  <a:lnTo>
                    <a:pt x="1124" y="24195"/>
                  </a:lnTo>
                  <a:lnTo>
                    <a:pt x="1269" y="24212"/>
                  </a:lnTo>
                  <a:lnTo>
                    <a:pt x="1419" y="24221"/>
                  </a:lnTo>
                  <a:lnTo>
                    <a:pt x="1740" y="24221"/>
                  </a:lnTo>
                  <a:lnTo>
                    <a:pt x="1906" y="24203"/>
                  </a:lnTo>
                  <a:lnTo>
                    <a:pt x="2257" y="24168"/>
                  </a:lnTo>
                  <a:lnTo>
                    <a:pt x="2628" y="24124"/>
                  </a:lnTo>
                  <a:lnTo>
                    <a:pt x="3009" y="24062"/>
                  </a:lnTo>
                  <a:lnTo>
                    <a:pt x="3220" y="24018"/>
                  </a:lnTo>
                  <a:lnTo>
                    <a:pt x="3461" y="23948"/>
                  </a:lnTo>
                  <a:lnTo>
                    <a:pt x="3727" y="23851"/>
                  </a:lnTo>
                  <a:lnTo>
                    <a:pt x="4023" y="23727"/>
                  </a:lnTo>
                  <a:lnTo>
                    <a:pt x="4339" y="23586"/>
                  </a:lnTo>
                  <a:lnTo>
                    <a:pt x="4675" y="23427"/>
                  </a:lnTo>
                  <a:lnTo>
                    <a:pt x="5036" y="23242"/>
                  </a:lnTo>
                  <a:lnTo>
                    <a:pt x="5412" y="23048"/>
                  </a:lnTo>
                  <a:lnTo>
                    <a:pt x="5803" y="22836"/>
                  </a:lnTo>
                  <a:lnTo>
                    <a:pt x="6210" y="22607"/>
                  </a:lnTo>
                  <a:lnTo>
                    <a:pt x="7052" y="22122"/>
                  </a:lnTo>
                  <a:lnTo>
                    <a:pt x="7920" y="21593"/>
                  </a:lnTo>
                  <a:lnTo>
                    <a:pt x="8803" y="21037"/>
                  </a:lnTo>
                  <a:lnTo>
                    <a:pt x="9680" y="20481"/>
                  </a:lnTo>
                  <a:lnTo>
                    <a:pt x="10538" y="19917"/>
                  </a:lnTo>
                  <a:lnTo>
                    <a:pt x="11356" y="19370"/>
                  </a:lnTo>
                  <a:lnTo>
                    <a:pt x="12123" y="18850"/>
                  </a:lnTo>
                  <a:lnTo>
                    <a:pt x="12820" y="18364"/>
                  </a:lnTo>
                  <a:lnTo>
                    <a:pt x="13427" y="17932"/>
                  </a:lnTo>
                  <a:lnTo>
                    <a:pt x="13929" y="17562"/>
                  </a:lnTo>
                  <a:lnTo>
                    <a:pt x="14315" y="17271"/>
                  </a:lnTo>
                  <a:lnTo>
                    <a:pt x="14471" y="17147"/>
                  </a:lnTo>
                  <a:lnTo>
                    <a:pt x="14621" y="17015"/>
                  </a:lnTo>
                  <a:lnTo>
                    <a:pt x="14761" y="16891"/>
                  </a:lnTo>
                  <a:lnTo>
                    <a:pt x="14902" y="16759"/>
                  </a:lnTo>
                  <a:lnTo>
                    <a:pt x="15032" y="16618"/>
                  </a:lnTo>
                  <a:lnTo>
                    <a:pt x="15158" y="16477"/>
                  </a:lnTo>
                  <a:lnTo>
                    <a:pt x="15273" y="16336"/>
                  </a:lnTo>
                  <a:lnTo>
                    <a:pt x="15388" y="16186"/>
                  </a:lnTo>
                  <a:lnTo>
                    <a:pt x="15494" y="16036"/>
                  </a:lnTo>
                  <a:lnTo>
                    <a:pt x="15589" y="15886"/>
                  </a:lnTo>
                  <a:lnTo>
                    <a:pt x="15684" y="15718"/>
                  </a:lnTo>
                  <a:lnTo>
                    <a:pt x="15770" y="15551"/>
                  </a:lnTo>
                  <a:lnTo>
                    <a:pt x="15850" y="15383"/>
                  </a:lnTo>
                  <a:lnTo>
                    <a:pt x="15920" y="15207"/>
                  </a:lnTo>
                  <a:lnTo>
                    <a:pt x="15985" y="15022"/>
                  </a:lnTo>
                  <a:lnTo>
                    <a:pt x="16045" y="14828"/>
                  </a:lnTo>
                  <a:lnTo>
                    <a:pt x="16096" y="14633"/>
                  </a:lnTo>
                  <a:lnTo>
                    <a:pt x="16141" y="14431"/>
                  </a:lnTo>
                  <a:lnTo>
                    <a:pt x="16181" y="14210"/>
                  </a:lnTo>
                  <a:lnTo>
                    <a:pt x="16211" y="13998"/>
                  </a:lnTo>
                  <a:lnTo>
                    <a:pt x="16231" y="13769"/>
                  </a:lnTo>
                  <a:lnTo>
                    <a:pt x="16251" y="13531"/>
                  </a:lnTo>
                  <a:lnTo>
                    <a:pt x="16256" y="13284"/>
                  </a:lnTo>
                  <a:lnTo>
                    <a:pt x="16261" y="13028"/>
                  </a:lnTo>
                  <a:lnTo>
                    <a:pt x="16256" y="12772"/>
                  </a:lnTo>
                  <a:lnTo>
                    <a:pt x="16241" y="12499"/>
                  </a:lnTo>
                  <a:lnTo>
                    <a:pt x="16221" y="12217"/>
                  </a:lnTo>
                  <a:lnTo>
                    <a:pt x="16196" y="11926"/>
                  </a:lnTo>
                  <a:lnTo>
                    <a:pt x="16161" y="11617"/>
                  </a:lnTo>
                  <a:lnTo>
                    <a:pt x="16116" y="11308"/>
                  </a:lnTo>
                  <a:lnTo>
                    <a:pt x="16066" y="10982"/>
                  </a:lnTo>
                  <a:lnTo>
                    <a:pt x="16010" y="10647"/>
                  </a:lnTo>
                  <a:lnTo>
                    <a:pt x="15885" y="9976"/>
                  </a:lnTo>
                  <a:lnTo>
                    <a:pt x="15765" y="9341"/>
                  </a:lnTo>
                  <a:lnTo>
                    <a:pt x="15644" y="8742"/>
                  </a:lnTo>
                  <a:lnTo>
                    <a:pt x="15524" y="8177"/>
                  </a:lnTo>
                  <a:lnTo>
                    <a:pt x="15408" y="7648"/>
                  </a:lnTo>
                  <a:lnTo>
                    <a:pt x="15303" y="7154"/>
                  </a:lnTo>
                  <a:lnTo>
                    <a:pt x="15102" y="6298"/>
                  </a:lnTo>
                  <a:lnTo>
                    <a:pt x="14932" y="5610"/>
                  </a:lnTo>
                  <a:lnTo>
                    <a:pt x="14802" y="5099"/>
                  </a:lnTo>
                  <a:lnTo>
                    <a:pt x="14691" y="4684"/>
                  </a:lnTo>
                  <a:lnTo>
                    <a:pt x="14962" y="1544"/>
                  </a:lnTo>
                  <a:lnTo>
                    <a:pt x="94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3289100" y="-232000"/>
              <a:ext cx="406550" cy="470125"/>
            </a:xfrm>
            <a:custGeom>
              <a:avLst/>
              <a:gdLst/>
              <a:ahLst/>
              <a:cxnLst/>
              <a:rect l="l" t="t" r="r" b="b"/>
              <a:pathLst>
                <a:path w="16262" h="18805" extrusionOk="0">
                  <a:moveTo>
                    <a:pt x="14882" y="0"/>
                  </a:moveTo>
                  <a:lnTo>
                    <a:pt x="14726" y="97"/>
                  </a:lnTo>
                  <a:lnTo>
                    <a:pt x="14536" y="212"/>
                  </a:lnTo>
                  <a:lnTo>
                    <a:pt x="14280" y="353"/>
                  </a:lnTo>
                  <a:lnTo>
                    <a:pt x="13959" y="512"/>
                  </a:lnTo>
                  <a:lnTo>
                    <a:pt x="13588" y="680"/>
                  </a:lnTo>
                  <a:lnTo>
                    <a:pt x="13382" y="759"/>
                  </a:lnTo>
                  <a:lnTo>
                    <a:pt x="13166" y="847"/>
                  </a:lnTo>
                  <a:lnTo>
                    <a:pt x="12941" y="926"/>
                  </a:lnTo>
                  <a:lnTo>
                    <a:pt x="12705" y="997"/>
                  </a:lnTo>
                  <a:lnTo>
                    <a:pt x="12459" y="1068"/>
                  </a:lnTo>
                  <a:lnTo>
                    <a:pt x="12203" y="1129"/>
                  </a:lnTo>
                  <a:lnTo>
                    <a:pt x="11943" y="1182"/>
                  </a:lnTo>
                  <a:lnTo>
                    <a:pt x="11672" y="1226"/>
                  </a:lnTo>
                  <a:lnTo>
                    <a:pt x="11396" y="1253"/>
                  </a:lnTo>
                  <a:lnTo>
                    <a:pt x="11110" y="1279"/>
                  </a:lnTo>
                  <a:lnTo>
                    <a:pt x="10824" y="1288"/>
                  </a:lnTo>
                  <a:lnTo>
                    <a:pt x="10533" y="1279"/>
                  </a:lnTo>
                  <a:lnTo>
                    <a:pt x="10237" y="1262"/>
                  </a:lnTo>
                  <a:lnTo>
                    <a:pt x="9941" y="1226"/>
                  </a:lnTo>
                  <a:lnTo>
                    <a:pt x="9640" y="1165"/>
                  </a:lnTo>
                  <a:lnTo>
                    <a:pt x="9339" y="1094"/>
                  </a:lnTo>
                  <a:lnTo>
                    <a:pt x="9033" y="997"/>
                  </a:lnTo>
                  <a:lnTo>
                    <a:pt x="8883" y="944"/>
                  </a:lnTo>
                  <a:lnTo>
                    <a:pt x="8732" y="882"/>
                  </a:lnTo>
                  <a:lnTo>
                    <a:pt x="8582" y="812"/>
                  </a:lnTo>
                  <a:lnTo>
                    <a:pt x="8432" y="741"/>
                  </a:lnTo>
                  <a:lnTo>
                    <a:pt x="8281" y="662"/>
                  </a:lnTo>
                  <a:lnTo>
                    <a:pt x="8131" y="574"/>
                  </a:lnTo>
                  <a:lnTo>
                    <a:pt x="7248" y="2020"/>
                  </a:lnTo>
                  <a:lnTo>
                    <a:pt x="6726" y="2885"/>
                  </a:lnTo>
                  <a:lnTo>
                    <a:pt x="6164" y="3828"/>
                  </a:lnTo>
                  <a:lnTo>
                    <a:pt x="5573" y="4825"/>
                  </a:lnTo>
                  <a:lnTo>
                    <a:pt x="4966" y="5875"/>
                  </a:lnTo>
                  <a:lnTo>
                    <a:pt x="4349" y="6942"/>
                  </a:lnTo>
                  <a:lnTo>
                    <a:pt x="3737" y="8027"/>
                  </a:lnTo>
                  <a:lnTo>
                    <a:pt x="3140" y="9112"/>
                  </a:lnTo>
                  <a:lnTo>
                    <a:pt x="2849" y="9650"/>
                  </a:lnTo>
                  <a:lnTo>
                    <a:pt x="2568" y="10179"/>
                  </a:lnTo>
                  <a:lnTo>
                    <a:pt x="2292" y="10699"/>
                  </a:lnTo>
                  <a:lnTo>
                    <a:pt x="2031" y="11211"/>
                  </a:lnTo>
                  <a:lnTo>
                    <a:pt x="1781" y="11714"/>
                  </a:lnTo>
                  <a:lnTo>
                    <a:pt x="1540" y="12199"/>
                  </a:lnTo>
                  <a:lnTo>
                    <a:pt x="1319" y="12666"/>
                  </a:lnTo>
                  <a:lnTo>
                    <a:pt x="1114" y="13116"/>
                  </a:lnTo>
                  <a:lnTo>
                    <a:pt x="923" y="13548"/>
                  </a:lnTo>
                  <a:lnTo>
                    <a:pt x="752" y="13954"/>
                  </a:lnTo>
                  <a:lnTo>
                    <a:pt x="597" y="14342"/>
                  </a:lnTo>
                  <a:lnTo>
                    <a:pt x="466" y="14704"/>
                  </a:lnTo>
                  <a:lnTo>
                    <a:pt x="411" y="14871"/>
                  </a:lnTo>
                  <a:lnTo>
                    <a:pt x="361" y="15030"/>
                  </a:lnTo>
                  <a:lnTo>
                    <a:pt x="316" y="15189"/>
                  </a:lnTo>
                  <a:lnTo>
                    <a:pt x="276" y="15330"/>
                  </a:lnTo>
                  <a:lnTo>
                    <a:pt x="196" y="15683"/>
                  </a:lnTo>
                  <a:lnTo>
                    <a:pt x="130" y="16000"/>
                  </a:lnTo>
                  <a:lnTo>
                    <a:pt x="80" y="16300"/>
                  </a:lnTo>
                  <a:lnTo>
                    <a:pt x="40" y="16582"/>
                  </a:lnTo>
                  <a:lnTo>
                    <a:pt x="15" y="16847"/>
                  </a:lnTo>
                  <a:lnTo>
                    <a:pt x="5" y="17085"/>
                  </a:lnTo>
                  <a:lnTo>
                    <a:pt x="0" y="17200"/>
                  </a:lnTo>
                  <a:lnTo>
                    <a:pt x="5" y="17306"/>
                  </a:lnTo>
                  <a:lnTo>
                    <a:pt x="10" y="17403"/>
                  </a:lnTo>
                  <a:lnTo>
                    <a:pt x="15" y="17508"/>
                  </a:lnTo>
                  <a:lnTo>
                    <a:pt x="25" y="17597"/>
                  </a:lnTo>
                  <a:lnTo>
                    <a:pt x="40" y="17694"/>
                  </a:lnTo>
                  <a:lnTo>
                    <a:pt x="55" y="17773"/>
                  </a:lnTo>
                  <a:lnTo>
                    <a:pt x="75" y="17861"/>
                  </a:lnTo>
                  <a:lnTo>
                    <a:pt x="100" y="17932"/>
                  </a:lnTo>
                  <a:lnTo>
                    <a:pt x="125" y="18011"/>
                  </a:lnTo>
                  <a:lnTo>
                    <a:pt x="150" y="18082"/>
                  </a:lnTo>
                  <a:lnTo>
                    <a:pt x="181" y="18143"/>
                  </a:lnTo>
                  <a:lnTo>
                    <a:pt x="216" y="18205"/>
                  </a:lnTo>
                  <a:lnTo>
                    <a:pt x="251" y="18267"/>
                  </a:lnTo>
                  <a:lnTo>
                    <a:pt x="286" y="18320"/>
                  </a:lnTo>
                  <a:lnTo>
                    <a:pt x="331" y="18373"/>
                  </a:lnTo>
                  <a:lnTo>
                    <a:pt x="416" y="18461"/>
                  </a:lnTo>
                  <a:lnTo>
                    <a:pt x="512" y="18540"/>
                  </a:lnTo>
                  <a:lnTo>
                    <a:pt x="622" y="18611"/>
                  </a:lnTo>
                  <a:lnTo>
                    <a:pt x="732" y="18664"/>
                  </a:lnTo>
                  <a:lnTo>
                    <a:pt x="858" y="18717"/>
                  </a:lnTo>
                  <a:lnTo>
                    <a:pt x="988" y="18752"/>
                  </a:lnTo>
                  <a:lnTo>
                    <a:pt x="1124" y="18779"/>
                  </a:lnTo>
                  <a:lnTo>
                    <a:pt x="1269" y="18796"/>
                  </a:lnTo>
                  <a:lnTo>
                    <a:pt x="1419" y="18805"/>
                  </a:lnTo>
                  <a:lnTo>
                    <a:pt x="1740" y="18805"/>
                  </a:lnTo>
                  <a:lnTo>
                    <a:pt x="1906" y="18787"/>
                  </a:lnTo>
                  <a:lnTo>
                    <a:pt x="2257" y="18752"/>
                  </a:lnTo>
                  <a:lnTo>
                    <a:pt x="2628" y="18708"/>
                  </a:lnTo>
                  <a:lnTo>
                    <a:pt x="3009" y="18646"/>
                  </a:lnTo>
                  <a:lnTo>
                    <a:pt x="3220" y="18602"/>
                  </a:lnTo>
                  <a:lnTo>
                    <a:pt x="3461" y="18532"/>
                  </a:lnTo>
                  <a:lnTo>
                    <a:pt x="3727" y="18435"/>
                  </a:lnTo>
                  <a:lnTo>
                    <a:pt x="4023" y="18311"/>
                  </a:lnTo>
                  <a:lnTo>
                    <a:pt x="4339" y="18170"/>
                  </a:lnTo>
                  <a:lnTo>
                    <a:pt x="4675" y="18011"/>
                  </a:lnTo>
                  <a:lnTo>
                    <a:pt x="5036" y="17826"/>
                  </a:lnTo>
                  <a:lnTo>
                    <a:pt x="5412" y="17632"/>
                  </a:lnTo>
                  <a:lnTo>
                    <a:pt x="5803" y="17420"/>
                  </a:lnTo>
                  <a:lnTo>
                    <a:pt x="6210" y="17191"/>
                  </a:lnTo>
                  <a:lnTo>
                    <a:pt x="7052" y="16706"/>
                  </a:lnTo>
                  <a:lnTo>
                    <a:pt x="7920" y="16177"/>
                  </a:lnTo>
                  <a:lnTo>
                    <a:pt x="8803" y="15621"/>
                  </a:lnTo>
                  <a:lnTo>
                    <a:pt x="9680" y="15065"/>
                  </a:lnTo>
                  <a:lnTo>
                    <a:pt x="10538" y="14501"/>
                  </a:lnTo>
                  <a:lnTo>
                    <a:pt x="11356" y="13954"/>
                  </a:lnTo>
                  <a:lnTo>
                    <a:pt x="12123" y="13434"/>
                  </a:lnTo>
                  <a:lnTo>
                    <a:pt x="12820" y="12948"/>
                  </a:lnTo>
                  <a:lnTo>
                    <a:pt x="13427" y="12516"/>
                  </a:lnTo>
                  <a:lnTo>
                    <a:pt x="13929" y="12146"/>
                  </a:lnTo>
                  <a:lnTo>
                    <a:pt x="14315" y="11855"/>
                  </a:lnTo>
                  <a:lnTo>
                    <a:pt x="14471" y="11731"/>
                  </a:lnTo>
                  <a:lnTo>
                    <a:pt x="14621" y="11599"/>
                  </a:lnTo>
                  <a:lnTo>
                    <a:pt x="14761" y="11475"/>
                  </a:lnTo>
                  <a:lnTo>
                    <a:pt x="14902" y="11343"/>
                  </a:lnTo>
                  <a:lnTo>
                    <a:pt x="15032" y="11202"/>
                  </a:lnTo>
                  <a:lnTo>
                    <a:pt x="15158" y="11061"/>
                  </a:lnTo>
                  <a:lnTo>
                    <a:pt x="15273" y="10920"/>
                  </a:lnTo>
                  <a:lnTo>
                    <a:pt x="15388" y="10770"/>
                  </a:lnTo>
                  <a:lnTo>
                    <a:pt x="15494" y="10620"/>
                  </a:lnTo>
                  <a:lnTo>
                    <a:pt x="15589" y="10470"/>
                  </a:lnTo>
                  <a:lnTo>
                    <a:pt x="15684" y="10302"/>
                  </a:lnTo>
                  <a:lnTo>
                    <a:pt x="15770" y="10135"/>
                  </a:lnTo>
                  <a:lnTo>
                    <a:pt x="15850" y="9967"/>
                  </a:lnTo>
                  <a:lnTo>
                    <a:pt x="15920" y="9791"/>
                  </a:lnTo>
                  <a:lnTo>
                    <a:pt x="15985" y="9606"/>
                  </a:lnTo>
                  <a:lnTo>
                    <a:pt x="16045" y="9412"/>
                  </a:lnTo>
                  <a:lnTo>
                    <a:pt x="16096" y="9217"/>
                  </a:lnTo>
                  <a:lnTo>
                    <a:pt x="16141" y="9015"/>
                  </a:lnTo>
                  <a:lnTo>
                    <a:pt x="16181" y="8794"/>
                  </a:lnTo>
                  <a:lnTo>
                    <a:pt x="16211" y="8582"/>
                  </a:lnTo>
                  <a:lnTo>
                    <a:pt x="16231" y="8353"/>
                  </a:lnTo>
                  <a:lnTo>
                    <a:pt x="16251" y="8115"/>
                  </a:lnTo>
                  <a:lnTo>
                    <a:pt x="16256" y="7868"/>
                  </a:lnTo>
                  <a:lnTo>
                    <a:pt x="16261" y="7612"/>
                  </a:lnTo>
                  <a:lnTo>
                    <a:pt x="16256" y="7356"/>
                  </a:lnTo>
                  <a:lnTo>
                    <a:pt x="16241" y="7083"/>
                  </a:lnTo>
                  <a:lnTo>
                    <a:pt x="16221" y="6801"/>
                  </a:lnTo>
                  <a:lnTo>
                    <a:pt x="16196" y="6510"/>
                  </a:lnTo>
                  <a:lnTo>
                    <a:pt x="16161" y="6201"/>
                  </a:lnTo>
                  <a:lnTo>
                    <a:pt x="16116" y="5892"/>
                  </a:lnTo>
                  <a:lnTo>
                    <a:pt x="16066" y="5566"/>
                  </a:lnTo>
                  <a:lnTo>
                    <a:pt x="16010" y="5231"/>
                  </a:lnTo>
                  <a:lnTo>
                    <a:pt x="15845" y="4340"/>
                  </a:lnTo>
                  <a:lnTo>
                    <a:pt x="15679" y="3511"/>
                  </a:lnTo>
                  <a:lnTo>
                    <a:pt x="15524" y="2752"/>
                  </a:lnTo>
                  <a:lnTo>
                    <a:pt x="15373" y="2055"/>
                  </a:lnTo>
                  <a:lnTo>
                    <a:pt x="15228" y="1429"/>
                  </a:lnTo>
                  <a:lnTo>
                    <a:pt x="15102" y="874"/>
                  </a:lnTo>
                  <a:lnTo>
                    <a:pt x="14982" y="397"/>
                  </a:lnTo>
                  <a:lnTo>
                    <a:pt x="14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3289975" y="-59125"/>
              <a:ext cx="405300" cy="297050"/>
            </a:xfrm>
            <a:custGeom>
              <a:avLst/>
              <a:gdLst/>
              <a:ahLst/>
              <a:cxnLst/>
              <a:rect l="l" t="t" r="r" b="b"/>
              <a:pathLst>
                <a:path w="16212" h="11882" extrusionOk="0">
                  <a:moveTo>
                    <a:pt x="16186" y="0"/>
                  </a:moveTo>
                  <a:lnTo>
                    <a:pt x="16161" y="106"/>
                  </a:lnTo>
                  <a:lnTo>
                    <a:pt x="16131" y="212"/>
                  </a:lnTo>
                  <a:lnTo>
                    <a:pt x="16096" y="327"/>
                  </a:lnTo>
                  <a:lnTo>
                    <a:pt x="16056" y="433"/>
                  </a:lnTo>
                  <a:lnTo>
                    <a:pt x="16010" y="538"/>
                  </a:lnTo>
                  <a:lnTo>
                    <a:pt x="15960" y="644"/>
                  </a:lnTo>
                  <a:lnTo>
                    <a:pt x="15905" y="759"/>
                  </a:lnTo>
                  <a:lnTo>
                    <a:pt x="15850" y="865"/>
                  </a:lnTo>
                  <a:lnTo>
                    <a:pt x="15785" y="971"/>
                  </a:lnTo>
                  <a:lnTo>
                    <a:pt x="15720" y="1076"/>
                  </a:lnTo>
                  <a:lnTo>
                    <a:pt x="15569" y="1297"/>
                  </a:lnTo>
                  <a:lnTo>
                    <a:pt x="15404" y="1509"/>
                  </a:lnTo>
                  <a:lnTo>
                    <a:pt x="15223" y="1720"/>
                  </a:lnTo>
                  <a:lnTo>
                    <a:pt x="15027" y="1941"/>
                  </a:lnTo>
                  <a:lnTo>
                    <a:pt x="14817" y="2153"/>
                  </a:lnTo>
                  <a:lnTo>
                    <a:pt x="14586" y="2373"/>
                  </a:lnTo>
                  <a:lnTo>
                    <a:pt x="14345" y="2594"/>
                  </a:lnTo>
                  <a:lnTo>
                    <a:pt x="14094" y="2814"/>
                  </a:lnTo>
                  <a:lnTo>
                    <a:pt x="13824" y="3035"/>
                  </a:lnTo>
                  <a:lnTo>
                    <a:pt x="13543" y="3255"/>
                  </a:lnTo>
                  <a:lnTo>
                    <a:pt x="13252" y="3476"/>
                  </a:lnTo>
                  <a:lnTo>
                    <a:pt x="12951" y="3705"/>
                  </a:lnTo>
                  <a:lnTo>
                    <a:pt x="12635" y="3934"/>
                  </a:lnTo>
                  <a:lnTo>
                    <a:pt x="11978" y="4402"/>
                  </a:lnTo>
                  <a:lnTo>
                    <a:pt x="11281" y="4878"/>
                  </a:lnTo>
                  <a:lnTo>
                    <a:pt x="10553" y="5372"/>
                  </a:lnTo>
                  <a:lnTo>
                    <a:pt x="9013" y="6404"/>
                  </a:lnTo>
                  <a:lnTo>
                    <a:pt x="8216" y="6942"/>
                  </a:lnTo>
                  <a:lnTo>
                    <a:pt x="7403" y="7506"/>
                  </a:lnTo>
                  <a:lnTo>
                    <a:pt x="7092" y="7727"/>
                  </a:lnTo>
                  <a:lnTo>
                    <a:pt x="6781" y="7930"/>
                  </a:lnTo>
                  <a:lnTo>
                    <a:pt x="6475" y="8124"/>
                  </a:lnTo>
                  <a:lnTo>
                    <a:pt x="6180" y="8309"/>
                  </a:lnTo>
                  <a:lnTo>
                    <a:pt x="5884" y="8485"/>
                  </a:lnTo>
                  <a:lnTo>
                    <a:pt x="5593" y="8653"/>
                  </a:lnTo>
                  <a:lnTo>
                    <a:pt x="5307" y="8812"/>
                  </a:lnTo>
                  <a:lnTo>
                    <a:pt x="5026" y="8962"/>
                  </a:lnTo>
                  <a:lnTo>
                    <a:pt x="4745" y="9112"/>
                  </a:lnTo>
                  <a:lnTo>
                    <a:pt x="4474" y="9244"/>
                  </a:lnTo>
                  <a:lnTo>
                    <a:pt x="3948" y="9491"/>
                  </a:lnTo>
                  <a:lnTo>
                    <a:pt x="3441" y="9711"/>
                  </a:lnTo>
                  <a:lnTo>
                    <a:pt x="2954" y="9897"/>
                  </a:lnTo>
                  <a:lnTo>
                    <a:pt x="2493" y="10064"/>
                  </a:lnTo>
                  <a:lnTo>
                    <a:pt x="2057" y="10205"/>
                  </a:lnTo>
                  <a:lnTo>
                    <a:pt x="1645" y="10329"/>
                  </a:lnTo>
                  <a:lnTo>
                    <a:pt x="1259" y="10426"/>
                  </a:lnTo>
                  <a:lnTo>
                    <a:pt x="903" y="10505"/>
                  </a:lnTo>
                  <a:lnTo>
                    <a:pt x="572" y="10576"/>
                  </a:lnTo>
                  <a:lnTo>
                    <a:pt x="271" y="10629"/>
                  </a:lnTo>
                  <a:lnTo>
                    <a:pt x="0" y="10664"/>
                  </a:lnTo>
                  <a:lnTo>
                    <a:pt x="20" y="10796"/>
                  </a:lnTo>
                  <a:lnTo>
                    <a:pt x="50" y="10920"/>
                  </a:lnTo>
                  <a:lnTo>
                    <a:pt x="80" y="11034"/>
                  </a:lnTo>
                  <a:lnTo>
                    <a:pt x="121" y="11140"/>
                  </a:lnTo>
                  <a:lnTo>
                    <a:pt x="166" y="11237"/>
                  </a:lnTo>
                  <a:lnTo>
                    <a:pt x="216" y="11326"/>
                  </a:lnTo>
                  <a:lnTo>
                    <a:pt x="271" y="11405"/>
                  </a:lnTo>
                  <a:lnTo>
                    <a:pt x="331" y="11475"/>
                  </a:lnTo>
                  <a:lnTo>
                    <a:pt x="396" y="11546"/>
                  </a:lnTo>
                  <a:lnTo>
                    <a:pt x="467" y="11608"/>
                  </a:lnTo>
                  <a:lnTo>
                    <a:pt x="542" y="11661"/>
                  </a:lnTo>
                  <a:lnTo>
                    <a:pt x="622" y="11705"/>
                  </a:lnTo>
                  <a:lnTo>
                    <a:pt x="707" y="11749"/>
                  </a:lnTo>
                  <a:lnTo>
                    <a:pt x="798" y="11784"/>
                  </a:lnTo>
                  <a:lnTo>
                    <a:pt x="888" y="11811"/>
                  </a:lnTo>
                  <a:lnTo>
                    <a:pt x="988" y="11837"/>
                  </a:lnTo>
                  <a:lnTo>
                    <a:pt x="1089" y="11855"/>
                  </a:lnTo>
                  <a:lnTo>
                    <a:pt x="1194" y="11872"/>
                  </a:lnTo>
                  <a:lnTo>
                    <a:pt x="1415" y="11881"/>
                  </a:lnTo>
                  <a:lnTo>
                    <a:pt x="1645" y="11881"/>
                  </a:lnTo>
                  <a:lnTo>
                    <a:pt x="1891" y="11872"/>
                  </a:lnTo>
                  <a:lnTo>
                    <a:pt x="2152" y="11846"/>
                  </a:lnTo>
                  <a:lnTo>
                    <a:pt x="2418" y="11819"/>
                  </a:lnTo>
                  <a:lnTo>
                    <a:pt x="2974" y="11731"/>
                  </a:lnTo>
                  <a:lnTo>
                    <a:pt x="3185" y="11687"/>
                  </a:lnTo>
                  <a:lnTo>
                    <a:pt x="3426" y="11617"/>
                  </a:lnTo>
                  <a:lnTo>
                    <a:pt x="3692" y="11520"/>
                  </a:lnTo>
                  <a:lnTo>
                    <a:pt x="3988" y="11396"/>
                  </a:lnTo>
                  <a:lnTo>
                    <a:pt x="4304" y="11255"/>
                  </a:lnTo>
                  <a:lnTo>
                    <a:pt x="4640" y="11096"/>
                  </a:lnTo>
                  <a:lnTo>
                    <a:pt x="5001" y="10911"/>
                  </a:lnTo>
                  <a:lnTo>
                    <a:pt x="5377" y="10717"/>
                  </a:lnTo>
                  <a:lnTo>
                    <a:pt x="5768" y="10505"/>
                  </a:lnTo>
                  <a:lnTo>
                    <a:pt x="6175" y="10276"/>
                  </a:lnTo>
                  <a:lnTo>
                    <a:pt x="7017" y="9791"/>
                  </a:lnTo>
                  <a:lnTo>
                    <a:pt x="7885" y="9262"/>
                  </a:lnTo>
                  <a:lnTo>
                    <a:pt x="8768" y="8706"/>
                  </a:lnTo>
                  <a:lnTo>
                    <a:pt x="9645" y="8150"/>
                  </a:lnTo>
                  <a:lnTo>
                    <a:pt x="10503" y="7586"/>
                  </a:lnTo>
                  <a:lnTo>
                    <a:pt x="11321" y="7039"/>
                  </a:lnTo>
                  <a:lnTo>
                    <a:pt x="12088" y="6519"/>
                  </a:lnTo>
                  <a:lnTo>
                    <a:pt x="12785" y="6033"/>
                  </a:lnTo>
                  <a:lnTo>
                    <a:pt x="13392" y="5601"/>
                  </a:lnTo>
                  <a:lnTo>
                    <a:pt x="13894" y="5231"/>
                  </a:lnTo>
                  <a:lnTo>
                    <a:pt x="14280" y="4940"/>
                  </a:lnTo>
                  <a:lnTo>
                    <a:pt x="14536" y="4728"/>
                  </a:lnTo>
                  <a:lnTo>
                    <a:pt x="14772" y="4516"/>
                  </a:lnTo>
                  <a:lnTo>
                    <a:pt x="14882" y="4402"/>
                  </a:lnTo>
                  <a:lnTo>
                    <a:pt x="14992" y="4287"/>
                  </a:lnTo>
                  <a:lnTo>
                    <a:pt x="15098" y="4172"/>
                  </a:lnTo>
                  <a:lnTo>
                    <a:pt x="15193" y="4058"/>
                  </a:lnTo>
                  <a:lnTo>
                    <a:pt x="15288" y="3934"/>
                  </a:lnTo>
                  <a:lnTo>
                    <a:pt x="15378" y="3811"/>
                  </a:lnTo>
                  <a:lnTo>
                    <a:pt x="15464" y="3687"/>
                  </a:lnTo>
                  <a:lnTo>
                    <a:pt x="15549" y="3555"/>
                  </a:lnTo>
                  <a:lnTo>
                    <a:pt x="15624" y="3423"/>
                  </a:lnTo>
                  <a:lnTo>
                    <a:pt x="15694" y="3281"/>
                  </a:lnTo>
                  <a:lnTo>
                    <a:pt x="15765" y="3140"/>
                  </a:lnTo>
                  <a:lnTo>
                    <a:pt x="15825" y="2990"/>
                  </a:lnTo>
                  <a:lnTo>
                    <a:pt x="15885" y="2840"/>
                  </a:lnTo>
                  <a:lnTo>
                    <a:pt x="15940" y="2691"/>
                  </a:lnTo>
                  <a:lnTo>
                    <a:pt x="15985" y="2532"/>
                  </a:lnTo>
                  <a:lnTo>
                    <a:pt x="16031" y="2373"/>
                  </a:lnTo>
                  <a:lnTo>
                    <a:pt x="16071" y="2205"/>
                  </a:lnTo>
                  <a:lnTo>
                    <a:pt x="16106" y="2029"/>
                  </a:lnTo>
                  <a:lnTo>
                    <a:pt x="16136" y="1853"/>
                  </a:lnTo>
                  <a:lnTo>
                    <a:pt x="16161" y="1667"/>
                  </a:lnTo>
                  <a:lnTo>
                    <a:pt x="16181" y="1482"/>
                  </a:lnTo>
                  <a:lnTo>
                    <a:pt x="16196" y="1288"/>
                  </a:lnTo>
                  <a:lnTo>
                    <a:pt x="16206" y="1085"/>
                  </a:lnTo>
                  <a:lnTo>
                    <a:pt x="16211" y="882"/>
                  </a:lnTo>
                  <a:lnTo>
                    <a:pt x="16211" y="671"/>
                  </a:lnTo>
                  <a:lnTo>
                    <a:pt x="16206" y="450"/>
                  </a:lnTo>
                  <a:lnTo>
                    <a:pt x="16196" y="230"/>
                  </a:lnTo>
                  <a:lnTo>
                    <a:pt x="16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3610475" y="-3837925"/>
              <a:ext cx="410700" cy="960550"/>
            </a:xfrm>
            <a:custGeom>
              <a:avLst/>
              <a:gdLst/>
              <a:ahLst/>
              <a:cxnLst/>
              <a:rect l="l" t="t" r="r" b="b"/>
              <a:pathLst>
                <a:path w="16428" h="38422" extrusionOk="0">
                  <a:moveTo>
                    <a:pt x="16427" y="1"/>
                  </a:moveTo>
                  <a:lnTo>
                    <a:pt x="14426" y="3211"/>
                  </a:lnTo>
                  <a:lnTo>
                    <a:pt x="9957" y="10382"/>
                  </a:lnTo>
                  <a:lnTo>
                    <a:pt x="7509" y="14290"/>
                  </a:lnTo>
                  <a:lnTo>
                    <a:pt x="5307" y="17800"/>
                  </a:lnTo>
                  <a:lnTo>
                    <a:pt x="4389" y="19255"/>
                  </a:lnTo>
                  <a:lnTo>
                    <a:pt x="3632" y="20437"/>
                  </a:lnTo>
                  <a:lnTo>
                    <a:pt x="3085" y="21293"/>
                  </a:lnTo>
                  <a:lnTo>
                    <a:pt x="2900" y="21575"/>
                  </a:lnTo>
                  <a:lnTo>
                    <a:pt x="2779" y="21751"/>
                  </a:lnTo>
                  <a:lnTo>
                    <a:pt x="2749" y="21804"/>
                  </a:lnTo>
                  <a:lnTo>
                    <a:pt x="2714" y="21866"/>
                  </a:lnTo>
                  <a:lnTo>
                    <a:pt x="2684" y="21937"/>
                  </a:lnTo>
                  <a:lnTo>
                    <a:pt x="2649" y="22025"/>
                  </a:lnTo>
                  <a:lnTo>
                    <a:pt x="2579" y="22228"/>
                  </a:lnTo>
                  <a:lnTo>
                    <a:pt x="2503" y="22484"/>
                  </a:lnTo>
                  <a:lnTo>
                    <a:pt x="2428" y="22775"/>
                  </a:lnTo>
                  <a:lnTo>
                    <a:pt x="2348" y="23110"/>
                  </a:lnTo>
                  <a:lnTo>
                    <a:pt x="2268" y="23480"/>
                  </a:lnTo>
                  <a:lnTo>
                    <a:pt x="2182" y="23886"/>
                  </a:lnTo>
                  <a:lnTo>
                    <a:pt x="2097" y="24327"/>
                  </a:lnTo>
                  <a:lnTo>
                    <a:pt x="2007" y="24794"/>
                  </a:lnTo>
                  <a:lnTo>
                    <a:pt x="1916" y="25297"/>
                  </a:lnTo>
                  <a:lnTo>
                    <a:pt x="1826" y="25826"/>
                  </a:lnTo>
                  <a:lnTo>
                    <a:pt x="1636" y="26947"/>
                  </a:lnTo>
                  <a:lnTo>
                    <a:pt x="1445" y="28155"/>
                  </a:lnTo>
                  <a:lnTo>
                    <a:pt x="1249" y="29416"/>
                  </a:lnTo>
                  <a:lnTo>
                    <a:pt x="1059" y="30722"/>
                  </a:lnTo>
                  <a:lnTo>
                    <a:pt x="863" y="32053"/>
                  </a:lnTo>
                  <a:lnTo>
                    <a:pt x="678" y="33385"/>
                  </a:lnTo>
                  <a:lnTo>
                    <a:pt x="497" y="34708"/>
                  </a:lnTo>
                  <a:lnTo>
                    <a:pt x="321" y="36005"/>
                  </a:lnTo>
                  <a:lnTo>
                    <a:pt x="0" y="38422"/>
                  </a:lnTo>
                  <a:lnTo>
                    <a:pt x="642" y="37945"/>
                  </a:lnTo>
                  <a:lnTo>
                    <a:pt x="1335" y="37416"/>
                  </a:lnTo>
                  <a:lnTo>
                    <a:pt x="2082" y="36843"/>
                  </a:lnTo>
                  <a:lnTo>
                    <a:pt x="2874" y="36225"/>
                  </a:lnTo>
                  <a:lnTo>
                    <a:pt x="3712" y="35564"/>
                  </a:lnTo>
                  <a:lnTo>
                    <a:pt x="4595" y="34858"/>
                  </a:lnTo>
                  <a:lnTo>
                    <a:pt x="5513" y="34109"/>
                  </a:lnTo>
                  <a:lnTo>
                    <a:pt x="6466" y="33315"/>
                  </a:lnTo>
                  <a:lnTo>
                    <a:pt x="7454" y="32486"/>
                  </a:lnTo>
                  <a:lnTo>
                    <a:pt x="8467" y="31621"/>
                  </a:lnTo>
                  <a:lnTo>
                    <a:pt x="9510" y="30713"/>
                  </a:lnTo>
                  <a:lnTo>
                    <a:pt x="10579" y="29769"/>
                  </a:lnTo>
                  <a:lnTo>
                    <a:pt x="11662" y="28781"/>
                  </a:lnTo>
                  <a:lnTo>
                    <a:pt x="12766" y="27767"/>
                  </a:lnTo>
                  <a:lnTo>
                    <a:pt x="13884" y="26717"/>
                  </a:lnTo>
                  <a:lnTo>
                    <a:pt x="15013" y="25632"/>
                  </a:lnTo>
                  <a:lnTo>
                    <a:pt x="16427" y="1"/>
                  </a:lnTo>
                  <a:close/>
                </a:path>
              </a:pathLst>
            </a:custGeom>
            <a:solidFill>
              <a:srgbClr val="010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2"/>
            <p:cNvSpPr/>
            <p:nvPr/>
          </p:nvSpPr>
          <p:spPr>
            <a:xfrm>
              <a:off x="3610475" y="-3837925"/>
              <a:ext cx="410700" cy="960550"/>
            </a:xfrm>
            <a:custGeom>
              <a:avLst/>
              <a:gdLst/>
              <a:ahLst/>
              <a:cxnLst/>
              <a:rect l="l" t="t" r="r" b="b"/>
              <a:pathLst>
                <a:path w="16428" h="38422" fill="none" extrusionOk="0">
                  <a:moveTo>
                    <a:pt x="0" y="38422"/>
                  </a:moveTo>
                  <a:lnTo>
                    <a:pt x="0" y="38422"/>
                  </a:lnTo>
                  <a:lnTo>
                    <a:pt x="321" y="36005"/>
                  </a:lnTo>
                  <a:lnTo>
                    <a:pt x="497" y="34708"/>
                  </a:lnTo>
                  <a:lnTo>
                    <a:pt x="678" y="33385"/>
                  </a:lnTo>
                  <a:lnTo>
                    <a:pt x="863" y="32053"/>
                  </a:lnTo>
                  <a:lnTo>
                    <a:pt x="1059" y="30722"/>
                  </a:lnTo>
                  <a:lnTo>
                    <a:pt x="1249" y="29416"/>
                  </a:lnTo>
                  <a:lnTo>
                    <a:pt x="1445" y="28155"/>
                  </a:lnTo>
                  <a:lnTo>
                    <a:pt x="1636" y="26947"/>
                  </a:lnTo>
                  <a:lnTo>
                    <a:pt x="1826" y="25826"/>
                  </a:lnTo>
                  <a:lnTo>
                    <a:pt x="1916" y="25297"/>
                  </a:lnTo>
                  <a:lnTo>
                    <a:pt x="2007" y="24794"/>
                  </a:lnTo>
                  <a:lnTo>
                    <a:pt x="2097" y="24327"/>
                  </a:lnTo>
                  <a:lnTo>
                    <a:pt x="2182" y="23886"/>
                  </a:lnTo>
                  <a:lnTo>
                    <a:pt x="2268" y="23480"/>
                  </a:lnTo>
                  <a:lnTo>
                    <a:pt x="2348" y="23110"/>
                  </a:lnTo>
                  <a:lnTo>
                    <a:pt x="2428" y="22775"/>
                  </a:lnTo>
                  <a:lnTo>
                    <a:pt x="2503" y="22484"/>
                  </a:lnTo>
                  <a:lnTo>
                    <a:pt x="2579" y="22228"/>
                  </a:lnTo>
                  <a:lnTo>
                    <a:pt x="2649" y="22025"/>
                  </a:lnTo>
                  <a:lnTo>
                    <a:pt x="2684" y="21937"/>
                  </a:lnTo>
                  <a:lnTo>
                    <a:pt x="2714" y="21866"/>
                  </a:lnTo>
                  <a:lnTo>
                    <a:pt x="2749" y="21804"/>
                  </a:lnTo>
                  <a:lnTo>
                    <a:pt x="2779" y="21751"/>
                  </a:lnTo>
                  <a:lnTo>
                    <a:pt x="2779" y="21751"/>
                  </a:lnTo>
                  <a:lnTo>
                    <a:pt x="2900" y="21575"/>
                  </a:lnTo>
                  <a:lnTo>
                    <a:pt x="3085" y="21293"/>
                  </a:lnTo>
                  <a:lnTo>
                    <a:pt x="3632" y="20437"/>
                  </a:lnTo>
                  <a:lnTo>
                    <a:pt x="4389" y="19255"/>
                  </a:lnTo>
                  <a:lnTo>
                    <a:pt x="5307" y="17800"/>
                  </a:lnTo>
                  <a:lnTo>
                    <a:pt x="7509" y="14290"/>
                  </a:lnTo>
                  <a:lnTo>
                    <a:pt x="9957" y="10382"/>
                  </a:lnTo>
                  <a:lnTo>
                    <a:pt x="14426" y="3211"/>
                  </a:lnTo>
                  <a:lnTo>
                    <a:pt x="16427" y="1"/>
                  </a:lnTo>
                  <a:lnTo>
                    <a:pt x="15013" y="25632"/>
                  </a:lnTo>
                  <a:lnTo>
                    <a:pt x="15013" y="25632"/>
                  </a:lnTo>
                  <a:lnTo>
                    <a:pt x="13884" y="26717"/>
                  </a:lnTo>
                  <a:lnTo>
                    <a:pt x="12766" y="27767"/>
                  </a:lnTo>
                  <a:lnTo>
                    <a:pt x="11662" y="28781"/>
                  </a:lnTo>
                  <a:lnTo>
                    <a:pt x="10579" y="29769"/>
                  </a:lnTo>
                  <a:lnTo>
                    <a:pt x="9510" y="30713"/>
                  </a:lnTo>
                  <a:lnTo>
                    <a:pt x="8467" y="31621"/>
                  </a:lnTo>
                  <a:lnTo>
                    <a:pt x="7454" y="32486"/>
                  </a:lnTo>
                  <a:lnTo>
                    <a:pt x="6466" y="33315"/>
                  </a:lnTo>
                  <a:lnTo>
                    <a:pt x="5513" y="34109"/>
                  </a:lnTo>
                  <a:lnTo>
                    <a:pt x="4595" y="34858"/>
                  </a:lnTo>
                  <a:lnTo>
                    <a:pt x="3712" y="35564"/>
                  </a:lnTo>
                  <a:lnTo>
                    <a:pt x="2874" y="36225"/>
                  </a:lnTo>
                  <a:lnTo>
                    <a:pt x="2082" y="36843"/>
                  </a:lnTo>
                  <a:lnTo>
                    <a:pt x="1335" y="37416"/>
                  </a:lnTo>
                  <a:lnTo>
                    <a:pt x="642" y="37945"/>
                  </a:lnTo>
                  <a:lnTo>
                    <a:pt x="0" y="38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a:off x="3456750" y="-4063725"/>
              <a:ext cx="1469250" cy="3738475"/>
            </a:xfrm>
            <a:custGeom>
              <a:avLst/>
              <a:gdLst/>
              <a:ahLst/>
              <a:cxnLst/>
              <a:rect l="l" t="t" r="r" b="b"/>
              <a:pathLst>
                <a:path w="58770" h="149539" extrusionOk="0">
                  <a:moveTo>
                    <a:pt x="27301" y="1"/>
                  </a:moveTo>
                  <a:lnTo>
                    <a:pt x="26107" y="2259"/>
                  </a:lnTo>
                  <a:lnTo>
                    <a:pt x="24868" y="4632"/>
                  </a:lnTo>
                  <a:lnTo>
                    <a:pt x="23589" y="7075"/>
                  </a:lnTo>
                  <a:lnTo>
                    <a:pt x="22295" y="9571"/>
                  </a:lnTo>
                  <a:lnTo>
                    <a:pt x="21001" y="12093"/>
                  </a:lnTo>
                  <a:lnTo>
                    <a:pt x="19717" y="14598"/>
                  </a:lnTo>
                  <a:lnTo>
                    <a:pt x="18468" y="17077"/>
                  </a:lnTo>
                  <a:lnTo>
                    <a:pt x="17861" y="18285"/>
                  </a:lnTo>
                  <a:lnTo>
                    <a:pt x="17264" y="19485"/>
                  </a:lnTo>
                  <a:lnTo>
                    <a:pt x="16688" y="20649"/>
                  </a:lnTo>
                  <a:lnTo>
                    <a:pt x="16131" y="21796"/>
                  </a:lnTo>
                  <a:lnTo>
                    <a:pt x="15589" y="22907"/>
                  </a:lnTo>
                  <a:lnTo>
                    <a:pt x="15072" y="23983"/>
                  </a:lnTo>
                  <a:lnTo>
                    <a:pt x="14581" y="25024"/>
                  </a:lnTo>
                  <a:lnTo>
                    <a:pt x="14114" y="26021"/>
                  </a:lnTo>
                  <a:lnTo>
                    <a:pt x="13678" y="26973"/>
                  </a:lnTo>
                  <a:lnTo>
                    <a:pt x="13267" y="27873"/>
                  </a:lnTo>
                  <a:lnTo>
                    <a:pt x="12896" y="28728"/>
                  </a:lnTo>
                  <a:lnTo>
                    <a:pt x="12555" y="29522"/>
                  </a:lnTo>
                  <a:lnTo>
                    <a:pt x="12254" y="30254"/>
                  </a:lnTo>
                  <a:lnTo>
                    <a:pt x="11988" y="30925"/>
                  </a:lnTo>
                  <a:lnTo>
                    <a:pt x="11872" y="31233"/>
                  </a:lnTo>
                  <a:lnTo>
                    <a:pt x="11762" y="31524"/>
                  </a:lnTo>
                  <a:lnTo>
                    <a:pt x="11667" y="31807"/>
                  </a:lnTo>
                  <a:lnTo>
                    <a:pt x="11581" y="32062"/>
                  </a:lnTo>
                  <a:lnTo>
                    <a:pt x="11511" y="32301"/>
                  </a:lnTo>
                  <a:lnTo>
                    <a:pt x="11446" y="32521"/>
                  </a:lnTo>
                  <a:lnTo>
                    <a:pt x="11396" y="32715"/>
                  </a:lnTo>
                  <a:lnTo>
                    <a:pt x="11361" y="32900"/>
                  </a:lnTo>
                  <a:lnTo>
                    <a:pt x="11311" y="33174"/>
                  </a:lnTo>
                  <a:lnTo>
                    <a:pt x="11255" y="33562"/>
                  </a:lnTo>
                  <a:lnTo>
                    <a:pt x="11185" y="34056"/>
                  </a:lnTo>
                  <a:lnTo>
                    <a:pt x="11110" y="34647"/>
                  </a:lnTo>
                  <a:lnTo>
                    <a:pt x="10924" y="36128"/>
                  </a:lnTo>
                  <a:lnTo>
                    <a:pt x="10709" y="37981"/>
                  </a:lnTo>
                  <a:lnTo>
                    <a:pt x="10458" y="40177"/>
                  </a:lnTo>
                  <a:lnTo>
                    <a:pt x="10172" y="42700"/>
                  </a:lnTo>
                  <a:lnTo>
                    <a:pt x="9866" y="45513"/>
                  </a:lnTo>
                  <a:lnTo>
                    <a:pt x="9530" y="48609"/>
                  </a:lnTo>
                  <a:lnTo>
                    <a:pt x="9174" y="51943"/>
                  </a:lnTo>
                  <a:lnTo>
                    <a:pt x="8793" y="55506"/>
                  </a:lnTo>
                  <a:lnTo>
                    <a:pt x="7980" y="63206"/>
                  </a:lnTo>
                  <a:lnTo>
                    <a:pt x="7117" y="71515"/>
                  </a:lnTo>
                  <a:lnTo>
                    <a:pt x="6215" y="80221"/>
                  </a:lnTo>
                  <a:lnTo>
                    <a:pt x="5302" y="89129"/>
                  </a:lnTo>
                  <a:lnTo>
                    <a:pt x="4389" y="98055"/>
                  </a:lnTo>
                  <a:lnTo>
                    <a:pt x="3496" y="106796"/>
                  </a:lnTo>
                  <a:lnTo>
                    <a:pt x="2648" y="115149"/>
                  </a:lnTo>
                  <a:lnTo>
                    <a:pt x="1154" y="129940"/>
                  </a:lnTo>
                  <a:lnTo>
                    <a:pt x="55" y="140842"/>
                  </a:lnTo>
                  <a:lnTo>
                    <a:pt x="30" y="141142"/>
                  </a:lnTo>
                  <a:lnTo>
                    <a:pt x="10" y="141441"/>
                  </a:lnTo>
                  <a:lnTo>
                    <a:pt x="0" y="141741"/>
                  </a:lnTo>
                  <a:lnTo>
                    <a:pt x="0" y="142041"/>
                  </a:lnTo>
                  <a:lnTo>
                    <a:pt x="10" y="142332"/>
                  </a:lnTo>
                  <a:lnTo>
                    <a:pt x="25" y="142623"/>
                  </a:lnTo>
                  <a:lnTo>
                    <a:pt x="50" y="142914"/>
                  </a:lnTo>
                  <a:lnTo>
                    <a:pt x="80" y="143197"/>
                  </a:lnTo>
                  <a:lnTo>
                    <a:pt x="120" y="143479"/>
                  </a:lnTo>
                  <a:lnTo>
                    <a:pt x="166" y="143761"/>
                  </a:lnTo>
                  <a:lnTo>
                    <a:pt x="221" y="144026"/>
                  </a:lnTo>
                  <a:lnTo>
                    <a:pt x="281" y="144299"/>
                  </a:lnTo>
                  <a:lnTo>
                    <a:pt x="346" y="144555"/>
                  </a:lnTo>
                  <a:lnTo>
                    <a:pt x="421" y="144811"/>
                  </a:lnTo>
                  <a:lnTo>
                    <a:pt x="502" y="145058"/>
                  </a:lnTo>
                  <a:lnTo>
                    <a:pt x="592" y="145296"/>
                  </a:lnTo>
                  <a:lnTo>
                    <a:pt x="687" y="145534"/>
                  </a:lnTo>
                  <a:lnTo>
                    <a:pt x="788" y="145755"/>
                  </a:lnTo>
                  <a:lnTo>
                    <a:pt x="893" y="145975"/>
                  </a:lnTo>
                  <a:lnTo>
                    <a:pt x="1003" y="146187"/>
                  </a:lnTo>
                  <a:lnTo>
                    <a:pt x="1119" y="146381"/>
                  </a:lnTo>
                  <a:lnTo>
                    <a:pt x="1244" y="146575"/>
                  </a:lnTo>
                  <a:lnTo>
                    <a:pt x="1374" y="146751"/>
                  </a:lnTo>
                  <a:lnTo>
                    <a:pt x="1505" y="146919"/>
                  </a:lnTo>
                  <a:lnTo>
                    <a:pt x="1645" y="147078"/>
                  </a:lnTo>
                  <a:lnTo>
                    <a:pt x="1786" y="147228"/>
                  </a:lnTo>
                  <a:lnTo>
                    <a:pt x="1936" y="147369"/>
                  </a:lnTo>
                  <a:lnTo>
                    <a:pt x="2087" y="147492"/>
                  </a:lnTo>
                  <a:lnTo>
                    <a:pt x="2247" y="147598"/>
                  </a:lnTo>
                  <a:lnTo>
                    <a:pt x="2408" y="147704"/>
                  </a:lnTo>
                  <a:lnTo>
                    <a:pt x="2573" y="147783"/>
                  </a:lnTo>
                  <a:lnTo>
                    <a:pt x="2744" y="147854"/>
                  </a:lnTo>
                  <a:lnTo>
                    <a:pt x="8256" y="149397"/>
                  </a:lnTo>
                  <a:lnTo>
                    <a:pt x="8427" y="149459"/>
                  </a:lnTo>
                  <a:lnTo>
                    <a:pt x="8602" y="149503"/>
                  </a:lnTo>
                  <a:lnTo>
                    <a:pt x="8773" y="149530"/>
                  </a:lnTo>
                  <a:lnTo>
                    <a:pt x="8943" y="149538"/>
                  </a:lnTo>
                  <a:lnTo>
                    <a:pt x="9114" y="149538"/>
                  </a:lnTo>
                  <a:lnTo>
                    <a:pt x="9284" y="149521"/>
                  </a:lnTo>
                  <a:lnTo>
                    <a:pt x="9450" y="149486"/>
                  </a:lnTo>
                  <a:lnTo>
                    <a:pt x="9615" y="149441"/>
                  </a:lnTo>
                  <a:lnTo>
                    <a:pt x="9781" y="149380"/>
                  </a:lnTo>
                  <a:lnTo>
                    <a:pt x="9941" y="149309"/>
                  </a:lnTo>
                  <a:lnTo>
                    <a:pt x="10097" y="149221"/>
                  </a:lnTo>
                  <a:lnTo>
                    <a:pt x="10252" y="149124"/>
                  </a:lnTo>
                  <a:lnTo>
                    <a:pt x="10408" y="149009"/>
                  </a:lnTo>
                  <a:lnTo>
                    <a:pt x="10553" y="148886"/>
                  </a:lnTo>
                  <a:lnTo>
                    <a:pt x="10699" y="148745"/>
                  </a:lnTo>
                  <a:lnTo>
                    <a:pt x="10844" y="148595"/>
                  </a:lnTo>
                  <a:lnTo>
                    <a:pt x="10980" y="148436"/>
                  </a:lnTo>
                  <a:lnTo>
                    <a:pt x="11110" y="148268"/>
                  </a:lnTo>
                  <a:lnTo>
                    <a:pt x="11240" y="148083"/>
                  </a:lnTo>
                  <a:lnTo>
                    <a:pt x="11361" y="147889"/>
                  </a:lnTo>
                  <a:lnTo>
                    <a:pt x="11481" y="147686"/>
                  </a:lnTo>
                  <a:lnTo>
                    <a:pt x="11592" y="147475"/>
                  </a:lnTo>
                  <a:lnTo>
                    <a:pt x="11702" y="147245"/>
                  </a:lnTo>
                  <a:lnTo>
                    <a:pt x="11802" y="147016"/>
                  </a:lnTo>
                  <a:lnTo>
                    <a:pt x="11897" y="146769"/>
                  </a:lnTo>
                  <a:lnTo>
                    <a:pt x="11983" y="146522"/>
                  </a:lnTo>
                  <a:lnTo>
                    <a:pt x="12068" y="146257"/>
                  </a:lnTo>
                  <a:lnTo>
                    <a:pt x="12138" y="145993"/>
                  </a:lnTo>
                  <a:lnTo>
                    <a:pt x="12208" y="145710"/>
                  </a:lnTo>
                  <a:lnTo>
                    <a:pt x="12269" y="145428"/>
                  </a:lnTo>
                  <a:lnTo>
                    <a:pt x="12319" y="145137"/>
                  </a:lnTo>
                  <a:lnTo>
                    <a:pt x="12364" y="144837"/>
                  </a:lnTo>
                  <a:lnTo>
                    <a:pt x="12645" y="142703"/>
                  </a:lnTo>
                  <a:lnTo>
                    <a:pt x="12956" y="140286"/>
                  </a:lnTo>
                  <a:lnTo>
                    <a:pt x="13292" y="137622"/>
                  </a:lnTo>
                  <a:lnTo>
                    <a:pt x="13653" y="134729"/>
                  </a:lnTo>
                  <a:lnTo>
                    <a:pt x="14034" y="131625"/>
                  </a:lnTo>
                  <a:lnTo>
                    <a:pt x="14440" y="128335"/>
                  </a:lnTo>
                  <a:lnTo>
                    <a:pt x="15298" y="121279"/>
                  </a:lnTo>
                  <a:lnTo>
                    <a:pt x="16206" y="113737"/>
                  </a:lnTo>
                  <a:lnTo>
                    <a:pt x="17149" y="105896"/>
                  </a:lnTo>
                  <a:lnTo>
                    <a:pt x="19055" y="89993"/>
                  </a:lnTo>
                  <a:lnTo>
                    <a:pt x="19983" y="82285"/>
                  </a:lnTo>
                  <a:lnTo>
                    <a:pt x="20871" y="74981"/>
                  </a:lnTo>
                  <a:lnTo>
                    <a:pt x="21292" y="71542"/>
                  </a:lnTo>
                  <a:lnTo>
                    <a:pt x="21698" y="68260"/>
                  </a:lnTo>
                  <a:lnTo>
                    <a:pt x="22085" y="65173"/>
                  </a:lnTo>
                  <a:lnTo>
                    <a:pt x="22451" y="62289"/>
                  </a:lnTo>
                  <a:lnTo>
                    <a:pt x="22792" y="59643"/>
                  </a:lnTo>
                  <a:lnTo>
                    <a:pt x="23103" y="57253"/>
                  </a:lnTo>
                  <a:lnTo>
                    <a:pt x="23389" y="55136"/>
                  </a:lnTo>
                  <a:lnTo>
                    <a:pt x="23639" y="53319"/>
                  </a:lnTo>
                  <a:lnTo>
                    <a:pt x="23755" y="52534"/>
                  </a:lnTo>
                  <a:lnTo>
                    <a:pt x="23860" y="51828"/>
                  </a:lnTo>
                  <a:lnTo>
                    <a:pt x="23955" y="51211"/>
                  </a:lnTo>
                  <a:lnTo>
                    <a:pt x="24041" y="50673"/>
                  </a:lnTo>
                  <a:lnTo>
                    <a:pt x="24121" y="50241"/>
                  </a:lnTo>
                  <a:lnTo>
                    <a:pt x="24186" y="49888"/>
                  </a:lnTo>
                  <a:lnTo>
                    <a:pt x="24246" y="49641"/>
                  </a:lnTo>
                  <a:lnTo>
                    <a:pt x="24271" y="49553"/>
                  </a:lnTo>
                  <a:lnTo>
                    <a:pt x="24291" y="49491"/>
                  </a:lnTo>
                  <a:lnTo>
                    <a:pt x="24322" y="49438"/>
                  </a:lnTo>
                  <a:lnTo>
                    <a:pt x="24357" y="49368"/>
                  </a:lnTo>
                  <a:lnTo>
                    <a:pt x="24402" y="49306"/>
                  </a:lnTo>
                  <a:lnTo>
                    <a:pt x="24457" y="49235"/>
                  </a:lnTo>
                  <a:lnTo>
                    <a:pt x="24587" y="49085"/>
                  </a:lnTo>
                  <a:lnTo>
                    <a:pt x="24748" y="48918"/>
                  </a:lnTo>
                  <a:lnTo>
                    <a:pt x="24943" y="48741"/>
                  </a:lnTo>
                  <a:lnTo>
                    <a:pt x="25164" y="48547"/>
                  </a:lnTo>
                  <a:lnTo>
                    <a:pt x="25410" y="48344"/>
                  </a:lnTo>
                  <a:lnTo>
                    <a:pt x="25686" y="48124"/>
                  </a:lnTo>
                  <a:lnTo>
                    <a:pt x="25987" y="47895"/>
                  </a:lnTo>
                  <a:lnTo>
                    <a:pt x="26318" y="47656"/>
                  </a:lnTo>
                  <a:lnTo>
                    <a:pt x="27045" y="47127"/>
                  </a:lnTo>
                  <a:lnTo>
                    <a:pt x="27863" y="46554"/>
                  </a:lnTo>
                  <a:lnTo>
                    <a:pt x="28760" y="45928"/>
                  </a:lnTo>
                  <a:lnTo>
                    <a:pt x="30777" y="44543"/>
                  </a:lnTo>
                  <a:lnTo>
                    <a:pt x="31875" y="43784"/>
                  </a:lnTo>
                  <a:lnTo>
                    <a:pt x="33029" y="42973"/>
                  </a:lnTo>
                  <a:lnTo>
                    <a:pt x="34228" y="42126"/>
                  </a:lnTo>
                  <a:lnTo>
                    <a:pt x="35462" y="41244"/>
                  </a:lnTo>
                  <a:lnTo>
                    <a:pt x="36726" y="40318"/>
                  </a:lnTo>
                  <a:lnTo>
                    <a:pt x="37368" y="39842"/>
                  </a:lnTo>
                  <a:lnTo>
                    <a:pt x="38015" y="39348"/>
                  </a:lnTo>
                  <a:lnTo>
                    <a:pt x="38662" y="38854"/>
                  </a:lnTo>
                  <a:lnTo>
                    <a:pt x="39314" y="38351"/>
                  </a:lnTo>
                  <a:lnTo>
                    <a:pt x="39966" y="37831"/>
                  </a:lnTo>
                  <a:lnTo>
                    <a:pt x="40623" y="37310"/>
                  </a:lnTo>
                  <a:lnTo>
                    <a:pt x="41275" y="36781"/>
                  </a:lnTo>
                  <a:lnTo>
                    <a:pt x="41927" y="36243"/>
                  </a:lnTo>
                  <a:lnTo>
                    <a:pt x="42579" y="35687"/>
                  </a:lnTo>
                  <a:lnTo>
                    <a:pt x="43226" y="35132"/>
                  </a:lnTo>
                  <a:lnTo>
                    <a:pt x="43868" y="34567"/>
                  </a:lnTo>
                  <a:lnTo>
                    <a:pt x="44505" y="33994"/>
                  </a:lnTo>
                  <a:lnTo>
                    <a:pt x="45142" y="33412"/>
                  </a:lnTo>
                  <a:lnTo>
                    <a:pt x="45764" y="32830"/>
                  </a:lnTo>
                  <a:lnTo>
                    <a:pt x="46386" y="32230"/>
                  </a:lnTo>
                  <a:lnTo>
                    <a:pt x="46993" y="31630"/>
                  </a:lnTo>
                  <a:lnTo>
                    <a:pt x="47595" y="31022"/>
                  </a:lnTo>
                  <a:lnTo>
                    <a:pt x="48182" y="30404"/>
                  </a:lnTo>
                  <a:lnTo>
                    <a:pt x="48763" y="29778"/>
                  </a:lnTo>
                  <a:lnTo>
                    <a:pt x="49325" y="29152"/>
                  </a:lnTo>
                  <a:lnTo>
                    <a:pt x="49877" y="28517"/>
                  </a:lnTo>
                  <a:lnTo>
                    <a:pt x="50414" y="27873"/>
                  </a:lnTo>
                  <a:lnTo>
                    <a:pt x="50940" y="27220"/>
                  </a:lnTo>
                  <a:lnTo>
                    <a:pt x="51191" y="26894"/>
                  </a:lnTo>
                  <a:lnTo>
                    <a:pt x="51442" y="26567"/>
                  </a:lnTo>
                  <a:lnTo>
                    <a:pt x="51693" y="26241"/>
                  </a:lnTo>
                  <a:lnTo>
                    <a:pt x="51933" y="25906"/>
                  </a:lnTo>
                  <a:lnTo>
                    <a:pt x="52169" y="25571"/>
                  </a:lnTo>
                  <a:lnTo>
                    <a:pt x="52405" y="25236"/>
                  </a:lnTo>
                  <a:lnTo>
                    <a:pt x="52631" y="24900"/>
                  </a:lnTo>
                  <a:lnTo>
                    <a:pt x="52856" y="24565"/>
                  </a:lnTo>
                  <a:lnTo>
                    <a:pt x="53072" y="24230"/>
                  </a:lnTo>
                  <a:lnTo>
                    <a:pt x="53288" y="23895"/>
                  </a:lnTo>
                  <a:lnTo>
                    <a:pt x="53493" y="23551"/>
                  </a:lnTo>
                  <a:lnTo>
                    <a:pt x="53699" y="23207"/>
                  </a:lnTo>
                  <a:lnTo>
                    <a:pt x="53894" y="22863"/>
                  </a:lnTo>
                  <a:lnTo>
                    <a:pt x="54085" y="22519"/>
                  </a:lnTo>
                  <a:lnTo>
                    <a:pt x="54271" y="22175"/>
                  </a:lnTo>
                  <a:lnTo>
                    <a:pt x="54451" y="21831"/>
                  </a:lnTo>
                  <a:lnTo>
                    <a:pt x="54627" y="21478"/>
                  </a:lnTo>
                  <a:lnTo>
                    <a:pt x="54792" y="21134"/>
                  </a:lnTo>
                  <a:lnTo>
                    <a:pt x="54958" y="20781"/>
                  </a:lnTo>
                  <a:lnTo>
                    <a:pt x="55113" y="20429"/>
                  </a:lnTo>
                  <a:lnTo>
                    <a:pt x="55259" y="20076"/>
                  </a:lnTo>
                  <a:lnTo>
                    <a:pt x="55404" y="19723"/>
                  </a:lnTo>
                  <a:lnTo>
                    <a:pt x="55605" y="19203"/>
                  </a:lnTo>
                  <a:lnTo>
                    <a:pt x="55795" y="18673"/>
                  </a:lnTo>
                  <a:lnTo>
                    <a:pt x="55981" y="18144"/>
                  </a:lnTo>
                  <a:lnTo>
                    <a:pt x="56162" y="17606"/>
                  </a:lnTo>
                  <a:lnTo>
                    <a:pt x="56332" y="17068"/>
                  </a:lnTo>
                  <a:lnTo>
                    <a:pt x="56498" y="16521"/>
                  </a:lnTo>
                  <a:lnTo>
                    <a:pt x="56658" y="15974"/>
                  </a:lnTo>
                  <a:lnTo>
                    <a:pt x="56809" y="15419"/>
                  </a:lnTo>
                  <a:lnTo>
                    <a:pt x="56954" y="14863"/>
                  </a:lnTo>
                  <a:lnTo>
                    <a:pt x="57095" y="14307"/>
                  </a:lnTo>
                  <a:lnTo>
                    <a:pt x="57225" y="13743"/>
                  </a:lnTo>
                  <a:lnTo>
                    <a:pt x="57350" y="13178"/>
                  </a:lnTo>
                  <a:lnTo>
                    <a:pt x="57471" y="12605"/>
                  </a:lnTo>
                  <a:lnTo>
                    <a:pt x="57586" y="12041"/>
                  </a:lnTo>
                  <a:lnTo>
                    <a:pt x="57696" y="11467"/>
                  </a:lnTo>
                  <a:lnTo>
                    <a:pt x="57797" y="10894"/>
                  </a:lnTo>
                  <a:lnTo>
                    <a:pt x="57897" y="10321"/>
                  </a:lnTo>
                  <a:lnTo>
                    <a:pt x="57987" y="9747"/>
                  </a:lnTo>
                  <a:lnTo>
                    <a:pt x="58078" y="9174"/>
                  </a:lnTo>
                  <a:lnTo>
                    <a:pt x="58158" y="8592"/>
                  </a:lnTo>
                  <a:lnTo>
                    <a:pt x="58233" y="8019"/>
                  </a:lnTo>
                  <a:lnTo>
                    <a:pt x="58303" y="7436"/>
                  </a:lnTo>
                  <a:lnTo>
                    <a:pt x="58374" y="6863"/>
                  </a:lnTo>
                  <a:lnTo>
                    <a:pt x="58434" y="6290"/>
                  </a:lnTo>
                  <a:lnTo>
                    <a:pt x="58489" y="5708"/>
                  </a:lnTo>
                  <a:lnTo>
                    <a:pt x="58544" y="5134"/>
                  </a:lnTo>
                  <a:lnTo>
                    <a:pt x="58589" y="4561"/>
                  </a:lnTo>
                  <a:lnTo>
                    <a:pt x="58634" y="3997"/>
                  </a:lnTo>
                  <a:lnTo>
                    <a:pt x="58675" y="3423"/>
                  </a:lnTo>
                  <a:lnTo>
                    <a:pt x="58710" y="2859"/>
                  </a:lnTo>
                  <a:lnTo>
                    <a:pt x="58745" y="2294"/>
                  </a:lnTo>
                  <a:lnTo>
                    <a:pt x="58770" y="1730"/>
                  </a:lnTo>
                  <a:lnTo>
                    <a:pt x="57892" y="1853"/>
                  </a:lnTo>
                  <a:lnTo>
                    <a:pt x="56743" y="2012"/>
                  </a:lnTo>
                  <a:lnTo>
                    <a:pt x="56076" y="2091"/>
                  </a:lnTo>
                  <a:lnTo>
                    <a:pt x="55349" y="2180"/>
                  </a:lnTo>
                  <a:lnTo>
                    <a:pt x="54572" y="2259"/>
                  </a:lnTo>
                  <a:lnTo>
                    <a:pt x="53739" y="2347"/>
                  </a:lnTo>
                  <a:lnTo>
                    <a:pt x="52856" y="2427"/>
                  </a:lnTo>
                  <a:lnTo>
                    <a:pt x="51933" y="2497"/>
                  </a:lnTo>
                  <a:lnTo>
                    <a:pt x="50970" y="2568"/>
                  </a:lnTo>
                  <a:lnTo>
                    <a:pt x="49967" y="2629"/>
                  </a:lnTo>
                  <a:lnTo>
                    <a:pt x="48934" y="2682"/>
                  </a:lnTo>
                  <a:lnTo>
                    <a:pt x="47866" y="2726"/>
                  </a:lnTo>
                  <a:lnTo>
                    <a:pt x="46772" y="2762"/>
                  </a:lnTo>
                  <a:lnTo>
                    <a:pt x="45654" y="2779"/>
                  </a:lnTo>
                  <a:lnTo>
                    <a:pt x="44515" y="2779"/>
                  </a:lnTo>
                  <a:lnTo>
                    <a:pt x="43361" y="2771"/>
                  </a:lnTo>
                  <a:lnTo>
                    <a:pt x="42193" y="2735"/>
                  </a:lnTo>
                  <a:lnTo>
                    <a:pt x="41014" y="2682"/>
                  </a:lnTo>
                  <a:lnTo>
                    <a:pt x="40422" y="2656"/>
                  </a:lnTo>
                  <a:lnTo>
                    <a:pt x="39825" y="2612"/>
                  </a:lnTo>
                  <a:lnTo>
                    <a:pt x="39233" y="2568"/>
                  </a:lnTo>
                  <a:lnTo>
                    <a:pt x="38637" y="2515"/>
                  </a:lnTo>
                  <a:lnTo>
                    <a:pt x="38040" y="2462"/>
                  </a:lnTo>
                  <a:lnTo>
                    <a:pt x="37448" y="2400"/>
                  </a:lnTo>
                  <a:lnTo>
                    <a:pt x="36851" y="2330"/>
                  </a:lnTo>
                  <a:lnTo>
                    <a:pt x="36259" y="2259"/>
                  </a:lnTo>
                  <a:lnTo>
                    <a:pt x="35672" y="2171"/>
                  </a:lnTo>
                  <a:lnTo>
                    <a:pt x="35080" y="2083"/>
                  </a:lnTo>
                  <a:lnTo>
                    <a:pt x="34494" y="1986"/>
                  </a:lnTo>
                  <a:lnTo>
                    <a:pt x="33912" y="1889"/>
                  </a:lnTo>
                  <a:lnTo>
                    <a:pt x="33335" y="1774"/>
                  </a:lnTo>
                  <a:lnTo>
                    <a:pt x="32758" y="1659"/>
                  </a:lnTo>
                  <a:lnTo>
                    <a:pt x="32186" y="1527"/>
                  </a:lnTo>
                  <a:lnTo>
                    <a:pt x="31619" y="1395"/>
                  </a:lnTo>
                  <a:lnTo>
                    <a:pt x="31058" y="1253"/>
                  </a:lnTo>
                  <a:lnTo>
                    <a:pt x="30501" y="1104"/>
                  </a:lnTo>
                  <a:lnTo>
                    <a:pt x="29949" y="936"/>
                  </a:lnTo>
                  <a:lnTo>
                    <a:pt x="29403" y="768"/>
                  </a:lnTo>
                  <a:lnTo>
                    <a:pt x="28866" y="592"/>
                  </a:lnTo>
                  <a:lnTo>
                    <a:pt x="28339" y="407"/>
                  </a:lnTo>
                  <a:lnTo>
                    <a:pt x="27813" y="213"/>
                  </a:lnTo>
                  <a:lnTo>
                    <a:pt x="2730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a:off x="3362200" y="-7348575"/>
              <a:ext cx="361775" cy="986775"/>
            </a:xfrm>
            <a:custGeom>
              <a:avLst/>
              <a:gdLst/>
              <a:ahLst/>
              <a:cxnLst/>
              <a:rect l="l" t="t" r="r" b="b"/>
              <a:pathLst>
                <a:path w="14471" h="39471" extrusionOk="0">
                  <a:moveTo>
                    <a:pt x="9836" y="1"/>
                  </a:moveTo>
                  <a:lnTo>
                    <a:pt x="9771" y="18"/>
                  </a:lnTo>
                  <a:lnTo>
                    <a:pt x="1149" y="1915"/>
                  </a:lnTo>
                  <a:lnTo>
                    <a:pt x="1079" y="1932"/>
                  </a:lnTo>
                  <a:lnTo>
                    <a:pt x="1013" y="1959"/>
                  </a:lnTo>
                  <a:lnTo>
                    <a:pt x="948" y="1985"/>
                  </a:lnTo>
                  <a:lnTo>
                    <a:pt x="883" y="2020"/>
                  </a:lnTo>
                  <a:lnTo>
                    <a:pt x="823" y="2065"/>
                  </a:lnTo>
                  <a:lnTo>
                    <a:pt x="763" y="2109"/>
                  </a:lnTo>
                  <a:lnTo>
                    <a:pt x="702" y="2162"/>
                  </a:lnTo>
                  <a:lnTo>
                    <a:pt x="647" y="2215"/>
                  </a:lnTo>
                  <a:lnTo>
                    <a:pt x="592" y="2276"/>
                  </a:lnTo>
                  <a:lnTo>
                    <a:pt x="537" y="2347"/>
                  </a:lnTo>
                  <a:lnTo>
                    <a:pt x="487" y="2409"/>
                  </a:lnTo>
                  <a:lnTo>
                    <a:pt x="437" y="2488"/>
                  </a:lnTo>
                  <a:lnTo>
                    <a:pt x="391" y="2567"/>
                  </a:lnTo>
                  <a:lnTo>
                    <a:pt x="346" y="2647"/>
                  </a:lnTo>
                  <a:lnTo>
                    <a:pt x="306" y="2726"/>
                  </a:lnTo>
                  <a:lnTo>
                    <a:pt x="266" y="2814"/>
                  </a:lnTo>
                  <a:lnTo>
                    <a:pt x="226" y="2911"/>
                  </a:lnTo>
                  <a:lnTo>
                    <a:pt x="191" y="3000"/>
                  </a:lnTo>
                  <a:lnTo>
                    <a:pt x="161" y="3105"/>
                  </a:lnTo>
                  <a:lnTo>
                    <a:pt x="131" y="3202"/>
                  </a:lnTo>
                  <a:lnTo>
                    <a:pt x="106" y="3308"/>
                  </a:lnTo>
                  <a:lnTo>
                    <a:pt x="80" y="3414"/>
                  </a:lnTo>
                  <a:lnTo>
                    <a:pt x="60" y="3520"/>
                  </a:lnTo>
                  <a:lnTo>
                    <a:pt x="40" y="3626"/>
                  </a:lnTo>
                  <a:lnTo>
                    <a:pt x="25" y="3740"/>
                  </a:lnTo>
                  <a:lnTo>
                    <a:pt x="15" y="3855"/>
                  </a:lnTo>
                  <a:lnTo>
                    <a:pt x="5" y="3970"/>
                  </a:lnTo>
                  <a:lnTo>
                    <a:pt x="0" y="4084"/>
                  </a:lnTo>
                  <a:lnTo>
                    <a:pt x="0" y="4199"/>
                  </a:lnTo>
                  <a:lnTo>
                    <a:pt x="0" y="4323"/>
                  </a:lnTo>
                  <a:lnTo>
                    <a:pt x="5" y="4437"/>
                  </a:lnTo>
                  <a:lnTo>
                    <a:pt x="15" y="4561"/>
                  </a:lnTo>
                  <a:lnTo>
                    <a:pt x="2899" y="37504"/>
                  </a:lnTo>
                  <a:lnTo>
                    <a:pt x="2909" y="37628"/>
                  </a:lnTo>
                  <a:lnTo>
                    <a:pt x="2924" y="37733"/>
                  </a:lnTo>
                  <a:lnTo>
                    <a:pt x="2944" y="37848"/>
                  </a:lnTo>
                  <a:lnTo>
                    <a:pt x="2965" y="37954"/>
                  </a:lnTo>
                  <a:lnTo>
                    <a:pt x="2990" y="38060"/>
                  </a:lnTo>
                  <a:lnTo>
                    <a:pt x="3015" y="38166"/>
                  </a:lnTo>
                  <a:lnTo>
                    <a:pt x="3045" y="38263"/>
                  </a:lnTo>
                  <a:lnTo>
                    <a:pt x="3075" y="38360"/>
                  </a:lnTo>
                  <a:lnTo>
                    <a:pt x="3110" y="38457"/>
                  </a:lnTo>
                  <a:lnTo>
                    <a:pt x="3145" y="38545"/>
                  </a:lnTo>
                  <a:lnTo>
                    <a:pt x="3225" y="38712"/>
                  </a:lnTo>
                  <a:lnTo>
                    <a:pt x="3316" y="38871"/>
                  </a:lnTo>
                  <a:lnTo>
                    <a:pt x="3411" y="39012"/>
                  </a:lnTo>
                  <a:lnTo>
                    <a:pt x="3516" y="39136"/>
                  </a:lnTo>
                  <a:lnTo>
                    <a:pt x="3627" y="39233"/>
                  </a:lnTo>
                  <a:lnTo>
                    <a:pt x="3742" y="39321"/>
                  </a:lnTo>
                  <a:lnTo>
                    <a:pt x="3802" y="39356"/>
                  </a:lnTo>
                  <a:lnTo>
                    <a:pt x="3862" y="39392"/>
                  </a:lnTo>
                  <a:lnTo>
                    <a:pt x="3923" y="39418"/>
                  </a:lnTo>
                  <a:lnTo>
                    <a:pt x="3988" y="39436"/>
                  </a:lnTo>
                  <a:lnTo>
                    <a:pt x="4048" y="39453"/>
                  </a:lnTo>
                  <a:lnTo>
                    <a:pt x="4113" y="39462"/>
                  </a:lnTo>
                  <a:lnTo>
                    <a:pt x="4178" y="39471"/>
                  </a:lnTo>
                  <a:lnTo>
                    <a:pt x="4244" y="39462"/>
                  </a:lnTo>
                  <a:lnTo>
                    <a:pt x="4309" y="39462"/>
                  </a:lnTo>
                  <a:lnTo>
                    <a:pt x="4374" y="39445"/>
                  </a:lnTo>
                  <a:lnTo>
                    <a:pt x="13337" y="37266"/>
                  </a:lnTo>
                  <a:lnTo>
                    <a:pt x="13407" y="37248"/>
                  </a:lnTo>
                  <a:lnTo>
                    <a:pt x="13473" y="37222"/>
                  </a:lnTo>
                  <a:lnTo>
                    <a:pt x="13538" y="37195"/>
                  </a:lnTo>
                  <a:lnTo>
                    <a:pt x="13603" y="37151"/>
                  </a:lnTo>
                  <a:lnTo>
                    <a:pt x="13663" y="37116"/>
                  </a:lnTo>
                  <a:lnTo>
                    <a:pt x="13723" y="37063"/>
                  </a:lnTo>
                  <a:lnTo>
                    <a:pt x="13784" y="37010"/>
                  </a:lnTo>
                  <a:lnTo>
                    <a:pt x="13839" y="36957"/>
                  </a:lnTo>
                  <a:lnTo>
                    <a:pt x="13894" y="36895"/>
                  </a:lnTo>
                  <a:lnTo>
                    <a:pt x="13949" y="36825"/>
                  </a:lnTo>
                  <a:lnTo>
                    <a:pt x="13999" y="36754"/>
                  </a:lnTo>
                  <a:lnTo>
                    <a:pt x="14044" y="36684"/>
                  </a:lnTo>
                  <a:lnTo>
                    <a:pt x="14095" y="36604"/>
                  </a:lnTo>
                  <a:lnTo>
                    <a:pt x="14135" y="36516"/>
                  </a:lnTo>
                  <a:lnTo>
                    <a:pt x="14180" y="36437"/>
                  </a:lnTo>
                  <a:lnTo>
                    <a:pt x="14220" y="36340"/>
                  </a:lnTo>
                  <a:lnTo>
                    <a:pt x="14255" y="36252"/>
                  </a:lnTo>
                  <a:lnTo>
                    <a:pt x="14290" y="36155"/>
                  </a:lnTo>
                  <a:lnTo>
                    <a:pt x="14320" y="36058"/>
                  </a:lnTo>
                  <a:lnTo>
                    <a:pt x="14350" y="35952"/>
                  </a:lnTo>
                  <a:lnTo>
                    <a:pt x="14375" y="35846"/>
                  </a:lnTo>
                  <a:lnTo>
                    <a:pt x="14395" y="35740"/>
                  </a:lnTo>
                  <a:lnTo>
                    <a:pt x="14416" y="35634"/>
                  </a:lnTo>
                  <a:lnTo>
                    <a:pt x="14436" y="35520"/>
                  </a:lnTo>
                  <a:lnTo>
                    <a:pt x="14451" y="35414"/>
                  </a:lnTo>
                  <a:lnTo>
                    <a:pt x="14461" y="35299"/>
                  </a:lnTo>
                  <a:lnTo>
                    <a:pt x="14466" y="35184"/>
                  </a:lnTo>
                  <a:lnTo>
                    <a:pt x="14471" y="35061"/>
                  </a:lnTo>
                  <a:lnTo>
                    <a:pt x="14471" y="34946"/>
                  </a:lnTo>
                  <a:lnTo>
                    <a:pt x="14466" y="34823"/>
                  </a:lnTo>
                  <a:lnTo>
                    <a:pt x="14461" y="34708"/>
                  </a:lnTo>
                  <a:lnTo>
                    <a:pt x="14451" y="34585"/>
                  </a:lnTo>
                  <a:lnTo>
                    <a:pt x="11231" y="1915"/>
                  </a:lnTo>
                  <a:lnTo>
                    <a:pt x="11215" y="1800"/>
                  </a:lnTo>
                  <a:lnTo>
                    <a:pt x="11200" y="1694"/>
                  </a:lnTo>
                  <a:lnTo>
                    <a:pt x="11180" y="1579"/>
                  </a:lnTo>
                  <a:lnTo>
                    <a:pt x="11160" y="1474"/>
                  </a:lnTo>
                  <a:lnTo>
                    <a:pt x="11135" y="1377"/>
                  </a:lnTo>
                  <a:lnTo>
                    <a:pt x="11110" y="1271"/>
                  </a:lnTo>
                  <a:lnTo>
                    <a:pt x="11050" y="1086"/>
                  </a:lnTo>
                  <a:lnTo>
                    <a:pt x="10980" y="900"/>
                  </a:lnTo>
                  <a:lnTo>
                    <a:pt x="10899" y="742"/>
                  </a:lnTo>
                  <a:lnTo>
                    <a:pt x="10809" y="592"/>
                  </a:lnTo>
                  <a:lnTo>
                    <a:pt x="10719" y="450"/>
                  </a:lnTo>
                  <a:lnTo>
                    <a:pt x="10614" y="336"/>
                  </a:lnTo>
                  <a:lnTo>
                    <a:pt x="10508" y="230"/>
                  </a:lnTo>
                  <a:lnTo>
                    <a:pt x="10393" y="142"/>
                  </a:lnTo>
                  <a:lnTo>
                    <a:pt x="10278" y="80"/>
                  </a:lnTo>
                  <a:lnTo>
                    <a:pt x="10152" y="27"/>
                  </a:lnTo>
                  <a:lnTo>
                    <a:pt x="10092" y="18"/>
                  </a:lnTo>
                  <a:lnTo>
                    <a:pt x="100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a:off x="3930350" y="-6366000"/>
              <a:ext cx="784625" cy="1828450"/>
            </a:xfrm>
            <a:custGeom>
              <a:avLst/>
              <a:gdLst/>
              <a:ahLst/>
              <a:cxnLst/>
              <a:rect l="l" t="t" r="r" b="b"/>
              <a:pathLst>
                <a:path w="31385" h="73138" extrusionOk="0">
                  <a:moveTo>
                    <a:pt x="31329" y="0"/>
                  </a:moveTo>
                  <a:lnTo>
                    <a:pt x="31319" y="1121"/>
                  </a:lnTo>
                  <a:lnTo>
                    <a:pt x="31299" y="2276"/>
                  </a:lnTo>
                  <a:lnTo>
                    <a:pt x="31274" y="3449"/>
                  </a:lnTo>
                  <a:lnTo>
                    <a:pt x="31234" y="4640"/>
                  </a:lnTo>
                  <a:lnTo>
                    <a:pt x="31189" y="5848"/>
                  </a:lnTo>
                  <a:lnTo>
                    <a:pt x="31133" y="7083"/>
                  </a:lnTo>
                  <a:lnTo>
                    <a:pt x="31068" y="8327"/>
                  </a:lnTo>
                  <a:lnTo>
                    <a:pt x="30993" y="9597"/>
                  </a:lnTo>
                  <a:lnTo>
                    <a:pt x="30913" y="10876"/>
                  </a:lnTo>
                  <a:lnTo>
                    <a:pt x="30823" y="12163"/>
                  </a:lnTo>
                  <a:lnTo>
                    <a:pt x="30722" y="13469"/>
                  </a:lnTo>
                  <a:lnTo>
                    <a:pt x="30617" y="14783"/>
                  </a:lnTo>
                  <a:lnTo>
                    <a:pt x="30502" y="16106"/>
                  </a:lnTo>
                  <a:lnTo>
                    <a:pt x="30381" y="17447"/>
                  </a:lnTo>
                  <a:lnTo>
                    <a:pt x="30251" y="18787"/>
                  </a:lnTo>
                  <a:lnTo>
                    <a:pt x="30110" y="20137"/>
                  </a:lnTo>
                  <a:lnTo>
                    <a:pt x="29970" y="21486"/>
                  </a:lnTo>
                  <a:lnTo>
                    <a:pt x="29814" y="22845"/>
                  </a:lnTo>
                  <a:lnTo>
                    <a:pt x="29659" y="24203"/>
                  </a:lnTo>
                  <a:lnTo>
                    <a:pt x="29493" y="25561"/>
                  </a:lnTo>
                  <a:lnTo>
                    <a:pt x="29323" y="26920"/>
                  </a:lnTo>
                  <a:lnTo>
                    <a:pt x="29147" y="28278"/>
                  </a:lnTo>
                  <a:lnTo>
                    <a:pt x="28967" y="29636"/>
                  </a:lnTo>
                  <a:lnTo>
                    <a:pt x="28776" y="30986"/>
                  </a:lnTo>
                  <a:lnTo>
                    <a:pt x="28580" y="32326"/>
                  </a:lnTo>
                  <a:lnTo>
                    <a:pt x="28380" y="33667"/>
                  </a:lnTo>
                  <a:lnTo>
                    <a:pt x="28179" y="34999"/>
                  </a:lnTo>
                  <a:lnTo>
                    <a:pt x="27969" y="36331"/>
                  </a:lnTo>
                  <a:lnTo>
                    <a:pt x="27753" y="37645"/>
                  </a:lnTo>
                  <a:lnTo>
                    <a:pt x="27532" y="38942"/>
                  </a:lnTo>
                  <a:lnTo>
                    <a:pt x="27311" y="40229"/>
                  </a:lnTo>
                  <a:lnTo>
                    <a:pt x="27081" y="41508"/>
                  </a:lnTo>
                  <a:lnTo>
                    <a:pt x="26850" y="42769"/>
                  </a:lnTo>
                  <a:lnTo>
                    <a:pt x="26614" y="44013"/>
                  </a:lnTo>
                  <a:lnTo>
                    <a:pt x="26374" y="45248"/>
                  </a:lnTo>
                  <a:lnTo>
                    <a:pt x="26133" y="46456"/>
                  </a:lnTo>
                  <a:lnTo>
                    <a:pt x="25887" y="47638"/>
                  </a:lnTo>
                  <a:lnTo>
                    <a:pt x="25636" y="48811"/>
                  </a:lnTo>
                  <a:lnTo>
                    <a:pt x="25385" y="49958"/>
                  </a:lnTo>
                  <a:lnTo>
                    <a:pt x="25130" y="51078"/>
                  </a:lnTo>
                  <a:lnTo>
                    <a:pt x="24869" y="52172"/>
                  </a:lnTo>
                  <a:lnTo>
                    <a:pt x="24613" y="53248"/>
                  </a:lnTo>
                  <a:lnTo>
                    <a:pt x="24347" y="54289"/>
                  </a:lnTo>
                  <a:lnTo>
                    <a:pt x="24086" y="55303"/>
                  </a:lnTo>
                  <a:lnTo>
                    <a:pt x="23821" y="56291"/>
                  </a:lnTo>
                  <a:lnTo>
                    <a:pt x="23550" y="57243"/>
                  </a:lnTo>
                  <a:lnTo>
                    <a:pt x="23284" y="58161"/>
                  </a:lnTo>
                  <a:lnTo>
                    <a:pt x="23013" y="59052"/>
                  </a:lnTo>
                  <a:lnTo>
                    <a:pt x="22742" y="59907"/>
                  </a:lnTo>
                  <a:lnTo>
                    <a:pt x="22471" y="60719"/>
                  </a:lnTo>
                  <a:lnTo>
                    <a:pt x="22195" y="61504"/>
                  </a:lnTo>
                  <a:lnTo>
                    <a:pt x="22060" y="61874"/>
                  </a:lnTo>
                  <a:lnTo>
                    <a:pt x="21925" y="62244"/>
                  </a:lnTo>
                  <a:lnTo>
                    <a:pt x="21784" y="62597"/>
                  </a:lnTo>
                  <a:lnTo>
                    <a:pt x="21649" y="62941"/>
                  </a:lnTo>
                  <a:lnTo>
                    <a:pt x="21513" y="63276"/>
                  </a:lnTo>
                  <a:lnTo>
                    <a:pt x="21378" y="63603"/>
                  </a:lnTo>
                  <a:lnTo>
                    <a:pt x="21237" y="63920"/>
                  </a:lnTo>
                  <a:lnTo>
                    <a:pt x="21102" y="64220"/>
                  </a:lnTo>
                  <a:lnTo>
                    <a:pt x="20967" y="64511"/>
                  </a:lnTo>
                  <a:lnTo>
                    <a:pt x="20831" y="64794"/>
                  </a:lnTo>
                  <a:lnTo>
                    <a:pt x="20691" y="65067"/>
                  </a:lnTo>
                  <a:lnTo>
                    <a:pt x="20555" y="65323"/>
                  </a:lnTo>
                  <a:lnTo>
                    <a:pt x="20420" y="65570"/>
                  </a:lnTo>
                  <a:lnTo>
                    <a:pt x="20284" y="65808"/>
                  </a:lnTo>
                  <a:lnTo>
                    <a:pt x="20149" y="66037"/>
                  </a:lnTo>
                  <a:lnTo>
                    <a:pt x="20014" y="66249"/>
                  </a:lnTo>
                  <a:lnTo>
                    <a:pt x="19878" y="66443"/>
                  </a:lnTo>
                  <a:lnTo>
                    <a:pt x="19743" y="66637"/>
                  </a:lnTo>
                  <a:lnTo>
                    <a:pt x="19607" y="66813"/>
                  </a:lnTo>
                  <a:lnTo>
                    <a:pt x="19472" y="66972"/>
                  </a:lnTo>
                  <a:lnTo>
                    <a:pt x="19341" y="67122"/>
                  </a:lnTo>
                  <a:lnTo>
                    <a:pt x="19206" y="67263"/>
                  </a:lnTo>
                  <a:lnTo>
                    <a:pt x="19076" y="67387"/>
                  </a:lnTo>
                  <a:lnTo>
                    <a:pt x="18940" y="67492"/>
                  </a:lnTo>
                  <a:lnTo>
                    <a:pt x="18810" y="67590"/>
                  </a:lnTo>
                  <a:lnTo>
                    <a:pt x="18674" y="67678"/>
                  </a:lnTo>
                  <a:lnTo>
                    <a:pt x="18484" y="67784"/>
                  </a:lnTo>
                  <a:lnTo>
                    <a:pt x="18293" y="67872"/>
                  </a:lnTo>
                  <a:lnTo>
                    <a:pt x="18098" y="67951"/>
                  </a:lnTo>
                  <a:lnTo>
                    <a:pt x="17902" y="68013"/>
                  </a:lnTo>
                  <a:lnTo>
                    <a:pt x="17701" y="68057"/>
                  </a:lnTo>
                  <a:lnTo>
                    <a:pt x="17506" y="68092"/>
                  </a:lnTo>
                  <a:lnTo>
                    <a:pt x="17300" y="68110"/>
                  </a:lnTo>
                  <a:lnTo>
                    <a:pt x="17099" y="68119"/>
                  </a:lnTo>
                  <a:lnTo>
                    <a:pt x="16869" y="68110"/>
                  </a:lnTo>
                  <a:lnTo>
                    <a:pt x="16633" y="68083"/>
                  </a:lnTo>
                  <a:lnTo>
                    <a:pt x="16397" y="68039"/>
                  </a:lnTo>
                  <a:lnTo>
                    <a:pt x="16161" y="67986"/>
                  </a:lnTo>
                  <a:lnTo>
                    <a:pt x="15921" y="67907"/>
                  </a:lnTo>
                  <a:lnTo>
                    <a:pt x="15680" y="67819"/>
                  </a:lnTo>
                  <a:lnTo>
                    <a:pt x="15439" y="67713"/>
                  </a:lnTo>
                  <a:lnTo>
                    <a:pt x="15193" y="67590"/>
                  </a:lnTo>
                  <a:lnTo>
                    <a:pt x="14948" y="67448"/>
                  </a:lnTo>
                  <a:lnTo>
                    <a:pt x="14702" y="67298"/>
                  </a:lnTo>
                  <a:lnTo>
                    <a:pt x="14451" y="67131"/>
                  </a:lnTo>
                  <a:lnTo>
                    <a:pt x="14200" y="66946"/>
                  </a:lnTo>
                  <a:lnTo>
                    <a:pt x="13949" y="66752"/>
                  </a:lnTo>
                  <a:lnTo>
                    <a:pt x="13699" y="66540"/>
                  </a:lnTo>
                  <a:lnTo>
                    <a:pt x="13443" y="66319"/>
                  </a:lnTo>
                  <a:lnTo>
                    <a:pt x="13187" y="66081"/>
                  </a:lnTo>
                  <a:lnTo>
                    <a:pt x="12931" y="65825"/>
                  </a:lnTo>
                  <a:lnTo>
                    <a:pt x="12670" y="65561"/>
                  </a:lnTo>
                  <a:lnTo>
                    <a:pt x="12410" y="65287"/>
                  </a:lnTo>
                  <a:lnTo>
                    <a:pt x="12154" y="64996"/>
                  </a:lnTo>
                  <a:lnTo>
                    <a:pt x="11888" y="64688"/>
                  </a:lnTo>
                  <a:lnTo>
                    <a:pt x="11627" y="64370"/>
                  </a:lnTo>
                  <a:lnTo>
                    <a:pt x="11366" y="64044"/>
                  </a:lnTo>
                  <a:lnTo>
                    <a:pt x="11101" y="63709"/>
                  </a:lnTo>
                  <a:lnTo>
                    <a:pt x="10835" y="63356"/>
                  </a:lnTo>
                  <a:lnTo>
                    <a:pt x="10569" y="62994"/>
                  </a:lnTo>
                  <a:lnTo>
                    <a:pt x="10303" y="62615"/>
                  </a:lnTo>
                  <a:lnTo>
                    <a:pt x="10032" y="62236"/>
                  </a:lnTo>
                  <a:lnTo>
                    <a:pt x="9766" y="61839"/>
                  </a:lnTo>
                  <a:lnTo>
                    <a:pt x="9495" y="61433"/>
                  </a:lnTo>
                  <a:lnTo>
                    <a:pt x="9225" y="61010"/>
                  </a:lnTo>
                  <a:lnTo>
                    <a:pt x="8959" y="60586"/>
                  </a:lnTo>
                  <a:lnTo>
                    <a:pt x="8688" y="60154"/>
                  </a:lnTo>
                  <a:lnTo>
                    <a:pt x="8417" y="59704"/>
                  </a:lnTo>
                  <a:lnTo>
                    <a:pt x="8146" y="59246"/>
                  </a:lnTo>
                  <a:lnTo>
                    <a:pt x="7870" y="58787"/>
                  </a:lnTo>
                  <a:lnTo>
                    <a:pt x="7600" y="58311"/>
                  </a:lnTo>
                  <a:lnTo>
                    <a:pt x="7329" y="57826"/>
                  </a:lnTo>
                  <a:lnTo>
                    <a:pt x="7053" y="57332"/>
                  </a:lnTo>
                  <a:lnTo>
                    <a:pt x="6782" y="56838"/>
                  </a:lnTo>
                  <a:lnTo>
                    <a:pt x="6235" y="55815"/>
                  </a:lnTo>
                  <a:lnTo>
                    <a:pt x="5689" y="54756"/>
                  </a:lnTo>
                  <a:lnTo>
                    <a:pt x="5147" y="53680"/>
                  </a:lnTo>
                  <a:lnTo>
                    <a:pt x="4600" y="52569"/>
                  </a:lnTo>
                  <a:lnTo>
                    <a:pt x="4058" y="51440"/>
                  </a:lnTo>
                  <a:lnTo>
                    <a:pt x="3517" y="50284"/>
                  </a:lnTo>
                  <a:lnTo>
                    <a:pt x="2975" y="49102"/>
                  </a:lnTo>
                  <a:lnTo>
                    <a:pt x="2433" y="47912"/>
                  </a:lnTo>
                  <a:lnTo>
                    <a:pt x="1902" y="46694"/>
                  </a:lnTo>
                  <a:lnTo>
                    <a:pt x="1365" y="45468"/>
                  </a:lnTo>
                  <a:lnTo>
                    <a:pt x="838" y="44225"/>
                  </a:lnTo>
                  <a:lnTo>
                    <a:pt x="312" y="42964"/>
                  </a:lnTo>
                  <a:lnTo>
                    <a:pt x="282" y="44445"/>
                  </a:lnTo>
                  <a:lnTo>
                    <a:pt x="251" y="45918"/>
                  </a:lnTo>
                  <a:lnTo>
                    <a:pt x="216" y="47374"/>
                  </a:lnTo>
                  <a:lnTo>
                    <a:pt x="176" y="48820"/>
                  </a:lnTo>
                  <a:lnTo>
                    <a:pt x="136" y="50249"/>
                  </a:lnTo>
                  <a:lnTo>
                    <a:pt x="96" y="51660"/>
                  </a:lnTo>
                  <a:lnTo>
                    <a:pt x="1" y="54439"/>
                  </a:lnTo>
                  <a:lnTo>
                    <a:pt x="517" y="55391"/>
                  </a:lnTo>
                  <a:lnTo>
                    <a:pt x="1079" y="56414"/>
                  </a:lnTo>
                  <a:lnTo>
                    <a:pt x="1681" y="57490"/>
                  </a:lnTo>
                  <a:lnTo>
                    <a:pt x="2328" y="58611"/>
                  </a:lnTo>
                  <a:lnTo>
                    <a:pt x="2664" y="59184"/>
                  </a:lnTo>
                  <a:lnTo>
                    <a:pt x="3005" y="59757"/>
                  </a:lnTo>
                  <a:lnTo>
                    <a:pt x="3361" y="60339"/>
                  </a:lnTo>
                  <a:lnTo>
                    <a:pt x="3717" y="60921"/>
                  </a:lnTo>
                  <a:lnTo>
                    <a:pt x="4083" y="61512"/>
                  </a:lnTo>
                  <a:lnTo>
                    <a:pt x="4455" y="62095"/>
                  </a:lnTo>
                  <a:lnTo>
                    <a:pt x="4836" y="62677"/>
                  </a:lnTo>
                  <a:lnTo>
                    <a:pt x="5217" y="63259"/>
                  </a:lnTo>
                  <a:lnTo>
                    <a:pt x="5603" y="63841"/>
                  </a:lnTo>
                  <a:lnTo>
                    <a:pt x="5994" y="64405"/>
                  </a:lnTo>
                  <a:lnTo>
                    <a:pt x="6391" y="64970"/>
                  </a:lnTo>
                  <a:lnTo>
                    <a:pt x="6792" y="65517"/>
                  </a:lnTo>
                  <a:lnTo>
                    <a:pt x="7193" y="66064"/>
                  </a:lnTo>
                  <a:lnTo>
                    <a:pt x="7595" y="66584"/>
                  </a:lnTo>
                  <a:lnTo>
                    <a:pt x="8001" y="67104"/>
                  </a:lnTo>
                  <a:lnTo>
                    <a:pt x="8407" y="67598"/>
                  </a:lnTo>
                  <a:lnTo>
                    <a:pt x="8813" y="68075"/>
                  </a:lnTo>
                  <a:lnTo>
                    <a:pt x="9225" y="68542"/>
                  </a:lnTo>
                  <a:lnTo>
                    <a:pt x="9631" y="68983"/>
                  </a:lnTo>
                  <a:lnTo>
                    <a:pt x="10037" y="69398"/>
                  </a:lnTo>
                  <a:lnTo>
                    <a:pt x="10438" y="69795"/>
                  </a:lnTo>
                  <a:lnTo>
                    <a:pt x="10644" y="69989"/>
                  </a:lnTo>
                  <a:lnTo>
                    <a:pt x="10845" y="70165"/>
                  </a:lnTo>
                  <a:lnTo>
                    <a:pt x="11045" y="70341"/>
                  </a:lnTo>
                  <a:lnTo>
                    <a:pt x="11241" y="70509"/>
                  </a:lnTo>
                  <a:lnTo>
                    <a:pt x="11442" y="70668"/>
                  </a:lnTo>
                  <a:lnTo>
                    <a:pt x="11642" y="70827"/>
                  </a:lnTo>
                  <a:lnTo>
                    <a:pt x="11973" y="71073"/>
                  </a:lnTo>
                  <a:lnTo>
                    <a:pt x="12309" y="71312"/>
                  </a:lnTo>
                  <a:lnTo>
                    <a:pt x="12640" y="71541"/>
                  </a:lnTo>
                  <a:lnTo>
                    <a:pt x="12971" y="71761"/>
                  </a:lnTo>
                  <a:lnTo>
                    <a:pt x="13307" y="71964"/>
                  </a:lnTo>
                  <a:lnTo>
                    <a:pt x="13639" y="72150"/>
                  </a:lnTo>
                  <a:lnTo>
                    <a:pt x="13970" y="72326"/>
                  </a:lnTo>
                  <a:lnTo>
                    <a:pt x="14301" y="72485"/>
                  </a:lnTo>
                  <a:lnTo>
                    <a:pt x="14632" y="72635"/>
                  </a:lnTo>
                  <a:lnTo>
                    <a:pt x="14963" y="72767"/>
                  </a:lnTo>
                  <a:lnTo>
                    <a:pt x="15294" y="72873"/>
                  </a:lnTo>
                  <a:lnTo>
                    <a:pt x="15625" y="72970"/>
                  </a:lnTo>
                  <a:lnTo>
                    <a:pt x="15951" y="73040"/>
                  </a:lnTo>
                  <a:lnTo>
                    <a:pt x="16277" y="73093"/>
                  </a:lnTo>
                  <a:lnTo>
                    <a:pt x="16442" y="73111"/>
                  </a:lnTo>
                  <a:lnTo>
                    <a:pt x="16608" y="73129"/>
                  </a:lnTo>
                  <a:lnTo>
                    <a:pt x="16768" y="73137"/>
                  </a:lnTo>
                  <a:lnTo>
                    <a:pt x="17129" y="73137"/>
                  </a:lnTo>
                  <a:lnTo>
                    <a:pt x="17330" y="73120"/>
                  </a:lnTo>
                  <a:lnTo>
                    <a:pt x="17531" y="73102"/>
                  </a:lnTo>
                  <a:lnTo>
                    <a:pt x="17726" y="73067"/>
                  </a:lnTo>
                  <a:lnTo>
                    <a:pt x="17927" y="73023"/>
                  </a:lnTo>
                  <a:lnTo>
                    <a:pt x="18123" y="72979"/>
                  </a:lnTo>
                  <a:lnTo>
                    <a:pt x="18318" y="72917"/>
                  </a:lnTo>
                  <a:lnTo>
                    <a:pt x="18519" y="72846"/>
                  </a:lnTo>
                  <a:lnTo>
                    <a:pt x="18714" y="72767"/>
                  </a:lnTo>
                  <a:lnTo>
                    <a:pt x="18910" y="72679"/>
                  </a:lnTo>
                  <a:lnTo>
                    <a:pt x="19101" y="72582"/>
                  </a:lnTo>
                  <a:lnTo>
                    <a:pt x="19296" y="72467"/>
                  </a:lnTo>
                  <a:lnTo>
                    <a:pt x="19492" y="72344"/>
                  </a:lnTo>
                  <a:lnTo>
                    <a:pt x="19683" y="72211"/>
                  </a:lnTo>
                  <a:lnTo>
                    <a:pt x="19873" y="72070"/>
                  </a:lnTo>
                  <a:lnTo>
                    <a:pt x="20064" y="71911"/>
                  </a:lnTo>
                  <a:lnTo>
                    <a:pt x="20254" y="71744"/>
                  </a:lnTo>
                  <a:lnTo>
                    <a:pt x="20445" y="71567"/>
                  </a:lnTo>
                  <a:lnTo>
                    <a:pt x="20636" y="71373"/>
                  </a:lnTo>
                  <a:lnTo>
                    <a:pt x="20821" y="71170"/>
                  </a:lnTo>
                  <a:lnTo>
                    <a:pt x="21012" y="70950"/>
                  </a:lnTo>
                  <a:lnTo>
                    <a:pt x="21197" y="70721"/>
                  </a:lnTo>
                  <a:lnTo>
                    <a:pt x="21383" y="70483"/>
                  </a:lnTo>
                  <a:lnTo>
                    <a:pt x="21568" y="70227"/>
                  </a:lnTo>
                  <a:lnTo>
                    <a:pt x="21754" y="69962"/>
                  </a:lnTo>
                  <a:lnTo>
                    <a:pt x="21935" y="69680"/>
                  </a:lnTo>
                  <a:lnTo>
                    <a:pt x="22115" y="69380"/>
                  </a:lnTo>
                  <a:lnTo>
                    <a:pt x="22296" y="69071"/>
                  </a:lnTo>
                  <a:lnTo>
                    <a:pt x="22476" y="68754"/>
                  </a:lnTo>
                  <a:lnTo>
                    <a:pt x="22657" y="68419"/>
                  </a:lnTo>
                  <a:lnTo>
                    <a:pt x="22837" y="68066"/>
                  </a:lnTo>
                  <a:lnTo>
                    <a:pt x="23013" y="67695"/>
                  </a:lnTo>
                  <a:lnTo>
                    <a:pt x="23189" y="67316"/>
                  </a:lnTo>
                  <a:lnTo>
                    <a:pt x="23364" y="66919"/>
                  </a:lnTo>
                  <a:lnTo>
                    <a:pt x="23540" y="66513"/>
                  </a:lnTo>
                  <a:lnTo>
                    <a:pt x="23710" y="66081"/>
                  </a:lnTo>
                  <a:lnTo>
                    <a:pt x="23886" y="65640"/>
                  </a:lnTo>
                  <a:lnTo>
                    <a:pt x="24056" y="65182"/>
                  </a:lnTo>
                  <a:lnTo>
                    <a:pt x="24227" y="64714"/>
                  </a:lnTo>
                  <a:lnTo>
                    <a:pt x="24392" y="64220"/>
                  </a:lnTo>
                  <a:lnTo>
                    <a:pt x="24563" y="63717"/>
                  </a:lnTo>
                  <a:lnTo>
                    <a:pt x="24728" y="63188"/>
                  </a:lnTo>
                  <a:lnTo>
                    <a:pt x="24894" y="62650"/>
                  </a:lnTo>
                  <a:lnTo>
                    <a:pt x="25054" y="62095"/>
                  </a:lnTo>
                  <a:lnTo>
                    <a:pt x="25220" y="61521"/>
                  </a:lnTo>
                  <a:lnTo>
                    <a:pt x="25380" y="60930"/>
                  </a:lnTo>
                  <a:lnTo>
                    <a:pt x="25541" y="60322"/>
                  </a:lnTo>
                  <a:lnTo>
                    <a:pt x="25696" y="59695"/>
                  </a:lnTo>
                  <a:lnTo>
                    <a:pt x="25857" y="59052"/>
                  </a:lnTo>
                  <a:lnTo>
                    <a:pt x="26012" y="58390"/>
                  </a:lnTo>
                  <a:lnTo>
                    <a:pt x="26168" y="57711"/>
                  </a:lnTo>
                  <a:lnTo>
                    <a:pt x="26318" y="57014"/>
                  </a:lnTo>
                  <a:lnTo>
                    <a:pt x="26474" y="56300"/>
                  </a:lnTo>
                  <a:lnTo>
                    <a:pt x="26624" y="55559"/>
                  </a:lnTo>
                  <a:lnTo>
                    <a:pt x="26770" y="54809"/>
                  </a:lnTo>
                  <a:lnTo>
                    <a:pt x="26920" y="54033"/>
                  </a:lnTo>
                  <a:lnTo>
                    <a:pt x="27066" y="53239"/>
                  </a:lnTo>
                  <a:lnTo>
                    <a:pt x="27211" y="52419"/>
                  </a:lnTo>
                  <a:lnTo>
                    <a:pt x="27352" y="51590"/>
                  </a:lnTo>
                  <a:lnTo>
                    <a:pt x="27497" y="50734"/>
                  </a:lnTo>
                  <a:lnTo>
                    <a:pt x="27632" y="49861"/>
                  </a:lnTo>
                  <a:lnTo>
                    <a:pt x="27773" y="48970"/>
                  </a:lnTo>
                  <a:lnTo>
                    <a:pt x="27908" y="48053"/>
                  </a:lnTo>
                  <a:lnTo>
                    <a:pt x="28044" y="47118"/>
                  </a:lnTo>
                  <a:lnTo>
                    <a:pt x="28229" y="45812"/>
                  </a:lnTo>
                  <a:lnTo>
                    <a:pt x="28405" y="44525"/>
                  </a:lnTo>
                  <a:lnTo>
                    <a:pt x="28575" y="43255"/>
                  </a:lnTo>
                  <a:lnTo>
                    <a:pt x="28736" y="41993"/>
                  </a:lnTo>
                  <a:lnTo>
                    <a:pt x="28891" y="40750"/>
                  </a:lnTo>
                  <a:lnTo>
                    <a:pt x="29042" y="39524"/>
                  </a:lnTo>
                  <a:lnTo>
                    <a:pt x="29187" y="38306"/>
                  </a:lnTo>
                  <a:lnTo>
                    <a:pt x="29328" y="37107"/>
                  </a:lnTo>
                  <a:lnTo>
                    <a:pt x="29458" y="35925"/>
                  </a:lnTo>
                  <a:lnTo>
                    <a:pt x="29584" y="34752"/>
                  </a:lnTo>
                  <a:lnTo>
                    <a:pt x="29709" y="33605"/>
                  </a:lnTo>
                  <a:lnTo>
                    <a:pt x="29824" y="32468"/>
                  </a:lnTo>
                  <a:lnTo>
                    <a:pt x="29935" y="31347"/>
                  </a:lnTo>
                  <a:lnTo>
                    <a:pt x="30040" y="30236"/>
                  </a:lnTo>
                  <a:lnTo>
                    <a:pt x="30140" y="29151"/>
                  </a:lnTo>
                  <a:lnTo>
                    <a:pt x="30236" y="28075"/>
                  </a:lnTo>
                  <a:lnTo>
                    <a:pt x="30326" y="27017"/>
                  </a:lnTo>
                  <a:lnTo>
                    <a:pt x="30411" y="25985"/>
                  </a:lnTo>
                  <a:lnTo>
                    <a:pt x="30491" y="24962"/>
                  </a:lnTo>
                  <a:lnTo>
                    <a:pt x="30567" y="23956"/>
                  </a:lnTo>
                  <a:lnTo>
                    <a:pt x="30707" y="21998"/>
                  </a:lnTo>
                  <a:lnTo>
                    <a:pt x="30833" y="20119"/>
                  </a:lnTo>
                  <a:lnTo>
                    <a:pt x="30943" y="18311"/>
                  </a:lnTo>
                  <a:lnTo>
                    <a:pt x="31033" y="16574"/>
                  </a:lnTo>
                  <a:lnTo>
                    <a:pt x="31113" y="14915"/>
                  </a:lnTo>
                  <a:lnTo>
                    <a:pt x="31184" y="13337"/>
                  </a:lnTo>
                  <a:lnTo>
                    <a:pt x="31239" y="11837"/>
                  </a:lnTo>
                  <a:lnTo>
                    <a:pt x="31284" y="10417"/>
                  </a:lnTo>
                  <a:lnTo>
                    <a:pt x="31319" y="9085"/>
                  </a:lnTo>
                  <a:lnTo>
                    <a:pt x="31344" y="7833"/>
                  </a:lnTo>
                  <a:lnTo>
                    <a:pt x="31364" y="6668"/>
                  </a:lnTo>
                  <a:lnTo>
                    <a:pt x="31374" y="5592"/>
                  </a:lnTo>
                  <a:lnTo>
                    <a:pt x="31379" y="4605"/>
                  </a:lnTo>
                  <a:lnTo>
                    <a:pt x="31384" y="3705"/>
                  </a:lnTo>
                  <a:lnTo>
                    <a:pt x="31379" y="2902"/>
                  </a:lnTo>
                  <a:lnTo>
                    <a:pt x="31374" y="2188"/>
                  </a:lnTo>
                  <a:lnTo>
                    <a:pt x="31354" y="1059"/>
                  </a:lnTo>
                  <a:lnTo>
                    <a:pt x="31339" y="327"/>
                  </a:lnTo>
                  <a:lnTo>
                    <a:pt x="31329"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2"/>
            <p:cNvSpPr/>
            <p:nvPr/>
          </p:nvSpPr>
          <p:spPr>
            <a:xfrm>
              <a:off x="3930350" y="-5291925"/>
              <a:ext cx="7800" cy="286900"/>
            </a:xfrm>
            <a:custGeom>
              <a:avLst/>
              <a:gdLst/>
              <a:ahLst/>
              <a:cxnLst/>
              <a:rect l="l" t="t" r="r" b="b"/>
              <a:pathLst>
                <a:path w="312" h="11476" extrusionOk="0">
                  <a:moveTo>
                    <a:pt x="307" y="1"/>
                  </a:moveTo>
                  <a:lnTo>
                    <a:pt x="282" y="1482"/>
                  </a:lnTo>
                  <a:lnTo>
                    <a:pt x="312" y="1"/>
                  </a:lnTo>
                  <a:close/>
                  <a:moveTo>
                    <a:pt x="282" y="1482"/>
                  </a:moveTo>
                  <a:lnTo>
                    <a:pt x="251" y="2946"/>
                  </a:lnTo>
                  <a:lnTo>
                    <a:pt x="216" y="4402"/>
                  </a:lnTo>
                  <a:lnTo>
                    <a:pt x="176" y="5848"/>
                  </a:lnTo>
                  <a:lnTo>
                    <a:pt x="91" y="8697"/>
                  </a:lnTo>
                  <a:lnTo>
                    <a:pt x="1" y="11467"/>
                  </a:lnTo>
                  <a:lnTo>
                    <a:pt x="1" y="11476"/>
                  </a:lnTo>
                  <a:lnTo>
                    <a:pt x="96" y="8697"/>
                  </a:lnTo>
                  <a:lnTo>
                    <a:pt x="136" y="7286"/>
                  </a:lnTo>
                  <a:lnTo>
                    <a:pt x="176" y="5857"/>
                  </a:lnTo>
                  <a:lnTo>
                    <a:pt x="216" y="4411"/>
                  </a:lnTo>
                  <a:lnTo>
                    <a:pt x="251" y="2955"/>
                  </a:lnTo>
                  <a:lnTo>
                    <a:pt x="282" y="1482"/>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2"/>
            <p:cNvSpPr/>
            <p:nvPr/>
          </p:nvSpPr>
          <p:spPr>
            <a:xfrm>
              <a:off x="3930350" y="-5291925"/>
              <a:ext cx="7800" cy="286900"/>
            </a:xfrm>
            <a:custGeom>
              <a:avLst/>
              <a:gdLst/>
              <a:ahLst/>
              <a:cxnLst/>
              <a:rect l="l" t="t" r="r" b="b"/>
              <a:pathLst>
                <a:path w="312" h="11476" fill="none" extrusionOk="0">
                  <a:moveTo>
                    <a:pt x="1" y="11476"/>
                  </a:moveTo>
                  <a:lnTo>
                    <a:pt x="1" y="11476"/>
                  </a:lnTo>
                  <a:lnTo>
                    <a:pt x="1" y="11467"/>
                  </a:lnTo>
                  <a:lnTo>
                    <a:pt x="1" y="11467"/>
                  </a:lnTo>
                  <a:lnTo>
                    <a:pt x="91" y="8697"/>
                  </a:lnTo>
                  <a:lnTo>
                    <a:pt x="176" y="5848"/>
                  </a:lnTo>
                  <a:lnTo>
                    <a:pt x="216" y="4402"/>
                  </a:lnTo>
                  <a:lnTo>
                    <a:pt x="251" y="2946"/>
                  </a:lnTo>
                  <a:lnTo>
                    <a:pt x="282" y="1482"/>
                  </a:lnTo>
                  <a:lnTo>
                    <a:pt x="307" y="1"/>
                  </a:lnTo>
                  <a:lnTo>
                    <a:pt x="307" y="1"/>
                  </a:lnTo>
                  <a:lnTo>
                    <a:pt x="312" y="1"/>
                  </a:lnTo>
                  <a:lnTo>
                    <a:pt x="312" y="1"/>
                  </a:lnTo>
                  <a:lnTo>
                    <a:pt x="282" y="1482"/>
                  </a:lnTo>
                  <a:lnTo>
                    <a:pt x="251" y="2955"/>
                  </a:lnTo>
                  <a:lnTo>
                    <a:pt x="216" y="4411"/>
                  </a:lnTo>
                  <a:lnTo>
                    <a:pt x="176" y="5857"/>
                  </a:lnTo>
                  <a:lnTo>
                    <a:pt x="136" y="7286"/>
                  </a:lnTo>
                  <a:lnTo>
                    <a:pt x="96" y="8697"/>
                  </a:lnTo>
                  <a:lnTo>
                    <a:pt x="1" y="1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2"/>
            <p:cNvSpPr/>
            <p:nvPr/>
          </p:nvSpPr>
          <p:spPr>
            <a:xfrm>
              <a:off x="3382375" y="-7005025"/>
              <a:ext cx="81400" cy="506525"/>
            </a:xfrm>
            <a:custGeom>
              <a:avLst/>
              <a:gdLst/>
              <a:ahLst/>
              <a:cxnLst/>
              <a:rect l="l" t="t" r="r" b="b"/>
              <a:pathLst>
                <a:path w="3256" h="20261" extrusionOk="0">
                  <a:moveTo>
                    <a:pt x="2022" y="1"/>
                  </a:moveTo>
                  <a:lnTo>
                    <a:pt x="1932" y="18"/>
                  </a:lnTo>
                  <a:lnTo>
                    <a:pt x="1842" y="53"/>
                  </a:lnTo>
                  <a:lnTo>
                    <a:pt x="1751" y="106"/>
                  </a:lnTo>
                  <a:lnTo>
                    <a:pt x="1656" y="177"/>
                  </a:lnTo>
                  <a:lnTo>
                    <a:pt x="1561" y="256"/>
                  </a:lnTo>
                  <a:lnTo>
                    <a:pt x="1465" y="353"/>
                  </a:lnTo>
                  <a:lnTo>
                    <a:pt x="1370" y="468"/>
                  </a:lnTo>
                  <a:lnTo>
                    <a:pt x="1280" y="591"/>
                  </a:lnTo>
                  <a:lnTo>
                    <a:pt x="1184" y="733"/>
                  </a:lnTo>
                  <a:lnTo>
                    <a:pt x="1089" y="883"/>
                  </a:lnTo>
                  <a:lnTo>
                    <a:pt x="999" y="1041"/>
                  </a:lnTo>
                  <a:lnTo>
                    <a:pt x="909" y="1209"/>
                  </a:lnTo>
                  <a:lnTo>
                    <a:pt x="823" y="1385"/>
                  </a:lnTo>
                  <a:lnTo>
                    <a:pt x="738" y="1571"/>
                  </a:lnTo>
                  <a:lnTo>
                    <a:pt x="658" y="1756"/>
                  </a:lnTo>
                  <a:lnTo>
                    <a:pt x="578" y="1959"/>
                  </a:lnTo>
                  <a:lnTo>
                    <a:pt x="507" y="2161"/>
                  </a:lnTo>
                  <a:lnTo>
                    <a:pt x="437" y="2364"/>
                  </a:lnTo>
                  <a:lnTo>
                    <a:pt x="372" y="2576"/>
                  </a:lnTo>
                  <a:lnTo>
                    <a:pt x="312" y="2797"/>
                  </a:lnTo>
                  <a:lnTo>
                    <a:pt x="257" y="3008"/>
                  </a:lnTo>
                  <a:lnTo>
                    <a:pt x="206" y="3229"/>
                  </a:lnTo>
                  <a:lnTo>
                    <a:pt x="166" y="3449"/>
                  </a:lnTo>
                  <a:lnTo>
                    <a:pt x="131" y="3661"/>
                  </a:lnTo>
                  <a:lnTo>
                    <a:pt x="101" y="3881"/>
                  </a:lnTo>
                  <a:lnTo>
                    <a:pt x="81" y="4093"/>
                  </a:lnTo>
                  <a:lnTo>
                    <a:pt x="51" y="4534"/>
                  </a:lnTo>
                  <a:lnTo>
                    <a:pt x="26" y="5002"/>
                  </a:lnTo>
                  <a:lnTo>
                    <a:pt x="11" y="5513"/>
                  </a:lnTo>
                  <a:lnTo>
                    <a:pt x="1" y="6042"/>
                  </a:lnTo>
                  <a:lnTo>
                    <a:pt x="1" y="6607"/>
                  </a:lnTo>
                  <a:lnTo>
                    <a:pt x="6" y="7189"/>
                  </a:lnTo>
                  <a:lnTo>
                    <a:pt x="21" y="7798"/>
                  </a:lnTo>
                  <a:lnTo>
                    <a:pt x="41" y="8433"/>
                  </a:lnTo>
                  <a:lnTo>
                    <a:pt x="71" y="9076"/>
                  </a:lnTo>
                  <a:lnTo>
                    <a:pt x="111" y="9747"/>
                  </a:lnTo>
                  <a:lnTo>
                    <a:pt x="156" y="10426"/>
                  </a:lnTo>
                  <a:lnTo>
                    <a:pt x="206" y="11123"/>
                  </a:lnTo>
                  <a:lnTo>
                    <a:pt x="272" y="11820"/>
                  </a:lnTo>
                  <a:lnTo>
                    <a:pt x="342" y="12534"/>
                  </a:lnTo>
                  <a:lnTo>
                    <a:pt x="422" y="13257"/>
                  </a:lnTo>
                  <a:lnTo>
                    <a:pt x="507" y="13981"/>
                  </a:lnTo>
                  <a:lnTo>
                    <a:pt x="598" y="14695"/>
                  </a:lnTo>
                  <a:lnTo>
                    <a:pt x="678" y="15383"/>
                  </a:lnTo>
                  <a:lnTo>
                    <a:pt x="823" y="16662"/>
                  </a:lnTo>
                  <a:lnTo>
                    <a:pt x="894" y="17244"/>
                  </a:lnTo>
                  <a:lnTo>
                    <a:pt x="959" y="17791"/>
                  </a:lnTo>
                  <a:lnTo>
                    <a:pt x="1024" y="18285"/>
                  </a:lnTo>
                  <a:lnTo>
                    <a:pt x="1094" y="18743"/>
                  </a:lnTo>
                  <a:lnTo>
                    <a:pt x="1159" y="19140"/>
                  </a:lnTo>
                  <a:lnTo>
                    <a:pt x="1195" y="19317"/>
                  </a:lnTo>
                  <a:lnTo>
                    <a:pt x="1230" y="19484"/>
                  </a:lnTo>
                  <a:lnTo>
                    <a:pt x="1270" y="19634"/>
                  </a:lnTo>
                  <a:lnTo>
                    <a:pt x="1305" y="19775"/>
                  </a:lnTo>
                  <a:lnTo>
                    <a:pt x="1345" y="19890"/>
                  </a:lnTo>
                  <a:lnTo>
                    <a:pt x="1385" y="19996"/>
                  </a:lnTo>
                  <a:lnTo>
                    <a:pt x="1430" y="20084"/>
                  </a:lnTo>
                  <a:lnTo>
                    <a:pt x="1470" y="20155"/>
                  </a:lnTo>
                  <a:lnTo>
                    <a:pt x="1516" y="20208"/>
                  </a:lnTo>
                  <a:lnTo>
                    <a:pt x="1566" y="20243"/>
                  </a:lnTo>
                  <a:lnTo>
                    <a:pt x="1616" y="20260"/>
                  </a:lnTo>
                  <a:lnTo>
                    <a:pt x="1666" y="20260"/>
                  </a:lnTo>
                  <a:lnTo>
                    <a:pt x="1721" y="20243"/>
                  </a:lnTo>
                  <a:lnTo>
                    <a:pt x="1781" y="20199"/>
                  </a:lnTo>
                  <a:lnTo>
                    <a:pt x="1972" y="19096"/>
                  </a:lnTo>
                  <a:lnTo>
                    <a:pt x="2173" y="17914"/>
                  </a:lnTo>
                  <a:lnTo>
                    <a:pt x="2408" y="16485"/>
                  </a:lnTo>
                  <a:lnTo>
                    <a:pt x="2654" y="14960"/>
                  </a:lnTo>
                  <a:lnTo>
                    <a:pt x="2774" y="14192"/>
                  </a:lnTo>
                  <a:lnTo>
                    <a:pt x="2885" y="13460"/>
                  </a:lnTo>
                  <a:lnTo>
                    <a:pt x="2985" y="12755"/>
                  </a:lnTo>
                  <a:lnTo>
                    <a:pt x="3070" y="12119"/>
                  </a:lnTo>
                  <a:lnTo>
                    <a:pt x="3136" y="11555"/>
                  </a:lnTo>
                  <a:lnTo>
                    <a:pt x="3166" y="11299"/>
                  </a:lnTo>
                  <a:lnTo>
                    <a:pt x="3186" y="11079"/>
                  </a:lnTo>
                  <a:lnTo>
                    <a:pt x="3201" y="10849"/>
                  </a:lnTo>
                  <a:lnTo>
                    <a:pt x="3216" y="10602"/>
                  </a:lnTo>
                  <a:lnTo>
                    <a:pt x="3231" y="10320"/>
                  </a:lnTo>
                  <a:lnTo>
                    <a:pt x="3241" y="10020"/>
                  </a:lnTo>
                  <a:lnTo>
                    <a:pt x="3251" y="9359"/>
                  </a:lnTo>
                  <a:lnTo>
                    <a:pt x="3256" y="8627"/>
                  </a:lnTo>
                  <a:lnTo>
                    <a:pt x="3246" y="7842"/>
                  </a:lnTo>
                  <a:lnTo>
                    <a:pt x="3231" y="7021"/>
                  </a:lnTo>
                  <a:lnTo>
                    <a:pt x="3206" y="6183"/>
                  </a:lnTo>
                  <a:lnTo>
                    <a:pt x="3166" y="5337"/>
                  </a:lnTo>
                  <a:lnTo>
                    <a:pt x="3121" y="4508"/>
                  </a:lnTo>
                  <a:lnTo>
                    <a:pt x="3090" y="4102"/>
                  </a:lnTo>
                  <a:lnTo>
                    <a:pt x="3060" y="3696"/>
                  </a:lnTo>
                  <a:lnTo>
                    <a:pt x="3025" y="3317"/>
                  </a:lnTo>
                  <a:lnTo>
                    <a:pt x="2990" y="2938"/>
                  </a:lnTo>
                  <a:lnTo>
                    <a:pt x="2950" y="2576"/>
                  </a:lnTo>
                  <a:lnTo>
                    <a:pt x="2910" y="2232"/>
                  </a:lnTo>
                  <a:lnTo>
                    <a:pt x="2865" y="1906"/>
                  </a:lnTo>
                  <a:lnTo>
                    <a:pt x="2820" y="1606"/>
                  </a:lnTo>
                  <a:lnTo>
                    <a:pt x="2769" y="1324"/>
                  </a:lnTo>
                  <a:lnTo>
                    <a:pt x="2719" y="1068"/>
                  </a:lnTo>
                  <a:lnTo>
                    <a:pt x="2664" y="838"/>
                  </a:lnTo>
                  <a:lnTo>
                    <a:pt x="2604" y="636"/>
                  </a:lnTo>
                  <a:lnTo>
                    <a:pt x="2544" y="468"/>
                  </a:lnTo>
                  <a:lnTo>
                    <a:pt x="2514" y="389"/>
                  </a:lnTo>
                  <a:lnTo>
                    <a:pt x="2484" y="327"/>
                  </a:lnTo>
                  <a:lnTo>
                    <a:pt x="2448" y="274"/>
                  </a:lnTo>
                  <a:lnTo>
                    <a:pt x="2413" y="221"/>
                  </a:lnTo>
                  <a:lnTo>
                    <a:pt x="2378" y="177"/>
                  </a:lnTo>
                  <a:lnTo>
                    <a:pt x="2343" y="133"/>
                  </a:lnTo>
                  <a:lnTo>
                    <a:pt x="2308" y="98"/>
                  </a:lnTo>
                  <a:lnTo>
                    <a:pt x="2268" y="71"/>
                  </a:lnTo>
                  <a:lnTo>
                    <a:pt x="2228" y="45"/>
                  </a:lnTo>
                  <a:lnTo>
                    <a:pt x="2188" y="27"/>
                  </a:lnTo>
                  <a:lnTo>
                    <a:pt x="2107"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2"/>
            <p:cNvSpPr/>
            <p:nvPr/>
          </p:nvSpPr>
          <p:spPr>
            <a:xfrm>
              <a:off x="3490725" y="-7045150"/>
              <a:ext cx="249675" cy="700550"/>
            </a:xfrm>
            <a:custGeom>
              <a:avLst/>
              <a:gdLst/>
              <a:ahLst/>
              <a:cxnLst/>
              <a:rect l="l" t="t" r="r" b="b"/>
              <a:pathLst>
                <a:path w="9987" h="28022" extrusionOk="0">
                  <a:moveTo>
                    <a:pt x="1952" y="0"/>
                  </a:moveTo>
                  <a:lnTo>
                    <a:pt x="1921" y="18"/>
                  </a:lnTo>
                  <a:lnTo>
                    <a:pt x="1886" y="44"/>
                  </a:lnTo>
                  <a:lnTo>
                    <a:pt x="1851" y="88"/>
                  </a:lnTo>
                  <a:lnTo>
                    <a:pt x="1816" y="133"/>
                  </a:lnTo>
                  <a:lnTo>
                    <a:pt x="1781" y="194"/>
                  </a:lnTo>
                  <a:lnTo>
                    <a:pt x="1741" y="265"/>
                  </a:lnTo>
                  <a:lnTo>
                    <a:pt x="1706" y="344"/>
                  </a:lnTo>
                  <a:lnTo>
                    <a:pt x="1620" y="529"/>
                  </a:lnTo>
                  <a:lnTo>
                    <a:pt x="1540" y="759"/>
                  </a:lnTo>
                  <a:lnTo>
                    <a:pt x="1450" y="1015"/>
                  </a:lnTo>
                  <a:lnTo>
                    <a:pt x="1360" y="1306"/>
                  </a:lnTo>
                  <a:lnTo>
                    <a:pt x="1269" y="1623"/>
                  </a:lnTo>
                  <a:lnTo>
                    <a:pt x="1174" y="1967"/>
                  </a:lnTo>
                  <a:lnTo>
                    <a:pt x="1084" y="2329"/>
                  </a:lnTo>
                  <a:lnTo>
                    <a:pt x="988" y="2717"/>
                  </a:lnTo>
                  <a:lnTo>
                    <a:pt x="898" y="3114"/>
                  </a:lnTo>
                  <a:lnTo>
                    <a:pt x="808" y="3537"/>
                  </a:lnTo>
                  <a:lnTo>
                    <a:pt x="718" y="3961"/>
                  </a:lnTo>
                  <a:lnTo>
                    <a:pt x="632" y="4402"/>
                  </a:lnTo>
                  <a:lnTo>
                    <a:pt x="547" y="4843"/>
                  </a:lnTo>
                  <a:lnTo>
                    <a:pt x="467" y="5292"/>
                  </a:lnTo>
                  <a:lnTo>
                    <a:pt x="392" y="5742"/>
                  </a:lnTo>
                  <a:lnTo>
                    <a:pt x="321" y="6183"/>
                  </a:lnTo>
                  <a:lnTo>
                    <a:pt x="256" y="6633"/>
                  </a:lnTo>
                  <a:lnTo>
                    <a:pt x="196" y="7065"/>
                  </a:lnTo>
                  <a:lnTo>
                    <a:pt x="141" y="7489"/>
                  </a:lnTo>
                  <a:lnTo>
                    <a:pt x="96" y="7903"/>
                  </a:lnTo>
                  <a:lnTo>
                    <a:pt x="61" y="8300"/>
                  </a:lnTo>
                  <a:lnTo>
                    <a:pt x="30" y="8679"/>
                  </a:lnTo>
                  <a:lnTo>
                    <a:pt x="10" y="9041"/>
                  </a:lnTo>
                  <a:lnTo>
                    <a:pt x="0" y="9376"/>
                  </a:lnTo>
                  <a:lnTo>
                    <a:pt x="0" y="9685"/>
                  </a:lnTo>
                  <a:lnTo>
                    <a:pt x="5" y="9835"/>
                  </a:lnTo>
                  <a:lnTo>
                    <a:pt x="10" y="9967"/>
                  </a:lnTo>
                  <a:lnTo>
                    <a:pt x="35" y="10249"/>
                  </a:lnTo>
                  <a:lnTo>
                    <a:pt x="66" y="10558"/>
                  </a:lnTo>
                  <a:lnTo>
                    <a:pt x="106" y="10876"/>
                  </a:lnTo>
                  <a:lnTo>
                    <a:pt x="156" y="11228"/>
                  </a:lnTo>
                  <a:lnTo>
                    <a:pt x="216" y="11590"/>
                  </a:lnTo>
                  <a:lnTo>
                    <a:pt x="281" y="11969"/>
                  </a:lnTo>
                  <a:lnTo>
                    <a:pt x="356" y="12375"/>
                  </a:lnTo>
                  <a:lnTo>
                    <a:pt x="437" y="12781"/>
                  </a:lnTo>
                  <a:lnTo>
                    <a:pt x="522" y="13204"/>
                  </a:lnTo>
                  <a:lnTo>
                    <a:pt x="612" y="13636"/>
                  </a:lnTo>
                  <a:lnTo>
                    <a:pt x="813" y="14527"/>
                  </a:lnTo>
                  <a:lnTo>
                    <a:pt x="1029" y="15444"/>
                  </a:lnTo>
                  <a:lnTo>
                    <a:pt x="1254" y="16362"/>
                  </a:lnTo>
                  <a:lnTo>
                    <a:pt x="1490" y="17270"/>
                  </a:lnTo>
                  <a:lnTo>
                    <a:pt x="1731" y="18161"/>
                  </a:lnTo>
                  <a:lnTo>
                    <a:pt x="1972" y="19017"/>
                  </a:lnTo>
                  <a:lnTo>
                    <a:pt x="2207" y="19828"/>
                  </a:lnTo>
                  <a:lnTo>
                    <a:pt x="2433" y="20569"/>
                  </a:lnTo>
                  <a:lnTo>
                    <a:pt x="2644" y="21239"/>
                  </a:lnTo>
                  <a:lnTo>
                    <a:pt x="2839" y="21821"/>
                  </a:lnTo>
                  <a:lnTo>
                    <a:pt x="2930" y="22077"/>
                  </a:lnTo>
                  <a:lnTo>
                    <a:pt x="3015" y="22306"/>
                  </a:lnTo>
                  <a:lnTo>
                    <a:pt x="3070" y="22448"/>
                  </a:lnTo>
                  <a:lnTo>
                    <a:pt x="3130" y="22589"/>
                  </a:lnTo>
                  <a:lnTo>
                    <a:pt x="3266" y="22880"/>
                  </a:lnTo>
                  <a:lnTo>
                    <a:pt x="3411" y="23162"/>
                  </a:lnTo>
                  <a:lnTo>
                    <a:pt x="3567" y="23453"/>
                  </a:lnTo>
                  <a:lnTo>
                    <a:pt x="3737" y="23753"/>
                  </a:lnTo>
                  <a:lnTo>
                    <a:pt x="3918" y="24062"/>
                  </a:lnTo>
                  <a:lnTo>
                    <a:pt x="4304" y="24697"/>
                  </a:lnTo>
                  <a:lnTo>
                    <a:pt x="4510" y="25041"/>
                  </a:lnTo>
                  <a:lnTo>
                    <a:pt x="4720" y="25402"/>
                  </a:lnTo>
                  <a:lnTo>
                    <a:pt x="4931" y="25773"/>
                  </a:lnTo>
                  <a:lnTo>
                    <a:pt x="5152" y="26179"/>
                  </a:lnTo>
                  <a:lnTo>
                    <a:pt x="5367" y="26593"/>
                  </a:lnTo>
                  <a:lnTo>
                    <a:pt x="5588" y="27043"/>
                  </a:lnTo>
                  <a:lnTo>
                    <a:pt x="5809" y="27519"/>
                  </a:lnTo>
                  <a:lnTo>
                    <a:pt x="5919" y="27766"/>
                  </a:lnTo>
                  <a:lnTo>
                    <a:pt x="6029" y="28022"/>
                  </a:lnTo>
                  <a:lnTo>
                    <a:pt x="9987" y="23039"/>
                  </a:lnTo>
                  <a:lnTo>
                    <a:pt x="8948" y="20675"/>
                  </a:lnTo>
                  <a:lnTo>
                    <a:pt x="8999" y="20481"/>
                  </a:lnTo>
                  <a:lnTo>
                    <a:pt x="9124" y="19925"/>
                  </a:lnTo>
                  <a:lnTo>
                    <a:pt x="9209" y="19546"/>
                  </a:lnTo>
                  <a:lnTo>
                    <a:pt x="9305" y="19105"/>
                  </a:lnTo>
                  <a:lnTo>
                    <a:pt x="9405" y="18611"/>
                  </a:lnTo>
                  <a:lnTo>
                    <a:pt x="9505" y="18082"/>
                  </a:lnTo>
                  <a:lnTo>
                    <a:pt x="9601" y="17535"/>
                  </a:lnTo>
                  <a:lnTo>
                    <a:pt x="9696" y="16961"/>
                  </a:lnTo>
                  <a:lnTo>
                    <a:pt x="9776" y="16379"/>
                  </a:lnTo>
                  <a:lnTo>
                    <a:pt x="9811" y="16088"/>
                  </a:lnTo>
                  <a:lnTo>
                    <a:pt x="9846" y="15797"/>
                  </a:lnTo>
                  <a:lnTo>
                    <a:pt x="9876" y="15515"/>
                  </a:lnTo>
                  <a:lnTo>
                    <a:pt x="9896" y="15233"/>
                  </a:lnTo>
                  <a:lnTo>
                    <a:pt x="9917" y="14959"/>
                  </a:lnTo>
                  <a:lnTo>
                    <a:pt x="9932" y="14686"/>
                  </a:lnTo>
                  <a:lnTo>
                    <a:pt x="9937" y="14430"/>
                  </a:lnTo>
                  <a:lnTo>
                    <a:pt x="9937" y="14174"/>
                  </a:lnTo>
                  <a:lnTo>
                    <a:pt x="9932" y="13936"/>
                  </a:lnTo>
                  <a:lnTo>
                    <a:pt x="9922" y="13707"/>
                  </a:lnTo>
                  <a:lnTo>
                    <a:pt x="9881" y="13213"/>
                  </a:lnTo>
                  <a:lnTo>
                    <a:pt x="9831" y="12648"/>
                  </a:lnTo>
                  <a:lnTo>
                    <a:pt x="9706" y="11334"/>
                  </a:lnTo>
                  <a:lnTo>
                    <a:pt x="9565" y="9870"/>
                  </a:lnTo>
                  <a:lnTo>
                    <a:pt x="9415" y="8353"/>
                  </a:lnTo>
                  <a:lnTo>
                    <a:pt x="9264" y="6889"/>
                  </a:lnTo>
                  <a:lnTo>
                    <a:pt x="9129" y="5592"/>
                  </a:lnTo>
                  <a:lnTo>
                    <a:pt x="9014" y="4543"/>
                  </a:lnTo>
                  <a:lnTo>
                    <a:pt x="8938" y="3863"/>
                  </a:lnTo>
                  <a:lnTo>
                    <a:pt x="8923" y="3758"/>
                  </a:lnTo>
                  <a:lnTo>
                    <a:pt x="8903" y="3678"/>
                  </a:lnTo>
                  <a:lnTo>
                    <a:pt x="8878" y="3617"/>
                  </a:lnTo>
                  <a:lnTo>
                    <a:pt x="8863" y="3590"/>
                  </a:lnTo>
                  <a:lnTo>
                    <a:pt x="8848" y="3572"/>
                  </a:lnTo>
                  <a:lnTo>
                    <a:pt x="8833" y="3564"/>
                  </a:lnTo>
                  <a:lnTo>
                    <a:pt x="8818" y="3555"/>
                  </a:lnTo>
                  <a:lnTo>
                    <a:pt x="8778" y="3564"/>
                  </a:lnTo>
                  <a:lnTo>
                    <a:pt x="8738" y="3581"/>
                  </a:lnTo>
                  <a:lnTo>
                    <a:pt x="8698" y="3625"/>
                  </a:lnTo>
                  <a:lnTo>
                    <a:pt x="8653" y="3687"/>
                  </a:lnTo>
                  <a:lnTo>
                    <a:pt x="8607" y="3766"/>
                  </a:lnTo>
                  <a:lnTo>
                    <a:pt x="8557" y="3863"/>
                  </a:lnTo>
                  <a:lnTo>
                    <a:pt x="8507" y="3969"/>
                  </a:lnTo>
                  <a:lnTo>
                    <a:pt x="8457" y="4102"/>
                  </a:lnTo>
                  <a:lnTo>
                    <a:pt x="8407" y="4252"/>
                  </a:lnTo>
                  <a:lnTo>
                    <a:pt x="8352" y="4419"/>
                  </a:lnTo>
                  <a:lnTo>
                    <a:pt x="8301" y="4596"/>
                  </a:lnTo>
                  <a:lnTo>
                    <a:pt x="8251" y="4790"/>
                  </a:lnTo>
                  <a:lnTo>
                    <a:pt x="8201" y="5001"/>
                  </a:lnTo>
                  <a:lnTo>
                    <a:pt x="8151" y="5222"/>
                  </a:lnTo>
                  <a:lnTo>
                    <a:pt x="8101" y="5460"/>
                  </a:lnTo>
                  <a:lnTo>
                    <a:pt x="8056" y="5707"/>
                  </a:lnTo>
                  <a:lnTo>
                    <a:pt x="8011" y="5972"/>
                  </a:lnTo>
                  <a:lnTo>
                    <a:pt x="7970" y="6245"/>
                  </a:lnTo>
                  <a:lnTo>
                    <a:pt x="7930" y="6527"/>
                  </a:lnTo>
                  <a:lnTo>
                    <a:pt x="7895" y="6827"/>
                  </a:lnTo>
                  <a:lnTo>
                    <a:pt x="7860" y="7127"/>
                  </a:lnTo>
                  <a:lnTo>
                    <a:pt x="7835" y="7444"/>
                  </a:lnTo>
                  <a:lnTo>
                    <a:pt x="7810" y="7771"/>
                  </a:lnTo>
                  <a:lnTo>
                    <a:pt x="7790" y="8106"/>
                  </a:lnTo>
                  <a:lnTo>
                    <a:pt x="7775" y="8450"/>
                  </a:lnTo>
                  <a:lnTo>
                    <a:pt x="7770" y="8803"/>
                  </a:lnTo>
                  <a:lnTo>
                    <a:pt x="7765" y="9164"/>
                  </a:lnTo>
                  <a:lnTo>
                    <a:pt x="7760" y="9870"/>
                  </a:lnTo>
                  <a:lnTo>
                    <a:pt x="7745" y="10540"/>
                  </a:lnTo>
                  <a:lnTo>
                    <a:pt x="7725" y="11175"/>
                  </a:lnTo>
                  <a:lnTo>
                    <a:pt x="7700" y="11766"/>
                  </a:lnTo>
                  <a:lnTo>
                    <a:pt x="7669" y="12313"/>
                  </a:lnTo>
                  <a:lnTo>
                    <a:pt x="7634" y="12825"/>
                  </a:lnTo>
                  <a:lnTo>
                    <a:pt x="7599" y="13292"/>
                  </a:lnTo>
                  <a:lnTo>
                    <a:pt x="7559" y="13707"/>
                  </a:lnTo>
                  <a:lnTo>
                    <a:pt x="7524" y="14086"/>
                  </a:lnTo>
                  <a:lnTo>
                    <a:pt x="7489" y="14412"/>
                  </a:lnTo>
                  <a:lnTo>
                    <a:pt x="7424" y="14933"/>
                  </a:lnTo>
                  <a:lnTo>
                    <a:pt x="7379" y="15242"/>
                  </a:lnTo>
                  <a:lnTo>
                    <a:pt x="7364" y="15347"/>
                  </a:lnTo>
                  <a:lnTo>
                    <a:pt x="7268" y="15180"/>
                  </a:lnTo>
                  <a:lnTo>
                    <a:pt x="7002" y="14721"/>
                  </a:lnTo>
                  <a:lnTo>
                    <a:pt x="6621" y="14051"/>
                  </a:lnTo>
                  <a:lnTo>
                    <a:pt x="6170" y="13222"/>
                  </a:lnTo>
                  <a:lnTo>
                    <a:pt x="5929" y="12772"/>
                  </a:lnTo>
                  <a:lnTo>
                    <a:pt x="5688" y="12304"/>
                  </a:lnTo>
                  <a:lnTo>
                    <a:pt x="5453" y="11846"/>
                  </a:lnTo>
                  <a:lnTo>
                    <a:pt x="5232" y="11387"/>
                  </a:lnTo>
                  <a:lnTo>
                    <a:pt x="5026" y="10946"/>
                  </a:lnTo>
                  <a:lnTo>
                    <a:pt x="4841" y="10523"/>
                  </a:lnTo>
                  <a:lnTo>
                    <a:pt x="4760" y="10320"/>
                  </a:lnTo>
                  <a:lnTo>
                    <a:pt x="4685" y="10135"/>
                  </a:lnTo>
                  <a:lnTo>
                    <a:pt x="4620" y="9949"/>
                  </a:lnTo>
                  <a:lnTo>
                    <a:pt x="4565" y="9782"/>
                  </a:lnTo>
                  <a:lnTo>
                    <a:pt x="4454" y="9403"/>
                  </a:lnTo>
                  <a:lnTo>
                    <a:pt x="4324" y="8917"/>
                  </a:lnTo>
                  <a:lnTo>
                    <a:pt x="4173" y="8344"/>
                  </a:lnTo>
                  <a:lnTo>
                    <a:pt x="4013" y="7700"/>
                  </a:lnTo>
                  <a:lnTo>
                    <a:pt x="3667" y="6271"/>
                  </a:lnTo>
                  <a:lnTo>
                    <a:pt x="3296" y="4737"/>
                  </a:lnTo>
                  <a:lnTo>
                    <a:pt x="2930" y="3237"/>
                  </a:lnTo>
                  <a:lnTo>
                    <a:pt x="2759" y="2532"/>
                  </a:lnTo>
                  <a:lnTo>
                    <a:pt x="2594" y="1879"/>
                  </a:lnTo>
                  <a:lnTo>
                    <a:pt x="2438" y="1297"/>
                  </a:lnTo>
                  <a:lnTo>
                    <a:pt x="2303" y="794"/>
                  </a:lnTo>
                  <a:lnTo>
                    <a:pt x="2182" y="397"/>
                  </a:lnTo>
                  <a:lnTo>
                    <a:pt x="2132" y="238"/>
                  </a:lnTo>
                  <a:lnTo>
                    <a:pt x="2082" y="115"/>
                  </a:lnTo>
                  <a:lnTo>
                    <a:pt x="2062" y="71"/>
                  </a:lnTo>
                  <a:lnTo>
                    <a:pt x="2037" y="36"/>
                  </a:lnTo>
                  <a:lnTo>
                    <a:pt x="2012" y="9"/>
                  </a:lnTo>
                  <a:lnTo>
                    <a:pt x="1982"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2"/>
            <p:cNvSpPr/>
            <p:nvPr/>
          </p:nvSpPr>
          <p:spPr>
            <a:xfrm>
              <a:off x="3591300" y="-6821575"/>
              <a:ext cx="1122300" cy="2158550"/>
            </a:xfrm>
            <a:custGeom>
              <a:avLst/>
              <a:gdLst/>
              <a:ahLst/>
              <a:cxnLst/>
              <a:rect l="l" t="t" r="r" b="b"/>
              <a:pathLst>
                <a:path w="44892" h="86342" extrusionOk="0">
                  <a:moveTo>
                    <a:pt x="38677" y="1"/>
                  </a:moveTo>
                  <a:lnTo>
                    <a:pt x="38541" y="10"/>
                  </a:lnTo>
                  <a:lnTo>
                    <a:pt x="38411" y="19"/>
                  </a:lnTo>
                  <a:lnTo>
                    <a:pt x="38280" y="45"/>
                  </a:lnTo>
                  <a:lnTo>
                    <a:pt x="38150" y="71"/>
                  </a:lnTo>
                  <a:lnTo>
                    <a:pt x="38025" y="98"/>
                  </a:lnTo>
                  <a:lnTo>
                    <a:pt x="37899" y="142"/>
                  </a:lnTo>
                  <a:lnTo>
                    <a:pt x="37774" y="186"/>
                  </a:lnTo>
                  <a:lnTo>
                    <a:pt x="37648" y="239"/>
                  </a:lnTo>
                  <a:lnTo>
                    <a:pt x="37523" y="292"/>
                  </a:lnTo>
                  <a:lnTo>
                    <a:pt x="37403" y="354"/>
                  </a:lnTo>
                  <a:lnTo>
                    <a:pt x="37282" y="424"/>
                  </a:lnTo>
                  <a:lnTo>
                    <a:pt x="37162" y="495"/>
                  </a:lnTo>
                  <a:lnTo>
                    <a:pt x="37041" y="583"/>
                  </a:lnTo>
                  <a:lnTo>
                    <a:pt x="36926" y="662"/>
                  </a:lnTo>
                  <a:lnTo>
                    <a:pt x="36806" y="759"/>
                  </a:lnTo>
                  <a:lnTo>
                    <a:pt x="36690" y="856"/>
                  </a:lnTo>
                  <a:lnTo>
                    <a:pt x="36575" y="962"/>
                  </a:lnTo>
                  <a:lnTo>
                    <a:pt x="36465" y="1068"/>
                  </a:lnTo>
                  <a:lnTo>
                    <a:pt x="36349" y="1183"/>
                  </a:lnTo>
                  <a:lnTo>
                    <a:pt x="36239" y="1306"/>
                  </a:lnTo>
                  <a:lnTo>
                    <a:pt x="36129" y="1430"/>
                  </a:lnTo>
                  <a:lnTo>
                    <a:pt x="36018" y="1562"/>
                  </a:lnTo>
                  <a:lnTo>
                    <a:pt x="35803" y="1836"/>
                  </a:lnTo>
                  <a:lnTo>
                    <a:pt x="35592" y="2135"/>
                  </a:lnTo>
                  <a:lnTo>
                    <a:pt x="35381" y="2453"/>
                  </a:lnTo>
                  <a:lnTo>
                    <a:pt x="35176" y="2788"/>
                  </a:lnTo>
                  <a:lnTo>
                    <a:pt x="34975" y="3141"/>
                  </a:lnTo>
                  <a:lnTo>
                    <a:pt x="34779" y="3520"/>
                  </a:lnTo>
                  <a:lnTo>
                    <a:pt x="34589" y="3917"/>
                  </a:lnTo>
                  <a:lnTo>
                    <a:pt x="34398" y="4323"/>
                  </a:lnTo>
                  <a:lnTo>
                    <a:pt x="34218" y="4755"/>
                  </a:lnTo>
                  <a:lnTo>
                    <a:pt x="34032" y="5196"/>
                  </a:lnTo>
                  <a:lnTo>
                    <a:pt x="33856" y="5663"/>
                  </a:lnTo>
                  <a:lnTo>
                    <a:pt x="33681" y="6140"/>
                  </a:lnTo>
                  <a:lnTo>
                    <a:pt x="33515" y="6634"/>
                  </a:lnTo>
                  <a:lnTo>
                    <a:pt x="33345" y="7145"/>
                  </a:lnTo>
                  <a:lnTo>
                    <a:pt x="33184" y="7666"/>
                  </a:lnTo>
                  <a:lnTo>
                    <a:pt x="33024" y="8204"/>
                  </a:lnTo>
                  <a:lnTo>
                    <a:pt x="32868" y="8759"/>
                  </a:lnTo>
                  <a:lnTo>
                    <a:pt x="32718" y="9324"/>
                  </a:lnTo>
                  <a:lnTo>
                    <a:pt x="32567" y="9906"/>
                  </a:lnTo>
                  <a:lnTo>
                    <a:pt x="32422" y="10497"/>
                  </a:lnTo>
                  <a:lnTo>
                    <a:pt x="32276" y="11097"/>
                  </a:lnTo>
                  <a:lnTo>
                    <a:pt x="32141" y="11714"/>
                  </a:lnTo>
                  <a:lnTo>
                    <a:pt x="32006" y="12340"/>
                  </a:lnTo>
                  <a:lnTo>
                    <a:pt x="31870" y="12975"/>
                  </a:lnTo>
                  <a:lnTo>
                    <a:pt x="31740" y="13628"/>
                  </a:lnTo>
                  <a:lnTo>
                    <a:pt x="31614" y="14281"/>
                  </a:lnTo>
                  <a:lnTo>
                    <a:pt x="31489" y="14951"/>
                  </a:lnTo>
                  <a:lnTo>
                    <a:pt x="31374" y="15621"/>
                  </a:lnTo>
                  <a:lnTo>
                    <a:pt x="31253" y="16309"/>
                  </a:lnTo>
                  <a:lnTo>
                    <a:pt x="31138" y="16997"/>
                  </a:lnTo>
                  <a:lnTo>
                    <a:pt x="31028" y="17703"/>
                  </a:lnTo>
                  <a:lnTo>
                    <a:pt x="30922" y="18409"/>
                  </a:lnTo>
                  <a:lnTo>
                    <a:pt x="30817" y="19123"/>
                  </a:lnTo>
                  <a:lnTo>
                    <a:pt x="30712" y="19838"/>
                  </a:lnTo>
                  <a:lnTo>
                    <a:pt x="30611" y="20561"/>
                  </a:lnTo>
                  <a:lnTo>
                    <a:pt x="30516" y="21293"/>
                  </a:lnTo>
                  <a:lnTo>
                    <a:pt x="30421" y="22034"/>
                  </a:lnTo>
                  <a:lnTo>
                    <a:pt x="30330" y="22775"/>
                  </a:lnTo>
                  <a:lnTo>
                    <a:pt x="30240" y="23516"/>
                  </a:lnTo>
                  <a:lnTo>
                    <a:pt x="30070" y="25015"/>
                  </a:lnTo>
                  <a:lnTo>
                    <a:pt x="29909" y="26523"/>
                  </a:lnTo>
                  <a:lnTo>
                    <a:pt x="29759" y="28040"/>
                  </a:lnTo>
                  <a:lnTo>
                    <a:pt x="29618" y="29557"/>
                  </a:lnTo>
                  <a:lnTo>
                    <a:pt x="29483" y="31074"/>
                  </a:lnTo>
                  <a:lnTo>
                    <a:pt x="29362" y="32591"/>
                  </a:lnTo>
                  <a:lnTo>
                    <a:pt x="29247" y="34100"/>
                  </a:lnTo>
                  <a:lnTo>
                    <a:pt x="29142" y="35590"/>
                  </a:lnTo>
                  <a:lnTo>
                    <a:pt x="29041" y="37072"/>
                  </a:lnTo>
                  <a:lnTo>
                    <a:pt x="28951" y="38536"/>
                  </a:lnTo>
                  <a:lnTo>
                    <a:pt x="28866" y="39974"/>
                  </a:lnTo>
                  <a:lnTo>
                    <a:pt x="28791" y="41394"/>
                  </a:lnTo>
                  <a:lnTo>
                    <a:pt x="28720" y="42779"/>
                  </a:lnTo>
                  <a:lnTo>
                    <a:pt x="28655" y="44137"/>
                  </a:lnTo>
                  <a:lnTo>
                    <a:pt x="28600" y="45451"/>
                  </a:lnTo>
                  <a:lnTo>
                    <a:pt x="28545" y="46730"/>
                  </a:lnTo>
                  <a:lnTo>
                    <a:pt x="28500" y="47965"/>
                  </a:lnTo>
                  <a:lnTo>
                    <a:pt x="28459" y="49156"/>
                  </a:lnTo>
                  <a:lnTo>
                    <a:pt x="28424" y="50294"/>
                  </a:lnTo>
                  <a:lnTo>
                    <a:pt x="28364" y="52402"/>
                  </a:lnTo>
                  <a:lnTo>
                    <a:pt x="28324" y="54263"/>
                  </a:lnTo>
                  <a:lnTo>
                    <a:pt x="28294" y="55850"/>
                  </a:lnTo>
                  <a:lnTo>
                    <a:pt x="28274" y="57138"/>
                  </a:lnTo>
                  <a:lnTo>
                    <a:pt x="28264" y="58091"/>
                  </a:lnTo>
                  <a:lnTo>
                    <a:pt x="28259" y="58893"/>
                  </a:lnTo>
                  <a:lnTo>
                    <a:pt x="6656" y="13214"/>
                  </a:lnTo>
                  <a:lnTo>
                    <a:pt x="0" y="21602"/>
                  </a:lnTo>
                  <a:lnTo>
                    <a:pt x="241" y="22395"/>
                  </a:lnTo>
                  <a:lnTo>
                    <a:pt x="527" y="23348"/>
                  </a:lnTo>
                  <a:lnTo>
                    <a:pt x="923" y="24636"/>
                  </a:lnTo>
                  <a:lnTo>
                    <a:pt x="1419" y="26232"/>
                  </a:lnTo>
                  <a:lnTo>
                    <a:pt x="2006" y="28111"/>
                  </a:lnTo>
                  <a:lnTo>
                    <a:pt x="2683" y="30237"/>
                  </a:lnTo>
                  <a:lnTo>
                    <a:pt x="3446" y="32583"/>
                  </a:lnTo>
                  <a:lnTo>
                    <a:pt x="3857" y="33835"/>
                  </a:lnTo>
                  <a:lnTo>
                    <a:pt x="4288" y="35132"/>
                  </a:lnTo>
                  <a:lnTo>
                    <a:pt x="4735" y="36472"/>
                  </a:lnTo>
                  <a:lnTo>
                    <a:pt x="5201" y="37857"/>
                  </a:lnTo>
                  <a:lnTo>
                    <a:pt x="5683" y="39268"/>
                  </a:lnTo>
                  <a:lnTo>
                    <a:pt x="6179" y="40724"/>
                  </a:lnTo>
                  <a:lnTo>
                    <a:pt x="6691" y="42197"/>
                  </a:lnTo>
                  <a:lnTo>
                    <a:pt x="7218" y="43705"/>
                  </a:lnTo>
                  <a:lnTo>
                    <a:pt x="7759" y="45231"/>
                  </a:lnTo>
                  <a:lnTo>
                    <a:pt x="8311" y="46774"/>
                  </a:lnTo>
                  <a:lnTo>
                    <a:pt x="8878" y="48336"/>
                  </a:lnTo>
                  <a:lnTo>
                    <a:pt x="9460" y="49906"/>
                  </a:lnTo>
                  <a:lnTo>
                    <a:pt x="10047" y="51484"/>
                  </a:lnTo>
                  <a:lnTo>
                    <a:pt x="10648" y="53072"/>
                  </a:lnTo>
                  <a:lnTo>
                    <a:pt x="11260" y="54660"/>
                  </a:lnTo>
                  <a:lnTo>
                    <a:pt x="11877" y="56247"/>
                  </a:lnTo>
                  <a:lnTo>
                    <a:pt x="12504" y="57835"/>
                  </a:lnTo>
                  <a:lnTo>
                    <a:pt x="13136" y="59405"/>
                  </a:lnTo>
                  <a:lnTo>
                    <a:pt x="13778" y="60966"/>
                  </a:lnTo>
                  <a:lnTo>
                    <a:pt x="14425" y="62510"/>
                  </a:lnTo>
                  <a:lnTo>
                    <a:pt x="15082" y="64044"/>
                  </a:lnTo>
                  <a:lnTo>
                    <a:pt x="15739" y="65553"/>
                  </a:lnTo>
                  <a:lnTo>
                    <a:pt x="16071" y="66293"/>
                  </a:lnTo>
                  <a:lnTo>
                    <a:pt x="16402" y="67034"/>
                  </a:lnTo>
                  <a:lnTo>
                    <a:pt x="16733" y="67758"/>
                  </a:lnTo>
                  <a:lnTo>
                    <a:pt x="17064" y="68481"/>
                  </a:lnTo>
                  <a:lnTo>
                    <a:pt x="17400" y="69195"/>
                  </a:lnTo>
                  <a:lnTo>
                    <a:pt x="17736" y="69901"/>
                  </a:lnTo>
                  <a:lnTo>
                    <a:pt x="18067" y="70598"/>
                  </a:lnTo>
                  <a:lnTo>
                    <a:pt x="18403" y="71286"/>
                  </a:lnTo>
                  <a:lnTo>
                    <a:pt x="18739" y="71965"/>
                  </a:lnTo>
                  <a:lnTo>
                    <a:pt x="19075" y="72635"/>
                  </a:lnTo>
                  <a:lnTo>
                    <a:pt x="19411" y="73288"/>
                  </a:lnTo>
                  <a:lnTo>
                    <a:pt x="19747" y="73941"/>
                  </a:lnTo>
                  <a:lnTo>
                    <a:pt x="20083" y="74576"/>
                  </a:lnTo>
                  <a:lnTo>
                    <a:pt x="20419" y="75193"/>
                  </a:lnTo>
                  <a:lnTo>
                    <a:pt x="20755" y="75810"/>
                  </a:lnTo>
                  <a:lnTo>
                    <a:pt x="21091" y="76410"/>
                  </a:lnTo>
                  <a:lnTo>
                    <a:pt x="21427" y="76992"/>
                  </a:lnTo>
                  <a:lnTo>
                    <a:pt x="21758" y="77566"/>
                  </a:lnTo>
                  <a:lnTo>
                    <a:pt x="22094" y="78121"/>
                  </a:lnTo>
                  <a:lnTo>
                    <a:pt x="22425" y="78659"/>
                  </a:lnTo>
                  <a:lnTo>
                    <a:pt x="22762" y="79189"/>
                  </a:lnTo>
                  <a:lnTo>
                    <a:pt x="23093" y="79709"/>
                  </a:lnTo>
                  <a:lnTo>
                    <a:pt x="23424" y="80203"/>
                  </a:lnTo>
                  <a:lnTo>
                    <a:pt x="23755" y="80688"/>
                  </a:lnTo>
                  <a:lnTo>
                    <a:pt x="24081" y="81147"/>
                  </a:lnTo>
                  <a:lnTo>
                    <a:pt x="24412" y="81596"/>
                  </a:lnTo>
                  <a:lnTo>
                    <a:pt x="24738" y="82029"/>
                  </a:lnTo>
                  <a:lnTo>
                    <a:pt x="25064" y="82443"/>
                  </a:lnTo>
                  <a:lnTo>
                    <a:pt x="25385" y="82831"/>
                  </a:lnTo>
                  <a:lnTo>
                    <a:pt x="25706" y="83211"/>
                  </a:lnTo>
                  <a:lnTo>
                    <a:pt x="26027" y="83563"/>
                  </a:lnTo>
                  <a:lnTo>
                    <a:pt x="26348" y="83907"/>
                  </a:lnTo>
                  <a:lnTo>
                    <a:pt x="26664" y="84225"/>
                  </a:lnTo>
                  <a:lnTo>
                    <a:pt x="26980" y="84516"/>
                  </a:lnTo>
                  <a:lnTo>
                    <a:pt x="27291" y="84798"/>
                  </a:lnTo>
                  <a:lnTo>
                    <a:pt x="27602" y="85045"/>
                  </a:lnTo>
                  <a:lnTo>
                    <a:pt x="27913" y="85283"/>
                  </a:lnTo>
                  <a:lnTo>
                    <a:pt x="28219" y="85495"/>
                  </a:lnTo>
                  <a:lnTo>
                    <a:pt x="28525" y="85680"/>
                  </a:lnTo>
                  <a:lnTo>
                    <a:pt x="28826" y="85848"/>
                  </a:lnTo>
                  <a:lnTo>
                    <a:pt x="28976" y="85927"/>
                  </a:lnTo>
                  <a:lnTo>
                    <a:pt x="29127" y="85989"/>
                  </a:lnTo>
                  <a:lnTo>
                    <a:pt x="29277" y="86051"/>
                  </a:lnTo>
                  <a:lnTo>
                    <a:pt x="29422" y="86112"/>
                  </a:lnTo>
                  <a:lnTo>
                    <a:pt x="29573" y="86165"/>
                  </a:lnTo>
                  <a:lnTo>
                    <a:pt x="29718" y="86209"/>
                  </a:lnTo>
                  <a:lnTo>
                    <a:pt x="29864" y="86245"/>
                  </a:lnTo>
                  <a:lnTo>
                    <a:pt x="30009" y="86271"/>
                  </a:lnTo>
                  <a:lnTo>
                    <a:pt x="30155" y="86298"/>
                  </a:lnTo>
                  <a:lnTo>
                    <a:pt x="30300" y="86324"/>
                  </a:lnTo>
                  <a:lnTo>
                    <a:pt x="30446" y="86333"/>
                  </a:lnTo>
                  <a:lnTo>
                    <a:pt x="30586" y="86342"/>
                  </a:lnTo>
                  <a:lnTo>
                    <a:pt x="30727" y="86342"/>
                  </a:lnTo>
                  <a:lnTo>
                    <a:pt x="30872" y="86333"/>
                  </a:lnTo>
                  <a:lnTo>
                    <a:pt x="31012" y="86324"/>
                  </a:lnTo>
                  <a:lnTo>
                    <a:pt x="31148" y="86298"/>
                  </a:lnTo>
                  <a:lnTo>
                    <a:pt x="31288" y="86271"/>
                  </a:lnTo>
                  <a:lnTo>
                    <a:pt x="31429" y="86245"/>
                  </a:lnTo>
                  <a:lnTo>
                    <a:pt x="31564" y="86201"/>
                  </a:lnTo>
                  <a:lnTo>
                    <a:pt x="31700" y="86156"/>
                  </a:lnTo>
                  <a:lnTo>
                    <a:pt x="31835" y="86104"/>
                  </a:lnTo>
                  <a:lnTo>
                    <a:pt x="31971" y="86042"/>
                  </a:lnTo>
                  <a:lnTo>
                    <a:pt x="32106" y="85971"/>
                  </a:lnTo>
                  <a:lnTo>
                    <a:pt x="32236" y="85901"/>
                  </a:lnTo>
                  <a:lnTo>
                    <a:pt x="32327" y="85848"/>
                  </a:lnTo>
                  <a:lnTo>
                    <a:pt x="32417" y="85786"/>
                  </a:lnTo>
                  <a:lnTo>
                    <a:pt x="32502" y="85715"/>
                  </a:lnTo>
                  <a:lnTo>
                    <a:pt x="32592" y="85645"/>
                  </a:lnTo>
                  <a:lnTo>
                    <a:pt x="32773" y="85477"/>
                  </a:lnTo>
                  <a:lnTo>
                    <a:pt x="32954" y="85292"/>
                  </a:lnTo>
                  <a:lnTo>
                    <a:pt x="33129" y="85080"/>
                  </a:lnTo>
                  <a:lnTo>
                    <a:pt x="33310" y="84842"/>
                  </a:lnTo>
                  <a:lnTo>
                    <a:pt x="33495" y="84586"/>
                  </a:lnTo>
                  <a:lnTo>
                    <a:pt x="33676" y="84313"/>
                  </a:lnTo>
                  <a:lnTo>
                    <a:pt x="33856" y="84013"/>
                  </a:lnTo>
                  <a:lnTo>
                    <a:pt x="34042" y="83696"/>
                  </a:lnTo>
                  <a:lnTo>
                    <a:pt x="34223" y="83352"/>
                  </a:lnTo>
                  <a:lnTo>
                    <a:pt x="34408" y="82990"/>
                  </a:lnTo>
                  <a:lnTo>
                    <a:pt x="34589" y="82602"/>
                  </a:lnTo>
                  <a:lnTo>
                    <a:pt x="34774" y="82205"/>
                  </a:lnTo>
                  <a:lnTo>
                    <a:pt x="34955" y="81782"/>
                  </a:lnTo>
                  <a:lnTo>
                    <a:pt x="35140" y="81341"/>
                  </a:lnTo>
                  <a:lnTo>
                    <a:pt x="35321" y="80882"/>
                  </a:lnTo>
                  <a:lnTo>
                    <a:pt x="35507" y="80406"/>
                  </a:lnTo>
                  <a:lnTo>
                    <a:pt x="35692" y="79912"/>
                  </a:lnTo>
                  <a:lnTo>
                    <a:pt x="35873" y="79400"/>
                  </a:lnTo>
                  <a:lnTo>
                    <a:pt x="36058" y="78871"/>
                  </a:lnTo>
                  <a:lnTo>
                    <a:pt x="36239" y="78324"/>
                  </a:lnTo>
                  <a:lnTo>
                    <a:pt x="36419" y="77760"/>
                  </a:lnTo>
                  <a:lnTo>
                    <a:pt x="36605" y="77178"/>
                  </a:lnTo>
                  <a:lnTo>
                    <a:pt x="36786" y="76587"/>
                  </a:lnTo>
                  <a:lnTo>
                    <a:pt x="36966" y="75978"/>
                  </a:lnTo>
                  <a:lnTo>
                    <a:pt x="37147" y="75352"/>
                  </a:lnTo>
                  <a:lnTo>
                    <a:pt x="37327" y="74708"/>
                  </a:lnTo>
                  <a:lnTo>
                    <a:pt x="37503" y="74055"/>
                  </a:lnTo>
                  <a:lnTo>
                    <a:pt x="37683" y="73394"/>
                  </a:lnTo>
                  <a:lnTo>
                    <a:pt x="37859" y="72706"/>
                  </a:lnTo>
                  <a:lnTo>
                    <a:pt x="38035" y="72018"/>
                  </a:lnTo>
                  <a:lnTo>
                    <a:pt x="38210" y="71312"/>
                  </a:lnTo>
                  <a:lnTo>
                    <a:pt x="38386" y="70589"/>
                  </a:lnTo>
                  <a:lnTo>
                    <a:pt x="38561" y="69866"/>
                  </a:lnTo>
                  <a:lnTo>
                    <a:pt x="38732" y="69116"/>
                  </a:lnTo>
                  <a:lnTo>
                    <a:pt x="38902" y="68366"/>
                  </a:lnTo>
                  <a:lnTo>
                    <a:pt x="39073" y="67608"/>
                  </a:lnTo>
                  <a:lnTo>
                    <a:pt x="39243" y="66831"/>
                  </a:lnTo>
                  <a:lnTo>
                    <a:pt x="39409" y="66046"/>
                  </a:lnTo>
                  <a:lnTo>
                    <a:pt x="39574" y="65253"/>
                  </a:lnTo>
                  <a:lnTo>
                    <a:pt x="39740" y="64450"/>
                  </a:lnTo>
                  <a:lnTo>
                    <a:pt x="39905" y="63639"/>
                  </a:lnTo>
                  <a:lnTo>
                    <a:pt x="40066" y="62818"/>
                  </a:lnTo>
                  <a:lnTo>
                    <a:pt x="40382" y="61151"/>
                  </a:lnTo>
                  <a:lnTo>
                    <a:pt x="40693" y="59458"/>
                  </a:lnTo>
                  <a:lnTo>
                    <a:pt x="40999" y="57738"/>
                  </a:lnTo>
                  <a:lnTo>
                    <a:pt x="41295" y="55991"/>
                  </a:lnTo>
                  <a:lnTo>
                    <a:pt x="41581" y="54227"/>
                  </a:lnTo>
                  <a:lnTo>
                    <a:pt x="41862" y="52446"/>
                  </a:lnTo>
                  <a:lnTo>
                    <a:pt x="42127" y="50655"/>
                  </a:lnTo>
                  <a:lnTo>
                    <a:pt x="42388" y="48847"/>
                  </a:lnTo>
                  <a:lnTo>
                    <a:pt x="42639" y="47030"/>
                  </a:lnTo>
                  <a:lnTo>
                    <a:pt x="42880" y="45204"/>
                  </a:lnTo>
                  <a:lnTo>
                    <a:pt x="43106" y="43379"/>
                  </a:lnTo>
                  <a:lnTo>
                    <a:pt x="43321" y="41553"/>
                  </a:lnTo>
                  <a:lnTo>
                    <a:pt x="43527" y="39736"/>
                  </a:lnTo>
                  <a:lnTo>
                    <a:pt x="43717" y="37919"/>
                  </a:lnTo>
                  <a:lnTo>
                    <a:pt x="43898" y="36111"/>
                  </a:lnTo>
                  <a:lnTo>
                    <a:pt x="43983" y="35220"/>
                  </a:lnTo>
                  <a:lnTo>
                    <a:pt x="44064" y="34320"/>
                  </a:lnTo>
                  <a:lnTo>
                    <a:pt x="44144" y="33429"/>
                  </a:lnTo>
                  <a:lnTo>
                    <a:pt x="44219" y="32547"/>
                  </a:lnTo>
                  <a:lnTo>
                    <a:pt x="44289" y="31665"/>
                  </a:lnTo>
                  <a:lnTo>
                    <a:pt x="44354" y="30783"/>
                  </a:lnTo>
                  <a:lnTo>
                    <a:pt x="44420" y="29919"/>
                  </a:lnTo>
                  <a:lnTo>
                    <a:pt x="44480" y="29046"/>
                  </a:lnTo>
                  <a:lnTo>
                    <a:pt x="44535" y="28190"/>
                  </a:lnTo>
                  <a:lnTo>
                    <a:pt x="44585" y="27335"/>
                  </a:lnTo>
                  <a:lnTo>
                    <a:pt x="44635" y="26488"/>
                  </a:lnTo>
                  <a:lnTo>
                    <a:pt x="44680" y="25650"/>
                  </a:lnTo>
                  <a:lnTo>
                    <a:pt x="44721" y="24821"/>
                  </a:lnTo>
                  <a:lnTo>
                    <a:pt x="44756" y="24001"/>
                  </a:lnTo>
                  <a:lnTo>
                    <a:pt x="44786" y="23180"/>
                  </a:lnTo>
                  <a:lnTo>
                    <a:pt x="44816" y="22378"/>
                  </a:lnTo>
                  <a:lnTo>
                    <a:pt x="44836" y="21575"/>
                  </a:lnTo>
                  <a:lnTo>
                    <a:pt x="44856" y="20790"/>
                  </a:lnTo>
                  <a:lnTo>
                    <a:pt x="44871" y="20014"/>
                  </a:lnTo>
                  <a:lnTo>
                    <a:pt x="44881" y="19247"/>
                  </a:lnTo>
                  <a:lnTo>
                    <a:pt x="44886" y="18488"/>
                  </a:lnTo>
                  <a:lnTo>
                    <a:pt x="44891" y="17747"/>
                  </a:lnTo>
                  <a:lnTo>
                    <a:pt x="44886" y="17006"/>
                  </a:lnTo>
                  <a:lnTo>
                    <a:pt x="44876" y="16283"/>
                  </a:lnTo>
                  <a:lnTo>
                    <a:pt x="44866" y="15577"/>
                  </a:lnTo>
                  <a:lnTo>
                    <a:pt x="44846" y="14872"/>
                  </a:lnTo>
                  <a:lnTo>
                    <a:pt x="44826" y="14193"/>
                  </a:lnTo>
                  <a:lnTo>
                    <a:pt x="44801" y="13522"/>
                  </a:lnTo>
                  <a:lnTo>
                    <a:pt x="44766" y="12861"/>
                  </a:lnTo>
                  <a:lnTo>
                    <a:pt x="44731" y="12217"/>
                  </a:lnTo>
                  <a:lnTo>
                    <a:pt x="44690" y="11582"/>
                  </a:lnTo>
                  <a:lnTo>
                    <a:pt x="44640" y="10973"/>
                  </a:lnTo>
                  <a:lnTo>
                    <a:pt x="44590" y="10365"/>
                  </a:lnTo>
                  <a:lnTo>
                    <a:pt x="44530" y="9782"/>
                  </a:lnTo>
                  <a:lnTo>
                    <a:pt x="44470" y="9218"/>
                  </a:lnTo>
                  <a:lnTo>
                    <a:pt x="44400" y="8662"/>
                  </a:lnTo>
                  <a:lnTo>
                    <a:pt x="44324" y="8124"/>
                  </a:lnTo>
                  <a:lnTo>
                    <a:pt x="44249" y="7604"/>
                  </a:lnTo>
                  <a:lnTo>
                    <a:pt x="44164" y="7101"/>
                  </a:lnTo>
                  <a:lnTo>
                    <a:pt x="44074" y="6616"/>
                  </a:lnTo>
                  <a:lnTo>
                    <a:pt x="43978" y="6157"/>
                  </a:lnTo>
                  <a:lnTo>
                    <a:pt x="43878" y="5708"/>
                  </a:lnTo>
                  <a:lnTo>
                    <a:pt x="43768" y="5275"/>
                  </a:lnTo>
                  <a:lnTo>
                    <a:pt x="43657" y="4870"/>
                  </a:lnTo>
                  <a:lnTo>
                    <a:pt x="43537" y="4482"/>
                  </a:lnTo>
                  <a:lnTo>
                    <a:pt x="43411" y="4111"/>
                  </a:lnTo>
                  <a:lnTo>
                    <a:pt x="43281" y="3758"/>
                  </a:lnTo>
                  <a:lnTo>
                    <a:pt x="43146" y="3432"/>
                  </a:lnTo>
                  <a:lnTo>
                    <a:pt x="43075" y="3273"/>
                  </a:lnTo>
                  <a:lnTo>
                    <a:pt x="43005" y="3123"/>
                  </a:lnTo>
                  <a:lnTo>
                    <a:pt x="42930" y="2973"/>
                  </a:lnTo>
                  <a:lnTo>
                    <a:pt x="42855" y="2832"/>
                  </a:lnTo>
                  <a:lnTo>
                    <a:pt x="42779" y="2700"/>
                  </a:lnTo>
                  <a:lnTo>
                    <a:pt x="42699" y="2568"/>
                  </a:lnTo>
                  <a:lnTo>
                    <a:pt x="42619" y="2444"/>
                  </a:lnTo>
                  <a:lnTo>
                    <a:pt x="42539" y="2329"/>
                  </a:lnTo>
                  <a:lnTo>
                    <a:pt x="42453" y="2215"/>
                  </a:lnTo>
                  <a:lnTo>
                    <a:pt x="42368" y="2109"/>
                  </a:lnTo>
                  <a:lnTo>
                    <a:pt x="42283" y="2003"/>
                  </a:lnTo>
                  <a:lnTo>
                    <a:pt x="42198" y="1915"/>
                  </a:lnTo>
                  <a:lnTo>
                    <a:pt x="42037" y="1747"/>
                  </a:lnTo>
                  <a:lnTo>
                    <a:pt x="41877" y="1589"/>
                  </a:lnTo>
                  <a:lnTo>
                    <a:pt x="41716" y="1439"/>
                  </a:lnTo>
                  <a:lnTo>
                    <a:pt x="41561" y="1297"/>
                  </a:lnTo>
                  <a:lnTo>
                    <a:pt x="41405" y="1165"/>
                  </a:lnTo>
                  <a:lnTo>
                    <a:pt x="41250" y="1042"/>
                  </a:lnTo>
                  <a:lnTo>
                    <a:pt x="41099" y="918"/>
                  </a:lnTo>
                  <a:lnTo>
                    <a:pt x="40944" y="812"/>
                  </a:lnTo>
                  <a:lnTo>
                    <a:pt x="40793" y="707"/>
                  </a:lnTo>
                  <a:lnTo>
                    <a:pt x="40648" y="610"/>
                  </a:lnTo>
                  <a:lnTo>
                    <a:pt x="40497" y="521"/>
                  </a:lnTo>
                  <a:lnTo>
                    <a:pt x="40352" y="442"/>
                  </a:lnTo>
                  <a:lnTo>
                    <a:pt x="40201" y="363"/>
                  </a:lnTo>
                  <a:lnTo>
                    <a:pt x="40061" y="301"/>
                  </a:lnTo>
                  <a:lnTo>
                    <a:pt x="39915" y="239"/>
                  </a:lnTo>
                  <a:lnTo>
                    <a:pt x="39775" y="186"/>
                  </a:lnTo>
                  <a:lnTo>
                    <a:pt x="39630" y="142"/>
                  </a:lnTo>
                  <a:lnTo>
                    <a:pt x="39489" y="98"/>
                  </a:lnTo>
                  <a:lnTo>
                    <a:pt x="39354" y="63"/>
                  </a:lnTo>
                  <a:lnTo>
                    <a:pt x="39213" y="36"/>
                  </a:lnTo>
                  <a:lnTo>
                    <a:pt x="39078" y="19"/>
                  </a:lnTo>
                  <a:lnTo>
                    <a:pt x="38942" y="10"/>
                  </a:lnTo>
                  <a:lnTo>
                    <a:pt x="38807"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2"/>
            <p:cNvSpPr/>
            <p:nvPr/>
          </p:nvSpPr>
          <p:spPr>
            <a:xfrm>
              <a:off x="3697000" y="-8681525"/>
              <a:ext cx="700225" cy="1416100"/>
            </a:xfrm>
            <a:custGeom>
              <a:avLst/>
              <a:gdLst/>
              <a:ahLst/>
              <a:cxnLst/>
              <a:rect l="l" t="t" r="r" b="b"/>
              <a:pathLst>
                <a:path w="28009" h="56644" extrusionOk="0">
                  <a:moveTo>
                    <a:pt x="12520" y="1"/>
                  </a:moveTo>
                  <a:lnTo>
                    <a:pt x="12249" y="9"/>
                  </a:lnTo>
                  <a:lnTo>
                    <a:pt x="11973" y="18"/>
                  </a:lnTo>
                  <a:lnTo>
                    <a:pt x="11702" y="45"/>
                  </a:lnTo>
                  <a:lnTo>
                    <a:pt x="11426" y="71"/>
                  </a:lnTo>
                  <a:lnTo>
                    <a:pt x="11150" y="106"/>
                  </a:lnTo>
                  <a:lnTo>
                    <a:pt x="10874" y="151"/>
                  </a:lnTo>
                  <a:lnTo>
                    <a:pt x="10599" y="204"/>
                  </a:lnTo>
                  <a:lnTo>
                    <a:pt x="10323" y="256"/>
                  </a:lnTo>
                  <a:lnTo>
                    <a:pt x="10047" y="327"/>
                  </a:lnTo>
                  <a:lnTo>
                    <a:pt x="9771" y="398"/>
                  </a:lnTo>
                  <a:lnTo>
                    <a:pt x="9490" y="486"/>
                  </a:lnTo>
                  <a:lnTo>
                    <a:pt x="9214" y="574"/>
                  </a:lnTo>
                  <a:lnTo>
                    <a:pt x="8938" y="671"/>
                  </a:lnTo>
                  <a:lnTo>
                    <a:pt x="8663" y="786"/>
                  </a:lnTo>
                  <a:lnTo>
                    <a:pt x="8397" y="900"/>
                  </a:lnTo>
                  <a:lnTo>
                    <a:pt x="8131" y="1033"/>
                  </a:lnTo>
                  <a:lnTo>
                    <a:pt x="7865" y="1183"/>
                  </a:lnTo>
                  <a:lnTo>
                    <a:pt x="7609" y="1332"/>
                  </a:lnTo>
                  <a:lnTo>
                    <a:pt x="7353" y="1500"/>
                  </a:lnTo>
                  <a:lnTo>
                    <a:pt x="7108" y="1676"/>
                  </a:lnTo>
                  <a:lnTo>
                    <a:pt x="6862" y="1862"/>
                  </a:lnTo>
                  <a:lnTo>
                    <a:pt x="6621" y="2056"/>
                  </a:lnTo>
                  <a:lnTo>
                    <a:pt x="6380" y="2267"/>
                  </a:lnTo>
                  <a:lnTo>
                    <a:pt x="6150" y="2479"/>
                  </a:lnTo>
                  <a:lnTo>
                    <a:pt x="5919" y="2700"/>
                  </a:lnTo>
                  <a:lnTo>
                    <a:pt x="5698" y="2929"/>
                  </a:lnTo>
                  <a:lnTo>
                    <a:pt x="5478" y="3176"/>
                  </a:lnTo>
                  <a:lnTo>
                    <a:pt x="5262" y="3423"/>
                  </a:lnTo>
                  <a:lnTo>
                    <a:pt x="5046" y="3679"/>
                  </a:lnTo>
                  <a:lnTo>
                    <a:pt x="4841" y="3934"/>
                  </a:lnTo>
                  <a:lnTo>
                    <a:pt x="4635" y="4208"/>
                  </a:lnTo>
                  <a:lnTo>
                    <a:pt x="4434" y="4481"/>
                  </a:lnTo>
                  <a:lnTo>
                    <a:pt x="4244" y="4764"/>
                  </a:lnTo>
                  <a:lnTo>
                    <a:pt x="4048" y="5055"/>
                  </a:lnTo>
                  <a:lnTo>
                    <a:pt x="3862" y="5346"/>
                  </a:lnTo>
                  <a:lnTo>
                    <a:pt x="3682" y="5646"/>
                  </a:lnTo>
                  <a:lnTo>
                    <a:pt x="3501" y="5945"/>
                  </a:lnTo>
                  <a:lnTo>
                    <a:pt x="3331" y="6254"/>
                  </a:lnTo>
                  <a:lnTo>
                    <a:pt x="3160" y="6572"/>
                  </a:lnTo>
                  <a:lnTo>
                    <a:pt x="2995" y="6889"/>
                  </a:lnTo>
                  <a:lnTo>
                    <a:pt x="2834" y="7207"/>
                  </a:lnTo>
                  <a:lnTo>
                    <a:pt x="2679" y="7533"/>
                  </a:lnTo>
                  <a:lnTo>
                    <a:pt x="2523" y="7859"/>
                  </a:lnTo>
                  <a:lnTo>
                    <a:pt x="2378" y="8186"/>
                  </a:lnTo>
                  <a:lnTo>
                    <a:pt x="2232" y="8521"/>
                  </a:lnTo>
                  <a:lnTo>
                    <a:pt x="2097" y="8847"/>
                  </a:lnTo>
                  <a:lnTo>
                    <a:pt x="1961" y="9191"/>
                  </a:lnTo>
                  <a:lnTo>
                    <a:pt x="1831" y="9526"/>
                  </a:lnTo>
                  <a:lnTo>
                    <a:pt x="1706" y="9862"/>
                  </a:lnTo>
                  <a:lnTo>
                    <a:pt x="1580" y="10197"/>
                  </a:lnTo>
                  <a:lnTo>
                    <a:pt x="1465" y="10541"/>
                  </a:lnTo>
                  <a:lnTo>
                    <a:pt x="1355" y="10876"/>
                  </a:lnTo>
                  <a:lnTo>
                    <a:pt x="1244" y="11220"/>
                  </a:lnTo>
                  <a:lnTo>
                    <a:pt x="1139" y="11555"/>
                  </a:lnTo>
                  <a:lnTo>
                    <a:pt x="1039" y="11890"/>
                  </a:lnTo>
                  <a:lnTo>
                    <a:pt x="948" y="12234"/>
                  </a:lnTo>
                  <a:lnTo>
                    <a:pt x="853" y="12569"/>
                  </a:lnTo>
                  <a:lnTo>
                    <a:pt x="768" y="12896"/>
                  </a:lnTo>
                  <a:lnTo>
                    <a:pt x="687" y="13231"/>
                  </a:lnTo>
                  <a:lnTo>
                    <a:pt x="612" y="13557"/>
                  </a:lnTo>
                  <a:lnTo>
                    <a:pt x="537" y="13884"/>
                  </a:lnTo>
                  <a:lnTo>
                    <a:pt x="472" y="14210"/>
                  </a:lnTo>
                  <a:lnTo>
                    <a:pt x="407" y="14527"/>
                  </a:lnTo>
                  <a:lnTo>
                    <a:pt x="346" y="14845"/>
                  </a:lnTo>
                  <a:lnTo>
                    <a:pt x="291" y="15154"/>
                  </a:lnTo>
                  <a:lnTo>
                    <a:pt x="246" y="15462"/>
                  </a:lnTo>
                  <a:lnTo>
                    <a:pt x="201" y="15762"/>
                  </a:lnTo>
                  <a:lnTo>
                    <a:pt x="156" y="16062"/>
                  </a:lnTo>
                  <a:lnTo>
                    <a:pt x="121" y="16353"/>
                  </a:lnTo>
                  <a:lnTo>
                    <a:pt x="91" y="16644"/>
                  </a:lnTo>
                  <a:lnTo>
                    <a:pt x="66" y="16927"/>
                  </a:lnTo>
                  <a:lnTo>
                    <a:pt x="40" y="17200"/>
                  </a:lnTo>
                  <a:lnTo>
                    <a:pt x="25" y="17465"/>
                  </a:lnTo>
                  <a:lnTo>
                    <a:pt x="10" y="17729"/>
                  </a:lnTo>
                  <a:lnTo>
                    <a:pt x="0" y="17985"/>
                  </a:lnTo>
                  <a:lnTo>
                    <a:pt x="0" y="18223"/>
                  </a:lnTo>
                  <a:lnTo>
                    <a:pt x="0" y="18461"/>
                  </a:lnTo>
                  <a:lnTo>
                    <a:pt x="376" y="21425"/>
                  </a:lnTo>
                  <a:lnTo>
                    <a:pt x="783" y="24591"/>
                  </a:lnTo>
                  <a:lnTo>
                    <a:pt x="1264" y="28410"/>
                  </a:lnTo>
                  <a:lnTo>
                    <a:pt x="1781" y="32538"/>
                  </a:lnTo>
                  <a:lnTo>
                    <a:pt x="2277" y="36613"/>
                  </a:lnTo>
                  <a:lnTo>
                    <a:pt x="2508" y="38527"/>
                  </a:lnTo>
                  <a:lnTo>
                    <a:pt x="2719" y="40291"/>
                  </a:lnTo>
                  <a:lnTo>
                    <a:pt x="2899" y="41861"/>
                  </a:lnTo>
                  <a:lnTo>
                    <a:pt x="3050" y="43202"/>
                  </a:lnTo>
                  <a:lnTo>
                    <a:pt x="3115" y="43819"/>
                  </a:lnTo>
                  <a:lnTo>
                    <a:pt x="3190" y="44437"/>
                  </a:lnTo>
                  <a:lnTo>
                    <a:pt x="3276" y="45072"/>
                  </a:lnTo>
                  <a:lnTo>
                    <a:pt x="3366" y="45707"/>
                  </a:lnTo>
                  <a:lnTo>
                    <a:pt x="3466" y="46342"/>
                  </a:lnTo>
                  <a:lnTo>
                    <a:pt x="3582" y="46986"/>
                  </a:lnTo>
                  <a:lnTo>
                    <a:pt x="3702" y="47621"/>
                  </a:lnTo>
                  <a:lnTo>
                    <a:pt x="3832" y="48256"/>
                  </a:lnTo>
                  <a:lnTo>
                    <a:pt x="3903" y="48573"/>
                  </a:lnTo>
                  <a:lnTo>
                    <a:pt x="3978" y="48891"/>
                  </a:lnTo>
                  <a:lnTo>
                    <a:pt x="4053" y="49200"/>
                  </a:lnTo>
                  <a:lnTo>
                    <a:pt x="4133" y="49508"/>
                  </a:lnTo>
                  <a:lnTo>
                    <a:pt x="4219" y="49817"/>
                  </a:lnTo>
                  <a:lnTo>
                    <a:pt x="4304" y="50126"/>
                  </a:lnTo>
                  <a:lnTo>
                    <a:pt x="4394" y="50426"/>
                  </a:lnTo>
                  <a:lnTo>
                    <a:pt x="4489" y="50726"/>
                  </a:lnTo>
                  <a:lnTo>
                    <a:pt x="4585" y="51017"/>
                  </a:lnTo>
                  <a:lnTo>
                    <a:pt x="4690" y="51308"/>
                  </a:lnTo>
                  <a:lnTo>
                    <a:pt x="4795" y="51590"/>
                  </a:lnTo>
                  <a:lnTo>
                    <a:pt x="4901" y="51872"/>
                  </a:lnTo>
                  <a:lnTo>
                    <a:pt x="5016" y="52146"/>
                  </a:lnTo>
                  <a:lnTo>
                    <a:pt x="5131" y="52419"/>
                  </a:lnTo>
                  <a:lnTo>
                    <a:pt x="5252" y="52684"/>
                  </a:lnTo>
                  <a:lnTo>
                    <a:pt x="5377" y="52939"/>
                  </a:lnTo>
                  <a:lnTo>
                    <a:pt x="5508" y="53195"/>
                  </a:lnTo>
                  <a:lnTo>
                    <a:pt x="5643" y="53433"/>
                  </a:lnTo>
                  <a:lnTo>
                    <a:pt x="5783" y="53680"/>
                  </a:lnTo>
                  <a:lnTo>
                    <a:pt x="5924" y="53910"/>
                  </a:lnTo>
                  <a:lnTo>
                    <a:pt x="6074" y="54130"/>
                  </a:lnTo>
                  <a:lnTo>
                    <a:pt x="6225" y="54351"/>
                  </a:lnTo>
                  <a:lnTo>
                    <a:pt x="6380" y="54562"/>
                  </a:lnTo>
                  <a:lnTo>
                    <a:pt x="6546" y="54765"/>
                  </a:lnTo>
                  <a:lnTo>
                    <a:pt x="6711" y="54950"/>
                  </a:lnTo>
                  <a:lnTo>
                    <a:pt x="6882" y="55136"/>
                  </a:lnTo>
                  <a:lnTo>
                    <a:pt x="7063" y="55312"/>
                  </a:lnTo>
                  <a:lnTo>
                    <a:pt x="7243" y="55480"/>
                  </a:lnTo>
                  <a:lnTo>
                    <a:pt x="7434" y="55638"/>
                  </a:lnTo>
                  <a:lnTo>
                    <a:pt x="7624" y="55779"/>
                  </a:lnTo>
                  <a:lnTo>
                    <a:pt x="7825" y="55912"/>
                  </a:lnTo>
                  <a:lnTo>
                    <a:pt x="8031" y="56044"/>
                  </a:lnTo>
                  <a:lnTo>
                    <a:pt x="8236" y="56159"/>
                  </a:lnTo>
                  <a:lnTo>
                    <a:pt x="8457" y="56256"/>
                  </a:lnTo>
                  <a:lnTo>
                    <a:pt x="8678" y="56353"/>
                  </a:lnTo>
                  <a:lnTo>
                    <a:pt x="8903" y="56432"/>
                  </a:lnTo>
                  <a:lnTo>
                    <a:pt x="9139" y="56494"/>
                  </a:lnTo>
                  <a:lnTo>
                    <a:pt x="9375" y="56556"/>
                  </a:lnTo>
                  <a:lnTo>
                    <a:pt x="9626" y="56600"/>
                  </a:lnTo>
                  <a:lnTo>
                    <a:pt x="9876" y="56626"/>
                  </a:lnTo>
                  <a:lnTo>
                    <a:pt x="10132" y="56644"/>
                  </a:lnTo>
                  <a:lnTo>
                    <a:pt x="10398" y="56644"/>
                  </a:lnTo>
                  <a:lnTo>
                    <a:pt x="10669" y="56635"/>
                  </a:lnTo>
                  <a:lnTo>
                    <a:pt x="10950" y="56609"/>
                  </a:lnTo>
                  <a:lnTo>
                    <a:pt x="11231" y="56573"/>
                  </a:lnTo>
                  <a:lnTo>
                    <a:pt x="11522" y="56520"/>
                  </a:lnTo>
                  <a:lnTo>
                    <a:pt x="11822" y="56450"/>
                  </a:lnTo>
                  <a:lnTo>
                    <a:pt x="12128" y="56370"/>
                  </a:lnTo>
                  <a:lnTo>
                    <a:pt x="12434" y="56273"/>
                  </a:lnTo>
                  <a:lnTo>
                    <a:pt x="12740" y="56168"/>
                  </a:lnTo>
                  <a:lnTo>
                    <a:pt x="13041" y="56062"/>
                  </a:lnTo>
                  <a:lnTo>
                    <a:pt x="13337" y="55938"/>
                  </a:lnTo>
                  <a:lnTo>
                    <a:pt x="13633" y="55815"/>
                  </a:lnTo>
                  <a:lnTo>
                    <a:pt x="13929" y="55682"/>
                  </a:lnTo>
                  <a:lnTo>
                    <a:pt x="14220" y="55550"/>
                  </a:lnTo>
                  <a:lnTo>
                    <a:pt x="14506" y="55400"/>
                  </a:lnTo>
                  <a:lnTo>
                    <a:pt x="14787" y="55250"/>
                  </a:lnTo>
                  <a:lnTo>
                    <a:pt x="15068" y="55100"/>
                  </a:lnTo>
                  <a:lnTo>
                    <a:pt x="15349" y="54933"/>
                  </a:lnTo>
                  <a:lnTo>
                    <a:pt x="15624" y="54774"/>
                  </a:lnTo>
                  <a:lnTo>
                    <a:pt x="15895" y="54598"/>
                  </a:lnTo>
                  <a:lnTo>
                    <a:pt x="16161" y="54421"/>
                  </a:lnTo>
                  <a:lnTo>
                    <a:pt x="16427" y="54236"/>
                  </a:lnTo>
                  <a:lnTo>
                    <a:pt x="16688" y="54051"/>
                  </a:lnTo>
                  <a:lnTo>
                    <a:pt x="16949" y="53866"/>
                  </a:lnTo>
                  <a:lnTo>
                    <a:pt x="17204" y="53671"/>
                  </a:lnTo>
                  <a:lnTo>
                    <a:pt x="17455" y="53477"/>
                  </a:lnTo>
                  <a:lnTo>
                    <a:pt x="17701" y="53275"/>
                  </a:lnTo>
                  <a:lnTo>
                    <a:pt x="17947" y="53072"/>
                  </a:lnTo>
                  <a:lnTo>
                    <a:pt x="18187" y="52860"/>
                  </a:lnTo>
                  <a:lnTo>
                    <a:pt x="18659" y="52437"/>
                  </a:lnTo>
                  <a:lnTo>
                    <a:pt x="19115" y="52004"/>
                  </a:lnTo>
                  <a:lnTo>
                    <a:pt x="19562" y="51563"/>
                  </a:lnTo>
                  <a:lnTo>
                    <a:pt x="19988" y="51122"/>
                  </a:lnTo>
                  <a:lnTo>
                    <a:pt x="20399" y="50673"/>
                  </a:lnTo>
                  <a:lnTo>
                    <a:pt x="20796" y="50214"/>
                  </a:lnTo>
                  <a:lnTo>
                    <a:pt x="21177" y="49764"/>
                  </a:lnTo>
                  <a:lnTo>
                    <a:pt x="21543" y="49314"/>
                  </a:lnTo>
                  <a:lnTo>
                    <a:pt x="21889" y="48864"/>
                  </a:lnTo>
                  <a:lnTo>
                    <a:pt x="22220" y="48423"/>
                  </a:lnTo>
                  <a:lnTo>
                    <a:pt x="22536" y="47991"/>
                  </a:lnTo>
                  <a:lnTo>
                    <a:pt x="22832" y="47559"/>
                  </a:lnTo>
                  <a:lnTo>
                    <a:pt x="23108" y="47145"/>
                  </a:lnTo>
                  <a:lnTo>
                    <a:pt x="23374" y="46739"/>
                  </a:lnTo>
                  <a:lnTo>
                    <a:pt x="23615" y="46351"/>
                  </a:lnTo>
                  <a:lnTo>
                    <a:pt x="23840" y="45980"/>
                  </a:lnTo>
                  <a:lnTo>
                    <a:pt x="24046" y="45627"/>
                  </a:lnTo>
                  <a:lnTo>
                    <a:pt x="24231" y="45292"/>
                  </a:lnTo>
                  <a:lnTo>
                    <a:pt x="24397" y="44975"/>
                  </a:lnTo>
                  <a:lnTo>
                    <a:pt x="24542" y="44684"/>
                  </a:lnTo>
                  <a:lnTo>
                    <a:pt x="24673" y="44419"/>
                  </a:lnTo>
                  <a:lnTo>
                    <a:pt x="24728" y="44287"/>
                  </a:lnTo>
                  <a:lnTo>
                    <a:pt x="24783" y="44137"/>
                  </a:lnTo>
                  <a:lnTo>
                    <a:pt x="24833" y="43978"/>
                  </a:lnTo>
                  <a:lnTo>
                    <a:pt x="24878" y="43802"/>
                  </a:lnTo>
                  <a:lnTo>
                    <a:pt x="24924" y="43608"/>
                  </a:lnTo>
                  <a:lnTo>
                    <a:pt x="24969" y="43405"/>
                  </a:lnTo>
                  <a:lnTo>
                    <a:pt x="25009" y="43184"/>
                  </a:lnTo>
                  <a:lnTo>
                    <a:pt x="25044" y="42955"/>
                  </a:lnTo>
                  <a:lnTo>
                    <a:pt x="25079" y="42717"/>
                  </a:lnTo>
                  <a:lnTo>
                    <a:pt x="25109" y="42461"/>
                  </a:lnTo>
                  <a:lnTo>
                    <a:pt x="25139" y="42205"/>
                  </a:lnTo>
                  <a:lnTo>
                    <a:pt x="25164" y="41932"/>
                  </a:lnTo>
                  <a:lnTo>
                    <a:pt x="25215" y="41358"/>
                  </a:lnTo>
                  <a:lnTo>
                    <a:pt x="25250" y="40759"/>
                  </a:lnTo>
                  <a:lnTo>
                    <a:pt x="25280" y="40132"/>
                  </a:lnTo>
                  <a:lnTo>
                    <a:pt x="25305" y="39480"/>
                  </a:lnTo>
                  <a:lnTo>
                    <a:pt x="25320" y="38801"/>
                  </a:lnTo>
                  <a:lnTo>
                    <a:pt x="25330" y="38113"/>
                  </a:lnTo>
                  <a:lnTo>
                    <a:pt x="25330" y="37416"/>
                  </a:lnTo>
                  <a:lnTo>
                    <a:pt x="25330" y="36719"/>
                  </a:lnTo>
                  <a:lnTo>
                    <a:pt x="25325" y="36013"/>
                  </a:lnTo>
                  <a:lnTo>
                    <a:pt x="25310" y="35317"/>
                  </a:lnTo>
                  <a:lnTo>
                    <a:pt x="25295" y="34620"/>
                  </a:lnTo>
                  <a:lnTo>
                    <a:pt x="25280" y="33941"/>
                  </a:lnTo>
                  <a:lnTo>
                    <a:pt x="25235" y="32635"/>
                  </a:lnTo>
                  <a:lnTo>
                    <a:pt x="25189" y="31436"/>
                  </a:lnTo>
                  <a:lnTo>
                    <a:pt x="25139" y="30369"/>
                  </a:lnTo>
                  <a:lnTo>
                    <a:pt x="25094" y="29478"/>
                  </a:lnTo>
                  <a:lnTo>
                    <a:pt x="25054" y="28799"/>
                  </a:lnTo>
                  <a:lnTo>
                    <a:pt x="25019" y="28216"/>
                  </a:lnTo>
                  <a:lnTo>
                    <a:pt x="25049" y="28190"/>
                  </a:lnTo>
                  <a:lnTo>
                    <a:pt x="25134" y="28119"/>
                  </a:lnTo>
                  <a:lnTo>
                    <a:pt x="25270" y="27996"/>
                  </a:lnTo>
                  <a:lnTo>
                    <a:pt x="25445" y="27820"/>
                  </a:lnTo>
                  <a:lnTo>
                    <a:pt x="25546" y="27705"/>
                  </a:lnTo>
                  <a:lnTo>
                    <a:pt x="25651" y="27581"/>
                  </a:lnTo>
                  <a:lnTo>
                    <a:pt x="25766" y="27440"/>
                  </a:lnTo>
                  <a:lnTo>
                    <a:pt x="25887" y="27281"/>
                  </a:lnTo>
                  <a:lnTo>
                    <a:pt x="26012" y="27114"/>
                  </a:lnTo>
                  <a:lnTo>
                    <a:pt x="26137" y="26920"/>
                  </a:lnTo>
                  <a:lnTo>
                    <a:pt x="26273" y="26717"/>
                  </a:lnTo>
                  <a:lnTo>
                    <a:pt x="26403" y="26496"/>
                  </a:lnTo>
                  <a:lnTo>
                    <a:pt x="26539" y="26250"/>
                  </a:lnTo>
                  <a:lnTo>
                    <a:pt x="26669" y="25994"/>
                  </a:lnTo>
                  <a:lnTo>
                    <a:pt x="26805" y="25720"/>
                  </a:lnTo>
                  <a:lnTo>
                    <a:pt x="26935" y="25420"/>
                  </a:lnTo>
                  <a:lnTo>
                    <a:pt x="27060" y="25112"/>
                  </a:lnTo>
                  <a:lnTo>
                    <a:pt x="27181" y="24777"/>
                  </a:lnTo>
                  <a:lnTo>
                    <a:pt x="27301" y="24424"/>
                  </a:lnTo>
                  <a:lnTo>
                    <a:pt x="27416" y="24053"/>
                  </a:lnTo>
                  <a:lnTo>
                    <a:pt x="27522" y="23656"/>
                  </a:lnTo>
                  <a:lnTo>
                    <a:pt x="27572" y="23454"/>
                  </a:lnTo>
                  <a:lnTo>
                    <a:pt x="27617" y="23242"/>
                  </a:lnTo>
                  <a:lnTo>
                    <a:pt x="27667" y="23030"/>
                  </a:lnTo>
                  <a:lnTo>
                    <a:pt x="27707" y="22810"/>
                  </a:lnTo>
                  <a:lnTo>
                    <a:pt x="27753" y="22580"/>
                  </a:lnTo>
                  <a:lnTo>
                    <a:pt x="27788" y="22351"/>
                  </a:lnTo>
                  <a:lnTo>
                    <a:pt x="27828" y="22113"/>
                  </a:lnTo>
                  <a:lnTo>
                    <a:pt x="27858" y="21866"/>
                  </a:lnTo>
                  <a:lnTo>
                    <a:pt x="27888" y="21619"/>
                  </a:lnTo>
                  <a:lnTo>
                    <a:pt x="27918" y="21363"/>
                  </a:lnTo>
                  <a:lnTo>
                    <a:pt x="27943" y="21107"/>
                  </a:lnTo>
                  <a:lnTo>
                    <a:pt x="27963" y="20843"/>
                  </a:lnTo>
                  <a:lnTo>
                    <a:pt x="27983" y="20569"/>
                  </a:lnTo>
                  <a:lnTo>
                    <a:pt x="27998" y="20296"/>
                  </a:lnTo>
                  <a:lnTo>
                    <a:pt x="28008" y="20022"/>
                  </a:lnTo>
                  <a:lnTo>
                    <a:pt x="28008" y="19758"/>
                  </a:lnTo>
                  <a:lnTo>
                    <a:pt x="28008" y="19502"/>
                  </a:lnTo>
                  <a:lnTo>
                    <a:pt x="27998" y="19255"/>
                  </a:lnTo>
                  <a:lnTo>
                    <a:pt x="27983" y="19017"/>
                  </a:lnTo>
                  <a:lnTo>
                    <a:pt x="27963" y="18796"/>
                  </a:lnTo>
                  <a:lnTo>
                    <a:pt x="27938" y="18585"/>
                  </a:lnTo>
                  <a:lnTo>
                    <a:pt x="27908" y="18382"/>
                  </a:lnTo>
                  <a:lnTo>
                    <a:pt x="27873" y="18179"/>
                  </a:lnTo>
                  <a:lnTo>
                    <a:pt x="27828" y="17994"/>
                  </a:lnTo>
                  <a:lnTo>
                    <a:pt x="27783" y="17817"/>
                  </a:lnTo>
                  <a:lnTo>
                    <a:pt x="27732" y="17650"/>
                  </a:lnTo>
                  <a:lnTo>
                    <a:pt x="27682" y="17500"/>
                  </a:lnTo>
                  <a:lnTo>
                    <a:pt x="27622" y="17350"/>
                  </a:lnTo>
                  <a:lnTo>
                    <a:pt x="27562" y="17209"/>
                  </a:lnTo>
                  <a:lnTo>
                    <a:pt x="27492" y="17077"/>
                  </a:lnTo>
                  <a:lnTo>
                    <a:pt x="27427" y="16953"/>
                  </a:lnTo>
                  <a:lnTo>
                    <a:pt x="27351" y="16847"/>
                  </a:lnTo>
                  <a:lnTo>
                    <a:pt x="27276" y="16741"/>
                  </a:lnTo>
                  <a:lnTo>
                    <a:pt x="27196" y="16644"/>
                  </a:lnTo>
                  <a:lnTo>
                    <a:pt x="27116" y="16556"/>
                  </a:lnTo>
                  <a:lnTo>
                    <a:pt x="27030" y="16477"/>
                  </a:lnTo>
                  <a:lnTo>
                    <a:pt x="26945" y="16406"/>
                  </a:lnTo>
                  <a:lnTo>
                    <a:pt x="26860" y="16344"/>
                  </a:lnTo>
                  <a:lnTo>
                    <a:pt x="26769" y="16292"/>
                  </a:lnTo>
                  <a:lnTo>
                    <a:pt x="26674" y="16247"/>
                  </a:lnTo>
                  <a:lnTo>
                    <a:pt x="26584" y="16212"/>
                  </a:lnTo>
                  <a:lnTo>
                    <a:pt x="26489" y="16177"/>
                  </a:lnTo>
                  <a:lnTo>
                    <a:pt x="26393" y="16159"/>
                  </a:lnTo>
                  <a:lnTo>
                    <a:pt x="26298" y="16142"/>
                  </a:lnTo>
                  <a:lnTo>
                    <a:pt x="26198" y="16133"/>
                  </a:lnTo>
                  <a:lnTo>
                    <a:pt x="26102" y="16133"/>
                  </a:lnTo>
                  <a:lnTo>
                    <a:pt x="26002" y="16142"/>
                  </a:lnTo>
                  <a:lnTo>
                    <a:pt x="25902" y="16159"/>
                  </a:lnTo>
                  <a:lnTo>
                    <a:pt x="25806" y="16177"/>
                  </a:lnTo>
                  <a:lnTo>
                    <a:pt x="25706" y="16212"/>
                  </a:lnTo>
                  <a:lnTo>
                    <a:pt x="25611" y="16247"/>
                  </a:lnTo>
                  <a:lnTo>
                    <a:pt x="25510" y="16292"/>
                  </a:lnTo>
                  <a:lnTo>
                    <a:pt x="25415" y="16344"/>
                  </a:lnTo>
                  <a:lnTo>
                    <a:pt x="25320" y="16397"/>
                  </a:lnTo>
                  <a:lnTo>
                    <a:pt x="25225" y="16459"/>
                  </a:lnTo>
                  <a:lnTo>
                    <a:pt x="25134" y="16530"/>
                  </a:lnTo>
                  <a:lnTo>
                    <a:pt x="25039" y="16609"/>
                  </a:lnTo>
                  <a:lnTo>
                    <a:pt x="24954" y="16697"/>
                  </a:lnTo>
                  <a:lnTo>
                    <a:pt x="24863" y="16785"/>
                  </a:lnTo>
                  <a:lnTo>
                    <a:pt x="24778" y="16882"/>
                  </a:lnTo>
                  <a:lnTo>
                    <a:pt x="24698" y="16979"/>
                  </a:lnTo>
                  <a:lnTo>
                    <a:pt x="24618" y="17085"/>
                  </a:lnTo>
                  <a:lnTo>
                    <a:pt x="24537" y="17200"/>
                  </a:lnTo>
                  <a:lnTo>
                    <a:pt x="24462" y="17323"/>
                  </a:lnTo>
                  <a:lnTo>
                    <a:pt x="24392" y="17447"/>
                  </a:lnTo>
                  <a:lnTo>
                    <a:pt x="24322" y="17579"/>
                  </a:lnTo>
                  <a:lnTo>
                    <a:pt x="24262" y="17720"/>
                  </a:lnTo>
                  <a:lnTo>
                    <a:pt x="24196" y="17862"/>
                  </a:lnTo>
                  <a:lnTo>
                    <a:pt x="24141" y="18003"/>
                  </a:lnTo>
                  <a:lnTo>
                    <a:pt x="24091" y="18161"/>
                  </a:lnTo>
                  <a:lnTo>
                    <a:pt x="24041" y="18320"/>
                  </a:lnTo>
                  <a:lnTo>
                    <a:pt x="23996" y="18479"/>
                  </a:lnTo>
                  <a:lnTo>
                    <a:pt x="23956" y="18647"/>
                  </a:lnTo>
                  <a:lnTo>
                    <a:pt x="23926" y="18823"/>
                  </a:lnTo>
                  <a:lnTo>
                    <a:pt x="23895" y="18999"/>
                  </a:lnTo>
                  <a:lnTo>
                    <a:pt x="23870" y="19185"/>
                  </a:lnTo>
                  <a:lnTo>
                    <a:pt x="23850" y="19370"/>
                  </a:lnTo>
                  <a:lnTo>
                    <a:pt x="23840" y="19564"/>
                  </a:lnTo>
                  <a:lnTo>
                    <a:pt x="23835" y="19282"/>
                  </a:lnTo>
                  <a:lnTo>
                    <a:pt x="23825" y="18955"/>
                  </a:lnTo>
                  <a:lnTo>
                    <a:pt x="23805" y="18505"/>
                  </a:lnTo>
                  <a:lnTo>
                    <a:pt x="23780" y="17950"/>
                  </a:lnTo>
                  <a:lnTo>
                    <a:pt x="23745" y="17297"/>
                  </a:lnTo>
                  <a:lnTo>
                    <a:pt x="23695" y="16556"/>
                  </a:lnTo>
                  <a:lnTo>
                    <a:pt x="23630" y="15736"/>
                  </a:lnTo>
                  <a:lnTo>
                    <a:pt x="23549" y="14854"/>
                  </a:lnTo>
                  <a:lnTo>
                    <a:pt x="23504" y="14395"/>
                  </a:lnTo>
                  <a:lnTo>
                    <a:pt x="23454" y="13919"/>
                  </a:lnTo>
                  <a:lnTo>
                    <a:pt x="23399" y="13425"/>
                  </a:lnTo>
                  <a:lnTo>
                    <a:pt x="23334" y="12931"/>
                  </a:lnTo>
                  <a:lnTo>
                    <a:pt x="23268" y="12419"/>
                  </a:lnTo>
                  <a:lnTo>
                    <a:pt x="23198" y="11899"/>
                  </a:lnTo>
                  <a:lnTo>
                    <a:pt x="23118" y="11379"/>
                  </a:lnTo>
                  <a:lnTo>
                    <a:pt x="23033" y="10849"/>
                  </a:lnTo>
                  <a:lnTo>
                    <a:pt x="22942" y="10311"/>
                  </a:lnTo>
                  <a:lnTo>
                    <a:pt x="22842" y="9773"/>
                  </a:lnTo>
                  <a:lnTo>
                    <a:pt x="22742" y="9235"/>
                  </a:lnTo>
                  <a:lnTo>
                    <a:pt x="22626" y="8697"/>
                  </a:lnTo>
                  <a:lnTo>
                    <a:pt x="22511" y="8159"/>
                  </a:lnTo>
                  <a:lnTo>
                    <a:pt x="22386" y="7621"/>
                  </a:lnTo>
                  <a:lnTo>
                    <a:pt x="22315" y="7357"/>
                  </a:lnTo>
                  <a:lnTo>
                    <a:pt x="22240" y="7092"/>
                  </a:lnTo>
                  <a:lnTo>
                    <a:pt x="22160" y="6827"/>
                  </a:lnTo>
                  <a:lnTo>
                    <a:pt x="22070" y="6572"/>
                  </a:lnTo>
                  <a:lnTo>
                    <a:pt x="21974" y="6325"/>
                  </a:lnTo>
                  <a:lnTo>
                    <a:pt x="21874" y="6069"/>
                  </a:lnTo>
                  <a:lnTo>
                    <a:pt x="21764" y="5831"/>
                  </a:lnTo>
                  <a:lnTo>
                    <a:pt x="21648" y="5584"/>
                  </a:lnTo>
                  <a:lnTo>
                    <a:pt x="21528" y="5346"/>
                  </a:lnTo>
                  <a:lnTo>
                    <a:pt x="21403" y="5116"/>
                  </a:lnTo>
                  <a:lnTo>
                    <a:pt x="21272" y="4887"/>
                  </a:lnTo>
                  <a:lnTo>
                    <a:pt x="21132" y="4667"/>
                  </a:lnTo>
                  <a:lnTo>
                    <a:pt x="20991" y="4446"/>
                  </a:lnTo>
                  <a:lnTo>
                    <a:pt x="20841" y="4226"/>
                  </a:lnTo>
                  <a:lnTo>
                    <a:pt x="20685" y="4014"/>
                  </a:lnTo>
                  <a:lnTo>
                    <a:pt x="20525" y="3811"/>
                  </a:lnTo>
                  <a:lnTo>
                    <a:pt x="20364" y="3608"/>
                  </a:lnTo>
                  <a:lnTo>
                    <a:pt x="20194" y="3405"/>
                  </a:lnTo>
                  <a:lnTo>
                    <a:pt x="20018" y="3220"/>
                  </a:lnTo>
                  <a:lnTo>
                    <a:pt x="19838" y="3026"/>
                  </a:lnTo>
                  <a:lnTo>
                    <a:pt x="19652" y="2841"/>
                  </a:lnTo>
                  <a:lnTo>
                    <a:pt x="19466" y="2664"/>
                  </a:lnTo>
                  <a:lnTo>
                    <a:pt x="19271" y="2497"/>
                  </a:lnTo>
                  <a:lnTo>
                    <a:pt x="19075" y="2329"/>
                  </a:lnTo>
                  <a:lnTo>
                    <a:pt x="18870" y="2162"/>
                  </a:lnTo>
                  <a:lnTo>
                    <a:pt x="18664" y="2003"/>
                  </a:lnTo>
                  <a:lnTo>
                    <a:pt x="18458" y="1853"/>
                  </a:lnTo>
                  <a:lnTo>
                    <a:pt x="18243" y="1703"/>
                  </a:lnTo>
                  <a:lnTo>
                    <a:pt x="18027" y="1562"/>
                  </a:lnTo>
                  <a:lnTo>
                    <a:pt x="17801" y="1430"/>
                  </a:lnTo>
                  <a:lnTo>
                    <a:pt x="17581" y="1297"/>
                  </a:lnTo>
                  <a:lnTo>
                    <a:pt x="17350" y="1174"/>
                  </a:lnTo>
                  <a:lnTo>
                    <a:pt x="17119" y="1059"/>
                  </a:lnTo>
                  <a:lnTo>
                    <a:pt x="16883" y="944"/>
                  </a:lnTo>
                  <a:lnTo>
                    <a:pt x="16648" y="839"/>
                  </a:lnTo>
                  <a:lnTo>
                    <a:pt x="16407" y="733"/>
                  </a:lnTo>
                  <a:lnTo>
                    <a:pt x="16161" y="645"/>
                  </a:lnTo>
                  <a:lnTo>
                    <a:pt x="15915" y="556"/>
                  </a:lnTo>
                  <a:lnTo>
                    <a:pt x="15670" y="468"/>
                  </a:lnTo>
                  <a:lnTo>
                    <a:pt x="15419" y="398"/>
                  </a:lnTo>
                  <a:lnTo>
                    <a:pt x="15163" y="327"/>
                  </a:lnTo>
                  <a:lnTo>
                    <a:pt x="14907" y="265"/>
                  </a:lnTo>
                  <a:lnTo>
                    <a:pt x="14646" y="204"/>
                  </a:lnTo>
                  <a:lnTo>
                    <a:pt x="14391" y="159"/>
                  </a:lnTo>
                  <a:lnTo>
                    <a:pt x="14125" y="115"/>
                  </a:lnTo>
                  <a:lnTo>
                    <a:pt x="13864" y="80"/>
                  </a:lnTo>
                  <a:lnTo>
                    <a:pt x="13598" y="54"/>
                  </a:lnTo>
                  <a:lnTo>
                    <a:pt x="13332" y="27"/>
                  </a:lnTo>
                  <a:lnTo>
                    <a:pt x="13061" y="9"/>
                  </a:lnTo>
                  <a:lnTo>
                    <a:pt x="1279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2"/>
            <p:cNvSpPr/>
            <p:nvPr/>
          </p:nvSpPr>
          <p:spPr>
            <a:xfrm>
              <a:off x="3540375" y="-8974125"/>
              <a:ext cx="829500" cy="1000675"/>
            </a:xfrm>
            <a:custGeom>
              <a:avLst/>
              <a:gdLst/>
              <a:ahLst/>
              <a:cxnLst/>
              <a:rect l="l" t="t" r="r" b="b"/>
              <a:pathLst>
                <a:path w="33180" h="40027" extrusionOk="0">
                  <a:moveTo>
                    <a:pt x="18494" y="0"/>
                  </a:moveTo>
                  <a:lnTo>
                    <a:pt x="18193" y="9"/>
                  </a:lnTo>
                  <a:lnTo>
                    <a:pt x="17897" y="36"/>
                  </a:lnTo>
                  <a:lnTo>
                    <a:pt x="17601" y="62"/>
                  </a:lnTo>
                  <a:lnTo>
                    <a:pt x="17300" y="106"/>
                  </a:lnTo>
                  <a:lnTo>
                    <a:pt x="17004" y="159"/>
                  </a:lnTo>
                  <a:lnTo>
                    <a:pt x="16708" y="221"/>
                  </a:lnTo>
                  <a:lnTo>
                    <a:pt x="16407" y="291"/>
                  </a:lnTo>
                  <a:lnTo>
                    <a:pt x="16111" y="380"/>
                  </a:lnTo>
                  <a:lnTo>
                    <a:pt x="15815" y="468"/>
                  </a:lnTo>
                  <a:lnTo>
                    <a:pt x="15519" y="574"/>
                  </a:lnTo>
                  <a:lnTo>
                    <a:pt x="15218" y="679"/>
                  </a:lnTo>
                  <a:lnTo>
                    <a:pt x="14928" y="803"/>
                  </a:lnTo>
                  <a:lnTo>
                    <a:pt x="14632" y="935"/>
                  </a:lnTo>
                  <a:lnTo>
                    <a:pt x="14336" y="1076"/>
                  </a:lnTo>
                  <a:lnTo>
                    <a:pt x="14045" y="1226"/>
                  </a:lnTo>
                  <a:lnTo>
                    <a:pt x="13749" y="1385"/>
                  </a:lnTo>
                  <a:lnTo>
                    <a:pt x="13458" y="1544"/>
                  </a:lnTo>
                  <a:lnTo>
                    <a:pt x="13167" y="1720"/>
                  </a:lnTo>
                  <a:lnTo>
                    <a:pt x="12876" y="1905"/>
                  </a:lnTo>
                  <a:lnTo>
                    <a:pt x="12590" y="2091"/>
                  </a:lnTo>
                  <a:lnTo>
                    <a:pt x="12304" y="2293"/>
                  </a:lnTo>
                  <a:lnTo>
                    <a:pt x="12018" y="2496"/>
                  </a:lnTo>
                  <a:lnTo>
                    <a:pt x="11732" y="2717"/>
                  </a:lnTo>
                  <a:lnTo>
                    <a:pt x="11452" y="2937"/>
                  </a:lnTo>
                  <a:lnTo>
                    <a:pt x="11171" y="3167"/>
                  </a:lnTo>
                  <a:lnTo>
                    <a:pt x="10890" y="3405"/>
                  </a:lnTo>
                  <a:lnTo>
                    <a:pt x="10614" y="3643"/>
                  </a:lnTo>
                  <a:lnTo>
                    <a:pt x="10338" y="3899"/>
                  </a:lnTo>
                  <a:lnTo>
                    <a:pt x="10062" y="4155"/>
                  </a:lnTo>
                  <a:lnTo>
                    <a:pt x="9791" y="4419"/>
                  </a:lnTo>
                  <a:lnTo>
                    <a:pt x="9521" y="4684"/>
                  </a:lnTo>
                  <a:lnTo>
                    <a:pt x="9250" y="4966"/>
                  </a:lnTo>
                  <a:lnTo>
                    <a:pt x="8984" y="5248"/>
                  </a:lnTo>
                  <a:lnTo>
                    <a:pt x="8723" y="5531"/>
                  </a:lnTo>
                  <a:lnTo>
                    <a:pt x="8462" y="5830"/>
                  </a:lnTo>
                  <a:lnTo>
                    <a:pt x="8201" y="6130"/>
                  </a:lnTo>
                  <a:lnTo>
                    <a:pt x="7946" y="6430"/>
                  </a:lnTo>
                  <a:lnTo>
                    <a:pt x="7695" y="6748"/>
                  </a:lnTo>
                  <a:lnTo>
                    <a:pt x="7444" y="7056"/>
                  </a:lnTo>
                  <a:lnTo>
                    <a:pt x="7193" y="7383"/>
                  </a:lnTo>
                  <a:lnTo>
                    <a:pt x="6947" y="7709"/>
                  </a:lnTo>
                  <a:lnTo>
                    <a:pt x="6707" y="8035"/>
                  </a:lnTo>
                  <a:lnTo>
                    <a:pt x="6466" y="8371"/>
                  </a:lnTo>
                  <a:lnTo>
                    <a:pt x="6230" y="8715"/>
                  </a:lnTo>
                  <a:lnTo>
                    <a:pt x="5994" y="9059"/>
                  </a:lnTo>
                  <a:lnTo>
                    <a:pt x="5769" y="9403"/>
                  </a:lnTo>
                  <a:lnTo>
                    <a:pt x="5538" y="9755"/>
                  </a:lnTo>
                  <a:lnTo>
                    <a:pt x="5317" y="10108"/>
                  </a:lnTo>
                  <a:lnTo>
                    <a:pt x="5097" y="10470"/>
                  </a:lnTo>
                  <a:lnTo>
                    <a:pt x="4881" y="10831"/>
                  </a:lnTo>
                  <a:lnTo>
                    <a:pt x="4665" y="11202"/>
                  </a:lnTo>
                  <a:lnTo>
                    <a:pt x="4460" y="11564"/>
                  </a:lnTo>
                  <a:lnTo>
                    <a:pt x="4254" y="11934"/>
                  </a:lnTo>
                  <a:lnTo>
                    <a:pt x="4053" y="12313"/>
                  </a:lnTo>
                  <a:lnTo>
                    <a:pt x="3853" y="12692"/>
                  </a:lnTo>
                  <a:lnTo>
                    <a:pt x="3657" y="13072"/>
                  </a:lnTo>
                  <a:lnTo>
                    <a:pt x="3472" y="13451"/>
                  </a:lnTo>
                  <a:lnTo>
                    <a:pt x="3286" y="13839"/>
                  </a:lnTo>
                  <a:lnTo>
                    <a:pt x="3105" y="14227"/>
                  </a:lnTo>
                  <a:lnTo>
                    <a:pt x="2925" y="14615"/>
                  </a:lnTo>
                  <a:lnTo>
                    <a:pt x="2754" y="15003"/>
                  </a:lnTo>
                  <a:lnTo>
                    <a:pt x="2584" y="15391"/>
                  </a:lnTo>
                  <a:lnTo>
                    <a:pt x="2423" y="15788"/>
                  </a:lnTo>
                  <a:lnTo>
                    <a:pt x="2263" y="16185"/>
                  </a:lnTo>
                  <a:lnTo>
                    <a:pt x="2107" y="16573"/>
                  </a:lnTo>
                  <a:lnTo>
                    <a:pt x="1962" y="16970"/>
                  </a:lnTo>
                  <a:lnTo>
                    <a:pt x="1816" y="17367"/>
                  </a:lnTo>
                  <a:lnTo>
                    <a:pt x="1676" y="17764"/>
                  </a:lnTo>
                  <a:lnTo>
                    <a:pt x="1540" y="18170"/>
                  </a:lnTo>
                  <a:lnTo>
                    <a:pt x="1410" y="18567"/>
                  </a:lnTo>
                  <a:lnTo>
                    <a:pt x="1285" y="18964"/>
                  </a:lnTo>
                  <a:lnTo>
                    <a:pt x="1169" y="19361"/>
                  </a:lnTo>
                  <a:lnTo>
                    <a:pt x="1054" y="19757"/>
                  </a:lnTo>
                  <a:lnTo>
                    <a:pt x="944" y="20163"/>
                  </a:lnTo>
                  <a:lnTo>
                    <a:pt x="843" y="20560"/>
                  </a:lnTo>
                  <a:lnTo>
                    <a:pt x="743" y="20957"/>
                  </a:lnTo>
                  <a:lnTo>
                    <a:pt x="653" y="21354"/>
                  </a:lnTo>
                  <a:lnTo>
                    <a:pt x="567" y="21751"/>
                  </a:lnTo>
                  <a:lnTo>
                    <a:pt x="487" y="22139"/>
                  </a:lnTo>
                  <a:lnTo>
                    <a:pt x="412" y="22536"/>
                  </a:lnTo>
                  <a:lnTo>
                    <a:pt x="342" y="22924"/>
                  </a:lnTo>
                  <a:lnTo>
                    <a:pt x="281" y="23321"/>
                  </a:lnTo>
                  <a:lnTo>
                    <a:pt x="221" y="23709"/>
                  </a:lnTo>
                  <a:lnTo>
                    <a:pt x="171" y="24097"/>
                  </a:lnTo>
                  <a:lnTo>
                    <a:pt x="131" y="24476"/>
                  </a:lnTo>
                  <a:lnTo>
                    <a:pt x="91" y="24864"/>
                  </a:lnTo>
                  <a:lnTo>
                    <a:pt x="61" y="25244"/>
                  </a:lnTo>
                  <a:lnTo>
                    <a:pt x="36" y="25623"/>
                  </a:lnTo>
                  <a:lnTo>
                    <a:pt x="16" y="25993"/>
                  </a:lnTo>
                  <a:lnTo>
                    <a:pt x="6" y="26364"/>
                  </a:lnTo>
                  <a:lnTo>
                    <a:pt x="1" y="26734"/>
                  </a:lnTo>
                  <a:lnTo>
                    <a:pt x="1" y="27105"/>
                  </a:lnTo>
                  <a:lnTo>
                    <a:pt x="11" y="27466"/>
                  </a:lnTo>
                  <a:lnTo>
                    <a:pt x="26" y="27828"/>
                  </a:lnTo>
                  <a:lnTo>
                    <a:pt x="51" y="28181"/>
                  </a:lnTo>
                  <a:lnTo>
                    <a:pt x="81" y="28534"/>
                  </a:lnTo>
                  <a:lnTo>
                    <a:pt x="116" y="28886"/>
                  </a:lnTo>
                  <a:lnTo>
                    <a:pt x="161" y="29230"/>
                  </a:lnTo>
                  <a:lnTo>
                    <a:pt x="211" y="29566"/>
                  </a:lnTo>
                  <a:lnTo>
                    <a:pt x="271" y="29901"/>
                  </a:lnTo>
                  <a:lnTo>
                    <a:pt x="337" y="30236"/>
                  </a:lnTo>
                  <a:lnTo>
                    <a:pt x="412" y="30562"/>
                  </a:lnTo>
                  <a:lnTo>
                    <a:pt x="492" y="30880"/>
                  </a:lnTo>
                  <a:lnTo>
                    <a:pt x="582" y="31197"/>
                  </a:lnTo>
                  <a:lnTo>
                    <a:pt x="678" y="31515"/>
                  </a:lnTo>
                  <a:lnTo>
                    <a:pt x="783" y="31823"/>
                  </a:lnTo>
                  <a:lnTo>
                    <a:pt x="898" y="32123"/>
                  </a:lnTo>
                  <a:lnTo>
                    <a:pt x="1019" y="32414"/>
                  </a:lnTo>
                  <a:lnTo>
                    <a:pt x="1149" y="32706"/>
                  </a:lnTo>
                  <a:lnTo>
                    <a:pt x="1285" y="32988"/>
                  </a:lnTo>
                  <a:lnTo>
                    <a:pt x="1430" y="33270"/>
                  </a:lnTo>
                  <a:lnTo>
                    <a:pt x="1586" y="33535"/>
                  </a:lnTo>
                  <a:lnTo>
                    <a:pt x="1746" y="33799"/>
                  </a:lnTo>
                  <a:lnTo>
                    <a:pt x="1917" y="34064"/>
                  </a:lnTo>
                  <a:lnTo>
                    <a:pt x="2097" y="34311"/>
                  </a:lnTo>
                  <a:lnTo>
                    <a:pt x="2288" y="34558"/>
                  </a:lnTo>
                  <a:lnTo>
                    <a:pt x="2483" y="34796"/>
                  </a:lnTo>
                  <a:lnTo>
                    <a:pt x="2689" y="35025"/>
                  </a:lnTo>
                  <a:lnTo>
                    <a:pt x="2905" y="35255"/>
                  </a:lnTo>
                  <a:lnTo>
                    <a:pt x="3125" y="35466"/>
                  </a:lnTo>
                  <a:lnTo>
                    <a:pt x="3361" y="35678"/>
                  </a:lnTo>
                  <a:lnTo>
                    <a:pt x="3602" y="35872"/>
                  </a:lnTo>
                  <a:lnTo>
                    <a:pt x="3848" y="36066"/>
                  </a:lnTo>
                  <a:lnTo>
                    <a:pt x="4093" y="36242"/>
                  </a:lnTo>
                  <a:lnTo>
                    <a:pt x="4339" y="36410"/>
                  </a:lnTo>
                  <a:lnTo>
                    <a:pt x="4585" y="36560"/>
                  </a:lnTo>
                  <a:lnTo>
                    <a:pt x="4831" y="36701"/>
                  </a:lnTo>
                  <a:lnTo>
                    <a:pt x="5072" y="36833"/>
                  </a:lnTo>
                  <a:lnTo>
                    <a:pt x="5317" y="36948"/>
                  </a:lnTo>
                  <a:lnTo>
                    <a:pt x="5558" y="37054"/>
                  </a:lnTo>
                  <a:lnTo>
                    <a:pt x="5799" y="37151"/>
                  </a:lnTo>
                  <a:lnTo>
                    <a:pt x="6040" y="37239"/>
                  </a:lnTo>
                  <a:lnTo>
                    <a:pt x="6280" y="37310"/>
                  </a:lnTo>
                  <a:lnTo>
                    <a:pt x="6521" y="37371"/>
                  </a:lnTo>
                  <a:lnTo>
                    <a:pt x="6762" y="37424"/>
                  </a:lnTo>
                  <a:lnTo>
                    <a:pt x="6998" y="37460"/>
                  </a:lnTo>
                  <a:lnTo>
                    <a:pt x="7233" y="37495"/>
                  </a:lnTo>
                  <a:lnTo>
                    <a:pt x="7474" y="37513"/>
                  </a:lnTo>
                  <a:lnTo>
                    <a:pt x="7710" y="37530"/>
                  </a:lnTo>
                  <a:lnTo>
                    <a:pt x="7946" y="37530"/>
                  </a:lnTo>
                  <a:lnTo>
                    <a:pt x="8176" y="37521"/>
                  </a:lnTo>
                  <a:lnTo>
                    <a:pt x="8412" y="37504"/>
                  </a:lnTo>
                  <a:lnTo>
                    <a:pt x="8643" y="37477"/>
                  </a:lnTo>
                  <a:lnTo>
                    <a:pt x="8874" y="37442"/>
                  </a:lnTo>
                  <a:lnTo>
                    <a:pt x="9104" y="37398"/>
                  </a:lnTo>
                  <a:lnTo>
                    <a:pt x="9335" y="37345"/>
                  </a:lnTo>
                  <a:lnTo>
                    <a:pt x="9566" y="37283"/>
                  </a:lnTo>
                  <a:lnTo>
                    <a:pt x="9791" y="37213"/>
                  </a:lnTo>
                  <a:lnTo>
                    <a:pt x="10017" y="37133"/>
                  </a:lnTo>
                  <a:lnTo>
                    <a:pt x="10243" y="37045"/>
                  </a:lnTo>
                  <a:lnTo>
                    <a:pt x="10469" y="36948"/>
                  </a:lnTo>
                  <a:lnTo>
                    <a:pt x="10689" y="36851"/>
                  </a:lnTo>
                  <a:lnTo>
                    <a:pt x="10910" y="36736"/>
                  </a:lnTo>
                  <a:lnTo>
                    <a:pt x="11136" y="36622"/>
                  </a:lnTo>
                  <a:lnTo>
                    <a:pt x="11351" y="36498"/>
                  </a:lnTo>
                  <a:lnTo>
                    <a:pt x="11572" y="36366"/>
                  </a:lnTo>
                  <a:lnTo>
                    <a:pt x="11788" y="36234"/>
                  </a:lnTo>
                  <a:lnTo>
                    <a:pt x="12003" y="36092"/>
                  </a:lnTo>
                  <a:lnTo>
                    <a:pt x="12219" y="35943"/>
                  </a:lnTo>
                  <a:lnTo>
                    <a:pt x="12435" y="35784"/>
                  </a:lnTo>
                  <a:lnTo>
                    <a:pt x="12645" y="35616"/>
                  </a:lnTo>
                  <a:lnTo>
                    <a:pt x="12856" y="35449"/>
                  </a:lnTo>
                  <a:lnTo>
                    <a:pt x="13067" y="35281"/>
                  </a:lnTo>
                  <a:lnTo>
                    <a:pt x="13272" y="35096"/>
                  </a:lnTo>
                  <a:lnTo>
                    <a:pt x="13478" y="34911"/>
                  </a:lnTo>
                  <a:lnTo>
                    <a:pt x="13684" y="34725"/>
                  </a:lnTo>
                  <a:lnTo>
                    <a:pt x="13889" y="34531"/>
                  </a:lnTo>
                  <a:lnTo>
                    <a:pt x="14090" y="34328"/>
                  </a:lnTo>
                  <a:lnTo>
                    <a:pt x="14491" y="33914"/>
                  </a:lnTo>
                  <a:lnTo>
                    <a:pt x="14882" y="33482"/>
                  </a:lnTo>
                  <a:lnTo>
                    <a:pt x="15269" y="33032"/>
                  </a:lnTo>
                  <a:lnTo>
                    <a:pt x="15650" y="32573"/>
                  </a:lnTo>
                  <a:lnTo>
                    <a:pt x="16026" y="32097"/>
                  </a:lnTo>
                  <a:lnTo>
                    <a:pt x="16392" y="31612"/>
                  </a:lnTo>
                  <a:lnTo>
                    <a:pt x="16753" y="31118"/>
                  </a:lnTo>
                  <a:lnTo>
                    <a:pt x="17104" y="30606"/>
                  </a:lnTo>
                  <a:lnTo>
                    <a:pt x="17450" y="30095"/>
                  </a:lnTo>
                  <a:lnTo>
                    <a:pt x="17787" y="29574"/>
                  </a:lnTo>
                  <a:lnTo>
                    <a:pt x="18118" y="29054"/>
                  </a:lnTo>
                  <a:lnTo>
                    <a:pt x="18439" y="28525"/>
                  </a:lnTo>
                  <a:lnTo>
                    <a:pt x="18750" y="27996"/>
                  </a:lnTo>
                  <a:lnTo>
                    <a:pt x="19056" y="27466"/>
                  </a:lnTo>
                  <a:lnTo>
                    <a:pt x="19351" y="26937"/>
                  </a:lnTo>
                  <a:lnTo>
                    <a:pt x="19637" y="26408"/>
                  </a:lnTo>
                  <a:lnTo>
                    <a:pt x="19913" y="25887"/>
                  </a:lnTo>
                  <a:lnTo>
                    <a:pt x="20184" y="25367"/>
                  </a:lnTo>
                  <a:lnTo>
                    <a:pt x="20445" y="24856"/>
                  </a:lnTo>
                  <a:lnTo>
                    <a:pt x="20696" y="24353"/>
                  </a:lnTo>
                  <a:lnTo>
                    <a:pt x="20931" y="23859"/>
                  </a:lnTo>
                  <a:lnTo>
                    <a:pt x="21162" y="23374"/>
                  </a:lnTo>
                  <a:lnTo>
                    <a:pt x="21383" y="22897"/>
                  </a:lnTo>
                  <a:lnTo>
                    <a:pt x="21593" y="22439"/>
                  </a:lnTo>
                  <a:lnTo>
                    <a:pt x="21794" y="21998"/>
                  </a:lnTo>
                  <a:lnTo>
                    <a:pt x="22160" y="21160"/>
                  </a:lnTo>
                  <a:lnTo>
                    <a:pt x="22481" y="20393"/>
                  </a:lnTo>
                  <a:lnTo>
                    <a:pt x="22762" y="19722"/>
                  </a:lnTo>
                  <a:lnTo>
                    <a:pt x="22988" y="19140"/>
                  </a:lnTo>
                  <a:lnTo>
                    <a:pt x="23173" y="18673"/>
                  </a:lnTo>
                  <a:lnTo>
                    <a:pt x="23304" y="18320"/>
                  </a:lnTo>
                  <a:lnTo>
                    <a:pt x="23409" y="18029"/>
                  </a:lnTo>
                  <a:lnTo>
                    <a:pt x="23469" y="18681"/>
                  </a:lnTo>
                  <a:lnTo>
                    <a:pt x="23535" y="19325"/>
                  </a:lnTo>
                  <a:lnTo>
                    <a:pt x="23610" y="19952"/>
                  </a:lnTo>
                  <a:lnTo>
                    <a:pt x="23685" y="20578"/>
                  </a:lnTo>
                  <a:lnTo>
                    <a:pt x="23770" y="21195"/>
                  </a:lnTo>
                  <a:lnTo>
                    <a:pt x="23856" y="21804"/>
                  </a:lnTo>
                  <a:lnTo>
                    <a:pt x="23951" y="22395"/>
                  </a:lnTo>
                  <a:lnTo>
                    <a:pt x="24046" y="22986"/>
                  </a:lnTo>
                  <a:lnTo>
                    <a:pt x="24152" y="23568"/>
                  </a:lnTo>
                  <a:lnTo>
                    <a:pt x="24257" y="24141"/>
                  </a:lnTo>
                  <a:lnTo>
                    <a:pt x="24367" y="24697"/>
                  </a:lnTo>
                  <a:lnTo>
                    <a:pt x="24483" y="25252"/>
                  </a:lnTo>
                  <a:lnTo>
                    <a:pt x="24598" y="25790"/>
                  </a:lnTo>
                  <a:lnTo>
                    <a:pt x="24718" y="26329"/>
                  </a:lnTo>
                  <a:lnTo>
                    <a:pt x="24844" y="26849"/>
                  </a:lnTo>
                  <a:lnTo>
                    <a:pt x="24969" y="27360"/>
                  </a:lnTo>
                  <a:lnTo>
                    <a:pt x="25100" y="27863"/>
                  </a:lnTo>
                  <a:lnTo>
                    <a:pt x="25235" y="28366"/>
                  </a:lnTo>
                  <a:lnTo>
                    <a:pt x="25365" y="28851"/>
                  </a:lnTo>
                  <a:lnTo>
                    <a:pt x="25506" y="29327"/>
                  </a:lnTo>
                  <a:lnTo>
                    <a:pt x="25641" y="29795"/>
                  </a:lnTo>
                  <a:lnTo>
                    <a:pt x="25782" y="30245"/>
                  </a:lnTo>
                  <a:lnTo>
                    <a:pt x="25922" y="30694"/>
                  </a:lnTo>
                  <a:lnTo>
                    <a:pt x="26063" y="31136"/>
                  </a:lnTo>
                  <a:lnTo>
                    <a:pt x="26208" y="31559"/>
                  </a:lnTo>
                  <a:lnTo>
                    <a:pt x="26353" y="31973"/>
                  </a:lnTo>
                  <a:lnTo>
                    <a:pt x="26494" y="32379"/>
                  </a:lnTo>
                  <a:lnTo>
                    <a:pt x="26639" y="32785"/>
                  </a:lnTo>
                  <a:lnTo>
                    <a:pt x="26785" y="33164"/>
                  </a:lnTo>
                  <a:lnTo>
                    <a:pt x="26930" y="33543"/>
                  </a:lnTo>
                  <a:lnTo>
                    <a:pt x="27216" y="34267"/>
                  </a:lnTo>
                  <a:lnTo>
                    <a:pt x="27497" y="34955"/>
                  </a:lnTo>
                  <a:lnTo>
                    <a:pt x="27778" y="35599"/>
                  </a:lnTo>
                  <a:lnTo>
                    <a:pt x="28049" y="36198"/>
                  </a:lnTo>
                  <a:lnTo>
                    <a:pt x="28310" y="36754"/>
                  </a:lnTo>
                  <a:lnTo>
                    <a:pt x="28560" y="37266"/>
                  </a:lnTo>
                  <a:lnTo>
                    <a:pt x="28796" y="37742"/>
                  </a:lnTo>
                  <a:lnTo>
                    <a:pt x="29022" y="38174"/>
                  </a:lnTo>
                  <a:lnTo>
                    <a:pt x="29232" y="38553"/>
                  </a:lnTo>
                  <a:lnTo>
                    <a:pt x="29418" y="38897"/>
                  </a:lnTo>
                  <a:lnTo>
                    <a:pt x="29589" y="39197"/>
                  </a:lnTo>
                  <a:lnTo>
                    <a:pt x="29864" y="39656"/>
                  </a:lnTo>
                  <a:lnTo>
                    <a:pt x="30040" y="39938"/>
                  </a:lnTo>
                  <a:lnTo>
                    <a:pt x="30105" y="40026"/>
                  </a:lnTo>
                  <a:lnTo>
                    <a:pt x="30105" y="31268"/>
                  </a:lnTo>
                  <a:lnTo>
                    <a:pt x="30105" y="31162"/>
                  </a:lnTo>
                  <a:lnTo>
                    <a:pt x="30115" y="31056"/>
                  </a:lnTo>
                  <a:lnTo>
                    <a:pt x="30125" y="30959"/>
                  </a:lnTo>
                  <a:lnTo>
                    <a:pt x="30140" y="30862"/>
                  </a:lnTo>
                  <a:lnTo>
                    <a:pt x="30155" y="30756"/>
                  </a:lnTo>
                  <a:lnTo>
                    <a:pt x="30180" y="30659"/>
                  </a:lnTo>
                  <a:lnTo>
                    <a:pt x="30206" y="30571"/>
                  </a:lnTo>
                  <a:lnTo>
                    <a:pt x="30236" y="30474"/>
                  </a:lnTo>
                  <a:lnTo>
                    <a:pt x="30271" y="30386"/>
                  </a:lnTo>
                  <a:lnTo>
                    <a:pt x="30306" y="30289"/>
                  </a:lnTo>
                  <a:lnTo>
                    <a:pt x="30386" y="30121"/>
                  </a:lnTo>
                  <a:lnTo>
                    <a:pt x="30481" y="29945"/>
                  </a:lnTo>
                  <a:lnTo>
                    <a:pt x="30582" y="29786"/>
                  </a:lnTo>
                  <a:lnTo>
                    <a:pt x="30697" y="29627"/>
                  </a:lnTo>
                  <a:lnTo>
                    <a:pt x="30817" y="29477"/>
                  </a:lnTo>
                  <a:lnTo>
                    <a:pt x="30943" y="29336"/>
                  </a:lnTo>
                  <a:lnTo>
                    <a:pt x="31073" y="29195"/>
                  </a:lnTo>
                  <a:lnTo>
                    <a:pt x="31209" y="29072"/>
                  </a:lnTo>
                  <a:lnTo>
                    <a:pt x="31349" y="28939"/>
                  </a:lnTo>
                  <a:lnTo>
                    <a:pt x="31495" y="28825"/>
                  </a:lnTo>
                  <a:lnTo>
                    <a:pt x="31635" y="28719"/>
                  </a:lnTo>
                  <a:lnTo>
                    <a:pt x="31781" y="28613"/>
                  </a:lnTo>
                  <a:lnTo>
                    <a:pt x="31921" y="28516"/>
                  </a:lnTo>
                  <a:lnTo>
                    <a:pt x="32202" y="28340"/>
                  </a:lnTo>
                  <a:lnTo>
                    <a:pt x="32458" y="28190"/>
                  </a:lnTo>
                  <a:lnTo>
                    <a:pt x="32688" y="28066"/>
                  </a:lnTo>
                  <a:lnTo>
                    <a:pt x="32889" y="27969"/>
                  </a:lnTo>
                  <a:lnTo>
                    <a:pt x="33039" y="27898"/>
                  </a:lnTo>
                  <a:lnTo>
                    <a:pt x="33170" y="27846"/>
                  </a:lnTo>
                  <a:lnTo>
                    <a:pt x="33175" y="27334"/>
                  </a:lnTo>
                  <a:lnTo>
                    <a:pt x="33180" y="26743"/>
                  </a:lnTo>
                  <a:lnTo>
                    <a:pt x="33175" y="26073"/>
                  </a:lnTo>
                  <a:lnTo>
                    <a:pt x="33160" y="25332"/>
                  </a:lnTo>
                  <a:lnTo>
                    <a:pt x="33135" y="24529"/>
                  </a:lnTo>
                  <a:lnTo>
                    <a:pt x="33115" y="24106"/>
                  </a:lnTo>
                  <a:lnTo>
                    <a:pt x="33095" y="23674"/>
                  </a:lnTo>
                  <a:lnTo>
                    <a:pt x="33065" y="23224"/>
                  </a:lnTo>
                  <a:lnTo>
                    <a:pt x="33034" y="22756"/>
                  </a:lnTo>
                  <a:lnTo>
                    <a:pt x="32999" y="22280"/>
                  </a:lnTo>
                  <a:lnTo>
                    <a:pt x="32964" y="21804"/>
                  </a:lnTo>
                  <a:lnTo>
                    <a:pt x="32919" y="21310"/>
                  </a:lnTo>
                  <a:lnTo>
                    <a:pt x="32869" y="20798"/>
                  </a:lnTo>
                  <a:lnTo>
                    <a:pt x="32814" y="20287"/>
                  </a:lnTo>
                  <a:lnTo>
                    <a:pt x="32754" y="19766"/>
                  </a:lnTo>
                  <a:lnTo>
                    <a:pt x="32683" y="19246"/>
                  </a:lnTo>
                  <a:lnTo>
                    <a:pt x="32608" y="18708"/>
                  </a:lnTo>
                  <a:lnTo>
                    <a:pt x="32528" y="18170"/>
                  </a:lnTo>
                  <a:lnTo>
                    <a:pt x="32443" y="17623"/>
                  </a:lnTo>
                  <a:lnTo>
                    <a:pt x="32347" y="17076"/>
                  </a:lnTo>
                  <a:lnTo>
                    <a:pt x="32247" y="16529"/>
                  </a:lnTo>
                  <a:lnTo>
                    <a:pt x="32137" y="15974"/>
                  </a:lnTo>
                  <a:lnTo>
                    <a:pt x="32021" y="15418"/>
                  </a:lnTo>
                  <a:lnTo>
                    <a:pt x="31896" y="14853"/>
                  </a:lnTo>
                  <a:lnTo>
                    <a:pt x="31760" y="14298"/>
                  </a:lnTo>
                  <a:lnTo>
                    <a:pt x="31615" y="13742"/>
                  </a:lnTo>
                  <a:lnTo>
                    <a:pt x="31465" y="13178"/>
                  </a:lnTo>
                  <a:lnTo>
                    <a:pt x="31304" y="12622"/>
                  </a:lnTo>
                  <a:lnTo>
                    <a:pt x="31133" y="12075"/>
                  </a:lnTo>
                  <a:lnTo>
                    <a:pt x="30953" y="11519"/>
                  </a:lnTo>
                  <a:lnTo>
                    <a:pt x="30762" y="10973"/>
                  </a:lnTo>
                  <a:lnTo>
                    <a:pt x="30562" y="10435"/>
                  </a:lnTo>
                  <a:lnTo>
                    <a:pt x="30351" y="9896"/>
                  </a:lnTo>
                  <a:lnTo>
                    <a:pt x="30130" y="9367"/>
                  </a:lnTo>
                  <a:lnTo>
                    <a:pt x="29895" y="8838"/>
                  </a:lnTo>
                  <a:lnTo>
                    <a:pt x="29649" y="8327"/>
                  </a:lnTo>
                  <a:lnTo>
                    <a:pt x="29523" y="8071"/>
                  </a:lnTo>
                  <a:lnTo>
                    <a:pt x="29393" y="7815"/>
                  </a:lnTo>
                  <a:lnTo>
                    <a:pt x="29263" y="7568"/>
                  </a:lnTo>
                  <a:lnTo>
                    <a:pt x="29127" y="7321"/>
                  </a:lnTo>
                  <a:lnTo>
                    <a:pt x="28987" y="7074"/>
                  </a:lnTo>
                  <a:lnTo>
                    <a:pt x="28846" y="6827"/>
                  </a:lnTo>
                  <a:lnTo>
                    <a:pt x="28701" y="6589"/>
                  </a:lnTo>
                  <a:lnTo>
                    <a:pt x="28550" y="6351"/>
                  </a:lnTo>
                  <a:lnTo>
                    <a:pt x="28400" y="6113"/>
                  </a:lnTo>
                  <a:lnTo>
                    <a:pt x="28244" y="5883"/>
                  </a:lnTo>
                  <a:lnTo>
                    <a:pt x="28089" y="5654"/>
                  </a:lnTo>
                  <a:lnTo>
                    <a:pt x="27928" y="5425"/>
                  </a:lnTo>
                  <a:lnTo>
                    <a:pt x="27763" y="5204"/>
                  </a:lnTo>
                  <a:lnTo>
                    <a:pt x="27597" y="4984"/>
                  </a:lnTo>
                  <a:lnTo>
                    <a:pt x="27427" y="4763"/>
                  </a:lnTo>
                  <a:lnTo>
                    <a:pt x="27251" y="4551"/>
                  </a:lnTo>
                  <a:lnTo>
                    <a:pt x="27071" y="4340"/>
                  </a:lnTo>
                  <a:lnTo>
                    <a:pt x="26890" y="4137"/>
                  </a:lnTo>
                  <a:lnTo>
                    <a:pt x="26705" y="3934"/>
                  </a:lnTo>
                  <a:lnTo>
                    <a:pt x="26519" y="3731"/>
                  </a:lnTo>
                  <a:lnTo>
                    <a:pt x="26328" y="3537"/>
                  </a:lnTo>
                  <a:lnTo>
                    <a:pt x="26133" y="3343"/>
                  </a:lnTo>
                  <a:lnTo>
                    <a:pt x="25932" y="3158"/>
                  </a:lnTo>
                  <a:lnTo>
                    <a:pt x="25726" y="2973"/>
                  </a:lnTo>
                  <a:lnTo>
                    <a:pt x="25521" y="2796"/>
                  </a:lnTo>
                  <a:lnTo>
                    <a:pt x="25310" y="2620"/>
                  </a:lnTo>
                  <a:lnTo>
                    <a:pt x="25100" y="2452"/>
                  </a:lnTo>
                  <a:lnTo>
                    <a:pt x="24879" y="2285"/>
                  </a:lnTo>
                  <a:lnTo>
                    <a:pt x="24658" y="2126"/>
                  </a:lnTo>
                  <a:lnTo>
                    <a:pt x="24432" y="1967"/>
                  </a:lnTo>
                  <a:lnTo>
                    <a:pt x="24202" y="1817"/>
                  </a:lnTo>
                  <a:lnTo>
                    <a:pt x="23971" y="1667"/>
                  </a:lnTo>
                  <a:lnTo>
                    <a:pt x="23730" y="1526"/>
                  </a:lnTo>
                  <a:lnTo>
                    <a:pt x="23489" y="1394"/>
                  </a:lnTo>
                  <a:lnTo>
                    <a:pt x="23244" y="1262"/>
                  </a:lnTo>
                  <a:lnTo>
                    <a:pt x="22998" y="1138"/>
                  </a:lnTo>
                  <a:lnTo>
                    <a:pt x="22742" y="1015"/>
                  </a:lnTo>
                  <a:lnTo>
                    <a:pt x="22486" y="900"/>
                  </a:lnTo>
                  <a:lnTo>
                    <a:pt x="22220" y="794"/>
                  </a:lnTo>
                  <a:lnTo>
                    <a:pt x="21955" y="688"/>
                  </a:lnTo>
                  <a:lnTo>
                    <a:pt x="21684" y="591"/>
                  </a:lnTo>
                  <a:lnTo>
                    <a:pt x="21413" y="494"/>
                  </a:lnTo>
                  <a:lnTo>
                    <a:pt x="21132" y="406"/>
                  </a:lnTo>
                  <a:lnTo>
                    <a:pt x="20851" y="327"/>
                  </a:lnTo>
                  <a:lnTo>
                    <a:pt x="20560" y="256"/>
                  </a:lnTo>
                  <a:lnTo>
                    <a:pt x="20269" y="185"/>
                  </a:lnTo>
                  <a:lnTo>
                    <a:pt x="19973" y="124"/>
                  </a:lnTo>
                  <a:lnTo>
                    <a:pt x="19677" y="80"/>
                  </a:lnTo>
                  <a:lnTo>
                    <a:pt x="19382" y="44"/>
                  </a:lnTo>
                  <a:lnTo>
                    <a:pt x="19086" y="18"/>
                  </a:lnTo>
                  <a:lnTo>
                    <a:pt x="187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2"/>
            <p:cNvSpPr/>
            <p:nvPr/>
          </p:nvSpPr>
          <p:spPr>
            <a:xfrm>
              <a:off x="4087350" y="-7909325"/>
              <a:ext cx="263975" cy="776425"/>
            </a:xfrm>
            <a:custGeom>
              <a:avLst/>
              <a:gdLst/>
              <a:ahLst/>
              <a:cxnLst/>
              <a:rect l="l" t="t" r="r" b="b"/>
              <a:pathLst>
                <a:path w="10559" h="31057" extrusionOk="0">
                  <a:moveTo>
                    <a:pt x="9550" y="1"/>
                  </a:moveTo>
                  <a:lnTo>
                    <a:pt x="9586" y="804"/>
                  </a:lnTo>
                  <a:lnTo>
                    <a:pt x="9621" y="1677"/>
                  </a:lnTo>
                  <a:lnTo>
                    <a:pt x="9651" y="2603"/>
                  </a:lnTo>
                  <a:lnTo>
                    <a:pt x="9681" y="3573"/>
                  </a:lnTo>
                  <a:lnTo>
                    <a:pt x="9701" y="4561"/>
                  </a:lnTo>
                  <a:lnTo>
                    <a:pt x="9716" y="5575"/>
                  </a:lnTo>
                  <a:lnTo>
                    <a:pt x="9716" y="6581"/>
                  </a:lnTo>
                  <a:lnTo>
                    <a:pt x="9716" y="7084"/>
                  </a:lnTo>
                  <a:lnTo>
                    <a:pt x="9711" y="7577"/>
                  </a:lnTo>
                  <a:lnTo>
                    <a:pt x="9701" y="8071"/>
                  </a:lnTo>
                  <a:lnTo>
                    <a:pt x="9691" y="8548"/>
                  </a:lnTo>
                  <a:lnTo>
                    <a:pt x="9676" y="9024"/>
                  </a:lnTo>
                  <a:lnTo>
                    <a:pt x="9656" y="9483"/>
                  </a:lnTo>
                  <a:lnTo>
                    <a:pt x="9636" y="9932"/>
                  </a:lnTo>
                  <a:lnTo>
                    <a:pt x="9606" y="10365"/>
                  </a:lnTo>
                  <a:lnTo>
                    <a:pt x="9575" y="10779"/>
                  </a:lnTo>
                  <a:lnTo>
                    <a:pt x="9540" y="11185"/>
                  </a:lnTo>
                  <a:lnTo>
                    <a:pt x="9495" y="11564"/>
                  </a:lnTo>
                  <a:lnTo>
                    <a:pt x="9450" y="11917"/>
                  </a:lnTo>
                  <a:lnTo>
                    <a:pt x="9400" y="12261"/>
                  </a:lnTo>
                  <a:lnTo>
                    <a:pt x="9345" y="12570"/>
                  </a:lnTo>
                  <a:lnTo>
                    <a:pt x="9280" y="12852"/>
                  </a:lnTo>
                  <a:lnTo>
                    <a:pt x="9244" y="12984"/>
                  </a:lnTo>
                  <a:lnTo>
                    <a:pt x="9214" y="13108"/>
                  </a:lnTo>
                  <a:lnTo>
                    <a:pt x="9174" y="13231"/>
                  </a:lnTo>
                  <a:lnTo>
                    <a:pt x="9139" y="13337"/>
                  </a:lnTo>
                  <a:lnTo>
                    <a:pt x="9099" y="13443"/>
                  </a:lnTo>
                  <a:lnTo>
                    <a:pt x="9059" y="13531"/>
                  </a:lnTo>
                  <a:lnTo>
                    <a:pt x="8954" y="13752"/>
                  </a:lnTo>
                  <a:lnTo>
                    <a:pt x="8838" y="13981"/>
                  </a:lnTo>
                  <a:lnTo>
                    <a:pt x="8713" y="14228"/>
                  </a:lnTo>
                  <a:lnTo>
                    <a:pt x="8572" y="14484"/>
                  </a:lnTo>
                  <a:lnTo>
                    <a:pt x="8417" y="14757"/>
                  </a:lnTo>
                  <a:lnTo>
                    <a:pt x="8251" y="15048"/>
                  </a:lnTo>
                  <a:lnTo>
                    <a:pt x="8071" y="15348"/>
                  </a:lnTo>
                  <a:lnTo>
                    <a:pt x="7880" y="15657"/>
                  </a:lnTo>
                  <a:lnTo>
                    <a:pt x="7675" y="15983"/>
                  </a:lnTo>
                  <a:lnTo>
                    <a:pt x="7459" y="16309"/>
                  </a:lnTo>
                  <a:lnTo>
                    <a:pt x="7233" y="16653"/>
                  </a:lnTo>
                  <a:lnTo>
                    <a:pt x="6992" y="16997"/>
                  </a:lnTo>
                  <a:lnTo>
                    <a:pt x="6742" y="17350"/>
                  </a:lnTo>
                  <a:lnTo>
                    <a:pt x="6481" y="17703"/>
                  </a:lnTo>
                  <a:lnTo>
                    <a:pt x="6210" y="18065"/>
                  </a:lnTo>
                  <a:lnTo>
                    <a:pt x="5924" y="18426"/>
                  </a:lnTo>
                  <a:lnTo>
                    <a:pt x="5628" y="18797"/>
                  </a:lnTo>
                  <a:lnTo>
                    <a:pt x="5322" y="19167"/>
                  </a:lnTo>
                  <a:lnTo>
                    <a:pt x="5006" y="19529"/>
                  </a:lnTo>
                  <a:lnTo>
                    <a:pt x="4680" y="19899"/>
                  </a:lnTo>
                  <a:lnTo>
                    <a:pt x="4344" y="20261"/>
                  </a:lnTo>
                  <a:lnTo>
                    <a:pt x="3993" y="20623"/>
                  </a:lnTo>
                  <a:lnTo>
                    <a:pt x="3637" y="20984"/>
                  </a:lnTo>
                  <a:lnTo>
                    <a:pt x="3271" y="21337"/>
                  </a:lnTo>
                  <a:lnTo>
                    <a:pt x="2894" y="21690"/>
                  </a:lnTo>
                  <a:lnTo>
                    <a:pt x="2508" y="22034"/>
                  </a:lnTo>
                  <a:lnTo>
                    <a:pt x="2112" y="22369"/>
                  </a:lnTo>
                  <a:lnTo>
                    <a:pt x="1706" y="22695"/>
                  </a:lnTo>
                  <a:lnTo>
                    <a:pt x="1294" y="23004"/>
                  </a:lnTo>
                  <a:lnTo>
                    <a:pt x="868" y="23313"/>
                  </a:lnTo>
                  <a:lnTo>
                    <a:pt x="437" y="23604"/>
                  </a:lnTo>
                  <a:lnTo>
                    <a:pt x="0" y="23886"/>
                  </a:lnTo>
                  <a:lnTo>
                    <a:pt x="768" y="31057"/>
                  </a:lnTo>
                  <a:lnTo>
                    <a:pt x="1064" y="30925"/>
                  </a:lnTo>
                  <a:lnTo>
                    <a:pt x="1355" y="30775"/>
                  </a:lnTo>
                  <a:lnTo>
                    <a:pt x="1641" y="30625"/>
                  </a:lnTo>
                  <a:lnTo>
                    <a:pt x="1921" y="30466"/>
                  </a:lnTo>
                  <a:lnTo>
                    <a:pt x="2192" y="30298"/>
                  </a:lnTo>
                  <a:lnTo>
                    <a:pt x="2463" y="30131"/>
                  </a:lnTo>
                  <a:lnTo>
                    <a:pt x="2724" y="29945"/>
                  </a:lnTo>
                  <a:lnTo>
                    <a:pt x="2985" y="29760"/>
                  </a:lnTo>
                  <a:lnTo>
                    <a:pt x="3236" y="29566"/>
                  </a:lnTo>
                  <a:lnTo>
                    <a:pt x="3481" y="29363"/>
                  </a:lnTo>
                  <a:lnTo>
                    <a:pt x="3727" y="29152"/>
                  </a:lnTo>
                  <a:lnTo>
                    <a:pt x="3963" y="28940"/>
                  </a:lnTo>
                  <a:lnTo>
                    <a:pt x="4194" y="28719"/>
                  </a:lnTo>
                  <a:lnTo>
                    <a:pt x="4419" y="28490"/>
                  </a:lnTo>
                  <a:lnTo>
                    <a:pt x="4645" y="28261"/>
                  </a:lnTo>
                  <a:lnTo>
                    <a:pt x="4861" y="28023"/>
                  </a:lnTo>
                  <a:lnTo>
                    <a:pt x="5071" y="27785"/>
                  </a:lnTo>
                  <a:lnTo>
                    <a:pt x="5277" y="27538"/>
                  </a:lnTo>
                  <a:lnTo>
                    <a:pt x="5483" y="27282"/>
                  </a:lnTo>
                  <a:lnTo>
                    <a:pt x="5678" y="27026"/>
                  </a:lnTo>
                  <a:lnTo>
                    <a:pt x="5874" y="26761"/>
                  </a:lnTo>
                  <a:lnTo>
                    <a:pt x="6059" y="26497"/>
                  </a:lnTo>
                  <a:lnTo>
                    <a:pt x="6245" y="26223"/>
                  </a:lnTo>
                  <a:lnTo>
                    <a:pt x="6426" y="25950"/>
                  </a:lnTo>
                  <a:lnTo>
                    <a:pt x="6601" y="25676"/>
                  </a:lnTo>
                  <a:lnTo>
                    <a:pt x="6772" y="25394"/>
                  </a:lnTo>
                  <a:lnTo>
                    <a:pt x="6937" y="25112"/>
                  </a:lnTo>
                  <a:lnTo>
                    <a:pt x="7098" y="24821"/>
                  </a:lnTo>
                  <a:lnTo>
                    <a:pt x="7258" y="24530"/>
                  </a:lnTo>
                  <a:lnTo>
                    <a:pt x="7409" y="24239"/>
                  </a:lnTo>
                  <a:lnTo>
                    <a:pt x="7559" y="23939"/>
                  </a:lnTo>
                  <a:lnTo>
                    <a:pt x="7705" y="23648"/>
                  </a:lnTo>
                  <a:lnTo>
                    <a:pt x="7845" y="23348"/>
                  </a:lnTo>
                  <a:lnTo>
                    <a:pt x="7985" y="23039"/>
                  </a:lnTo>
                  <a:lnTo>
                    <a:pt x="8121" y="22739"/>
                  </a:lnTo>
                  <a:lnTo>
                    <a:pt x="8246" y="22431"/>
                  </a:lnTo>
                  <a:lnTo>
                    <a:pt x="8377" y="22131"/>
                  </a:lnTo>
                  <a:lnTo>
                    <a:pt x="8497" y="21822"/>
                  </a:lnTo>
                  <a:lnTo>
                    <a:pt x="8617" y="21513"/>
                  </a:lnTo>
                  <a:lnTo>
                    <a:pt x="8733" y="21205"/>
                  </a:lnTo>
                  <a:lnTo>
                    <a:pt x="8843" y="20887"/>
                  </a:lnTo>
                  <a:lnTo>
                    <a:pt x="8954" y="20578"/>
                  </a:lnTo>
                  <a:lnTo>
                    <a:pt x="9159" y="19961"/>
                  </a:lnTo>
                  <a:lnTo>
                    <a:pt x="9350" y="19344"/>
                  </a:lnTo>
                  <a:lnTo>
                    <a:pt x="9530" y="18726"/>
                  </a:lnTo>
                  <a:lnTo>
                    <a:pt x="9696" y="18109"/>
                  </a:lnTo>
                  <a:lnTo>
                    <a:pt x="9851" y="17500"/>
                  </a:lnTo>
                  <a:lnTo>
                    <a:pt x="9997" y="16900"/>
                  </a:lnTo>
                  <a:lnTo>
                    <a:pt x="10127" y="16309"/>
                  </a:lnTo>
                  <a:lnTo>
                    <a:pt x="10253" y="15736"/>
                  </a:lnTo>
                  <a:lnTo>
                    <a:pt x="10363" y="15163"/>
                  </a:lnTo>
                  <a:lnTo>
                    <a:pt x="10463" y="14607"/>
                  </a:lnTo>
                  <a:lnTo>
                    <a:pt x="10559" y="14069"/>
                  </a:lnTo>
                  <a:lnTo>
                    <a:pt x="9586"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2"/>
            <p:cNvSpPr/>
            <p:nvPr/>
          </p:nvSpPr>
          <p:spPr>
            <a:xfrm>
              <a:off x="4036298" y="-6289260"/>
              <a:ext cx="310125" cy="964300"/>
            </a:xfrm>
            <a:custGeom>
              <a:avLst/>
              <a:gdLst/>
              <a:ahLst/>
              <a:cxnLst/>
              <a:rect l="l" t="t" r="r" b="b"/>
              <a:pathLst>
                <a:path w="12405" h="38572" extrusionOk="0">
                  <a:moveTo>
                    <a:pt x="12404" y="1"/>
                  </a:moveTo>
                  <a:lnTo>
                    <a:pt x="12284" y="609"/>
                  </a:lnTo>
                  <a:lnTo>
                    <a:pt x="12164" y="1227"/>
                  </a:lnTo>
                  <a:lnTo>
                    <a:pt x="12048" y="1853"/>
                  </a:lnTo>
                  <a:lnTo>
                    <a:pt x="11938" y="2488"/>
                  </a:lnTo>
                  <a:lnTo>
                    <a:pt x="11828" y="3132"/>
                  </a:lnTo>
                  <a:lnTo>
                    <a:pt x="11722" y="3784"/>
                  </a:lnTo>
                  <a:lnTo>
                    <a:pt x="11617" y="4437"/>
                  </a:lnTo>
                  <a:lnTo>
                    <a:pt x="11517" y="5099"/>
                  </a:lnTo>
                  <a:lnTo>
                    <a:pt x="11421" y="5769"/>
                  </a:lnTo>
                  <a:lnTo>
                    <a:pt x="11326" y="6439"/>
                  </a:lnTo>
                  <a:lnTo>
                    <a:pt x="11231" y="7110"/>
                  </a:lnTo>
                  <a:lnTo>
                    <a:pt x="11140" y="7789"/>
                  </a:lnTo>
                  <a:lnTo>
                    <a:pt x="10970" y="9156"/>
                  </a:lnTo>
                  <a:lnTo>
                    <a:pt x="10809" y="10532"/>
                  </a:lnTo>
                  <a:lnTo>
                    <a:pt x="10659" y="11908"/>
                  </a:lnTo>
                  <a:lnTo>
                    <a:pt x="10513" y="13275"/>
                  </a:lnTo>
                  <a:lnTo>
                    <a:pt x="10383" y="14633"/>
                  </a:lnTo>
                  <a:lnTo>
                    <a:pt x="10258" y="15983"/>
                  </a:lnTo>
                  <a:lnTo>
                    <a:pt x="10142" y="17315"/>
                  </a:lnTo>
                  <a:lnTo>
                    <a:pt x="10032" y="18629"/>
                  </a:lnTo>
                  <a:lnTo>
                    <a:pt x="9937" y="19908"/>
                  </a:lnTo>
                  <a:lnTo>
                    <a:pt x="9846" y="21151"/>
                  </a:lnTo>
                  <a:lnTo>
                    <a:pt x="9761" y="22360"/>
                  </a:lnTo>
                  <a:lnTo>
                    <a:pt x="9686" y="23524"/>
                  </a:lnTo>
                  <a:lnTo>
                    <a:pt x="9616" y="24644"/>
                  </a:lnTo>
                  <a:lnTo>
                    <a:pt x="9555" y="25711"/>
                  </a:lnTo>
                  <a:lnTo>
                    <a:pt x="9500" y="26726"/>
                  </a:lnTo>
                  <a:lnTo>
                    <a:pt x="9450" y="27670"/>
                  </a:lnTo>
                  <a:lnTo>
                    <a:pt x="9370" y="29363"/>
                  </a:lnTo>
                  <a:lnTo>
                    <a:pt x="9310" y="30739"/>
                  </a:lnTo>
                  <a:lnTo>
                    <a:pt x="9275" y="31780"/>
                  </a:lnTo>
                  <a:lnTo>
                    <a:pt x="9244" y="32653"/>
                  </a:lnTo>
                  <a:lnTo>
                    <a:pt x="9224" y="32529"/>
                  </a:lnTo>
                  <a:lnTo>
                    <a:pt x="9199" y="32388"/>
                  </a:lnTo>
                  <a:lnTo>
                    <a:pt x="9169" y="32256"/>
                  </a:lnTo>
                  <a:lnTo>
                    <a:pt x="9134" y="32106"/>
                  </a:lnTo>
                  <a:lnTo>
                    <a:pt x="9089" y="31956"/>
                  </a:lnTo>
                  <a:lnTo>
                    <a:pt x="9044" y="31806"/>
                  </a:lnTo>
                  <a:lnTo>
                    <a:pt x="8994" y="31647"/>
                  </a:lnTo>
                  <a:lnTo>
                    <a:pt x="8933" y="31480"/>
                  </a:lnTo>
                  <a:lnTo>
                    <a:pt x="8803" y="31145"/>
                  </a:lnTo>
                  <a:lnTo>
                    <a:pt x="8653" y="30783"/>
                  </a:lnTo>
                  <a:lnTo>
                    <a:pt x="8487" y="30404"/>
                  </a:lnTo>
                  <a:lnTo>
                    <a:pt x="8296" y="30007"/>
                  </a:lnTo>
                  <a:lnTo>
                    <a:pt x="8091" y="29601"/>
                  </a:lnTo>
                  <a:lnTo>
                    <a:pt x="7870" y="29169"/>
                  </a:lnTo>
                  <a:lnTo>
                    <a:pt x="7634" y="28737"/>
                  </a:lnTo>
                  <a:lnTo>
                    <a:pt x="7379" y="28278"/>
                  </a:lnTo>
                  <a:lnTo>
                    <a:pt x="7108" y="27811"/>
                  </a:lnTo>
                  <a:lnTo>
                    <a:pt x="6822" y="27334"/>
                  </a:lnTo>
                  <a:lnTo>
                    <a:pt x="6526" y="26840"/>
                  </a:lnTo>
                  <a:lnTo>
                    <a:pt x="6215" y="26338"/>
                  </a:lnTo>
                  <a:lnTo>
                    <a:pt x="5894" y="25826"/>
                  </a:lnTo>
                  <a:lnTo>
                    <a:pt x="5558" y="25306"/>
                  </a:lnTo>
                  <a:lnTo>
                    <a:pt x="5212" y="24777"/>
                  </a:lnTo>
                  <a:lnTo>
                    <a:pt x="4856" y="24238"/>
                  </a:lnTo>
                  <a:lnTo>
                    <a:pt x="4113" y="23136"/>
                  </a:lnTo>
                  <a:lnTo>
                    <a:pt x="3336" y="22016"/>
                  </a:lnTo>
                  <a:lnTo>
                    <a:pt x="2533" y="20869"/>
                  </a:lnTo>
                  <a:lnTo>
                    <a:pt x="1706" y="19714"/>
                  </a:lnTo>
                  <a:lnTo>
                    <a:pt x="858" y="18558"/>
                  </a:lnTo>
                  <a:lnTo>
                    <a:pt x="0" y="17394"/>
                  </a:lnTo>
                  <a:lnTo>
                    <a:pt x="10017" y="38571"/>
                  </a:lnTo>
                  <a:lnTo>
                    <a:pt x="10022" y="37610"/>
                  </a:lnTo>
                  <a:lnTo>
                    <a:pt x="10037" y="36463"/>
                  </a:lnTo>
                  <a:lnTo>
                    <a:pt x="10062" y="34937"/>
                  </a:lnTo>
                  <a:lnTo>
                    <a:pt x="10097" y="33050"/>
                  </a:lnTo>
                  <a:lnTo>
                    <a:pt x="10127" y="31991"/>
                  </a:lnTo>
                  <a:lnTo>
                    <a:pt x="10157" y="30854"/>
                  </a:lnTo>
                  <a:lnTo>
                    <a:pt x="10192" y="29645"/>
                  </a:lnTo>
                  <a:lnTo>
                    <a:pt x="10233" y="28384"/>
                  </a:lnTo>
                  <a:lnTo>
                    <a:pt x="10283" y="27052"/>
                  </a:lnTo>
                  <a:lnTo>
                    <a:pt x="10333" y="25667"/>
                  </a:lnTo>
                  <a:lnTo>
                    <a:pt x="10393" y="24238"/>
                  </a:lnTo>
                  <a:lnTo>
                    <a:pt x="10463" y="22757"/>
                  </a:lnTo>
                  <a:lnTo>
                    <a:pt x="10538" y="21240"/>
                  </a:lnTo>
                  <a:lnTo>
                    <a:pt x="10624" y="19687"/>
                  </a:lnTo>
                  <a:lnTo>
                    <a:pt x="10714" y="18100"/>
                  </a:lnTo>
                  <a:lnTo>
                    <a:pt x="10814" y="16494"/>
                  </a:lnTo>
                  <a:lnTo>
                    <a:pt x="10925" y="14863"/>
                  </a:lnTo>
                  <a:lnTo>
                    <a:pt x="11045" y="13213"/>
                  </a:lnTo>
                  <a:lnTo>
                    <a:pt x="11175" y="11546"/>
                  </a:lnTo>
                  <a:lnTo>
                    <a:pt x="11316" y="9879"/>
                  </a:lnTo>
                  <a:lnTo>
                    <a:pt x="11466" y="8212"/>
                  </a:lnTo>
                  <a:lnTo>
                    <a:pt x="11632" y="6545"/>
                  </a:lnTo>
                  <a:lnTo>
                    <a:pt x="11717" y="5716"/>
                  </a:lnTo>
                  <a:lnTo>
                    <a:pt x="11807" y="4887"/>
                  </a:lnTo>
                  <a:lnTo>
                    <a:pt x="11898" y="4067"/>
                  </a:lnTo>
                  <a:lnTo>
                    <a:pt x="11993" y="3238"/>
                  </a:lnTo>
                  <a:lnTo>
                    <a:pt x="12088" y="2426"/>
                  </a:lnTo>
                  <a:lnTo>
                    <a:pt x="12189" y="1615"/>
                  </a:lnTo>
                  <a:lnTo>
                    <a:pt x="12294" y="803"/>
                  </a:lnTo>
                  <a:lnTo>
                    <a:pt x="12404"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68441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7"/>
          <p:cNvSpPr txBox="1">
            <a:spLocks noGrp="1"/>
          </p:cNvSpPr>
          <p:nvPr>
            <p:ph type="title"/>
          </p:nvPr>
        </p:nvSpPr>
        <p:spPr>
          <a:xfrm>
            <a:off x="720000" y="3718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WPA TO THE RESCUE!</a:t>
            </a:r>
            <a:endParaRPr/>
          </a:p>
        </p:txBody>
      </p:sp>
      <p:sp>
        <p:nvSpPr>
          <p:cNvPr id="158" name="Google Shape;845;p51">
            <a:extLst>
              <a:ext uri="{FF2B5EF4-FFF2-40B4-BE49-F238E27FC236}">
                <a16:creationId xmlns:a16="http://schemas.microsoft.com/office/drawing/2014/main" id="{D09260F2-875A-3F4D-ABCC-28309072956C}"/>
              </a:ext>
            </a:extLst>
          </p:cNvPr>
          <p:cNvSpPr txBox="1">
            <a:spLocks noGrp="1"/>
          </p:cNvSpPr>
          <p:nvPr/>
        </p:nvSpPr>
        <p:spPr>
          <a:xfrm>
            <a:off x="1739654" y="3845774"/>
            <a:ext cx="2557800" cy="61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400"/>
              <a:buFont typeface="Carme"/>
              <a:buNone/>
              <a:defRPr sz="1600" b="0" i="0" u="none" strike="noStrike" cap="none">
                <a:solidFill>
                  <a:schemeClr val="accent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lvl="0" indent="0" algn="l" rtl="0">
              <a:spcBef>
                <a:spcPts val="0"/>
              </a:spcBef>
              <a:spcAft>
                <a:spcPts val="1600"/>
              </a:spcAft>
              <a:buNone/>
            </a:pPr>
            <a:r>
              <a:rPr lang="en" sz="1400"/>
              <a:t>IV collisions</a:t>
            </a:r>
            <a:endParaRPr sz="1400"/>
          </a:p>
        </p:txBody>
      </p:sp>
      <p:sp>
        <p:nvSpPr>
          <p:cNvPr id="159" name="Google Shape;847;p51">
            <a:extLst>
              <a:ext uri="{FF2B5EF4-FFF2-40B4-BE49-F238E27FC236}">
                <a16:creationId xmlns:a16="http://schemas.microsoft.com/office/drawing/2014/main" id="{40F004F3-6389-CE46-90D8-961D2C8F3B3E}"/>
              </a:ext>
            </a:extLst>
          </p:cNvPr>
          <p:cNvSpPr txBox="1">
            <a:spLocks noGrp="1"/>
          </p:cNvSpPr>
          <p:nvPr/>
        </p:nvSpPr>
        <p:spPr>
          <a:xfrm>
            <a:off x="1739637" y="1941599"/>
            <a:ext cx="274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aven Pro Black"/>
              <a:buNone/>
              <a:defRPr sz="2000" b="0" i="0" u="none" strike="noStrike" cap="none">
                <a:solidFill>
                  <a:schemeClr val="dk1"/>
                </a:solidFill>
                <a:latin typeface="Maven Pro Black"/>
                <a:ea typeface="Maven Pro Black"/>
                <a:cs typeface="Maven Pro Black"/>
                <a:sym typeface="Maven Pro Black"/>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sz="1800"/>
              <a:t>Replay attacks</a:t>
            </a:r>
            <a:endParaRPr sz="1800"/>
          </a:p>
        </p:txBody>
      </p:sp>
      <p:sp>
        <p:nvSpPr>
          <p:cNvPr id="160" name="Google Shape;848;p51">
            <a:extLst>
              <a:ext uri="{FF2B5EF4-FFF2-40B4-BE49-F238E27FC236}">
                <a16:creationId xmlns:a16="http://schemas.microsoft.com/office/drawing/2014/main" id="{3C305595-20EC-FA45-BF87-84C9300023F8}"/>
              </a:ext>
            </a:extLst>
          </p:cNvPr>
          <p:cNvSpPr txBox="1">
            <a:spLocks noGrp="1"/>
          </p:cNvSpPr>
          <p:nvPr/>
        </p:nvSpPr>
        <p:spPr>
          <a:xfrm>
            <a:off x="1739654" y="2412549"/>
            <a:ext cx="2557800" cy="61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4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lvl="0" indent="0" algn="l" rtl="0">
              <a:spcBef>
                <a:spcPts val="0"/>
              </a:spcBef>
              <a:spcAft>
                <a:spcPts val="1600"/>
              </a:spcAft>
              <a:buNone/>
            </a:pPr>
            <a:r>
              <a:rPr lang="en" sz="1400"/>
              <a:t>IVs can be used out of order</a:t>
            </a:r>
            <a:endParaRPr sz="1400"/>
          </a:p>
        </p:txBody>
      </p:sp>
      <p:sp>
        <p:nvSpPr>
          <p:cNvPr id="161" name="Google Shape;849;p51">
            <a:extLst>
              <a:ext uri="{FF2B5EF4-FFF2-40B4-BE49-F238E27FC236}">
                <a16:creationId xmlns:a16="http://schemas.microsoft.com/office/drawing/2014/main" id="{C7F053E6-6EC1-2640-82F6-6AC1A78BAA27}"/>
              </a:ext>
            </a:extLst>
          </p:cNvPr>
          <p:cNvSpPr txBox="1">
            <a:spLocks noGrp="1"/>
          </p:cNvSpPr>
          <p:nvPr/>
        </p:nvSpPr>
        <p:spPr>
          <a:xfrm>
            <a:off x="5591637" y="1941599"/>
            <a:ext cx="274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aven Pro Black"/>
              <a:buNone/>
              <a:defRPr sz="2000" b="0" i="0" u="none" strike="noStrike" cap="none">
                <a:solidFill>
                  <a:schemeClr val="accent2"/>
                </a:solidFill>
                <a:latin typeface="Maven Pro Black"/>
                <a:ea typeface="Maven Pro Black"/>
                <a:cs typeface="Maven Pro Black"/>
                <a:sym typeface="Maven Pro Black"/>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sz="1800"/>
              <a:t>Forgery attacks</a:t>
            </a:r>
            <a:endParaRPr sz="1800"/>
          </a:p>
        </p:txBody>
      </p:sp>
      <p:sp>
        <p:nvSpPr>
          <p:cNvPr id="162" name="Google Shape;850;p51">
            <a:extLst>
              <a:ext uri="{FF2B5EF4-FFF2-40B4-BE49-F238E27FC236}">
                <a16:creationId xmlns:a16="http://schemas.microsoft.com/office/drawing/2014/main" id="{C095F34E-7BA7-8845-A9CE-A70CC5621840}"/>
              </a:ext>
            </a:extLst>
          </p:cNvPr>
          <p:cNvSpPr txBox="1">
            <a:spLocks noGrp="1"/>
          </p:cNvSpPr>
          <p:nvPr/>
        </p:nvSpPr>
        <p:spPr>
          <a:xfrm>
            <a:off x="5591654" y="2412549"/>
            <a:ext cx="3003706" cy="61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400"/>
              <a:buFont typeface="Carme"/>
              <a:buNone/>
              <a:defRPr sz="1600" b="0" i="0" u="none" strike="noStrike" cap="none">
                <a:solidFill>
                  <a:schemeClr val="accent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lvl="0" indent="0" rtl="0">
              <a:spcBef>
                <a:spcPts val="0"/>
              </a:spcBef>
              <a:spcAft>
                <a:spcPts val="1600"/>
              </a:spcAft>
              <a:buNone/>
            </a:pPr>
            <a:r>
              <a:rPr lang="en" sz="1400"/>
              <a:t>ICV using 32-bit CRC is linear and can be manipulated</a:t>
            </a:r>
            <a:endParaRPr sz="1400"/>
          </a:p>
        </p:txBody>
      </p:sp>
      <p:sp>
        <p:nvSpPr>
          <p:cNvPr id="163" name="Google Shape;851;p51">
            <a:extLst>
              <a:ext uri="{FF2B5EF4-FFF2-40B4-BE49-F238E27FC236}">
                <a16:creationId xmlns:a16="http://schemas.microsoft.com/office/drawing/2014/main" id="{067FBD02-C91F-8041-8186-A2041C48627D}"/>
              </a:ext>
            </a:extLst>
          </p:cNvPr>
          <p:cNvSpPr txBox="1">
            <a:spLocks noGrp="1"/>
          </p:cNvSpPr>
          <p:nvPr/>
        </p:nvSpPr>
        <p:spPr>
          <a:xfrm>
            <a:off x="1739637" y="3373524"/>
            <a:ext cx="274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aven Pro Black"/>
              <a:buNone/>
              <a:defRPr sz="2000" b="0" i="0" u="none" strike="noStrike" cap="none">
                <a:solidFill>
                  <a:schemeClr val="accent2"/>
                </a:solidFill>
                <a:latin typeface="Maven Pro Black"/>
                <a:ea typeface="Maven Pro Black"/>
                <a:cs typeface="Maven Pro Black"/>
                <a:sym typeface="Maven Pro Black"/>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sz="1800"/>
              <a:t>Key collision attacks</a:t>
            </a:r>
            <a:endParaRPr sz="1800"/>
          </a:p>
        </p:txBody>
      </p:sp>
      <p:sp>
        <p:nvSpPr>
          <p:cNvPr id="164" name="Google Shape;852;p51">
            <a:extLst>
              <a:ext uri="{FF2B5EF4-FFF2-40B4-BE49-F238E27FC236}">
                <a16:creationId xmlns:a16="http://schemas.microsoft.com/office/drawing/2014/main" id="{805BF2AE-6EC6-DE4A-B9A4-C382D9D71D35}"/>
              </a:ext>
            </a:extLst>
          </p:cNvPr>
          <p:cNvSpPr txBox="1">
            <a:spLocks noGrp="1"/>
          </p:cNvSpPr>
          <p:nvPr/>
        </p:nvSpPr>
        <p:spPr>
          <a:xfrm>
            <a:off x="5591637" y="3373524"/>
            <a:ext cx="274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aven Pro Black"/>
              <a:buNone/>
              <a:defRPr sz="2000" b="0" i="0" u="none" strike="noStrike" cap="none">
                <a:solidFill>
                  <a:schemeClr val="dk1"/>
                </a:solidFill>
                <a:latin typeface="Maven Pro Black"/>
                <a:ea typeface="Maven Pro Black"/>
                <a:cs typeface="Maven Pro Black"/>
                <a:sym typeface="Maven Pro Black"/>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sz="1800"/>
              <a:t>Weak key attacks</a:t>
            </a:r>
            <a:endParaRPr sz="1800"/>
          </a:p>
        </p:txBody>
      </p:sp>
      <p:sp>
        <p:nvSpPr>
          <p:cNvPr id="165" name="Google Shape;853;p51">
            <a:extLst>
              <a:ext uri="{FF2B5EF4-FFF2-40B4-BE49-F238E27FC236}">
                <a16:creationId xmlns:a16="http://schemas.microsoft.com/office/drawing/2014/main" id="{1BB5F4D8-DCDA-924B-BA8F-5B969DC1A572}"/>
              </a:ext>
            </a:extLst>
          </p:cNvPr>
          <p:cNvSpPr txBox="1">
            <a:spLocks noGrp="1"/>
          </p:cNvSpPr>
          <p:nvPr/>
        </p:nvSpPr>
        <p:spPr>
          <a:xfrm>
            <a:off x="5591653" y="3845774"/>
            <a:ext cx="2749183" cy="61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4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lvl="0" indent="0" algn="l" rtl="0">
              <a:spcBef>
                <a:spcPts val="0"/>
              </a:spcBef>
              <a:spcAft>
                <a:spcPts val="1600"/>
              </a:spcAft>
              <a:buNone/>
            </a:pPr>
            <a:r>
              <a:rPr lang="en" sz="1400"/>
              <a:t>RC4 stream cipher is vulnerable to FMS attacks</a:t>
            </a:r>
            <a:endParaRPr sz="1400"/>
          </a:p>
        </p:txBody>
      </p:sp>
      <p:sp>
        <p:nvSpPr>
          <p:cNvPr id="166" name="Google Shape;854;p51">
            <a:extLst>
              <a:ext uri="{FF2B5EF4-FFF2-40B4-BE49-F238E27FC236}">
                <a16:creationId xmlns:a16="http://schemas.microsoft.com/office/drawing/2014/main" id="{04E1E72C-5842-C843-AC38-E928D7F2825A}"/>
              </a:ext>
            </a:extLst>
          </p:cNvPr>
          <p:cNvSpPr/>
          <p:nvPr/>
        </p:nvSpPr>
        <p:spPr>
          <a:xfrm>
            <a:off x="803163" y="2130211"/>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p>
        </p:txBody>
      </p:sp>
      <p:sp>
        <p:nvSpPr>
          <p:cNvPr id="167" name="Google Shape;855;p51">
            <a:extLst>
              <a:ext uri="{FF2B5EF4-FFF2-40B4-BE49-F238E27FC236}">
                <a16:creationId xmlns:a16="http://schemas.microsoft.com/office/drawing/2014/main" id="{E1D65E70-4F2E-3F47-A705-A8EA9DE790CA}"/>
              </a:ext>
            </a:extLst>
          </p:cNvPr>
          <p:cNvSpPr/>
          <p:nvPr/>
        </p:nvSpPr>
        <p:spPr>
          <a:xfrm>
            <a:off x="4650913" y="2130211"/>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p>
        </p:txBody>
      </p:sp>
      <p:sp>
        <p:nvSpPr>
          <p:cNvPr id="168" name="Google Shape;856;p51">
            <a:extLst>
              <a:ext uri="{FF2B5EF4-FFF2-40B4-BE49-F238E27FC236}">
                <a16:creationId xmlns:a16="http://schemas.microsoft.com/office/drawing/2014/main" id="{D2AD3E4D-655E-F74C-A3DF-280EBE1E7212}"/>
              </a:ext>
            </a:extLst>
          </p:cNvPr>
          <p:cNvSpPr/>
          <p:nvPr/>
        </p:nvSpPr>
        <p:spPr>
          <a:xfrm>
            <a:off x="803163" y="3563623"/>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p>
        </p:txBody>
      </p:sp>
      <p:sp>
        <p:nvSpPr>
          <p:cNvPr id="169" name="Google Shape;857;p51">
            <a:extLst>
              <a:ext uri="{FF2B5EF4-FFF2-40B4-BE49-F238E27FC236}">
                <a16:creationId xmlns:a16="http://schemas.microsoft.com/office/drawing/2014/main" id="{4DFBDC14-A218-3E4C-8DA3-57AA0A67F567}"/>
              </a:ext>
            </a:extLst>
          </p:cNvPr>
          <p:cNvSpPr/>
          <p:nvPr/>
        </p:nvSpPr>
        <p:spPr>
          <a:xfrm>
            <a:off x="4650913" y="3563623"/>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200"/>
          </a:p>
        </p:txBody>
      </p:sp>
      <p:grpSp>
        <p:nvGrpSpPr>
          <p:cNvPr id="239" name="Google Shape;16025;p80">
            <a:extLst>
              <a:ext uri="{FF2B5EF4-FFF2-40B4-BE49-F238E27FC236}">
                <a16:creationId xmlns:a16="http://schemas.microsoft.com/office/drawing/2014/main" id="{DD2BAA21-2751-334F-A891-225E4C708431}"/>
              </a:ext>
            </a:extLst>
          </p:cNvPr>
          <p:cNvGrpSpPr/>
          <p:nvPr/>
        </p:nvGrpSpPr>
        <p:grpSpPr>
          <a:xfrm>
            <a:off x="1094688" y="2329342"/>
            <a:ext cx="375941" cy="363500"/>
            <a:chOff x="4187027" y="1499946"/>
            <a:chExt cx="375941" cy="363500"/>
          </a:xfrm>
        </p:grpSpPr>
        <p:sp>
          <p:nvSpPr>
            <p:cNvPr id="240" name="Google Shape;16026;p80">
              <a:extLst>
                <a:ext uri="{FF2B5EF4-FFF2-40B4-BE49-F238E27FC236}">
                  <a16:creationId xmlns:a16="http://schemas.microsoft.com/office/drawing/2014/main" id="{91A91377-B685-2C4C-8ED0-08393B9B82DD}"/>
                </a:ext>
              </a:extLst>
            </p:cNvPr>
            <p:cNvSpPr/>
            <p:nvPr/>
          </p:nvSpPr>
          <p:spPr>
            <a:xfrm>
              <a:off x="4187027" y="1505281"/>
              <a:ext cx="375941" cy="352855"/>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1" name="Google Shape;16027;p80">
              <a:extLst>
                <a:ext uri="{FF2B5EF4-FFF2-40B4-BE49-F238E27FC236}">
                  <a16:creationId xmlns:a16="http://schemas.microsoft.com/office/drawing/2014/main" id="{FFF6118E-A67C-E54C-93DD-E3B7E2DE3211}"/>
                </a:ext>
              </a:extLst>
            </p:cNvPr>
            <p:cNvSpPr/>
            <p:nvPr/>
          </p:nvSpPr>
          <p:spPr>
            <a:xfrm>
              <a:off x="4367893" y="1555644"/>
              <a:ext cx="195076" cy="302492"/>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2" name="Google Shape;16028;p80">
              <a:extLst>
                <a:ext uri="{FF2B5EF4-FFF2-40B4-BE49-F238E27FC236}">
                  <a16:creationId xmlns:a16="http://schemas.microsoft.com/office/drawing/2014/main" id="{5CDBF40B-94EE-6849-8DB9-4205E7D15D0D}"/>
                </a:ext>
              </a:extLst>
            </p:cNvPr>
            <p:cNvSpPr/>
            <p:nvPr/>
          </p:nvSpPr>
          <p:spPr>
            <a:xfrm>
              <a:off x="4224845" y="1540080"/>
              <a:ext cx="300305" cy="28180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3" name="Google Shape;16029;p80">
              <a:extLst>
                <a:ext uri="{FF2B5EF4-FFF2-40B4-BE49-F238E27FC236}">
                  <a16:creationId xmlns:a16="http://schemas.microsoft.com/office/drawing/2014/main" id="{2B656D09-9DF5-AE44-9D40-65AF39C2E582}"/>
                </a:ext>
              </a:extLst>
            </p:cNvPr>
            <p:cNvSpPr/>
            <p:nvPr/>
          </p:nvSpPr>
          <p:spPr>
            <a:xfrm>
              <a:off x="4367893" y="1579902"/>
              <a:ext cx="157258" cy="241978"/>
            </a:xfrm>
            <a:custGeom>
              <a:avLst/>
              <a:gdLst/>
              <a:ahLst/>
              <a:cxnLst/>
              <a:rect l="l" t="t" r="r" b="b"/>
              <a:pathLst>
                <a:path w="6042" h="9297" extrusionOk="0">
                  <a:moveTo>
                    <a:pt x="4328" y="1"/>
                  </a:moveTo>
                  <a:lnTo>
                    <a:pt x="4328" y="1"/>
                  </a:lnTo>
                  <a:cubicBezTo>
                    <a:pt x="4332" y="11"/>
                    <a:pt x="4339" y="25"/>
                    <a:pt x="4342" y="36"/>
                  </a:cubicBezTo>
                  <a:cubicBezTo>
                    <a:pt x="4342" y="36"/>
                    <a:pt x="5458" y="7143"/>
                    <a:pt x="0" y="9198"/>
                  </a:cubicBezTo>
                  <a:cubicBezTo>
                    <a:pt x="88" y="9233"/>
                    <a:pt x="176" y="9265"/>
                    <a:pt x="271" y="9296"/>
                  </a:cubicBezTo>
                  <a:cubicBezTo>
                    <a:pt x="6042" y="7379"/>
                    <a:pt x="4888" y="36"/>
                    <a:pt x="4888" y="36"/>
                  </a:cubicBezTo>
                  <a:cubicBezTo>
                    <a:pt x="4701" y="36"/>
                    <a:pt x="4515" y="22"/>
                    <a:pt x="4328" y="1"/>
                  </a:cubicBezTo>
                  <a:close/>
                </a:path>
              </a:pathLst>
            </a:custGeom>
            <a:solidFill>
              <a:srgbClr val="9D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4" name="Google Shape;16030;p80">
              <a:extLst>
                <a:ext uri="{FF2B5EF4-FFF2-40B4-BE49-F238E27FC236}">
                  <a16:creationId xmlns:a16="http://schemas.microsoft.com/office/drawing/2014/main" id="{C8372EC3-3E8D-8848-99F0-05DC6856F6A1}"/>
                </a:ext>
              </a:extLst>
            </p:cNvPr>
            <p:cNvSpPr/>
            <p:nvPr/>
          </p:nvSpPr>
          <p:spPr>
            <a:xfrm>
              <a:off x="4346836" y="1591614"/>
              <a:ext cx="56350" cy="80529"/>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rgbClr val="B6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5" name="Google Shape;16031;p80">
              <a:extLst>
                <a:ext uri="{FF2B5EF4-FFF2-40B4-BE49-F238E27FC236}">
                  <a16:creationId xmlns:a16="http://schemas.microsoft.com/office/drawing/2014/main" id="{17923A88-A87F-D946-8AC3-D42A6391E6B0}"/>
                </a:ext>
              </a:extLst>
            </p:cNvPr>
            <p:cNvSpPr/>
            <p:nvPr/>
          </p:nvSpPr>
          <p:spPr>
            <a:xfrm>
              <a:off x="4367893" y="1591614"/>
              <a:ext cx="35293" cy="80529"/>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6" name="Google Shape;16032;p80">
              <a:extLst>
                <a:ext uri="{FF2B5EF4-FFF2-40B4-BE49-F238E27FC236}">
                  <a16:creationId xmlns:a16="http://schemas.microsoft.com/office/drawing/2014/main" id="{1AAA69DE-E839-814B-80B0-873112B2051C}"/>
                </a:ext>
              </a:extLst>
            </p:cNvPr>
            <p:cNvSpPr/>
            <p:nvPr/>
          </p:nvSpPr>
          <p:spPr>
            <a:xfrm>
              <a:off x="4316072" y="1672117"/>
              <a:ext cx="117774" cy="75844"/>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7" name="Google Shape;16033;p80">
              <a:extLst>
                <a:ext uri="{FF2B5EF4-FFF2-40B4-BE49-F238E27FC236}">
                  <a16:creationId xmlns:a16="http://schemas.microsoft.com/office/drawing/2014/main" id="{8E42704F-FB20-D54B-BF1F-9961F9C8E74E}"/>
                </a:ext>
              </a:extLst>
            </p:cNvPr>
            <p:cNvSpPr/>
            <p:nvPr/>
          </p:nvSpPr>
          <p:spPr>
            <a:xfrm>
              <a:off x="4367893" y="1672117"/>
              <a:ext cx="65954" cy="75844"/>
            </a:xfrm>
            <a:custGeom>
              <a:avLst/>
              <a:gdLst/>
              <a:ahLst/>
              <a:cxnLst/>
              <a:rect l="l" t="t" r="r" b="b"/>
              <a:pathLst>
                <a:path w="2534" h="2914" extrusionOk="0">
                  <a:moveTo>
                    <a:pt x="271" y="1"/>
                  </a:moveTo>
                  <a:cubicBezTo>
                    <a:pt x="180" y="1"/>
                    <a:pt x="88" y="8"/>
                    <a:pt x="0" y="22"/>
                  </a:cubicBezTo>
                  <a:cubicBezTo>
                    <a:pt x="1077" y="170"/>
                    <a:pt x="1988" y="1084"/>
                    <a:pt x="1988" y="2189"/>
                  </a:cubicBezTo>
                  <a:lnTo>
                    <a:pt x="1988" y="2914"/>
                  </a:lnTo>
                  <a:lnTo>
                    <a:pt x="2534" y="2914"/>
                  </a:lnTo>
                  <a:lnTo>
                    <a:pt x="2534" y="2189"/>
                  </a:lnTo>
                  <a:cubicBezTo>
                    <a:pt x="2534" y="996"/>
                    <a:pt x="1468" y="15"/>
                    <a:pt x="271"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8" name="Google Shape;16034;p80">
              <a:extLst>
                <a:ext uri="{FF2B5EF4-FFF2-40B4-BE49-F238E27FC236}">
                  <a16:creationId xmlns:a16="http://schemas.microsoft.com/office/drawing/2014/main" id="{7F17D5AD-329E-0744-8C5D-495B9987EB59}"/>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9" name="Google Shape;16035;p80">
              <a:extLst>
                <a:ext uri="{FF2B5EF4-FFF2-40B4-BE49-F238E27FC236}">
                  <a16:creationId xmlns:a16="http://schemas.microsoft.com/office/drawing/2014/main" id="{1F36D872-2B20-3341-90FF-3B71F72E5675}"/>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0" name="Google Shape;16036;p80">
              <a:extLst>
                <a:ext uri="{FF2B5EF4-FFF2-40B4-BE49-F238E27FC236}">
                  <a16:creationId xmlns:a16="http://schemas.microsoft.com/office/drawing/2014/main" id="{581207B9-B6EE-5E40-9634-2D552B9EE500}"/>
                </a:ext>
              </a:extLst>
            </p:cNvPr>
            <p:cNvSpPr/>
            <p:nvPr/>
          </p:nvSpPr>
          <p:spPr>
            <a:xfrm>
              <a:off x="4371016" y="1672300"/>
              <a:ext cx="18245" cy="16527"/>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1" name="Google Shape;16037;p80">
              <a:extLst>
                <a:ext uri="{FF2B5EF4-FFF2-40B4-BE49-F238E27FC236}">
                  <a16:creationId xmlns:a16="http://schemas.microsoft.com/office/drawing/2014/main" id="{FE3C8EB3-BAA7-5941-B468-94F84D82B37A}"/>
                </a:ext>
              </a:extLst>
            </p:cNvPr>
            <p:cNvSpPr/>
            <p:nvPr/>
          </p:nvSpPr>
          <p:spPr>
            <a:xfrm>
              <a:off x="4360371" y="1688801"/>
              <a:ext cx="29255" cy="47370"/>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2" name="Google Shape;16038;p80">
              <a:extLst>
                <a:ext uri="{FF2B5EF4-FFF2-40B4-BE49-F238E27FC236}">
                  <a16:creationId xmlns:a16="http://schemas.microsoft.com/office/drawing/2014/main" id="{2528BBA8-E383-EA49-AE64-FD04F840678D}"/>
                </a:ext>
              </a:extLst>
            </p:cNvPr>
            <p:cNvSpPr/>
            <p:nvPr/>
          </p:nvSpPr>
          <p:spPr>
            <a:xfrm>
              <a:off x="4369636" y="1688801"/>
              <a:ext cx="19989" cy="47370"/>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3" name="Google Shape;16039;p80">
              <a:extLst>
                <a:ext uri="{FF2B5EF4-FFF2-40B4-BE49-F238E27FC236}">
                  <a16:creationId xmlns:a16="http://schemas.microsoft.com/office/drawing/2014/main" id="{477328D8-5444-0640-9C1C-E275378D4992}"/>
                </a:ext>
              </a:extLst>
            </p:cNvPr>
            <p:cNvSpPr/>
            <p:nvPr/>
          </p:nvSpPr>
          <p:spPr>
            <a:xfrm>
              <a:off x="4310736" y="1586955"/>
              <a:ext cx="128524" cy="166342"/>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4" name="Google Shape;16040;p80">
              <a:extLst>
                <a:ext uri="{FF2B5EF4-FFF2-40B4-BE49-F238E27FC236}">
                  <a16:creationId xmlns:a16="http://schemas.microsoft.com/office/drawing/2014/main" id="{68088BF8-99AC-B347-9BCA-FE40BBB74A13}"/>
                </a:ext>
              </a:extLst>
            </p:cNvPr>
            <p:cNvSpPr/>
            <p:nvPr/>
          </p:nvSpPr>
          <p:spPr>
            <a:xfrm>
              <a:off x="4246917" y="1534666"/>
              <a:ext cx="261290" cy="157024"/>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5" name="Google Shape;16041;p80">
              <a:extLst>
                <a:ext uri="{FF2B5EF4-FFF2-40B4-BE49-F238E27FC236}">
                  <a16:creationId xmlns:a16="http://schemas.microsoft.com/office/drawing/2014/main" id="{D255DC2E-6900-1E48-92B4-07D6F656F6B2}"/>
                </a:ext>
              </a:extLst>
            </p:cNvPr>
            <p:cNvSpPr/>
            <p:nvPr/>
          </p:nvSpPr>
          <p:spPr>
            <a:xfrm>
              <a:off x="4247593" y="1635445"/>
              <a:ext cx="244398" cy="191745"/>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6" name="Google Shape;16042;p80">
              <a:extLst>
                <a:ext uri="{FF2B5EF4-FFF2-40B4-BE49-F238E27FC236}">
                  <a16:creationId xmlns:a16="http://schemas.microsoft.com/office/drawing/2014/main" id="{655AA6BD-82CD-594B-B641-B6F047D87B4C}"/>
                </a:ext>
              </a:extLst>
            </p:cNvPr>
            <p:cNvSpPr/>
            <p:nvPr/>
          </p:nvSpPr>
          <p:spPr>
            <a:xfrm>
              <a:off x="4209932" y="1499946"/>
              <a:ext cx="330159" cy="363500"/>
            </a:xfrm>
            <a:custGeom>
              <a:avLst/>
              <a:gdLst/>
              <a:ahLst/>
              <a:cxnLst/>
              <a:rect l="l" t="t" r="r" b="b"/>
              <a:pathLst>
                <a:path w="12685" h="13966" extrusionOk="0">
                  <a:moveTo>
                    <a:pt x="6340" y="444"/>
                  </a:moveTo>
                  <a:cubicBezTo>
                    <a:pt x="6942" y="789"/>
                    <a:pt x="7565" y="1099"/>
                    <a:pt x="8205" y="1377"/>
                  </a:cubicBezTo>
                  <a:cubicBezTo>
                    <a:pt x="9644" y="2003"/>
                    <a:pt x="10900" y="2337"/>
                    <a:pt x="11938" y="2372"/>
                  </a:cubicBezTo>
                  <a:cubicBezTo>
                    <a:pt x="12009" y="2942"/>
                    <a:pt x="12185" y="4888"/>
                    <a:pt x="11738" y="7020"/>
                  </a:cubicBezTo>
                  <a:cubicBezTo>
                    <a:pt x="11432" y="8502"/>
                    <a:pt x="10886" y="9779"/>
                    <a:pt x="10126" y="10817"/>
                  </a:cubicBezTo>
                  <a:cubicBezTo>
                    <a:pt x="9190" y="12090"/>
                    <a:pt x="7917" y="13009"/>
                    <a:pt x="6340" y="13544"/>
                  </a:cubicBezTo>
                  <a:cubicBezTo>
                    <a:pt x="4768" y="13009"/>
                    <a:pt x="3494" y="12094"/>
                    <a:pt x="2558" y="10820"/>
                  </a:cubicBezTo>
                  <a:cubicBezTo>
                    <a:pt x="1798" y="9786"/>
                    <a:pt x="1253" y="8512"/>
                    <a:pt x="947" y="7034"/>
                  </a:cubicBezTo>
                  <a:cubicBezTo>
                    <a:pt x="496" y="4899"/>
                    <a:pt x="672" y="2942"/>
                    <a:pt x="742" y="2372"/>
                  </a:cubicBezTo>
                  <a:cubicBezTo>
                    <a:pt x="1777" y="2337"/>
                    <a:pt x="3033" y="2003"/>
                    <a:pt x="4476" y="1377"/>
                  </a:cubicBezTo>
                  <a:cubicBezTo>
                    <a:pt x="5112" y="1099"/>
                    <a:pt x="5735" y="789"/>
                    <a:pt x="6340" y="444"/>
                  </a:cubicBezTo>
                  <a:close/>
                  <a:moveTo>
                    <a:pt x="6340" y="0"/>
                  </a:moveTo>
                  <a:cubicBezTo>
                    <a:pt x="6303" y="0"/>
                    <a:pt x="6267" y="10"/>
                    <a:pt x="6235" y="29"/>
                  </a:cubicBezTo>
                  <a:cubicBezTo>
                    <a:pt x="6203" y="50"/>
                    <a:pt x="2991" y="1964"/>
                    <a:pt x="563" y="1964"/>
                  </a:cubicBezTo>
                  <a:cubicBezTo>
                    <a:pt x="461" y="1964"/>
                    <a:pt x="373" y="2035"/>
                    <a:pt x="359" y="2137"/>
                  </a:cubicBezTo>
                  <a:cubicBezTo>
                    <a:pt x="345" y="2232"/>
                    <a:pt x="0" y="4501"/>
                    <a:pt x="542" y="7105"/>
                  </a:cubicBezTo>
                  <a:cubicBezTo>
                    <a:pt x="862" y="8646"/>
                    <a:pt x="1429" y="9972"/>
                    <a:pt x="2224" y="11056"/>
                  </a:cubicBezTo>
                  <a:cubicBezTo>
                    <a:pt x="3223" y="12421"/>
                    <a:pt x="4588" y="13396"/>
                    <a:pt x="6277" y="13955"/>
                  </a:cubicBezTo>
                  <a:cubicBezTo>
                    <a:pt x="6296" y="13962"/>
                    <a:pt x="6318" y="13966"/>
                    <a:pt x="6339" y="13966"/>
                  </a:cubicBezTo>
                  <a:cubicBezTo>
                    <a:pt x="6361" y="13966"/>
                    <a:pt x="6383" y="13962"/>
                    <a:pt x="6404" y="13955"/>
                  </a:cubicBezTo>
                  <a:cubicBezTo>
                    <a:pt x="8093" y="13396"/>
                    <a:pt x="9458" y="12418"/>
                    <a:pt x="10457" y="11056"/>
                  </a:cubicBezTo>
                  <a:cubicBezTo>
                    <a:pt x="11252" y="9972"/>
                    <a:pt x="11819" y="8642"/>
                    <a:pt x="12139" y="7105"/>
                  </a:cubicBezTo>
                  <a:cubicBezTo>
                    <a:pt x="12684" y="4501"/>
                    <a:pt x="12336" y="2232"/>
                    <a:pt x="12322" y="2137"/>
                  </a:cubicBezTo>
                  <a:cubicBezTo>
                    <a:pt x="12308" y="2035"/>
                    <a:pt x="12220" y="1964"/>
                    <a:pt x="12121" y="1964"/>
                  </a:cubicBezTo>
                  <a:cubicBezTo>
                    <a:pt x="9694" y="1964"/>
                    <a:pt x="6478" y="50"/>
                    <a:pt x="6446" y="29"/>
                  </a:cubicBezTo>
                  <a:cubicBezTo>
                    <a:pt x="6414" y="10"/>
                    <a:pt x="6377" y="0"/>
                    <a:pt x="6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257" name="Google Shape;16025;p80">
            <a:extLst>
              <a:ext uri="{FF2B5EF4-FFF2-40B4-BE49-F238E27FC236}">
                <a16:creationId xmlns:a16="http://schemas.microsoft.com/office/drawing/2014/main" id="{41CD98BF-6621-5044-98D5-25580395AFD2}"/>
              </a:ext>
            </a:extLst>
          </p:cNvPr>
          <p:cNvGrpSpPr/>
          <p:nvPr/>
        </p:nvGrpSpPr>
        <p:grpSpPr>
          <a:xfrm>
            <a:off x="1114410" y="3788699"/>
            <a:ext cx="375941" cy="363500"/>
            <a:chOff x="4187027" y="1499946"/>
            <a:chExt cx="375941" cy="363500"/>
          </a:xfrm>
        </p:grpSpPr>
        <p:sp>
          <p:nvSpPr>
            <p:cNvPr id="258" name="Google Shape;16026;p80">
              <a:extLst>
                <a:ext uri="{FF2B5EF4-FFF2-40B4-BE49-F238E27FC236}">
                  <a16:creationId xmlns:a16="http://schemas.microsoft.com/office/drawing/2014/main" id="{27B06137-D127-084B-BAEB-D159AD1474CC}"/>
                </a:ext>
              </a:extLst>
            </p:cNvPr>
            <p:cNvSpPr/>
            <p:nvPr/>
          </p:nvSpPr>
          <p:spPr>
            <a:xfrm>
              <a:off x="4187027" y="1505281"/>
              <a:ext cx="375941" cy="352855"/>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9" name="Google Shape;16027;p80">
              <a:extLst>
                <a:ext uri="{FF2B5EF4-FFF2-40B4-BE49-F238E27FC236}">
                  <a16:creationId xmlns:a16="http://schemas.microsoft.com/office/drawing/2014/main" id="{037B0EBB-4975-1F4B-96F8-923D2953B5E0}"/>
                </a:ext>
              </a:extLst>
            </p:cNvPr>
            <p:cNvSpPr/>
            <p:nvPr/>
          </p:nvSpPr>
          <p:spPr>
            <a:xfrm>
              <a:off x="4367893" y="1555644"/>
              <a:ext cx="195076" cy="302492"/>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0" name="Google Shape;16028;p80">
              <a:extLst>
                <a:ext uri="{FF2B5EF4-FFF2-40B4-BE49-F238E27FC236}">
                  <a16:creationId xmlns:a16="http://schemas.microsoft.com/office/drawing/2014/main" id="{BF691518-6419-EF44-9AB5-91300892556C}"/>
                </a:ext>
              </a:extLst>
            </p:cNvPr>
            <p:cNvSpPr/>
            <p:nvPr/>
          </p:nvSpPr>
          <p:spPr>
            <a:xfrm>
              <a:off x="4224845" y="1540080"/>
              <a:ext cx="300305" cy="28180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1" name="Google Shape;16029;p80">
              <a:extLst>
                <a:ext uri="{FF2B5EF4-FFF2-40B4-BE49-F238E27FC236}">
                  <a16:creationId xmlns:a16="http://schemas.microsoft.com/office/drawing/2014/main" id="{0B3889AB-7879-9D45-9AA2-D6F9765BFCCC}"/>
                </a:ext>
              </a:extLst>
            </p:cNvPr>
            <p:cNvSpPr/>
            <p:nvPr/>
          </p:nvSpPr>
          <p:spPr>
            <a:xfrm>
              <a:off x="4367893" y="1579902"/>
              <a:ext cx="157258" cy="241978"/>
            </a:xfrm>
            <a:custGeom>
              <a:avLst/>
              <a:gdLst/>
              <a:ahLst/>
              <a:cxnLst/>
              <a:rect l="l" t="t" r="r" b="b"/>
              <a:pathLst>
                <a:path w="6042" h="9297" extrusionOk="0">
                  <a:moveTo>
                    <a:pt x="4328" y="1"/>
                  </a:moveTo>
                  <a:lnTo>
                    <a:pt x="4328" y="1"/>
                  </a:lnTo>
                  <a:cubicBezTo>
                    <a:pt x="4332" y="11"/>
                    <a:pt x="4339" y="25"/>
                    <a:pt x="4342" y="36"/>
                  </a:cubicBezTo>
                  <a:cubicBezTo>
                    <a:pt x="4342" y="36"/>
                    <a:pt x="5458" y="7143"/>
                    <a:pt x="0" y="9198"/>
                  </a:cubicBezTo>
                  <a:cubicBezTo>
                    <a:pt x="88" y="9233"/>
                    <a:pt x="176" y="9265"/>
                    <a:pt x="271" y="9296"/>
                  </a:cubicBezTo>
                  <a:cubicBezTo>
                    <a:pt x="6042" y="7379"/>
                    <a:pt x="4888" y="36"/>
                    <a:pt x="4888" y="36"/>
                  </a:cubicBezTo>
                  <a:cubicBezTo>
                    <a:pt x="4701" y="36"/>
                    <a:pt x="4515" y="22"/>
                    <a:pt x="4328" y="1"/>
                  </a:cubicBezTo>
                  <a:close/>
                </a:path>
              </a:pathLst>
            </a:custGeom>
            <a:solidFill>
              <a:srgbClr val="9D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2" name="Google Shape;16030;p80">
              <a:extLst>
                <a:ext uri="{FF2B5EF4-FFF2-40B4-BE49-F238E27FC236}">
                  <a16:creationId xmlns:a16="http://schemas.microsoft.com/office/drawing/2014/main" id="{339E77DD-CBF8-5F41-81E1-747C06249185}"/>
                </a:ext>
              </a:extLst>
            </p:cNvPr>
            <p:cNvSpPr/>
            <p:nvPr/>
          </p:nvSpPr>
          <p:spPr>
            <a:xfrm>
              <a:off x="4346836" y="1591614"/>
              <a:ext cx="56350" cy="80529"/>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rgbClr val="B6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3" name="Google Shape;16031;p80">
              <a:extLst>
                <a:ext uri="{FF2B5EF4-FFF2-40B4-BE49-F238E27FC236}">
                  <a16:creationId xmlns:a16="http://schemas.microsoft.com/office/drawing/2014/main" id="{882DD4CB-19D8-6346-A6FC-470AA891AD4A}"/>
                </a:ext>
              </a:extLst>
            </p:cNvPr>
            <p:cNvSpPr/>
            <p:nvPr/>
          </p:nvSpPr>
          <p:spPr>
            <a:xfrm>
              <a:off x="4367893" y="1591614"/>
              <a:ext cx="35293" cy="80529"/>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4" name="Google Shape;16032;p80">
              <a:extLst>
                <a:ext uri="{FF2B5EF4-FFF2-40B4-BE49-F238E27FC236}">
                  <a16:creationId xmlns:a16="http://schemas.microsoft.com/office/drawing/2014/main" id="{F8711629-72B1-3041-9BE3-0747A03AC800}"/>
                </a:ext>
              </a:extLst>
            </p:cNvPr>
            <p:cNvSpPr/>
            <p:nvPr/>
          </p:nvSpPr>
          <p:spPr>
            <a:xfrm>
              <a:off x="4316072" y="1672117"/>
              <a:ext cx="117774" cy="75844"/>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5" name="Google Shape;16033;p80">
              <a:extLst>
                <a:ext uri="{FF2B5EF4-FFF2-40B4-BE49-F238E27FC236}">
                  <a16:creationId xmlns:a16="http://schemas.microsoft.com/office/drawing/2014/main" id="{5F7C42AA-E39B-AD48-A1C3-7F8AAAB8E39D}"/>
                </a:ext>
              </a:extLst>
            </p:cNvPr>
            <p:cNvSpPr/>
            <p:nvPr/>
          </p:nvSpPr>
          <p:spPr>
            <a:xfrm>
              <a:off x="4367893" y="1672117"/>
              <a:ext cx="65954" cy="75844"/>
            </a:xfrm>
            <a:custGeom>
              <a:avLst/>
              <a:gdLst/>
              <a:ahLst/>
              <a:cxnLst/>
              <a:rect l="l" t="t" r="r" b="b"/>
              <a:pathLst>
                <a:path w="2534" h="2914" extrusionOk="0">
                  <a:moveTo>
                    <a:pt x="271" y="1"/>
                  </a:moveTo>
                  <a:cubicBezTo>
                    <a:pt x="180" y="1"/>
                    <a:pt x="88" y="8"/>
                    <a:pt x="0" y="22"/>
                  </a:cubicBezTo>
                  <a:cubicBezTo>
                    <a:pt x="1077" y="170"/>
                    <a:pt x="1988" y="1084"/>
                    <a:pt x="1988" y="2189"/>
                  </a:cubicBezTo>
                  <a:lnTo>
                    <a:pt x="1988" y="2914"/>
                  </a:lnTo>
                  <a:lnTo>
                    <a:pt x="2534" y="2914"/>
                  </a:lnTo>
                  <a:lnTo>
                    <a:pt x="2534" y="2189"/>
                  </a:lnTo>
                  <a:cubicBezTo>
                    <a:pt x="2534" y="996"/>
                    <a:pt x="1468" y="15"/>
                    <a:pt x="271"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6" name="Google Shape;16034;p80">
              <a:extLst>
                <a:ext uri="{FF2B5EF4-FFF2-40B4-BE49-F238E27FC236}">
                  <a16:creationId xmlns:a16="http://schemas.microsoft.com/office/drawing/2014/main" id="{F3562E1C-AC75-8546-AEB5-83C53F728C86}"/>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7" name="Google Shape;16035;p80">
              <a:extLst>
                <a:ext uri="{FF2B5EF4-FFF2-40B4-BE49-F238E27FC236}">
                  <a16:creationId xmlns:a16="http://schemas.microsoft.com/office/drawing/2014/main" id="{E4B67C73-454C-4440-8392-52C9CADAB8A2}"/>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8" name="Google Shape;16036;p80">
              <a:extLst>
                <a:ext uri="{FF2B5EF4-FFF2-40B4-BE49-F238E27FC236}">
                  <a16:creationId xmlns:a16="http://schemas.microsoft.com/office/drawing/2014/main" id="{2045CF77-2074-BF4B-B132-4FBD64B029F0}"/>
                </a:ext>
              </a:extLst>
            </p:cNvPr>
            <p:cNvSpPr/>
            <p:nvPr/>
          </p:nvSpPr>
          <p:spPr>
            <a:xfrm>
              <a:off x="4371016" y="1672300"/>
              <a:ext cx="18245" cy="16527"/>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69" name="Google Shape;16037;p80">
              <a:extLst>
                <a:ext uri="{FF2B5EF4-FFF2-40B4-BE49-F238E27FC236}">
                  <a16:creationId xmlns:a16="http://schemas.microsoft.com/office/drawing/2014/main" id="{B7CBF8CD-EBA0-D840-89CC-0F8895028A14}"/>
                </a:ext>
              </a:extLst>
            </p:cNvPr>
            <p:cNvSpPr/>
            <p:nvPr/>
          </p:nvSpPr>
          <p:spPr>
            <a:xfrm>
              <a:off x="4360371" y="1688801"/>
              <a:ext cx="29255" cy="47370"/>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0" name="Google Shape;16038;p80">
              <a:extLst>
                <a:ext uri="{FF2B5EF4-FFF2-40B4-BE49-F238E27FC236}">
                  <a16:creationId xmlns:a16="http://schemas.microsoft.com/office/drawing/2014/main" id="{8DAFDD41-8FD3-E440-802F-1611160CC5B9}"/>
                </a:ext>
              </a:extLst>
            </p:cNvPr>
            <p:cNvSpPr/>
            <p:nvPr/>
          </p:nvSpPr>
          <p:spPr>
            <a:xfrm>
              <a:off x="4369636" y="1688801"/>
              <a:ext cx="19989" cy="47370"/>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1" name="Google Shape;16039;p80">
              <a:extLst>
                <a:ext uri="{FF2B5EF4-FFF2-40B4-BE49-F238E27FC236}">
                  <a16:creationId xmlns:a16="http://schemas.microsoft.com/office/drawing/2014/main" id="{FFDAEE63-3E3B-F64D-816F-3D4BE8F67699}"/>
                </a:ext>
              </a:extLst>
            </p:cNvPr>
            <p:cNvSpPr/>
            <p:nvPr/>
          </p:nvSpPr>
          <p:spPr>
            <a:xfrm>
              <a:off x="4310736" y="1586955"/>
              <a:ext cx="128524" cy="166342"/>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2" name="Google Shape;16040;p80">
              <a:extLst>
                <a:ext uri="{FF2B5EF4-FFF2-40B4-BE49-F238E27FC236}">
                  <a16:creationId xmlns:a16="http://schemas.microsoft.com/office/drawing/2014/main" id="{B6417164-4709-DA48-8AB9-C99EA781CD9D}"/>
                </a:ext>
              </a:extLst>
            </p:cNvPr>
            <p:cNvSpPr/>
            <p:nvPr/>
          </p:nvSpPr>
          <p:spPr>
            <a:xfrm>
              <a:off x="4246917" y="1534666"/>
              <a:ext cx="261290" cy="157024"/>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3" name="Google Shape;16041;p80">
              <a:extLst>
                <a:ext uri="{FF2B5EF4-FFF2-40B4-BE49-F238E27FC236}">
                  <a16:creationId xmlns:a16="http://schemas.microsoft.com/office/drawing/2014/main" id="{D80609B9-703B-C24F-BA4F-EBA99FB5DBC2}"/>
                </a:ext>
              </a:extLst>
            </p:cNvPr>
            <p:cNvSpPr/>
            <p:nvPr/>
          </p:nvSpPr>
          <p:spPr>
            <a:xfrm>
              <a:off x="4247593" y="1635445"/>
              <a:ext cx="244398" cy="191745"/>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4" name="Google Shape;16042;p80">
              <a:extLst>
                <a:ext uri="{FF2B5EF4-FFF2-40B4-BE49-F238E27FC236}">
                  <a16:creationId xmlns:a16="http://schemas.microsoft.com/office/drawing/2014/main" id="{00E61364-3EB4-E240-AAC6-E6C36D7EA07E}"/>
                </a:ext>
              </a:extLst>
            </p:cNvPr>
            <p:cNvSpPr/>
            <p:nvPr/>
          </p:nvSpPr>
          <p:spPr>
            <a:xfrm>
              <a:off x="4209932" y="1499946"/>
              <a:ext cx="330159" cy="363500"/>
            </a:xfrm>
            <a:custGeom>
              <a:avLst/>
              <a:gdLst/>
              <a:ahLst/>
              <a:cxnLst/>
              <a:rect l="l" t="t" r="r" b="b"/>
              <a:pathLst>
                <a:path w="12685" h="13966" extrusionOk="0">
                  <a:moveTo>
                    <a:pt x="6340" y="444"/>
                  </a:moveTo>
                  <a:cubicBezTo>
                    <a:pt x="6942" y="789"/>
                    <a:pt x="7565" y="1099"/>
                    <a:pt x="8205" y="1377"/>
                  </a:cubicBezTo>
                  <a:cubicBezTo>
                    <a:pt x="9644" y="2003"/>
                    <a:pt x="10900" y="2337"/>
                    <a:pt x="11938" y="2372"/>
                  </a:cubicBezTo>
                  <a:cubicBezTo>
                    <a:pt x="12009" y="2942"/>
                    <a:pt x="12185" y="4888"/>
                    <a:pt x="11738" y="7020"/>
                  </a:cubicBezTo>
                  <a:cubicBezTo>
                    <a:pt x="11432" y="8502"/>
                    <a:pt x="10886" y="9779"/>
                    <a:pt x="10126" y="10817"/>
                  </a:cubicBezTo>
                  <a:cubicBezTo>
                    <a:pt x="9190" y="12090"/>
                    <a:pt x="7917" y="13009"/>
                    <a:pt x="6340" y="13544"/>
                  </a:cubicBezTo>
                  <a:cubicBezTo>
                    <a:pt x="4768" y="13009"/>
                    <a:pt x="3494" y="12094"/>
                    <a:pt x="2558" y="10820"/>
                  </a:cubicBezTo>
                  <a:cubicBezTo>
                    <a:pt x="1798" y="9786"/>
                    <a:pt x="1253" y="8512"/>
                    <a:pt x="947" y="7034"/>
                  </a:cubicBezTo>
                  <a:cubicBezTo>
                    <a:pt x="496" y="4899"/>
                    <a:pt x="672" y="2942"/>
                    <a:pt x="742" y="2372"/>
                  </a:cubicBezTo>
                  <a:cubicBezTo>
                    <a:pt x="1777" y="2337"/>
                    <a:pt x="3033" y="2003"/>
                    <a:pt x="4476" y="1377"/>
                  </a:cubicBezTo>
                  <a:cubicBezTo>
                    <a:pt x="5112" y="1099"/>
                    <a:pt x="5735" y="789"/>
                    <a:pt x="6340" y="444"/>
                  </a:cubicBezTo>
                  <a:close/>
                  <a:moveTo>
                    <a:pt x="6340" y="0"/>
                  </a:moveTo>
                  <a:cubicBezTo>
                    <a:pt x="6303" y="0"/>
                    <a:pt x="6267" y="10"/>
                    <a:pt x="6235" y="29"/>
                  </a:cubicBezTo>
                  <a:cubicBezTo>
                    <a:pt x="6203" y="50"/>
                    <a:pt x="2991" y="1964"/>
                    <a:pt x="563" y="1964"/>
                  </a:cubicBezTo>
                  <a:cubicBezTo>
                    <a:pt x="461" y="1964"/>
                    <a:pt x="373" y="2035"/>
                    <a:pt x="359" y="2137"/>
                  </a:cubicBezTo>
                  <a:cubicBezTo>
                    <a:pt x="345" y="2232"/>
                    <a:pt x="0" y="4501"/>
                    <a:pt x="542" y="7105"/>
                  </a:cubicBezTo>
                  <a:cubicBezTo>
                    <a:pt x="862" y="8646"/>
                    <a:pt x="1429" y="9972"/>
                    <a:pt x="2224" y="11056"/>
                  </a:cubicBezTo>
                  <a:cubicBezTo>
                    <a:pt x="3223" y="12421"/>
                    <a:pt x="4588" y="13396"/>
                    <a:pt x="6277" y="13955"/>
                  </a:cubicBezTo>
                  <a:cubicBezTo>
                    <a:pt x="6296" y="13962"/>
                    <a:pt x="6318" y="13966"/>
                    <a:pt x="6339" y="13966"/>
                  </a:cubicBezTo>
                  <a:cubicBezTo>
                    <a:pt x="6361" y="13966"/>
                    <a:pt x="6383" y="13962"/>
                    <a:pt x="6404" y="13955"/>
                  </a:cubicBezTo>
                  <a:cubicBezTo>
                    <a:pt x="8093" y="13396"/>
                    <a:pt x="9458" y="12418"/>
                    <a:pt x="10457" y="11056"/>
                  </a:cubicBezTo>
                  <a:cubicBezTo>
                    <a:pt x="11252" y="9972"/>
                    <a:pt x="11819" y="8642"/>
                    <a:pt x="12139" y="7105"/>
                  </a:cubicBezTo>
                  <a:cubicBezTo>
                    <a:pt x="12684" y="4501"/>
                    <a:pt x="12336" y="2232"/>
                    <a:pt x="12322" y="2137"/>
                  </a:cubicBezTo>
                  <a:cubicBezTo>
                    <a:pt x="12308" y="2035"/>
                    <a:pt x="12220" y="1964"/>
                    <a:pt x="12121" y="1964"/>
                  </a:cubicBezTo>
                  <a:cubicBezTo>
                    <a:pt x="9694" y="1964"/>
                    <a:pt x="6478" y="50"/>
                    <a:pt x="6446" y="29"/>
                  </a:cubicBezTo>
                  <a:cubicBezTo>
                    <a:pt x="6414" y="10"/>
                    <a:pt x="6377" y="0"/>
                    <a:pt x="6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275" name="Google Shape;16025;p80">
            <a:extLst>
              <a:ext uri="{FF2B5EF4-FFF2-40B4-BE49-F238E27FC236}">
                <a16:creationId xmlns:a16="http://schemas.microsoft.com/office/drawing/2014/main" id="{EF5766E1-FCA3-2044-889A-EF7215A521B4}"/>
              </a:ext>
            </a:extLst>
          </p:cNvPr>
          <p:cNvGrpSpPr/>
          <p:nvPr/>
        </p:nvGrpSpPr>
        <p:grpSpPr>
          <a:xfrm>
            <a:off x="4959721" y="2348537"/>
            <a:ext cx="375941" cy="363500"/>
            <a:chOff x="4187027" y="1499946"/>
            <a:chExt cx="375941" cy="363500"/>
          </a:xfrm>
        </p:grpSpPr>
        <p:sp>
          <p:nvSpPr>
            <p:cNvPr id="276" name="Google Shape;16026;p80">
              <a:extLst>
                <a:ext uri="{FF2B5EF4-FFF2-40B4-BE49-F238E27FC236}">
                  <a16:creationId xmlns:a16="http://schemas.microsoft.com/office/drawing/2014/main" id="{B65195A7-C5B2-6C41-8BD3-F0FF5E860E73}"/>
                </a:ext>
              </a:extLst>
            </p:cNvPr>
            <p:cNvSpPr/>
            <p:nvPr/>
          </p:nvSpPr>
          <p:spPr>
            <a:xfrm>
              <a:off x="4187027" y="1505281"/>
              <a:ext cx="375941" cy="352855"/>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7" name="Google Shape;16027;p80">
              <a:extLst>
                <a:ext uri="{FF2B5EF4-FFF2-40B4-BE49-F238E27FC236}">
                  <a16:creationId xmlns:a16="http://schemas.microsoft.com/office/drawing/2014/main" id="{97FF41E6-C634-EA4D-BD66-78E1A469A73B}"/>
                </a:ext>
              </a:extLst>
            </p:cNvPr>
            <p:cNvSpPr/>
            <p:nvPr/>
          </p:nvSpPr>
          <p:spPr>
            <a:xfrm>
              <a:off x="4367893" y="1555644"/>
              <a:ext cx="195076" cy="302492"/>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8" name="Google Shape;16028;p80">
              <a:extLst>
                <a:ext uri="{FF2B5EF4-FFF2-40B4-BE49-F238E27FC236}">
                  <a16:creationId xmlns:a16="http://schemas.microsoft.com/office/drawing/2014/main" id="{93E2EDA1-61C4-8B4F-A0CE-85104FEA5DDF}"/>
                </a:ext>
              </a:extLst>
            </p:cNvPr>
            <p:cNvSpPr/>
            <p:nvPr/>
          </p:nvSpPr>
          <p:spPr>
            <a:xfrm>
              <a:off x="4224845" y="1540080"/>
              <a:ext cx="300305" cy="28180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79" name="Google Shape;16029;p80">
              <a:extLst>
                <a:ext uri="{FF2B5EF4-FFF2-40B4-BE49-F238E27FC236}">
                  <a16:creationId xmlns:a16="http://schemas.microsoft.com/office/drawing/2014/main" id="{F438F62C-67BE-D848-BC47-1E2D2B3BAFFA}"/>
                </a:ext>
              </a:extLst>
            </p:cNvPr>
            <p:cNvSpPr/>
            <p:nvPr/>
          </p:nvSpPr>
          <p:spPr>
            <a:xfrm>
              <a:off x="4367893" y="1579902"/>
              <a:ext cx="157258" cy="241978"/>
            </a:xfrm>
            <a:custGeom>
              <a:avLst/>
              <a:gdLst/>
              <a:ahLst/>
              <a:cxnLst/>
              <a:rect l="l" t="t" r="r" b="b"/>
              <a:pathLst>
                <a:path w="6042" h="9297" extrusionOk="0">
                  <a:moveTo>
                    <a:pt x="4328" y="1"/>
                  </a:moveTo>
                  <a:lnTo>
                    <a:pt x="4328" y="1"/>
                  </a:lnTo>
                  <a:cubicBezTo>
                    <a:pt x="4332" y="11"/>
                    <a:pt x="4339" y="25"/>
                    <a:pt x="4342" y="36"/>
                  </a:cubicBezTo>
                  <a:cubicBezTo>
                    <a:pt x="4342" y="36"/>
                    <a:pt x="5458" y="7143"/>
                    <a:pt x="0" y="9198"/>
                  </a:cubicBezTo>
                  <a:cubicBezTo>
                    <a:pt x="88" y="9233"/>
                    <a:pt x="176" y="9265"/>
                    <a:pt x="271" y="9296"/>
                  </a:cubicBezTo>
                  <a:cubicBezTo>
                    <a:pt x="6042" y="7379"/>
                    <a:pt x="4888" y="36"/>
                    <a:pt x="4888" y="36"/>
                  </a:cubicBezTo>
                  <a:cubicBezTo>
                    <a:pt x="4701" y="36"/>
                    <a:pt x="4515" y="22"/>
                    <a:pt x="4328" y="1"/>
                  </a:cubicBezTo>
                  <a:close/>
                </a:path>
              </a:pathLst>
            </a:custGeom>
            <a:solidFill>
              <a:srgbClr val="9D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0" name="Google Shape;16030;p80">
              <a:extLst>
                <a:ext uri="{FF2B5EF4-FFF2-40B4-BE49-F238E27FC236}">
                  <a16:creationId xmlns:a16="http://schemas.microsoft.com/office/drawing/2014/main" id="{8770693B-1DDF-BD47-A243-78293418E70A}"/>
                </a:ext>
              </a:extLst>
            </p:cNvPr>
            <p:cNvSpPr/>
            <p:nvPr/>
          </p:nvSpPr>
          <p:spPr>
            <a:xfrm>
              <a:off x="4346836" y="1591614"/>
              <a:ext cx="56350" cy="80529"/>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rgbClr val="B6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1" name="Google Shape;16031;p80">
              <a:extLst>
                <a:ext uri="{FF2B5EF4-FFF2-40B4-BE49-F238E27FC236}">
                  <a16:creationId xmlns:a16="http://schemas.microsoft.com/office/drawing/2014/main" id="{1B4F6B66-6CD8-2141-9571-2541B2EAC941}"/>
                </a:ext>
              </a:extLst>
            </p:cNvPr>
            <p:cNvSpPr/>
            <p:nvPr/>
          </p:nvSpPr>
          <p:spPr>
            <a:xfrm>
              <a:off x="4367893" y="1591614"/>
              <a:ext cx="35293" cy="80529"/>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2" name="Google Shape;16032;p80">
              <a:extLst>
                <a:ext uri="{FF2B5EF4-FFF2-40B4-BE49-F238E27FC236}">
                  <a16:creationId xmlns:a16="http://schemas.microsoft.com/office/drawing/2014/main" id="{5B5944E3-A04B-B247-994C-A18436343F4A}"/>
                </a:ext>
              </a:extLst>
            </p:cNvPr>
            <p:cNvSpPr/>
            <p:nvPr/>
          </p:nvSpPr>
          <p:spPr>
            <a:xfrm>
              <a:off x="4316072" y="1672117"/>
              <a:ext cx="117774" cy="75844"/>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3" name="Google Shape;16033;p80">
              <a:extLst>
                <a:ext uri="{FF2B5EF4-FFF2-40B4-BE49-F238E27FC236}">
                  <a16:creationId xmlns:a16="http://schemas.microsoft.com/office/drawing/2014/main" id="{9CEBC685-436A-DC44-9ED5-3AE7725DEDC8}"/>
                </a:ext>
              </a:extLst>
            </p:cNvPr>
            <p:cNvSpPr/>
            <p:nvPr/>
          </p:nvSpPr>
          <p:spPr>
            <a:xfrm>
              <a:off x="4367893" y="1672117"/>
              <a:ext cx="65954" cy="75844"/>
            </a:xfrm>
            <a:custGeom>
              <a:avLst/>
              <a:gdLst/>
              <a:ahLst/>
              <a:cxnLst/>
              <a:rect l="l" t="t" r="r" b="b"/>
              <a:pathLst>
                <a:path w="2534" h="2914" extrusionOk="0">
                  <a:moveTo>
                    <a:pt x="271" y="1"/>
                  </a:moveTo>
                  <a:cubicBezTo>
                    <a:pt x="180" y="1"/>
                    <a:pt x="88" y="8"/>
                    <a:pt x="0" y="22"/>
                  </a:cubicBezTo>
                  <a:cubicBezTo>
                    <a:pt x="1077" y="170"/>
                    <a:pt x="1988" y="1084"/>
                    <a:pt x="1988" y="2189"/>
                  </a:cubicBezTo>
                  <a:lnTo>
                    <a:pt x="1988" y="2914"/>
                  </a:lnTo>
                  <a:lnTo>
                    <a:pt x="2534" y="2914"/>
                  </a:lnTo>
                  <a:lnTo>
                    <a:pt x="2534" y="2189"/>
                  </a:lnTo>
                  <a:cubicBezTo>
                    <a:pt x="2534" y="996"/>
                    <a:pt x="1468" y="15"/>
                    <a:pt x="271"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4" name="Google Shape;16034;p80">
              <a:extLst>
                <a:ext uri="{FF2B5EF4-FFF2-40B4-BE49-F238E27FC236}">
                  <a16:creationId xmlns:a16="http://schemas.microsoft.com/office/drawing/2014/main" id="{5818AC3A-08B3-EB42-8669-66040E5141EA}"/>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5" name="Google Shape;16035;p80">
              <a:extLst>
                <a:ext uri="{FF2B5EF4-FFF2-40B4-BE49-F238E27FC236}">
                  <a16:creationId xmlns:a16="http://schemas.microsoft.com/office/drawing/2014/main" id="{919018DB-B05C-8D41-97C3-E204548299BC}"/>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6" name="Google Shape;16036;p80">
              <a:extLst>
                <a:ext uri="{FF2B5EF4-FFF2-40B4-BE49-F238E27FC236}">
                  <a16:creationId xmlns:a16="http://schemas.microsoft.com/office/drawing/2014/main" id="{EC3DAE14-6A3B-8447-9C9A-83A287CA8907}"/>
                </a:ext>
              </a:extLst>
            </p:cNvPr>
            <p:cNvSpPr/>
            <p:nvPr/>
          </p:nvSpPr>
          <p:spPr>
            <a:xfrm>
              <a:off x="4371016" y="1672300"/>
              <a:ext cx="18245" cy="16527"/>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7" name="Google Shape;16037;p80">
              <a:extLst>
                <a:ext uri="{FF2B5EF4-FFF2-40B4-BE49-F238E27FC236}">
                  <a16:creationId xmlns:a16="http://schemas.microsoft.com/office/drawing/2014/main" id="{6609FF02-1D8B-6540-A29E-FD1FF10DA716}"/>
                </a:ext>
              </a:extLst>
            </p:cNvPr>
            <p:cNvSpPr/>
            <p:nvPr/>
          </p:nvSpPr>
          <p:spPr>
            <a:xfrm>
              <a:off x="4360371" y="1688801"/>
              <a:ext cx="29255" cy="47370"/>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8" name="Google Shape;16038;p80">
              <a:extLst>
                <a:ext uri="{FF2B5EF4-FFF2-40B4-BE49-F238E27FC236}">
                  <a16:creationId xmlns:a16="http://schemas.microsoft.com/office/drawing/2014/main" id="{B913210D-6CD8-444E-A868-E2B7141D4A9D}"/>
                </a:ext>
              </a:extLst>
            </p:cNvPr>
            <p:cNvSpPr/>
            <p:nvPr/>
          </p:nvSpPr>
          <p:spPr>
            <a:xfrm>
              <a:off x="4369636" y="1688801"/>
              <a:ext cx="19989" cy="47370"/>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89" name="Google Shape;16039;p80">
              <a:extLst>
                <a:ext uri="{FF2B5EF4-FFF2-40B4-BE49-F238E27FC236}">
                  <a16:creationId xmlns:a16="http://schemas.microsoft.com/office/drawing/2014/main" id="{D675BD0C-87B6-034F-8EAF-84D68A8781A0}"/>
                </a:ext>
              </a:extLst>
            </p:cNvPr>
            <p:cNvSpPr/>
            <p:nvPr/>
          </p:nvSpPr>
          <p:spPr>
            <a:xfrm>
              <a:off x="4310736" y="1586955"/>
              <a:ext cx="128524" cy="166342"/>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0" name="Google Shape;16040;p80">
              <a:extLst>
                <a:ext uri="{FF2B5EF4-FFF2-40B4-BE49-F238E27FC236}">
                  <a16:creationId xmlns:a16="http://schemas.microsoft.com/office/drawing/2014/main" id="{E6B0F8B9-E474-B04C-AD41-8D46D6FD3ED9}"/>
                </a:ext>
              </a:extLst>
            </p:cNvPr>
            <p:cNvSpPr/>
            <p:nvPr/>
          </p:nvSpPr>
          <p:spPr>
            <a:xfrm>
              <a:off x="4246917" y="1534666"/>
              <a:ext cx="261290" cy="157024"/>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1" name="Google Shape;16041;p80">
              <a:extLst>
                <a:ext uri="{FF2B5EF4-FFF2-40B4-BE49-F238E27FC236}">
                  <a16:creationId xmlns:a16="http://schemas.microsoft.com/office/drawing/2014/main" id="{39D515E8-1731-7A46-9F6E-44699DEE5D4C}"/>
                </a:ext>
              </a:extLst>
            </p:cNvPr>
            <p:cNvSpPr/>
            <p:nvPr/>
          </p:nvSpPr>
          <p:spPr>
            <a:xfrm>
              <a:off x="4247593" y="1635445"/>
              <a:ext cx="244398" cy="191745"/>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2" name="Google Shape;16042;p80">
              <a:extLst>
                <a:ext uri="{FF2B5EF4-FFF2-40B4-BE49-F238E27FC236}">
                  <a16:creationId xmlns:a16="http://schemas.microsoft.com/office/drawing/2014/main" id="{5DA7AA2C-9663-2A48-862D-B001977C5168}"/>
                </a:ext>
              </a:extLst>
            </p:cNvPr>
            <p:cNvSpPr/>
            <p:nvPr/>
          </p:nvSpPr>
          <p:spPr>
            <a:xfrm>
              <a:off x="4209932" y="1499946"/>
              <a:ext cx="330159" cy="363500"/>
            </a:xfrm>
            <a:custGeom>
              <a:avLst/>
              <a:gdLst/>
              <a:ahLst/>
              <a:cxnLst/>
              <a:rect l="l" t="t" r="r" b="b"/>
              <a:pathLst>
                <a:path w="12685" h="13966" extrusionOk="0">
                  <a:moveTo>
                    <a:pt x="6340" y="444"/>
                  </a:moveTo>
                  <a:cubicBezTo>
                    <a:pt x="6942" y="789"/>
                    <a:pt x="7565" y="1099"/>
                    <a:pt x="8205" y="1377"/>
                  </a:cubicBezTo>
                  <a:cubicBezTo>
                    <a:pt x="9644" y="2003"/>
                    <a:pt x="10900" y="2337"/>
                    <a:pt x="11938" y="2372"/>
                  </a:cubicBezTo>
                  <a:cubicBezTo>
                    <a:pt x="12009" y="2942"/>
                    <a:pt x="12185" y="4888"/>
                    <a:pt x="11738" y="7020"/>
                  </a:cubicBezTo>
                  <a:cubicBezTo>
                    <a:pt x="11432" y="8502"/>
                    <a:pt x="10886" y="9779"/>
                    <a:pt x="10126" y="10817"/>
                  </a:cubicBezTo>
                  <a:cubicBezTo>
                    <a:pt x="9190" y="12090"/>
                    <a:pt x="7917" y="13009"/>
                    <a:pt x="6340" y="13544"/>
                  </a:cubicBezTo>
                  <a:cubicBezTo>
                    <a:pt x="4768" y="13009"/>
                    <a:pt x="3494" y="12094"/>
                    <a:pt x="2558" y="10820"/>
                  </a:cubicBezTo>
                  <a:cubicBezTo>
                    <a:pt x="1798" y="9786"/>
                    <a:pt x="1253" y="8512"/>
                    <a:pt x="947" y="7034"/>
                  </a:cubicBezTo>
                  <a:cubicBezTo>
                    <a:pt x="496" y="4899"/>
                    <a:pt x="672" y="2942"/>
                    <a:pt x="742" y="2372"/>
                  </a:cubicBezTo>
                  <a:cubicBezTo>
                    <a:pt x="1777" y="2337"/>
                    <a:pt x="3033" y="2003"/>
                    <a:pt x="4476" y="1377"/>
                  </a:cubicBezTo>
                  <a:cubicBezTo>
                    <a:pt x="5112" y="1099"/>
                    <a:pt x="5735" y="789"/>
                    <a:pt x="6340" y="444"/>
                  </a:cubicBezTo>
                  <a:close/>
                  <a:moveTo>
                    <a:pt x="6340" y="0"/>
                  </a:moveTo>
                  <a:cubicBezTo>
                    <a:pt x="6303" y="0"/>
                    <a:pt x="6267" y="10"/>
                    <a:pt x="6235" y="29"/>
                  </a:cubicBezTo>
                  <a:cubicBezTo>
                    <a:pt x="6203" y="50"/>
                    <a:pt x="2991" y="1964"/>
                    <a:pt x="563" y="1964"/>
                  </a:cubicBezTo>
                  <a:cubicBezTo>
                    <a:pt x="461" y="1964"/>
                    <a:pt x="373" y="2035"/>
                    <a:pt x="359" y="2137"/>
                  </a:cubicBezTo>
                  <a:cubicBezTo>
                    <a:pt x="345" y="2232"/>
                    <a:pt x="0" y="4501"/>
                    <a:pt x="542" y="7105"/>
                  </a:cubicBezTo>
                  <a:cubicBezTo>
                    <a:pt x="862" y="8646"/>
                    <a:pt x="1429" y="9972"/>
                    <a:pt x="2224" y="11056"/>
                  </a:cubicBezTo>
                  <a:cubicBezTo>
                    <a:pt x="3223" y="12421"/>
                    <a:pt x="4588" y="13396"/>
                    <a:pt x="6277" y="13955"/>
                  </a:cubicBezTo>
                  <a:cubicBezTo>
                    <a:pt x="6296" y="13962"/>
                    <a:pt x="6318" y="13966"/>
                    <a:pt x="6339" y="13966"/>
                  </a:cubicBezTo>
                  <a:cubicBezTo>
                    <a:pt x="6361" y="13966"/>
                    <a:pt x="6383" y="13962"/>
                    <a:pt x="6404" y="13955"/>
                  </a:cubicBezTo>
                  <a:cubicBezTo>
                    <a:pt x="8093" y="13396"/>
                    <a:pt x="9458" y="12418"/>
                    <a:pt x="10457" y="11056"/>
                  </a:cubicBezTo>
                  <a:cubicBezTo>
                    <a:pt x="11252" y="9972"/>
                    <a:pt x="11819" y="8642"/>
                    <a:pt x="12139" y="7105"/>
                  </a:cubicBezTo>
                  <a:cubicBezTo>
                    <a:pt x="12684" y="4501"/>
                    <a:pt x="12336" y="2232"/>
                    <a:pt x="12322" y="2137"/>
                  </a:cubicBezTo>
                  <a:cubicBezTo>
                    <a:pt x="12308" y="2035"/>
                    <a:pt x="12220" y="1964"/>
                    <a:pt x="12121" y="1964"/>
                  </a:cubicBezTo>
                  <a:cubicBezTo>
                    <a:pt x="9694" y="1964"/>
                    <a:pt x="6478" y="50"/>
                    <a:pt x="6446" y="29"/>
                  </a:cubicBezTo>
                  <a:cubicBezTo>
                    <a:pt x="6414" y="10"/>
                    <a:pt x="6377" y="0"/>
                    <a:pt x="6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293" name="Google Shape;16025;p80">
            <a:extLst>
              <a:ext uri="{FF2B5EF4-FFF2-40B4-BE49-F238E27FC236}">
                <a16:creationId xmlns:a16="http://schemas.microsoft.com/office/drawing/2014/main" id="{EB3849D3-F8E2-F246-B9FA-33EAB14C696C}"/>
              </a:ext>
            </a:extLst>
          </p:cNvPr>
          <p:cNvGrpSpPr/>
          <p:nvPr/>
        </p:nvGrpSpPr>
        <p:grpSpPr>
          <a:xfrm>
            <a:off x="4970262" y="3738260"/>
            <a:ext cx="375941" cy="363500"/>
            <a:chOff x="4187027" y="1499946"/>
            <a:chExt cx="375941" cy="363500"/>
          </a:xfrm>
        </p:grpSpPr>
        <p:sp>
          <p:nvSpPr>
            <p:cNvPr id="294" name="Google Shape;16026;p80">
              <a:extLst>
                <a:ext uri="{FF2B5EF4-FFF2-40B4-BE49-F238E27FC236}">
                  <a16:creationId xmlns:a16="http://schemas.microsoft.com/office/drawing/2014/main" id="{FC67FE1B-A3FF-8D42-9496-6A6431AE7156}"/>
                </a:ext>
              </a:extLst>
            </p:cNvPr>
            <p:cNvSpPr/>
            <p:nvPr/>
          </p:nvSpPr>
          <p:spPr>
            <a:xfrm>
              <a:off x="4187027" y="1505281"/>
              <a:ext cx="375941" cy="352855"/>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5" name="Google Shape;16027;p80">
              <a:extLst>
                <a:ext uri="{FF2B5EF4-FFF2-40B4-BE49-F238E27FC236}">
                  <a16:creationId xmlns:a16="http://schemas.microsoft.com/office/drawing/2014/main" id="{804DC3B6-819A-CC41-AD6C-C53D12B7D1B4}"/>
                </a:ext>
              </a:extLst>
            </p:cNvPr>
            <p:cNvSpPr/>
            <p:nvPr/>
          </p:nvSpPr>
          <p:spPr>
            <a:xfrm>
              <a:off x="4367893" y="1555644"/>
              <a:ext cx="195076" cy="302492"/>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6" name="Google Shape;16028;p80">
              <a:extLst>
                <a:ext uri="{FF2B5EF4-FFF2-40B4-BE49-F238E27FC236}">
                  <a16:creationId xmlns:a16="http://schemas.microsoft.com/office/drawing/2014/main" id="{77842337-FF38-7742-B7C0-C2EB46168784}"/>
                </a:ext>
              </a:extLst>
            </p:cNvPr>
            <p:cNvSpPr/>
            <p:nvPr/>
          </p:nvSpPr>
          <p:spPr>
            <a:xfrm>
              <a:off x="4224845" y="1540080"/>
              <a:ext cx="300305" cy="28180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7" name="Google Shape;16029;p80">
              <a:extLst>
                <a:ext uri="{FF2B5EF4-FFF2-40B4-BE49-F238E27FC236}">
                  <a16:creationId xmlns:a16="http://schemas.microsoft.com/office/drawing/2014/main" id="{6E3F3189-BDC8-5648-B18D-D3B463D57601}"/>
                </a:ext>
              </a:extLst>
            </p:cNvPr>
            <p:cNvSpPr/>
            <p:nvPr/>
          </p:nvSpPr>
          <p:spPr>
            <a:xfrm>
              <a:off x="4367893" y="1579902"/>
              <a:ext cx="157258" cy="241978"/>
            </a:xfrm>
            <a:custGeom>
              <a:avLst/>
              <a:gdLst/>
              <a:ahLst/>
              <a:cxnLst/>
              <a:rect l="l" t="t" r="r" b="b"/>
              <a:pathLst>
                <a:path w="6042" h="9297" extrusionOk="0">
                  <a:moveTo>
                    <a:pt x="4328" y="1"/>
                  </a:moveTo>
                  <a:lnTo>
                    <a:pt x="4328" y="1"/>
                  </a:lnTo>
                  <a:cubicBezTo>
                    <a:pt x="4332" y="11"/>
                    <a:pt x="4339" y="25"/>
                    <a:pt x="4342" y="36"/>
                  </a:cubicBezTo>
                  <a:cubicBezTo>
                    <a:pt x="4342" y="36"/>
                    <a:pt x="5458" y="7143"/>
                    <a:pt x="0" y="9198"/>
                  </a:cubicBezTo>
                  <a:cubicBezTo>
                    <a:pt x="88" y="9233"/>
                    <a:pt x="176" y="9265"/>
                    <a:pt x="271" y="9296"/>
                  </a:cubicBezTo>
                  <a:cubicBezTo>
                    <a:pt x="6042" y="7379"/>
                    <a:pt x="4888" y="36"/>
                    <a:pt x="4888" y="36"/>
                  </a:cubicBezTo>
                  <a:cubicBezTo>
                    <a:pt x="4701" y="36"/>
                    <a:pt x="4515" y="22"/>
                    <a:pt x="4328" y="1"/>
                  </a:cubicBezTo>
                  <a:close/>
                </a:path>
              </a:pathLst>
            </a:custGeom>
            <a:solidFill>
              <a:srgbClr val="9D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8" name="Google Shape;16030;p80">
              <a:extLst>
                <a:ext uri="{FF2B5EF4-FFF2-40B4-BE49-F238E27FC236}">
                  <a16:creationId xmlns:a16="http://schemas.microsoft.com/office/drawing/2014/main" id="{4504AB21-5187-2046-BC8D-AD2F4D7CEA1C}"/>
                </a:ext>
              </a:extLst>
            </p:cNvPr>
            <p:cNvSpPr/>
            <p:nvPr/>
          </p:nvSpPr>
          <p:spPr>
            <a:xfrm>
              <a:off x="4346836" y="1591614"/>
              <a:ext cx="56350" cy="80529"/>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rgbClr val="B6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9" name="Google Shape;16031;p80">
              <a:extLst>
                <a:ext uri="{FF2B5EF4-FFF2-40B4-BE49-F238E27FC236}">
                  <a16:creationId xmlns:a16="http://schemas.microsoft.com/office/drawing/2014/main" id="{D6C9D6FC-299B-EB4C-9C09-9D3DA8553027}"/>
                </a:ext>
              </a:extLst>
            </p:cNvPr>
            <p:cNvSpPr/>
            <p:nvPr/>
          </p:nvSpPr>
          <p:spPr>
            <a:xfrm>
              <a:off x="4367893" y="1591614"/>
              <a:ext cx="35293" cy="80529"/>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0" name="Google Shape;16032;p80">
              <a:extLst>
                <a:ext uri="{FF2B5EF4-FFF2-40B4-BE49-F238E27FC236}">
                  <a16:creationId xmlns:a16="http://schemas.microsoft.com/office/drawing/2014/main" id="{1EB14C61-CFB3-C145-9243-6E2CBC72E1EC}"/>
                </a:ext>
              </a:extLst>
            </p:cNvPr>
            <p:cNvSpPr/>
            <p:nvPr/>
          </p:nvSpPr>
          <p:spPr>
            <a:xfrm>
              <a:off x="4316072" y="1672117"/>
              <a:ext cx="117774" cy="75844"/>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1" name="Google Shape;16033;p80">
              <a:extLst>
                <a:ext uri="{FF2B5EF4-FFF2-40B4-BE49-F238E27FC236}">
                  <a16:creationId xmlns:a16="http://schemas.microsoft.com/office/drawing/2014/main" id="{84E1D04F-235E-8448-A7E6-A0DC42878F45}"/>
                </a:ext>
              </a:extLst>
            </p:cNvPr>
            <p:cNvSpPr/>
            <p:nvPr/>
          </p:nvSpPr>
          <p:spPr>
            <a:xfrm>
              <a:off x="4367893" y="1672117"/>
              <a:ext cx="65954" cy="75844"/>
            </a:xfrm>
            <a:custGeom>
              <a:avLst/>
              <a:gdLst/>
              <a:ahLst/>
              <a:cxnLst/>
              <a:rect l="l" t="t" r="r" b="b"/>
              <a:pathLst>
                <a:path w="2534" h="2914" extrusionOk="0">
                  <a:moveTo>
                    <a:pt x="271" y="1"/>
                  </a:moveTo>
                  <a:cubicBezTo>
                    <a:pt x="180" y="1"/>
                    <a:pt x="88" y="8"/>
                    <a:pt x="0" y="22"/>
                  </a:cubicBezTo>
                  <a:cubicBezTo>
                    <a:pt x="1077" y="170"/>
                    <a:pt x="1988" y="1084"/>
                    <a:pt x="1988" y="2189"/>
                  </a:cubicBezTo>
                  <a:lnTo>
                    <a:pt x="1988" y="2914"/>
                  </a:lnTo>
                  <a:lnTo>
                    <a:pt x="2534" y="2914"/>
                  </a:lnTo>
                  <a:lnTo>
                    <a:pt x="2534" y="2189"/>
                  </a:lnTo>
                  <a:cubicBezTo>
                    <a:pt x="2534" y="996"/>
                    <a:pt x="1468" y="15"/>
                    <a:pt x="271"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2" name="Google Shape;16034;p80">
              <a:extLst>
                <a:ext uri="{FF2B5EF4-FFF2-40B4-BE49-F238E27FC236}">
                  <a16:creationId xmlns:a16="http://schemas.microsoft.com/office/drawing/2014/main" id="{16D16FAB-3DFF-A946-BDAD-9C86FA544C9C}"/>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3" name="Google Shape;16035;p80">
              <a:extLst>
                <a:ext uri="{FF2B5EF4-FFF2-40B4-BE49-F238E27FC236}">
                  <a16:creationId xmlns:a16="http://schemas.microsoft.com/office/drawing/2014/main" id="{236DBB36-1A02-324A-A194-D4418BE80218}"/>
                </a:ext>
              </a:extLst>
            </p:cNvPr>
            <p:cNvSpPr/>
            <p:nvPr/>
          </p:nvSpPr>
          <p:spPr>
            <a:xfrm>
              <a:off x="4360657" y="1672117"/>
              <a:ext cx="28604" cy="1671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4" name="Google Shape;16036;p80">
              <a:extLst>
                <a:ext uri="{FF2B5EF4-FFF2-40B4-BE49-F238E27FC236}">
                  <a16:creationId xmlns:a16="http://schemas.microsoft.com/office/drawing/2014/main" id="{8AD67869-08D0-E045-B93E-56E4B460C76C}"/>
                </a:ext>
              </a:extLst>
            </p:cNvPr>
            <p:cNvSpPr/>
            <p:nvPr/>
          </p:nvSpPr>
          <p:spPr>
            <a:xfrm>
              <a:off x="4371016" y="1672300"/>
              <a:ext cx="18245" cy="16527"/>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5" name="Google Shape;16037;p80">
              <a:extLst>
                <a:ext uri="{FF2B5EF4-FFF2-40B4-BE49-F238E27FC236}">
                  <a16:creationId xmlns:a16="http://schemas.microsoft.com/office/drawing/2014/main" id="{F72875A4-72E4-144A-BEF0-7029999069C6}"/>
                </a:ext>
              </a:extLst>
            </p:cNvPr>
            <p:cNvSpPr/>
            <p:nvPr/>
          </p:nvSpPr>
          <p:spPr>
            <a:xfrm>
              <a:off x="4360371" y="1688801"/>
              <a:ext cx="29255" cy="47370"/>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6" name="Google Shape;16038;p80">
              <a:extLst>
                <a:ext uri="{FF2B5EF4-FFF2-40B4-BE49-F238E27FC236}">
                  <a16:creationId xmlns:a16="http://schemas.microsoft.com/office/drawing/2014/main" id="{166C7C60-741B-4244-A990-C05A6EBC94CF}"/>
                </a:ext>
              </a:extLst>
            </p:cNvPr>
            <p:cNvSpPr/>
            <p:nvPr/>
          </p:nvSpPr>
          <p:spPr>
            <a:xfrm>
              <a:off x="4369636" y="1688801"/>
              <a:ext cx="19989" cy="47370"/>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7" name="Google Shape;16039;p80">
              <a:extLst>
                <a:ext uri="{FF2B5EF4-FFF2-40B4-BE49-F238E27FC236}">
                  <a16:creationId xmlns:a16="http://schemas.microsoft.com/office/drawing/2014/main" id="{C14EF761-80A6-064F-AB4D-7524875AE688}"/>
                </a:ext>
              </a:extLst>
            </p:cNvPr>
            <p:cNvSpPr/>
            <p:nvPr/>
          </p:nvSpPr>
          <p:spPr>
            <a:xfrm>
              <a:off x="4310736" y="1586955"/>
              <a:ext cx="128524" cy="166342"/>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8" name="Google Shape;16040;p80">
              <a:extLst>
                <a:ext uri="{FF2B5EF4-FFF2-40B4-BE49-F238E27FC236}">
                  <a16:creationId xmlns:a16="http://schemas.microsoft.com/office/drawing/2014/main" id="{AA883981-5485-B14C-9641-3B22C9E0A720}"/>
                </a:ext>
              </a:extLst>
            </p:cNvPr>
            <p:cNvSpPr/>
            <p:nvPr/>
          </p:nvSpPr>
          <p:spPr>
            <a:xfrm>
              <a:off x="4246917" y="1534666"/>
              <a:ext cx="261290" cy="157024"/>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9" name="Google Shape;16041;p80">
              <a:extLst>
                <a:ext uri="{FF2B5EF4-FFF2-40B4-BE49-F238E27FC236}">
                  <a16:creationId xmlns:a16="http://schemas.microsoft.com/office/drawing/2014/main" id="{A6B7CC0B-FFEC-6F4C-A4CB-A601581528EC}"/>
                </a:ext>
              </a:extLst>
            </p:cNvPr>
            <p:cNvSpPr/>
            <p:nvPr/>
          </p:nvSpPr>
          <p:spPr>
            <a:xfrm>
              <a:off x="4247593" y="1635445"/>
              <a:ext cx="244398" cy="191745"/>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10" name="Google Shape;16042;p80">
              <a:extLst>
                <a:ext uri="{FF2B5EF4-FFF2-40B4-BE49-F238E27FC236}">
                  <a16:creationId xmlns:a16="http://schemas.microsoft.com/office/drawing/2014/main" id="{83EB2BC8-307E-3E44-BF7B-F9FE9F7D1F38}"/>
                </a:ext>
              </a:extLst>
            </p:cNvPr>
            <p:cNvSpPr/>
            <p:nvPr/>
          </p:nvSpPr>
          <p:spPr>
            <a:xfrm>
              <a:off x="4209932" y="1499946"/>
              <a:ext cx="330159" cy="363500"/>
            </a:xfrm>
            <a:custGeom>
              <a:avLst/>
              <a:gdLst/>
              <a:ahLst/>
              <a:cxnLst/>
              <a:rect l="l" t="t" r="r" b="b"/>
              <a:pathLst>
                <a:path w="12685" h="13966" extrusionOk="0">
                  <a:moveTo>
                    <a:pt x="6340" y="444"/>
                  </a:moveTo>
                  <a:cubicBezTo>
                    <a:pt x="6942" y="789"/>
                    <a:pt x="7565" y="1099"/>
                    <a:pt x="8205" y="1377"/>
                  </a:cubicBezTo>
                  <a:cubicBezTo>
                    <a:pt x="9644" y="2003"/>
                    <a:pt x="10900" y="2337"/>
                    <a:pt x="11938" y="2372"/>
                  </a:cubicBezTo>
                  <a:cubicBezTo>
                    <a:pt x="12009" y="2942"/>
                    <a:pt x="12185" y="4888"/>
                    <a:pt x="11738" y="7020"/>
                  </a:cubicBezTo>
                  <a:cubicBezTo>
                    <a:pt x="11432" y="8502"/>
                    <a:pt x="10886" y="9779"/>
                    <a:pt x="10126" y="10817"/>
                  </a:cubicBezTo>
                  <a:cubicBezTo>
                    <a:pt x="9190" y="12090"/>
                    <a:pt x="7917" y="13009"/>
                    <a:pt x="6340" y="13544"/>
                  </a:cubicBezTo>
                  <a:cubicBezTo>
                    <a:pt x="4768" y="13009"/>
                    <a:pt x="3494" y="12094"/>
                    <a:pt x="2558" y="10820"/>
                  </a:cubicBezTo>
                  <a:cubicBezTo>
                    <a:pt x="1798" y="9786"/>
                    <a:pt x="1253" y="8512"/>
                    <a:pt x="947" y="7034"/>
                  </a:cubicBezTo>
                  <a:cubicBezTo>
                    <a:pt x="496" y="4899"/>
                    <a:pt x="672" y="2942"/>
                    <a:pt x="742" y="2372"/>
                  </a:cubicBezTo>
                  <a:cubicBezTo>
                    <a:pt x="1777" y="2337"/>
                    <a:pt x="3033" y="2003"/>
                    <a:pt x="4476" y="1377"/>
                  </a:cubicBezTo>
                  <a:cubicBezTo>
                    <a:pt x="5112" y="1099"/>
                    <a:pt x="5735" y="789"/>
                    <a:pt x="6340" y="444"/>
                  </a:cubicBezTo>
                  <a:close/>
                  <a:moveTo>
                    <a:pt x="6340" y="0"/>
                  </a:moveTo>
                  <a:cubicBezTo>
                    <a:pt x="6303" y="0"/>
                    <a:pt x="6267" y="10"/>
                    <a:pt x="6235" y="29"/>
                  </a:cubicBezTo>
                  <a:cubicBezTo>
                    <a:pt x="6203" y="50"/>
                    <a:pt x="2991" y="1964"/>
                    <a:pt x="563" y="1964"/>
                  </a:cubicBezTo>
                  <a:cubicBezTo>
                    <a:pt x="461" y="1964"/>
                    <a:pt x="373" y="2035"/>
                    <a:pt x="359" y="2137"/>
                  </a:cubicBezTo>
                  <a:cubicBezTo>
                    <a:pt x="345" y="2232"/>
                    <a:pt x="0" y="4501"/>
                    <a:pt x="542" y="7105"/>
                  </a:cubicBezTo>
                  <a:cubicBezTo>
                    <a:pt x="862" y="8646"/>
                    <a:pt x="1429" y="9972"/>
                    <a:pt x="2224" y="11056"/>
                  </a:cubicBezTo>
                  <a:cubicBezTo>
                    <a:pt x="3223" y="12421"/>
                    <a:pt x="4588" y="13396"/>
                    <a:pt x="6277" y="13955"/>
                  </a:cubicBezTo>
                  <a:cubicBezTo>
                    <a:pt x="6296" y="13962"/>
                    <a:pt x="6318" y="13966"/>
                    <a:pt x="6339" y="13966"/>
                  </a:cubicBezTo>
                  <a:cubicBezTo>
                    <a:pt x="6361" y="13966"/>
                    <a:pt x="6383" y="13962"/>
                    <a:pt x="6404" y="13955"/>
                  </a:cubicBezTo>
                  <a:cubicBezTo>
                    <a:pt x="8093" y="13396"/>
                    <a:pt x="9458" y="12418"/>
                    <a:pt x="10457" y="11056"/>
                  </a:cubicBezTo>
                  <a:cubicBezTo>
                    <a:pt x="11252" y="9972"/>
                    <a:pt x="11819" y="8642"/>
                    <a:pt x="12139" y="7105"/>
                  </a:cubicBezTo>
                  <a:cubicBezTo>
                    <a:pt x="12684" y="4501"/>
                    <a:pt x="12336" y="2232"/>
                    <a:pt x="12322" y="2137"/>
                  </a:cubicBezTo>
                  <a:cubicBezTo>
                    <a:pt x="12308" y="2035"/>
                    <a:pt x="12220" y="1964"/>
                    <a:pt x="12121" y="1964"/>
                  </a:cubicBezTo>
                  <a:cubicBezTo>
                    <a:pt x="9694" y="1964"/>
                    <a:pt x="6478" y="50"/>
                    <a:pt x="6446" y="29"/>
                  </a:cubicBezTo>
                  <a:cubicBezTo>
                    <a:pt x="6414" y="10"/>
                    <a:pt x="6377" y="0"/>
                    <a:pt x="6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11" name="Google Shape;738;p47">
            <a:extLst>
              <a:ext uri="{FF2B5EF4-FFF2-40B4-BE49-F238E27FC236}">
                <a16:creationId xmlns:a16="http://schemas.microsoft.com/office/drawing/2014/main" id="{0803F6E4-7602-8948-B0C1-04EE1D3D0CB3}"/>
              </a:ext>
            </a:extLst>
          </p:cNvPr>
          <p:cNvSpPr txBox="1">
            <a:spLocks/>
          </p:cNvSpPr>
          <p:nvPr/>
        </p:nvSpPr>
        <p:spPr>
          <a:xfrm>
            <a:off x="720000" y="10341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aven Pro Black"/>
              <a:buNone/>
              <a:defRPr sz="2200" b="0" i="0" u="none" strike="noStrike" cap="none">
                <a:solidFill>
                  <a:schemeClr val="dk1"/>
                </a:solidFill>
                <a:latin typeface="Maven Pro Black"/>
                <a:ea typeface="Maven Pro Black"/>
                <a:cs typeface="Maven Pro Black"/>
                <a:sym typeface="Maven Pro Black"/>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nSpc>
                <a:spcPct val="150000"/>
              </a:lnSpc>
            </a:pPr>
            <a:r>
              <a:rPr lang="en-US" sz="1600" dirty="0">
                <a:solidFill>
                  <a:schemeClr val="accent5">
                    <a:lumMod val="75000"/>
                  </a:schemeClr>
                </a:solidFill>
              </a:rPr>
              <a:t>TKIP (Temporal Key Integrity Protocol)</a:t>
            </a:r>
          </a:p>
          <a:p>
            <a:pPr>
              <a:lnSpc>
                <a:spcPct val="150000"/>
              </a:lnSpc>
            </a:pPr>
            <a:r>
              <a:rPr lang="en-US" sz="1600" dirty="0">
                <a:solidFill>
                  <a:schemeClr val="accent5">
                    <a:lumMod val="75000"/>
                  </a:schemeClr>
                </a:solidFill>
              </a:rPr>
              <a:t>addresses these weaknesses:</a:t>
            </a:r>
          </a:p>
        </p:txBody>
      </p:sp>
    </p:spTree>
    <p:extLst>
      <p:ext uri="{BB962C8B-B14F-4D97-AF65-F5344CB8AC3E}">
        <p14:creationId xmlns:p14="http://schemas.microsoft.com/office/powerpoint/2010/main" val="268163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anim calcmode="lin" valueType="num">
                                      <p:cBhvr>
                                        <p:cTn id="8" dur="1000" fill="hold"/>
                                        <p:tgtEl>
                                          <p:spTgt spid="311"/>
                                        </p:tgtEl>
                                        <p:attrNameLst>
                                          <p:attrName>ppt_x</p:attrName>
                                        </p:attrNameLst>
                                      </p:cBhvr>
                                      <p:tavLst>
                                        <p:tav tm="0">
                                          <p:val>
                                            <p:strVal val="#ppt_x"/>
                                          </p:val>
                                        </p:tav>
                                        <p:tav tm="100000">
                                          <p:val>
                                            <p:strVal val="#ppt_x"/>
                                          </p:val>
                                        </p:tav>
                                      </p:tavLst>
                                    </p:anim>
                                    <p:anim calcmode="lin" valueType="num">
                                      <p:cBhvr>
                                        <p:cTn id="9" dur="1000" fill="hold"/>
                                        <p:tgtEl>
                                          <p:spTgt spid="3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60"/>
                                        </p:tgtEl>
                                        <p:attrNameLst>
                                          <p:attrName>style.visibility</p:attrName>
                                        </p:attrNameLst>
                                      </p:cBhvr>
                                      <p:to>
                                        <p:strVal val="visible"/>
                                      </p:to>
                                    </p:set>
                                    <p:anim calcmode="lin" valueType="num">
                                      <p:cBhvr additive="base">
                                        <p:cTn id="14" dur="500"/>
                                        <p:tgtEl>
                                          <p:spTgt spid="160"/>
                                        </p:tgtEl>
                                        <p:attrNameLst>
                                          <p:attrName>ppt_y</p:attrName>
                                        </p:attrNameLst>
                                      </p:cBhvr>
                                      <p:tavLst>
                                        <p:tav tm="0">
                                          <p:val>
                                            <p:strVal val="#ppt_y+#ppt_h*1.125000"/>
                                          </p:val>
                                        </p:tav>
                                        <p:tav tm="100000">
                                          <p:val>
                                            <p:strVal val="#ppt_y"/>
                                          </p:val>
                                        </p:tav>
                                      </p:tavLst>
                                    </p:anim>
                                    <p:animEffect transition="in" filter="wipe(up)">
                                      <p:cBhvr>
                                        <p:cTn id="15" dur="500"/>
                                        <p:tgtEl>
                                          <p:spTgt spid="16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66"/>
                                        </p:tgtEl>
                                        <p:attrNameLst>
                                          <p:attrName>style.visibility</p:attrName>
                                        </p:attrNameLst>
                                      </p:cBhvr>
                                      <p:to>
                                        <p:strVal val="visible"/>
                                      </p:to>
                                    </p:set>
                                    <p:anim calcmode="lin" valueType="num">
                                      <p:cBhvr additive="base">
                                        <p:cTn id="18" dur="500"/>
                                        <p:tgtEl>
                                          <p:spTgt spid="166"/>
                                        </p:tgtEl>
                                        <p:attrNameLst>
                                          <p:attrName>ppt_y</p:attrName>
                                        </p:attrNameLst>
                                      </p:cBhvr>
                                      <p:tavLst>
                                        <p:tav tm="0">
                                          <p:val>
                                            <p:strVal val="#ppt_y+#ppt_h*1.125000"/>
                                          </p:val>
                                        </p:tav>
                                        <p:tav tm="100000">
                                          <p:val>
                                            <p:strVal val="#ppt_y"/>
                                          </p:val>
                                        </p:tav>
                                      </p:tavLst>
                                    </p:anim>
                                    <p:animEffect transition="in" filter="wipe(up)">
                                      <p:cBhvr>
                                        <p:cTn id="19" dur="500"/>
                                        <p:tgtEl>
                                          <p:spTgt spid="166"/>
                                        </p:tgtEl>
                                      </p:cBhvr>
                                    </p:animEffect>
                                  </p:childTnLst>
                                </p:cTn>
                              </p:par>
                              <p:par>
                                <p:cTn id="20" presetID="12" presetClass="entr" presetSubtype="4" fill="hold" nodeType="withEffect">
                                  <p:stCondLst>
                                    <p:cond delay="0"/>
                                  </p:stCondLst>
                                  <p:childTnLst>
                                    <p:set>
                                      <p:cBhvr>
                                        <p:cTn id="21" dur="1" fill="hold">
                                          <p:stCondLst>
                                            <p:cond delay="0"/>
                                          </p:stCondLst>
                                        </p:cTn>
                                        <p:tgtEl>
                                          <p:spTgt spid="239"/>
                                        </p:tgtEl>
                                        <p:attrNameLst>
                                          <p:attrName>style.visibility</p:attrName>
                                        </p:attrNameLst>
                                      </p:cBhvr>
                                      <p:to>
                                        <p:strVal val="visible"/>
                                      </p:to>
                                    </p:set>
                                    <p:anim calcmode="lin" valueType="num">
                                      <p:cBhvr additive="base">
                                        <p:cTn id="22" dur="500"/>
                                        <p:tgtEl>
                                          <p:spTgt spid="239"/>
                                        </p:tgtEl>
                                        <p:attrNameLst>
                                          <p:attrName>ppt_y</p:attrName>
                                        </p:attrNameLst>
                                      </p:cBhvr>
                                      <p:tavLst>
                                        <p:tav tm="0">
                                          <p:val>
                                            <p:strVal val="#ppt_y+#ppt_h*1.125000"/>
                                          </p:val>
                                        </p:tav>
                                        <p:tav tm="100000">
                                          <p:val>
                                            <p:strVal val="#ppt_y"/>
                                          </p:val>
                                        </p:tav>
                                      </p:tavLst>
                                    </p:anim>
                                    <p:animEffect transition="in" filter="wipe(up)">
                                      <p:cBhvr>
                                        <p:cTn id="23" dur="500"/>
                                        <p:tgtEl>
                                          <p:spTgt spid="23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59"/>
                                        </p:tgtEl>
                                        <p:attrNameLst>
                                          <p:attrName>style.visibility</p:attrName>
                                        </p:attrNameLst>
                                      </p:cBhvr>
                                      <p:to>
                                        <p:strVal val="visible"/>
                                      </p:to>
                                    </p:set>
                                    <p:anim calcmode="lin" valueType="num">
                                      <p:cBhvr additive="base">
                                        <p:cTn id="26" dur="500"/>
                                        <p:tgtEl>
                                          <p:spTgt spid="159"/>
                                        </p:tgtEl>
                                        <p:attrNameLst>
                                          <p:attrName>ppt_y</p:attrName>
                                        </p:attrNameLst>
                                      </p:cBhvr>
                                      <p:tavLst>
                                        <p:tav tm="0">
                                          <p:val>
                                            <p:strVal val="#ppt_y+#ppt_h*1.125000"/>
                                          </p:val>
                                        </p:tav>
                                        <p:tav tm="100000">
                                          <p:val>
                                            <p:strVal val="#ppt_y"/>
                                          </p:val>
                                        </p:tav>
                                      </p:tavLst>
                                    </p:anim>
                                    <p:animEffect transition="in" filter="wipe(up)">
                                      <p:cBhvr>
                                        <p:cTn id="27" dur="500"/>
                                        <p:tgtEl>
                                          <p:spTgt spid="15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61"/>
                                        </p:tgtEl>
                                        <p:attrNameLst>
                                          <p:attrName>style.visibility</p:attrName>
                                        </p:attrNameLst>
                                      </p:cBhvr>
                                      <p:to>
                                        <p:strVal val="visible"/>
                                      </p:to>
                                    </p:set>
                                    <p:anim calcmode="lin" valueType="num">
                                      <p:cBhvr additive="base">
                                        <p:cTn id="32" dur="500"/>
                                        <p:tgtEl>
                                          <p:spTgt spid="161"/>
                                        </p:tgtEl>
                                        <p:attrNameLst>
                                          <p:attrName>ppt_y</p:attrName>
                                        </p:attrNameLst>
                                      </p:cBhvr>
                                      <p:tavLst>
                                        <p:tav tm="0">
                                          <p:val>
                                            <p:strVal val="#ppt_y+#ppt_h*1.125000"/>
                                          </p:val>
                                        </p:tav>
                                        <p:tav tm="100000">
                                          <p:val>
                                            <p:strVal val="#ppt_y"/>
                                          </p:val>
                                        </p:tav>
                                      </p:tavLst>
                                    </p:anim>
                                    <p:animEffect transition="in" filter="wipe(up)">
                                      <p:cBhvr>
                                        <p:cTn id="33" dur="500"/>
                                        <p:tgtEl>
                                          <p:spTgt spid="16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62"/>
                                        </p:tgtEl>
                                        <p:attrNameLst>
                                          <p:attrName>style.visibility</p:attrName>
                                        </p:attrNameLst>
                                      </p:cBhvr>
                                      <p:to>
                                        <p:strVal val="visible"/>
                                      </p:to>
                                    </p:set>
                                    <p:anim calcmode="lin" valueType="num">
                                      <p:cBhvr additive="base">
                                        <p:cTn id="36" dur="500"/>
                                        <p:tgtEl>
                                          <p:spTgt spid="162"/>
                                        </p:tgtEl>
                                        <p:attrNameLst>
                                          <p:attrName>ppt_y</p:attrName>
                                        </p:attrNameLst>
                                      </p:cBhvr>
                                      <p:tavLst>
                                        <p:tav tm="0">
                                          <p:val>
                                            <p:strVal val="#ppt_y+#ppt_h*1.125000"/>
                                          </p:val>
                                        </p:tav>
                                        <p:tav tm="100000">
                                          <p:val>
                                            <p:strVal val="#ppt_y"/>
                                          </p:val>
                                        </p:tav>
                                      </p:tavLst>
                                    </p:anim>
                                    <p:animEffect transition="in" filter="wipe(up)">
                                      <p:cBhvr>
                                        <p:cTn id="37" dur="500"/>
                                        <p:tgtEl>
                                          <p:spTgt spid="16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7"/>
                                        </p:tgtEl>
                                        <p:attrNameLst>
                                          <p:attrName>style.visibility</p:attrName>
                                        </p:attrNameLst>
                                      </p:cBhvr>
                                      <p:to>
                                        <p:strVal val="visible"/>
                                      </p:to>
                                    </p:set>
                                    <p:anim calcmode="lin" valueType="num">
                                      <p:cBhvr additive="base">
                                        <p:cTn id="40" dur="500"/>
                                        <p:tgtEl>
                                          <p:spTgt spid="167"/>
                                        </p:tgtEl>
                                        <p:attrNameLst>
                                          <p:attrName>ppt_y</p:attrName>
                                        </p:attrNameLst>
                                      </p:cBhvr>
                                      <p:tavLst>
                                        <p:tav tm="0">
                                          <p:val>
                                            <p:strVal val="#ppt_y+#ppt_h*1.125000"/>
                                          </p:val>
                                        </p:tav>
                                        <p:tav tm="100000">
                                          <p:val>
                                            <p:strVal val="#ppt_y"/>
                                          </p:val>
                                        </p:tav>
                                      </p:tavLst>
                                    </p:anim>
                                    <p:animEffect transition="in" filter="wipe(up)">
                                      <p:cBhvr>
                                        <p:cTn id="41" dur="500"/>
                                        <p:tgtEl>
                                          <p:spTgt spid="167"/>
                                        </p:tgtEl>
                                      </p:cBhvr>
                                    </p:animEffect>
                                  </p:childTnLst>
                                </p:cTn>
                              </p:par>
                              <p:par>
                                <p:cTn id="42" presetID="12" presetClass="entr" presetSubtype="4" fill="hold" nodeType="withEffect">
                                  <p:stCondLst>
                                    <p:cond delay="0"/>
                                  </p:stCondLst>
                                  <p:childTnLst>
                                    <p:set>
                                      <p:cBhvr>
                                        <p:cTn id="43" dur="1" fill="hold">
                                          <p:stCondLst>
                                            <p:cond delay="0"/>
                                          </p:stCondLst>
                                        </p:cTn>
                                        <p:tgtEl>
                                          <p:spTgt spid="275"/>
                                        </p:tgtEl>
                                        <p:attrNameLst>
                                          <p:attrName>style.visibility</p:attrName>
                                        </p:attrNameLst>
                                      </p:cBhvr>
                                      <p:to>
                                        <p:strVal val="visible"/>
                                      </p:to>
                                    </p:set>
                                    <p:anim calcmode="lin" valueType="num">
                                      <p:cBhvr additive="base">
                                        <p:cTn id="44" dur="500"/>
                                        <p:tgtEl>
                                          <p:spTgt spid="275"/>
                                        </p:tgtEl>
                                        <p:attrNameLst>
                                          <p:attrName>ppt_y</p:attrName>
                                        </p:attrNameLst>
                                      </p:cBhvr>
                                      <p:tavLst>
                                        <p:tav tm="0">
                                          <p:val>
                                            <p:strVal val="#ppt_y+#ppt_h*1.125000"/>
                                          </p:val>
                                        </p:tav>
                                        <p:tav tm="100000">
                                          <p:val>
                                            <p:strVal val="#ppt_y"/>
                                          </p:val>
                                        </p:tav>
                                      </p:tavLst>
                                    </p:anim>
                                    <p:animEffect transition="in" filter="wipe(up)">
                                      <p:cBhvr>
                                        <p:cTn id="45" dur="500"/>
                                        <p:tgtEl>
                                          <p:spTgt spid="27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58"/>
                                        </p:tgtEl>
                                        <p:attrNameLst>
                                          <p:attrName>style.visibility</p:attrName>
                                        </p:attrNameLst>
                                      </p:cBhvr>
                                      <p:to>
                                        <p:strVal val="visible"/>
                                      </p:to>
                                    </p:set>
                                    <p:anim calcmode="lin" valueType="num">
                                      <p:cBhvr additive="base">
                                        <p:cTn id="50" dur="500"/>
                                        <p:tgtEl>
                                          <p:spTgt spid="158"/>
                                        </p:tgtEl>
                                        <p:attrNameLst>
                                          <p:attrName>ppt_y</p:attrName>
                                        </p:attrNameLst>
                                      </p:cBhvr>
                                      <p:tavLst>
                                        <p:tav tm="0">
                                          <p:val>
                                            <p:strVal val="#ppt_y+#ppt_h*1.125000"/>
                                          </p:val>
                                        </p:tav>
                                        <p:tav tm="100000">
                                          <p:val>
                                            <p:strVal val="#ppt_y"/>
                                          </p:val>
                                        </p:tav>
                                      </p:tavLst>
                                    </p:anim>
                                    <p:animEffect transition="in" filter="wipe(up)">
                                      <p:cBhvr>
                                        <p:cTn id="51" dur="500"/>
                                        <p:tgtEl>
                                          <p:spTgt spid="158"/>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168"/>
                                        </p:tgtEl>
                                        <p:attrNameLst>
                                          <p:attrName>style.visibility</p:attrName>
                                        </p:attrNameLst>
                                      </p:cBhvr>
                                      <p:to>
                                        <p:strVal val="visible"/>
                                      </p:to>
                                    </p:set>
                                    <p:anim calcmode="lin" valueType="num">
                                      <p:cBhvr additive="base">
                                        <p:cTn id="54" dur="500"/>
                                        <p:tgtEl>
                                          <p:spTgt spid="168"/>
                                        </p:tgtEl>
                                        <p:attrNameLst>
                                          <p:attrName>ppt_y</p:attrName>
                                        </p:attrNameLst>
                                      </p:cBhvr>
                                      <p:tavLst>
                                        <p:tav tm="0">
                                          <p:val>
                                            <p:strVal val="#ppt_y+#ppt_h*1.125000"/>
                                          </p:val>
                                        </p:tav>
                                        <p:tav tm="100000">
                                          <p:val>
                                            <p:strVal val="#ppt_y"/>
                                          </p:val>
                                        </p:tav>
                                      </p:tavLst>
                                    </p:anim>
                                    <p:animEffect transition="in" filter="wipe(up)">
                                      <p:cBhvr>
                                        <p:cTn id="55" dur="500"/>
                                        <p:tgtEl>
                                          <p:spTgt spid="168"/>
                                        </p:tgtEl>
                                      </p:cBhvr>
                                    </p:animEffect>
                                  </p:childTnLst>
                                </p:cTn>
                              </p:par>
                              <p:par>
                                <p:cTn id="56" presetID="12" presetClass="entr" presetSubtype="4" fill="hold" nodeType="withEffect">
                                  <p:stCondLst>
                                    <p:cond delay="0"/>
                                  </p:stCondLst>
                                  <p:childTnLst>
                                    <p:set>
                                      <p:cBhvr>
                                        <p:cTn id="57" dur="1" fill="hold">
                                          <p:stCondLst>
                                            <p:cond delay="0"/>
                                          </p:stCondLst>
                                        </p:cTn>
                                        <p:tgtEl>
                                          <p:spTgt spid="257"/>
                                        </p:tgtEl>
                                        <p:attrNameLst>
                                          <p:attrName>style.visibility</p:attrName>
                                        </p:attrNameLst>
                                      </p:cBhvr>
                                      <p:to>
                                        <p:strVal val="visible"/>
                                      </p:to>
                                    </p:set>
                                    <p:anim calcmode="lin" valueType="num">
                                      <p:cBhvr additive="base">
                                        <p:cTn id="58" dur="500"/>
                                        <p:tgtEl>
                                          <p:spTgt spid="257"/>
                                        </p:tgtEl>
                                        <p:attrNameLst>
                                          <p:attrName>ppt_y</p:attrName>
                                        </p:attrNameLst>
                                      </p:cBhvr>
                                      <p:tavLst>
                                        <p:tav tm="0">
                                          <p:val>
                                            <p:strVal val="#ppt_y+#ppt_h*1.125000"/>
                                          </p:val>
                                        </p:tav>
                                        <p:tav tm="100000">
                                          <p:val>
                                            <p:strVal val="#ppt_y"/>
                                          </p:val>
                                        </p:tav>
                                      </p:tavLst>
                                    </p:anim>
                                    <p:animEffect transition="in" filter="wipe(up)">
                                      <p:cBhvr>
                                        <p:cTn id="59" dur="500"/>
                                        <p:tgtEl>
                                          <p:spTgt spid="257"/>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163"/>
                                        </p:tgtEl>
                                        <p:attrNameLst>
                                          <p:attrName>style.visibility</p:attrName>
                                        </p:attrNameLst>
                                      </p:cBhvr>
                                      <p:to>
                                        <p:strVal val="visible"/>
                                      </p:to>
                                    </p:set>
                                    <p:anim calcmode="lin" valueType="num">
                                      <p:cBhvr additive="base">
                                        <p:cTn id="62" dur="500"/>
                                        <p:tgtEl>
                                          <p:spTgt spid="163"/>
                                        </p:tgtEl>
                                        <p:attrNameLst>
                                          <p:attrName>ppt_y</p:attrName>
                                        </p:attrNameLst>
                                      </p:cBhvr>
                                      <p:tavLst>
                                        <p:tav tm="0">
                                          <p:val>
                                            <p:strVal val="#ppt_y+#ppt_h*1.125000"/>
                                          </p:val>
                                        </p:tav>
                                        <p:tav tm="100000">
                                          <p:val>
                                            <p:strVal val="#ppt_y"/>
                                          </p:val>
                                        </p:tav>
                                      </p:tavLst>
                                    </p:anim>
                                    <p:animEffect transition="in" filter="wipe(up)">
                                      <p:cBhvr>
                                        <p:cTn id="63" dur="500"/>
                                        <p:tgtEl>
                                          <p:spTgt spid="16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164"/>
                                        </p:tgtEl>
                                        <p:attrNameLst>
                                          <p:attrName>style.visibility</p:attrName>
                                        </p:attrNameLst>
                                      </p:cBhvr>
                                      <p:to>
                                        <p:strVal val="visible"/>
                                      </p:to>
                                    </p:set>
                                    <p:anim calcmode="lin" valueType="num">
                                      <p:cBhvr additive="base">
                                        <p:cTn id="68" dur="500"/>
                                        <p:tgtEl>
                                          <p:spTgt spid="164"/>
                                        </p:tgtEl>
                                        <p:attrNameLst>
                                          <p:attrName>ppt_y</p:attrName>
                                        </p:attrNameLst>
                                      </p:cBhvr>
                                      <p:tavLst>
                                        <p:tav tm="0">
                                          <p:val>
                                            <p:strVal val="#ppt_y+#ppt_h*1.125000"/>
                                          </p:val>
                                        </p:tav>
                                        <p:tav tm="100000">
                                          <p:val>
                                            <p:strVal val="#ppt_y"/>
                                          </p:val>
                                        </p:tav>
                                      </p:tavLst>
                                    </p:anim>
                                    <p:animEffect transition="in" filter="wipe(up)">
                                      <p:cBhvr>
                                        <p:cTn id="69" dur="500"/>
                                        <p:tgtEl>
                                          <p:spTgt spid="164"/>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165"/>
                                        </p:tgtEl>
                                        <p:attrNameLst>
                                          <p:attrName>style.visibility</p:attrName>
                                        </p:attrNameLst>
                                      </p:cBhvr>
                                      <p:to>
                                        <p:strVal val="visible"/>
                                      </p:to>
                                    </p:set>
                                    <p:anim calcmode="lin" valueType="num">
                                      <p:cBhvr additive="base">
                                        <p:cTn id="72" dur="500"/>
                                        <p:tgtEl>
                                          <p:spTgt spid="165"/>
                                        </p:tgtEl>
                                        <p:attrNameLst>
                                          <p:attrName>ppt_y</p:attrName>
                                        </p:attrNameLst>
                                      </p:cBhvr>
                                      <p:tavLst>
                                        <p:tav tm="0">
                                          <p:val>
                                            <p:strVal val="#ppt_y+#ppt_h*1.125000"/>
                                          </p:val>
                                        </p:tav>
                                        <p:tav tm="100000">
                                          <p:val>
                                            <p:strVal val="#ppt_y"/>
                                          </p:val>
                                        </p:tav>
                                      </p:tavLst>
                                    </p:anim>
                                    <p:animEffect transition="in" filter="wipe(up)">
                                      <p:cBhvr>
                                        <p:cTn id="73" dur="500"/>
                                        <p:tgtEl>
                                          <p:spTgt spid="165"/>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anim calcmode="lin" valueType="num">
                                      <p:cBhvr additive="base">
                                        <p:cTn id="76" dur="500"/>
                                        <p:tgtEl>
                                          <p:spTgt spid="169"/>
                                        </p:tgtEl>
                                        <p:attrNameLst>
                                          <p:attrName>ppt_y</p:attrName>
                                        </p:attrNameLst>
                                      </p:cBhvr>
                                      <p:tavLst>
                                        <p:tav tm="0">
                                          <p:val>
                                            <p:strVal val="#ppt_y+#ppt_h*1.125000"/>
                                          </p:val>
                                        </p:tav>
                                        <p:tav tm="100000">
                                          <p:val>
                                            <p:strVal val="#ppt_y"/>
                                          </p:val>
                                        </p:tav>
                                      </p:tavLst>
                                    </p:anim>
                                    <p:animEffect transition="in" filter="wipe(up)">
                                      <p:cBhvr>
                                        <p:cTn id="77" dur="500"/>
                                        <p:tgtEl>
                                          <p:spTgt spid="169"/>
                                        </p:tgtEl>
                                      </p:cBhvr>
                                    </p:animEffect>
                                  </p:childTnLst>
                                </p:cTn>
                              </p:par>
                              <p:par>
                                <p:cTn id="78" presetID="12" presetClass="entr" presetSubtype="4" fill="hold" nodeType="withEffect">
                                  <p:stCondLst>
                                    <p:cond delay="0"/>
                                  </p:stCondLst>
                                  <p:childTnLst>
                                    <p:set>
                                      <p:cBhvr>
                                        <p:cTn id="79" dur="1" fill="hold">
                                          <p:stCondLst>
                                            <p:cond delay="0"/>
                                          </p:stCondLst>
                                        </p:cTn>
                                        <p:tgtEl>
                                          <p:spTgt spid="293"/>
                                        </p:tgtEl>
                                        <p:attrNameLst>
                                          <p:attrName>style.visibility</p:attrName>
                                        </p:attrNameLst>
                                      </p:cBhvr>
                                      <p:to>
                                        <p:strVal val="visible"/>
                                      </p:to>
                                    </p:set>
                                    <p:anim calcmode="lin" valueType="num">
                                      <p:cBhvr additive="base">
                                        <p:cTn id="80" dur="500"/>
                                        <p:tgtEl>
                                          <p:spTgt spid="293"/>
                                        </p:tgtEl>
                                        <p:attrNameLst>
                                          <p:attrName>ppt_y</p:attrName>
                                        </p:attrNameLst>
                                      </p:cBhvr>
                                      <p:tavLst>
                                        <p:tav tm="0">
                                          <p:val>
                                            <p:strVal val="#ppt_y+#ppt_h*1.125000"/>
                                          </p:val>
                                        </p:tav>
                                        <p:tav tm="100000">
                                          <p:val>
                                            <p:strVal val="#ppt_y"/>
                                          </p:val>
                                        </p:tav>
                                      </p:tavLst>
                                    </p:anim>
                                    <p:animEffect transition="in" filter="wipe(up)">
                                      <p:cBhvr>
                                        <p:cTn id="81"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P spid="160" grpId="0"/>
      <p:bldP spid="161" grpId="0"/>
      <p:bldP spid="162" grpId="0"/>
      <p:bldP spid="163" grpId="0"/>
      <p:bldP spid="164" grpId="0"/>
      <p:bldP spid="165" grpId="0"/>
      <p:bldP spid="166" grpId="0" animBg="1"/>
      <p:bldP spid="167" grpId="0" animBg="1"/>
      <p:bldP spid="168" grpId="0" animBg="1"/>
      <p:bldP spid="169" grpId="0" animBg="1"/>
      <p:bldP spid="3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7"/>
          <p:cNvSpPr txBox="1">
            <a:spLocks noGrp="1"/>
          </p:cNvSpPr>
          <p:nvPr>
            <p:ph type="title"/>
          </p:nvPr>
        </p:nvSpPr>
        <p:spPr>
          <a:xfrm>
            <a:off x="720000" y="3718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TKIP IN DETAIL</a:t>
            </a:r>
          </a:p>
        </p:txBody>
      </p:sp>
      <p:pic>
        <p:nvPicPr>
          <p:cNvPr id="3" name="Picture 2" descr="Diagram&#10;&#10;Description automatically generated">
            <a:extLst>
              <a:ext uri="{FF2B5EF4-FFF2-40B4-BE49-F238E27FC236}">
                <a16:creationId xmlns:a16="http://schemas.microsoft.com/office/drawing/2014/main" id="{A75AF331-D057-F24B-868A-BF54AB98F7F4}"/>
              </a:ext>
            </a:extLst>
          </p:cNvPr>
          <p:cNvPicPr>
            <a:picLocks noChangeAspect="1"/>
          </p:cNvPicPr>
          <p:nvPr/>
        </p:nvPicPr>
        <p:blipFill>
          <a:blip r:embed="rId3"/>
          <a:stretch>
            <a:fillRect/>
          </a:stretch>
        </p:blipFill>
        <p:spPr>
          <a:xfrm>
            <a:off x="1730199" y="1100021"/>
            <a:ext cx="5683601" cy="3671606"/>
          </a:xfrm>
          <a:prstGeom prst="rect">
            <a:avLst/>
          </a:prstGeom>
        </p:spPr>
      </p:pic>
    </p:spTree>
    <p:extLst>
      <p:ext uri="{BB962C8B-B14F-4D97-AF65-F5344CB8AC3E}">
        <p14:creationId xmlns:p14="http://schemas.microsoft.com/office/powerpoint/2010/main" val="274128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7"/>
          <p:cNvSpPr txBox="1">
            <a:spLocks noGrp="1"/>
          </p:cNvSpPr>
          <p:nvPr>
            <p:ph type="title"/>
          </p:nvPr>
        </p:nvSpPr>
        <p:spPr>
          <a:xfrm>
            <a:off x="720000" y="30414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PER-PACKET KEY MIXING</a:t>
            </a:r>
          </a:p>
        </p:txBody>
      </p:sp>
      <p:pic>
        <p:nvPicPr>
          <p:cNvPr id="3" name="Picture 2" descr="Diagram&#10;&#10;Description automatically generated">
            <a:extLst>
              <a:ext uri="{FF2B5EF4-FFF2-40B4-BE49-F238E27FC236}">
                <a16:creationId xmlns:a16="http://schemas.microsoft.com/office/drawing/2014/main" id="{450E3966-6CD2-844B-A358-854FC8024D9F}"/>
              </a:ext>
            </a:extLst>
          </p:cNvPr>
          <p:cNvPicPr>
            <a:picLocks noChangeAspect="1"/>
          </p:cNvPicPr>
          <p:nvPr/>
        </p:nvPicPr>
        <p:blipFill>
          <a:blip r:embed="rId3"/>
          <a:stretch>
            <a:fillRect/>
          </a:stretch>
        </p:blipFill>
        <p:spPr>
          <a:xfrm>
            <a:off x="1336407" y="944573"/>
            <a:ext cx="6471186" cy="3675634"/>
          </a:xfrm>
          <a:prstGeom prst="rect">
            <a:avLst/>
          </a:prstGeom>
        </p:spPr>
      </p:pic>
    </p:spTree>
    <p:extLst>
      <p:ext uri="{BB962C8B-B14F-4D97-AF65-F5344CB8AC3E}">
        <p14:creationId xmlns:p14="http://schemas.microsoft.com/office/powerpoint/2010/main" val="27352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7"/>
          <p:cNvSpPr txBox="1">
            <a:spLocks noGrp="1"/>
          </p:cNvSpPr>
          <p:nvPr>
            <p:ph type="title"/>
          </p:nvPr>
        </p:nvSpPr>
        <p:spPr>
          <a:xfrm>
            <a:off x="720000" y="3718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MANAGEMENT IN WPA</a:t>
            </a:r>
            <a:endParaRPr/>
          </a:p>
        </p:txBody>
      </p:sp>
      <p:grpSp>
        <p:nvGrpSpPr>
          <p:cNvPr id="23" name="Group 22">
            <a:extLst>
              <a:ext uri="{FF2B5EF4-FFF2-40B4-BE49-F238E27FC236}">
                <a16:creationId xmlns:a16="http://schemas.microsoft.com/office/drawing/2014/main" id="{2E8874FC-A0A0-6F45-B08A-96CD3FE46415}"/>
              </a:ext>
            </a:extLst>
          </p:cNvPr>
          <p:cNvGrpSpPr/>
          <p:nvPr/>
        </p:nvGrpSpPr>
        <p:grpSpPr>
          <a:xfrm>
            <a:off x="241331" y="1663516"/>
            <a:ext cx="8661337" cy="2542723"/>
            <a:chOff x="199963" y="1643062"/>
            <a:chExt cx="12166964" cy="3571875"/>
          </a:xfrm>
        </p:grpSpPr>
        <p:pic>
          <p:nvPicPr>
            <p:cNvPr id="24" name="Picture 23" descr="Icon&#10;&#10;Description automatically generated">
              <a:extLst>
                <a:ext uri="{FF2B5EF4-FFF2-40B4-BE49-F238E27FC236}">
                  <a16:creationId xmlns:a16="http://schemas.microsoft.com/office/drawing/2014/main" id="{0FEE0616-BA4C-AF41-8BFE-37806ADF518A}"/>
                </a:ext>
              </a:extLst>
            </p:cNvPr>
            <p:cNvPicPr>
              <a:picLocks noChangeAspect="1"/>
            </p:cNvPicPr>
            <p:nvPr/>
          </p:nvPicPr>
          <p:blipFill>
            <a:blip r:embed="rId3"/>
            <a:stretch>
              <a:fillRect/>
            </a:stretch>
          </p:blipFill>
          <p:spPr>
            <a:xfrm>
              <a:off x="8709328" y="2441295"/>
              <a:ext cx="3657599" cy="2057399"/>
            </a:xfrm>
            <a:prstGeom prst="rect">
              <a:avLst/>
            </a:prstGeom>
          </p:spPr>
        </p:pic>
        <p:pic>
          <p:nvPicPr>
            <p:cNvPr id="25" name="Picture 24" descr="Icon&#10;&#10;Description automatically generated">
              <a:extLst>
                <a:ext uri="{FF2B5EF4-FFF2-40B4-BE49-F238E27FC236}">
                  <a16:creationId xmlns:a16="http://schemas.microsoft.com/office/drawing/2014/main" id="{85AC800B-D7C7-7F41-A365-BD97DED14AAD}"/>
                </a:ext>
              </a:extLst>
            </p:cNvPr>
            <p:cNvPicPr>
              <a:picLocks noChangeAspect="1"/>
            </p:cNvPicPr>
            <p:nvPr/>
          </p:nvPicPr>
          <p:blipFill>
            <a:blip r:embed="rId4"/>
            <a:stretch>
              <a:fillRect/>
            </a:stretch>
          </p:blipFill>
          <p:spPr>
            <a:xfrm>
              <a:off x="199963" y="1643062"/>
              <a:ext cx="3571875" cy="3571875"/>
            </a:xfrm>
            <a:prstGeom prst="rect">
              <a:avLst/>
            </a:prstGeom>
          </p:spPr>
        </p:pic>
        <p:cxnSp>
          <p:nvCxnSpPr>
            <p:cNvPr id="26" name="Straight Arrow Connector 25">
              <a:extLst>
                <a:ext uri="{FF2B5EF4-FFF2-40B4-BE49-F238E27FC236}">
                  <a16:creationId xmlns:a16="http://schemas.microsoft.com/office/drawing/2014/main" id="{32379026-333A-BC40-9757-6568866DC300}"/>
                </a:ext>
              </a:extLst>
            </p:cNvPr>
            <p:cNvCxnSpPr/>
            <p:nvPr/>
          </p:nvCxnSpPr>
          <p:spPr>
            <a:xfrm>
              <a:off x="3771839" y="2422070"/>
              <a:ext cx="541496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TextBox 9">
              <a:extLst>
                <a:ext uri="{FF2B5EF4-FFF2-40B4-BE49-F238E27FC236}">
                  <a16:creationId xmlns:a16="http://schemas.microsoft.com/office/drawing/2014/main" id="{D72FEECA-0EBA-2944-9D3F-A84601C2352A}"/>
                </a:ext>
              </a:extLst>
            </p:cNvPr>
            <p:cNvSpPr txBox="1"/>
            <p:nvPr/>
          </p:nvSpPr>
          <p:spPr>
            <a:xfrm>
              <a:off x="3952748" y="1978386"/>
              <a:ext cx="5053140" cy="512358"/>
            </a:xfrm>
            <a:prstGeom prst="rect">
              <a:avLst/>
            </a:prstGeom>
            <a:noFill/>
          </p:spPr>
          <p:txBody>
            <a:bodyPr wrap="square" rtlCol="0">
              <a:spAutoFit/>
            </a:bodyPr>
            <a:ls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VN" sz="1400">
                  <a:latin typeface="Britannic Bold" panose="020B0903060703020204" pitchFamily="34" charset="77"/>
                  <a:ea typeface="Dotum" panose="020B0600000101010101" pitchFamily="34" charset="-127"/>
                  <a:cs typeface="Noto Sans Mongolian" panose="020B0502040504020204" pitchFamily="34" charset="0"/>
                </a:rPr>
                <a:t>Authentication request</a:t>
              </a:r>
            </a:p>
          </p:txBody>
        </p:sp>
        <p:cxnSp>
          <p:nvCxnSpPr>
            <p:cNvPr id="28" name="Straight Arrow Connector 27">
              <a:extLst>
                <a:ext uri="{FF2B5EF4-FFF2-40B4-BE49-F238E27FC236}">
                  <a16:creationId xmlns:a16="http://schemas.microsoft.com/office/drawing/2014/main" id="{1B5DB48E-2FAF-BD4B-9BBE-D4FD2EC5B43C}"/>
                </a:ext>
              </a:extLst>
            </p:cNvPr>
            <p:cNvCxnSpPr/>
            <p:nvPr/>
          </p:nvCxnSpPr>
          <p:spPr>
            <a:xfrm>
              <a:off x="3771839" y="3765867"/>
              <a:ext cx="541496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11">
              <a:extLst>
                <a:ext uri="{FF2B5EF4-FFF2-40B4-BE49-F238E27FC236}">
                  <a16:creationId xmlns:a16="http://schemas.microsoft.com/office/drawing/2014/main" id="{D7131BBE-A547-144B-85DE-8DB37E4914A8}"/>
                </a:ext>
              </a:extLst>
            </p:cNvPr>
            <p:cNvSpPr txBox="1"/>
            <p:nvPr/>
          </p:nvSpPr>
          <p:spPr>
            <a:xfrm>
              <a:off x="3952748" y="3322183"/>
              <a:ext cx="5053140" cy="512358"/>
            </a:xfrm>
            <a:prstGeom prst="rect">
              <a:avLst/>
            </a:prstGeom>
            <a:noFill/>
          </p:spPr>
          <p:txBody>
            <a:bodyPr wrap="square" rtlCol="0">
              <a:spAutoFit/>
            </a:bodyPr>
            <a:ls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VN" sz="1400">
                  <a:latin typeface="Britannic Bold" panose="020B0903060703020204" pitchFamily="34" charset="77"/>
                  <a:ea typeface="Dotum" panose="020B0600000101010101" pitchFamily="34" charset="-127"/>
                  <a:cs typeface="Noto Sans Mongolian" panose="020B0502040504020204" pitchFamily="34" charset="0"/>
                </a:rPr>
                <a:t>Association request</a:t>
              </a:r>
            </a:p>
          </p:txBody>
        </p:sp>
        <p:cxnSp>
          <p:nvCxnSpPr>
            <p:cNvPr id="30" name="Straight Arrow Connector 29">
              <a:extLst>
                <a:ext uri="{FF2B5EF4-FFF2-40B4-BE49-F238E27FC236}">
                  <a16:creationId xmlns:a16="http://schemas.microsoft.com/office/drawing/2014/main" id="{02739FAF-E3D9-AF41-8FE0-90D4AF2AA1C4}"/>
                </a:ext>
              </a:extLst>
            </p:cNvPr>
            <p:cNvCxnSpPr>
              <a:cxnSpLocks/>
            </p:cNvCxnSpPr>
            <p:nvPr/>
          </p:nvCxnSpPr>
          <p:spPr>
            <a:xfrm flipH="1">
              <a:off x="3771839" y="3097689"/>
              <a:ext cx="5414962"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13">
              <a:extLst>
                <a:ext uri="{FF2B5EF4-FFF2-40B4-BE49-F238E27FC236}">
                  <a16:creationId xmlns:a16="http://schemas.microsoft.com/office/drawing/2014/main" id="{69A9B3DB-8CB2-A04E-A42F-4073E8E30084}"/>
                </a:ext>
              </a:extLst>
            </p:cNvPr>
            <p:cNvSpPr txBox="1"/>
            <p:nvPr/>
          </p:nvSpPr>
          <p:spPr>
            <a:xfrm>
              <a:off x="3952748" y="2661893"/>
              <a:ext cx="5053140" cy="512358"/>
            </a:xfrm>
            <a:prstGeom prst="rect">
              <a:avLst/>
            </a:prstGeom>
            <a:noFill/>
          </p:spPr>
          <p:txBody>
            <a:bodyPr wrap="square" rtlCol="0">
              <a:spAutoFit/>
            </a:bodyPr>
            <a:ls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VN" sz="1400">
                  <a:latin typeface="Britannic Bold" panose="020B0903060703020204" pitchFamily="34" charset="77"/>
                  <a:ea typeface="Dotum" panose="020B0600000101010101" pitchFamily="34" charset="-127"/>
                  <a:cs typeface="Noto Sans Mongolian" panose="020B0502040504020204" pitchFamily="34" charset="0"/>
                </a:rPr>
                <a:t>Authentication response</a:t>
              </a:r>
            </a:p>
          </p:txBody>
        </p:sp>
        <p:cxnSp>
          <p:nvCxnSpPr>
            <p:cNvPr id="32" name="Straight Arrow Connector 31">
              <a:extLst>
                <a:ext uri="{FF2B5EF4-FFF2-40B4-BE49-F238E27FC236}">
                  <a16:creationId xmlns:a16="http://schemas.microsoft.com/office/drawing/2014/main" id="{5D27FF6C-C06E-D449-84F0-169D945E0DED}"/>
                </a:ext>
              </a:extLst>
            </p:cNvPr>
            <p:cNvCxnSpPr>
              <a:cxnSpLocks/>
            </p:cNvCxnSpPr>
            <p:nvPr/>
          </p:nvCxnSpPr>
          <p:spPr>
            <a:xfrm flipH="1">
              <a:off x="3771839" y="4453600"/>
              <a:ext cx="5414962"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19">
              <a:extLst>
                <a:ext uri="{FF2B5EF4-FFF2-40B4-BE49-F238E27FC236}">
                  <a16:creationId xmlns:a16="http://schemas.microsoft.com/office/drawing/2014/main" id="{332B56B6-D152-B044-83E4-77E44E0FC0E3}"/>
                </a:ext>
              </a:extLst>
            </p:cNvPr>
            <p:cNvSpPr txBox="1"/>
            <p:nvPr/>
          </p:nvSpPr>
          <p:spPr>
            <a:xfrm>
              <a:off x="3952748" y="4017804"/>
              <a:ext cx="5053140" cy="512358"/>
            </a:xfrm>
            <a:prstGeom prst="rect">
              <a:avLst/>
            </a:prstGeom>
            <a:noFill/>
          </p:spPr>
          <p:txBody>
            <a:bodyPr wrap="square" rtlCol="0">
              <a:spAutoFit/>
            </a:bodyPr>
            <a:ls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VN" sz="1400">
                  <a:latin typeface="Britannic Bold" panose="020B0903060703020204" pitchFamily="34" charset="77"/>
                  <a:ea typeface="Dotum" panose="020B0600000101010101" pitchFamily="34" charset="-127"/>
                  <a:cs typeface="Noto Sans Mongolian" panose="020B0502040504020204" pitchFamily="34" charset="0"/>
                </a:rPr>
                <a:t>Association response</a:t>
              </a:r>
            </a:p>
          </p:txBody>
        </p:sp>
      </p:grpSp>
      <p:sp>
        <p:nvSpPr>
          <p:cNvPr id="34" name="Google Shape;744;p47">
            <a:extLst>
              <a:ext uri="{FF2B5EF4-FFF2-40B4-BE49-F238E27FC236}">
                <a16:creationId xmlns:a16="http://schemas.microsoft.com/office/drawing/2014/main" id="{D3E07E47-C0FD-9749-8559-BB77782F5162}"/>
              </a:ext>
            </a:extLst>
          </p:cNvPr>
          <p:cNvSpPr txBox="1"/>
          <p:nvPr/>
        </p:nvSpPr>
        <p:spPr>
          <a:xfrm>
            <a:off x="3318990" y="1147992"/>
            <a:ext cx="2784893"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accent2"/>
                </a:solidFill>
                <a:latin typeface="Maven Pro Black"/>
                <a:ea typeface="Maven Pro Black"/>
                <a:cs typeface="Maven Pro Black"/>
                <a:sym typeface="Maven Pro Black"/>
              </a:rPr>
              <a:t>4-way handshake</a:t>
            </a:r>
            <a:endParaRPr sz="2000">
              <a:solidFill>
                <a:schemeClr val="accent2"/>
              </a:solidFill>
              <a:latin typeface="Maven Pro Black"/>
              <a:ea typeface="Maven Pro Black"/>
              <a:cs typeface="Maven Pro Black"/>
              <a:sym typeface="Maven Pro Black"/>
            </a:endParaRPr>
          </a:p>
        </p:txBody>
      </p:sp>
    </p:spTree>
    <p:extLst>
      <p:ext uri="{BB962C8B-B14F-4D97-AF65-F5344CB8AC3E}">
        <p14:creationId xmlns:p14="http://schemas.microsoft.com/office/powerpoint/2010/main" val="200868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7"/>
          <p:cNvSpPr txBox="1">
            <a:spLocks noGrp="1"/>
          </p:cNvSpPr>
          <p:nvPr>
            <p:ph type="title"/>
          </p:nvPr>
        </p:nvSpPr>
        <p:spPr>
          <a:xfrm>
            <a:off x="720000" y="5090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ATTACK STEPS</a:t>
            </a:r>
            <a:endParaRPr/>
          </a:p>
        </p:txBody>
      </p:sp>
      <p:sp>
        <p:nvSpPr>
          <p:cNvPr id="739" name="Google Shape;739;p47"/>
          <p:cNvSpPr txBox="1"/>
          <p:nvPr/>
        </p:nvSpPr>
        <p:spPr>
          <a:xfrm>
            <a:off x="720000" y="2509725"/>
            <a:ext cx="17610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Maven Pro Black"/>
                <a:ea typeface="Maven Pro Black"/>
                <a:cs typeface="Maven Pro Black"/>
                <a:sym typeface="Maven Pro Black"/>
              </a:rPr>
              <a:t>Step 1</a:t>
            </a:r>
            <a:endParaRPr sz="2000">
              <a:solidFill>
                <a:schemeClr val="dk1"/>
              </a:solidFill>
              <a:latin typeface="Maven Pro Black"/>
              <a:ea typeface="Maven Pro Black"/>
              <a:cs typeface="Maven Pro Black"/>
              <a:sym typeface="Maven Pro Black"/>
            </a:endParaRPr>
          </a:p>
        </p:txBody>
      </p:sp>
      <p:sp>
        <p:nvSpPr>
          <p:cNvPr id="740" name="Google Shape;740;p47"/>
          <p:cNvSpPr txBox="1"/>
          <p:nvPr/>
        </p:nvSpPr>
        <p:spPr>
          <a:xfrm>
            <a:off x="720000" y="2958275"/>
            <a:ext cx="1761000" cy="8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Carme"/>
                <a:ea typeface="Carme"/>
                <a:cs typeface="Carme"/>
                <a:sym typeface="Carme"/>
              </a:rPr>
              <a:t>Enable observation mode</a:t>
            </a:r>
            <a:endParaRPr sz="1600">
              <a:solidFill>
                <a:schemeClr val="dk2"/>
              </a:solidFill>
              <a:latin typeface="Carme"/>
              <a:ea typeface="Carme"/>
              <a:cs typeface="Carme"/>
              <a:sym typeface="Carme"/>
            </a:endParaRPr>
          </a:p>
        </p:txBody>
      </p:sp>
      <p:sp>
        <p:nvSpPr>
          <p:cNvPr id="741" name="Google Shape;741;p47"/>
          <p:cNvSpPr txBox="1"/>
          <p:nvPr/>
        </p:nvSpPr>
        <p:spPr>
          <a:xfrm>
            <a:off x="3575108" y="2956292"/>
            <a:ext cx="1761000" cy="8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accent2"/>
                </a:solidFill>
                <a:latin typeface="Carme"/>
                <a:ea typeface="Carme"/>
                <a:cs typeface="Carme"/>
                <a:sym typeface="Carme"/>
              </a:rPr>
              <a:t>Find the network and the clients connected to it</a:t>
            </a:r>
            <a:endParaRPr sz="1600">
              <a:solidFill>
                <a:schemeClr val="accent2"/>
              </a:solidFill>
              <a:latin typeface="Carme"/>
              <a:ea typeface="Carme"/>
              <a:cs typeface="Carme"/>
              <a:sym typeface="Carme"/>
            </a:endParaRPr>
          </a:p>
        </p:txBody>
      </p:sp>
      <p:sp>
        <p:nvSpPr>
          <p:cNvPr id="742" name="Google Shape;742;p47"/>
          <p:cNvSpPr txBox="1"/>
          <p:nvPr/>
        </p:nvSpPr>
        <p:spPr>
          <a:xfrm>
            <a:off x="6430110" y="2963342"/>
            <a:ext cx="1761000" cy="8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Carme"/>
                <a:ea typeface="Carme"/>
                <a:cs typeface="Carme"/>
                <a:sym typeface="Carme"/>
              </a:rPr>
              <a:t>Perform a dictionary attack</a:t>
            </a:r>
            <a:endParaRPr sz="1600">
              <a:solidFill>
                <a:schemeClr val="dk2"/>
              </a:solidFill>
              <a:latin typeface="Carme"/>
              <a:ea typeface="Carme"/>
              <a:cs typeface="Carme"/>
              <a:sym typeface="Carme"/>
            </a:endParaRPr>
          </a:p>
        </p:txBody>
      </p:sp>
      <p:sp>
        <p:nvSpPr>
          <p:cNvPr id="744" name="Google Shape;744;p47"/>
          <p:cNvSpPr txBox="1"/>
          <p:nvPr/>
        </p:nvSpPr>
        <p:spPr>
          <a:xfrm>
            <a:off x="3575055" y="2507742"/>
            <a:ext cx="17610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accent2"/>
                </a:solidFill>
                <a:latin typeface="Maven Pro Black"/>
                <a:ea typeface="Maven Pro Black"/>
                <a:cs typeface="Maven Pro Black"/>
                <a:sym typeface="Maven Pro Black"/>
              </a:rPr>
              <a:t>Step 2</a:t>
            </a:r>
            <a:endParaRPr sz="2000">
              <a:solidFill>
                <a:schemeClr val="accent2"/>
              </a:solidFill>
              <a:latin typeface="Maven Pro Black"/>
              <a:ea typeface="Maven Pro Black"/>
              <a:cs typeface="Maven Pro Black"/>
              <a:sym typeface="Maven Pro Black"/>
            </a:endParaRPr>
          </a:p>
        </p:txBody>
      </p:sp>
      <p:sp>
        <p:nvSpPr>
          <p:cNvPr id="745" name="Google Shape;745;p47"/>
          <p:cNvSpPr txBox="1"/>
          <p:nvPr/>
        </p:nvSpPr>
        <p:spPr>
          <a:xfrm>
            <a:off x="6429924" y="2514792"/>
            <a:ext cx="17610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Maven Pro Black"/>
                <a:ea typeface="Maven Pro Black"/>
                <a:cs typeface="Maven Pro Black"/>
                <a:sym typeface="Maven Pro Black"/>
              </a:rPr>
              <a:t>Step 3</a:t>
            </a:r>
            <a:endParaRPr sz="2000">
              <a:solidFill>
                <a:schemeClr val="dk1"/>
              </a:solidFill>
              <a:latin typeface="Maven Pro Black"/>
              <a:ea typeface="Maven Pro Black"/>
              <a:cs typeface="Maven Pro Black"/>
              <a:sym typeface="Maven Pro Black"/>
            </a:endParaRPr>
          </a:p>
        </p:txBody>
      </p:sp>
      <p:sp>
        <p:nvSpPr>
          <p:cNvPr id="747" name="Google Shape;747;p47"/>
          <p:cNvSpPr/>
          <p:nvPr/>
        </p:nvSpPr>
        <p:spPr>
          <a:xfrm>
            <a:off x="1162926" y="1618379"/>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a:off x="4018031" y="1616396"/>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a:off x="6872875" y="1623446"/>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0" name="Google Shape;750;p47"/>
          <p:cNvCxnSpPr>
            <a:cxnSpLocks/>
          </p:cNvCxnSpPr>
          <p:nvPr/>
        </p:nvCxnSpPr>
        <p:spPr>
          <a:xfrm>
            <a:off x="2038084" y="2049647"/>
            <a:ext cx="1988021"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47"/>
          <p:cNvCxnSpPr>
            <a:cxnSpLocks/>
          </p:cNvCxnSpPr>
          <p:nvPr/>
        </p:nvCxnSpPr>
        <p:spPr>
          <a:xfrm>
            <a:off x="4879905" y="2049647"/>
            <a:ext cx="1992970" cy="0"/>
          </a:xfrm>
          <a:prstGeom prst="straightConnector1">
            <a:avLst/>
          </a:prstGeom>
          <a:noFill/>
          <a:ln w="19050" cap="flat" cmpd="sng">
            <a:solidFill>
              <a:schemeClr val="accent3"/>
            </a:solidFill>
            <a:prstDash val="solid"/>
            <a:round/>
            <a:headEnd type="none" w="med" len="med"/>
            <a:tailEnd type="none" w="med" len="med"/>
          </a:ln>
        </p:spPr>
      </p:cxnSp>
      <p:grpSp>
        <p:nvGrpSpPr>
          <p:cNvPr id="104" name="Google Shape;11694;p77">
            <a:extLst>
              <a:ext uri="{FF2B5EF4-FFF2-40B4-BE49-F238E27FC236}">
                <a16:creationId xmlns:a16="http://schemas.microsoft.com/office/drawing/2014/main" id="{38FCC8BE-7EEB-7A4F-9CBF-88BBF212F31B}"/>
              </a:ext>
            </a:extLst>
          </p:cNvPr>
          <p:cNvGrpSpPr/>
          <p:nvPr/>
        </p:nvGrpSpPr>
        <p:grpSpPr>
          <a:xfrm>
            <a:off x="7151274" y="1847854"/>
            <a:ext cx="320509" cy="358341"/>
            <a:chOff x="1309564" y="3381504"/>
            <a:chExt cx="320509" cy="358341"/>
          </a:xfrm>
        </p:grpSpPr>
        <p:sp>
          <p:nvSpPr>
            <p:cNvPr id="105" name="Google Shape;11695;p77">
              <a:extLst>
                <a:ext uri="{FF2B5EF4-FFF2-40B4-BE49-F238E27FC236}">
                  <a16:creationId xmlns:a16="http://schemas.microsoft.com/office/drawing/2014/main" id="{C7FB43EA-639F-2F41-B8D0-7864DA9EE6BD}"/>
                </a:ext>
              </a:extLst>
            </p:cNvPr>
            <p:cNvSpPr/>
            <p:nvPr/>
          </p:nvSpPr>
          <p:spPr>
            <a:xfrm>
              <a:off x="1324299" y="3624750"/>
              <a:ext cx="96952" cy="96979"/>
            </a:xfrm>
            <a:custGeom>
              <a:avLst/>
              <a:gdLst/>
              <a:ahLst/>
              <a:cxnLst/>
              <a:rect l="l" t="t" r="r" b="b"/>
              <a:pathLst>
                <a:path w="3698" h="3699" extrusionOk="0">
                  <a:moveTo>
                    <a:pt x="2202" y="0"/>
                  </a:moveTo>
                  <a:lnTo>
                    <a:pt x="0" y="2206"/>
                  </a:lnTo>
                  <a:lnTo>
                    <a:pt x="1492" y="3698"/>
                  </a:lnTo>
                  <a:lnTo>
                    <a:pt x="1934" y="3256"/>
                  </a:lnTo>
                  <a:lnTo>
                    <a:pt x="1373" y="2695"/>
                  </a:lnTo>
                  <a:lnTo>
                    <a:pt x="1811" y="2253"/>
                  </a:lnTo>
                  <a:lnTo>
                    <a:pt x="2372" y="2818"/>
                  </a:lnTo>
                  <a:lnTo>
                    <a:pt x="2814" y="2376"/>
                  </a:lnTo>
                  <a:lnTo>
                    <a:pt x="2253" y="1815"/>
                  </a:lnTo>
                  <a:lnTo>
                    <a:pt x="2695" y="1373"/>
                  </a:lnTo>
                  <a:lnTo>
                    <a:pt x="3256" y="1934"/>
                  </a:lnTo>
                  <a:lnTo>
                    <a:pt x="3698" y="1493"/>
                  </a:lnTo>
                  <a:lnTo>
                    <a:pt x="2202"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696;p77">
              <a:extLst>
                <a:ext uri="{FF2B5EF4-FFF2-40B4-BE49-F238E27FC236}">
                  <a16:creationId xmlns:a16="http://schemas.microsoft.com/office/drawing/2014/main" id="{65A90033-D53A-014E-8199-4AB82672F819}"/>
                </a:ext>
              </a:extLst>
            </p:cNvPr>
            <p:cNvSpPr/>
            <p:nvPr/>
          </p:nvSpPr>
          <p:spPr>
            <a:xfrm>
              <a:off x="1450955" y="3563794"/>
              <a:ext cx="149859" cy="170728"/>
            </a:xfrm>
            <a:custGeom>
              <a:avLst/>
              <a:gdLst/>
              <a:ahLst/>
              <a:cxnLst/>
              <a:rect l="l" t="t" r="r" b="b"/>
              <a:pathLst>
                <a:path w="5716" h="6512" extrusionOk="0">
                  <a:moveTo>
                    <a:pt x="2098" y="0"/>
                  </a:moveTo>
                  <a:lnTo>
                    <a:pt x="1554" y="1492"/>
                  </a:lnTo>
                  <a:cubicBezTo>
                    <a:pt x="537" y="2054"/>
                    <a:pt x="1" y="3213"/>
                    <a:pt x="225" y="4354"/>
                  </a:cubicBezTo>
                  <a:cubicBezTo>
                    <a:pt x="424" y="5342"/>
                    <a:pt x="1159" y="6139"/>
                    <a:pt x="2126" y="6411"/>
                  </a:cubicBezTo>
                  <a:cubicBezTo>
                    <a:pt x="2367" y="6479"/>
                    <a:pt x="2611" y="6512"/>
                    <a:pt x="2854" y="6512"/>
                  </a:cubicBezTo>
                  <a:cubicBezTo>
                    <a:pt x="3591" y="6512"/>
                    <a:pt x="4310" y="6206"/>
                    <a:pt x="4825" y="5650"/>
                  </a:cubicBezTo>
                  <a:cubicBezTo>
                    <a:pt x="5506" y="4908"/>
                    <a:pt x="5716" y="3847"/>
                    <a:pt x="5368" y="2901"/>
                  </a:cubicBezTo>
                  <a:cubicBezTo>
                    <a:pt x="5017" y="1956"/>
                    <a:pt x="4166" y="1290"/>
                    <a:pt x="3166" y="1170"/>
                  </a:cubicBezTo>
                  <a:lnTo>
                    <a:pt x="2098" y="0"/>
                  </a:lnTo>
                  <a:close/>
                </a:path>
              </a:pathLst>
            </a:custGeom>
            <a:solidFill>
              <a:srgbClr val="BF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697;p77">
              <a:extLst>
                <a:ext uri="{FF2B5EF4-FFF2-40B4-BE49-F238E27FC236}">
                  <a16:creationId xmlns:a16="http://schemas.microsoft.com/office/drawing/2014/main" id="{EB9219E4-4B1A-FF42-A469-B9A43B65DC34}"/>
                </a:ext>
              </a:extLst>
            </p:cNvPr>
            <p:cNvSpPr/>
            <p:nvPr/>
          </p:nvSpPr>
          <p:spPr>
            <a:xfrm>
              <a:off x="1497491" y="3650679"/>
              <a:ext cx="55555" cy="39982"/>
            </a:xfrm>
            <a:custGeom>
              <a:avLst/>
              <a:gdLst/>
              <a:ahLst/>
              <a:cxnLst/>
              <a:rect l="l" t="t" r="r" b="b"/>
              <a:pathLst>
                <a:path w="2119" h="1525" extrusionOk="0">
                  <a:moveTo>
                    <a:pt x="0" y="0"/>
                  </a:moveTo>
                  <a:lnTo>
                    <a:pt x="0" y="1525"/>
                  </a:lnTo>
                  <a:lnTo>
                    <a:pt x="2119" y="1525"/>
                  </a:lnTo>
                  <a:lnTo>
                    <a:pt x="2119" y="0"/>
                  </a:lnTo>
                  <a:close/>
                </a:path>
              </a:pathLst>
            </a:custGeom>
            <a:solidFill>
              <a:srgbClr val="8BA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698;p77">
              <a:extLst>
                <a:ext uri="{FF2B5EF4-FFF2-40B4-BE49-F238E27FC236}">
                  <a16:creationId xmlns:a16="http://schemas.microsoft.com/office/drawing/2014/main" id="{7FCCC30E-2AB5-8B46-8A63-60600087E857}"/>
                </a:ext>
              </a:extLst>
            </p:cNvPr>
            <p:cNvSpPr/>
            <p:nvPr/>
          </p:nvSpPr>
          <p:spPr>
            <a:xfrm>
              <a:off x="1315358" y="3495603"/>
              <a:ext cx="195819" cy="195819"/>
            </a:xfrm>
            <a:custGeom>
              <a:avLst/>
              <a:gdLst/>
              <a:ahLst/>
              <a:cxnLst/>
              <a:rect l="l" t="t" r="r" b="b"/>
              <a:pathLst>
                <a:path w="7469" h="7469" extrusionOk="0">
                  <a:moveTo>
                    <a:pt x="6791" y="1"/>
                  </a:moveTo>
                  <a:lnTo>
                    <a:pt x="1" y="6792"/>
                  </a:lnTo>
                  <a:lnTo>
                    <a:pt x="678" y="7469"/>
                  </a:lnTo>
                  <a:lnTo>
                    <a:pt x="7469" y="678"/>
                  </a:lnTo>
                  <a:lnTo>
                    <a:pt x="679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699;p77">
              <a:extLst>
                <a:ext uri="{FF2B5EF4-FFF2-40B4-BE49-F238E27FC236}">
                  <a16:creationId xmlns:a16="http://schemas.microsoft.com/office/drawing/2014/main" id="{348797A0-978B-DE4E-9BE9-9CF2ADCFB417}"/>
                </a:ext>
              </a:extLst>
            </p:cNvPr>
            <p:cNvSpPr/>
            <p:nvPr/>
          </p:nvSpPr>
          <p:spPr>
            <a:xfrm>
              <a:off x="1476124" y="3498827"/>
              <a:ext cx="31828" cy="31854"/>
            </a:xfrm>
            <a:custGeom>
              <a:avLst/>
              <a:gdLst/>
              <a:ahLst/>
              <a:cxnLst/>
              <a:rect l="l" t="t" r="r" b="b"/>
              <a:pathLst>
                <a:path w="1214" h="1215" extrusionOk="0">
                  <a:moveTo>
                    <a:pt x="536" y="1"/>
                  </a:moveTo>
                  <a:lnTo>
                    <a:pt x="0" y="537"/>
                  </a:lnTo>
                  <a:cubicBezTo>
                    <a:pt x="203" y="783"/>
                    <a:pt x="431" y="1011"/>
                    <a:pt x="681" y="1214"/>
                  </a:cubicBezTo>
                  <a:lnTo>
                    <a:pt x="1214" y="682"/>
                  </a:lnTo>
                  <a:lnTo>
                    <a:pt x="536" y="1"/>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00;p77">
              <a:extLst>
                <a:ext uri="{FF2B5EF4-FFF2-40B4-BE49-F238E27FC236}">
                  <a16:creationId xmlns:a16="http://schemas.microsoft.com/office/drawing/2014/main" id="{6645F228-9450-AF40-ADAA-A0D27D7F0CC9}"/>
                </a:ext>
              </a:extLst>
            </p:cNvPr>
            <p:cNvSpPr/>
            <p:nvPr/>
          </p:nvSpPr>
          <p:spPr>
            <a:xfrm>
              <a:off x="1456094" y="3386748"/>
              <a:ext cx="173979" cy="153975"/>
            </a:xfrm>
            <a:custGeom>
              <a:avLst/>
              <a:gdLst/>
              <a:ahLst/>
              <a:cxnLst/>
              <a:rect l="l" t="t" r="r" b="b"/>
              <a:pathLst>
                <a:path w="6636" h="5873" extrusionOk="0">
                  <a:moveTo>
                    <a:pt x="2783" y="799"/>
                  </a:moveTo>
                  <a:cubicBezTo>
                    <a:pt x="3401" y="799"/>
                    <a:pt x="4083" y="1084"/>
                    <a:pt x="4625" y="1629"/>
                  </a:cubicBezTo>
                  <a:cubicBezTo>
                    <a:pt x="5559" y="2559"/>
                    <a:pt x="5730" y="3903"/>
                    <a:pt x="5005" y="4624"/>
                  </a:cubicBezTo>
                  <a:cubicBezTo>
                    <a:pt x="4704" y="4926"/>
                    <a:pt x="4294" y="5073"/>
                    <a:pt x="3851" y="5073"/>
                  </a:cubicBezTo>
                  <a:cubicBezTo>
                    <a:pt x="3233" y="5073"/>
                    <a:pt x="2550" y="4789"/>
                    <a:pt x="2007" y="4247"/>
                  </a:cubicBezTo>
                  <a:cubicBezTo>
                    <a:pt x="1076" y="3313"/>
                    <a:pt x="906" y="1973"/>
                    <a:pt x="1630" y="1248"/>
                  </a:cubicBezTo>
                  <a:cubicBezTo>
                    <a:pt x="1931" y="946"/>
                    <a:pt x="2340" y="799"/>
                    <a:pt x="2783" y="799"/>
                  </a:cubicBezTo>
                  <a:close/>
                  <a:moveTo>
                    <a:pt x="2585" y="1"/>
                  </a:moveTo>
                  <a:cubicBezTo>
                    <a:pt x="1976" y="1"/>
                    <a:pt x="1412" y="202"/>
                    <a:pt x="996" y="618"/>
                  </a:cubicBezTo>
                  <a:cubicBezTo>
                    <a:pt x="0" y="1610"/>
                    <a:pt x="236" y="3454"/>
                    <a:pt x="1518" y="4736"/>
                  </a:cubicBezTo>
                  <a:cubicBezTo>
                    <a:pt x="2264" y="5482"/>
                    <a:pt x="3201" y="5873"/>
                    <a:pt x="4050" y="5873"/>
                  </a:cubicBezTo>
                  <a:cubicBezTo>
                    <a:pt x="4659" y="5873"/>
                    <a:pt x="5223" y="5672"/>
                    <a:pt x="5639" y="5257"/>
                  </a:cubicBezTo>
                  <a:cubicBezTo>
                    <a:pt x="6635" y="4265"/>
                    <a:pt x="6400" y="2418"/>
                    <a:pt x="5118" y="1136"/>
                  </a:cubicBezTo>
                  <a:cubicBezTo>
                    <a:pt x="4371" y="392"/>
                    <a:pt x="3434" y="1"/>
                    <a:pt x="2585" y="1"/>
                  </a:cubicBezTo>
                  <a:close/>
                </a:path>
              </a:pathLst>
            </a:custGeom>
            <a:solidFill>
              <a:srgbClr val="8BA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701;p77">
              <a:extLst>
                <a:ext uri="{FF2B5EF4-FFF2-40B4-BE49-F238E27FC236}">
                  <a16:creationId xmlns:a16="http://schemas.microsoft.com/office/drawing/2014/main" id="{4989F21D-C899-8944-ABAD-7BBCAC23A4FB}"/>
                </a:ext>
              </a:extLst>
            </p:cNvPr>
            <p:cNvSpPr/>
            <p:nvPr/>
          </p:nvSpPr>
          <p:spPr>
            <a:xfrm>
              <a:off x="1444034" y="3558551"/>
              <a:ext cx="157357" cy="181294"/>
            </a:xfrm>
            <a:custGeom>
              <a:avLst/>
              <a:gdLst/>
              <a:ahLst/>
              <a:cxnLst/>
              <a:rect l="l" t="t" r="r" b="b"/>
              <a:pathLst>
                <a:path w="6002" h="6915" extrusionOk="0">
                  <a:moveTo>
                    <a:pt x="2358" y="0"/>
                  </a:moveTo>
                  <a:cubicBezTo>
                    <a:pt x="2278" y="0"/>
                    <a:pt x="2200" y="47"/>
                    <a:pt x="2170" y="131"/>
                  </a:cubicBezTo>
                  <a:lnTo>
                    <a:pt x="1655" y="1555"/>
                  </a:lnTo>
                  <a:cubicBezTo>
                    <a:pt x="536" y="2214"/>
                    <a:pt x="0" y="3539"/>
                    <a:pt x="341" y="4789"/>
                  </a:cubicBezTo>
                  <a:cubicBezTo>
                    <a:pt x="681" y="6042"/>
                    <a:pt x="1815" y="6911"/>
                    <a:pt x="3111" y="6915"/>
                  </a:cubicBezTo>
                  <a:cubicBezTo>
                    <a:pt x="4433" y="6915"/>
                    <a:pt x="5588" y="6017"/>
                    <a:pt x="5911" y="4731"/>
                  </a:cubicBezTo>
                  <a:cubicBezTo>
                    <a:pt x="5949" y="4579"/>
                    <a:pt x="5829" y="4482"/>
                    <a:pt x="5711" y="4482"/>
                  </a:cubicBezTo>
                  <a:cubicBezTo>
                    <a:pt x="5630" y="4482"/>
                    <a:pt x="5550" y="4528"/>
                    <a:pt x="5523" y="4633"/>
                  </a:cubicBezTo>
                  <a:cubicBezTo>
                    <a:pt x="5288" y="5564"/>
                    <a:pt x="4538" y="6277"/>
                    <a:pt x="3600" y="6466"/>
                  </a:cubicBezTo>
                  <a:cubicBezTo>
                    <a:pt x="3439" y="6497"/>
                    <a:pt x="3278" y="6513"/>
                    <a:pt x="3119" y="6513"/>
                  </a:cubicBezTo>
                  <a:cubicBezTo>
                    <a:pt x="2095" y="6513"/>
                    <a:pt x="1153" y="5878"/>
                    <a:pt x="790" y="4887"/>
                  </a:cubicBezTo>
                  <a:cubicBezTo>
                    <a:pt x="370" y="3739"/>
                    <a:pt x="848" y="2460"/>
                    <a:pt x="1912" y="1866"/>
                  </a:cubicBezTo>
                  <a:cubicBezTo>
                    <a:pt x="1956" y="1841"/>
                    <a:pt x="1988" y="1805"/>
                    <a:pt x="2003" y="1758"/>
                  </a:cubicBezTo>
                  <a:lnTo>
                    <a:pt x="2430" y="581"/>
                  </a:lnTo>
                  <a:lnTo>
                    <a:pt x="3278" y="1508"/>
                  </a:lnTo>
                  <a:cubicBezTo>
                    <a:pt x="3310" y="1544"/>
                    <a:pt x="3354" y="1566"/>
                    <a:pt x="3401" y="1573"/>
                  </a:cubicBezTo>
                  <a:cubicBezTo>
                    <a:pt x="4473" y="1692"/>
                    <a:pt x="5342" y="2493"/>
                    <a:pt x="5549" y="3554"/>
                  </a:cubicBezTo>
                  <a:cubicBezTo>
                    <a:pt x="5570" y="3670"/>
                    <a:pt x="5588" y="3786"/>
                    <a:pt x="5592" y="3905"/>
                  </a:cubicBezTo>
                  <a:cubicBezTo>
                    <a:pt x="5599" y="4034"/>
                    <a:pt x="5695" y="4096"/>
                    <a:pt x="5792" y="4096"/>
                  </a:cubicBezTo>
                  <a:cubicBezTo>
                    <a:pt x="5896" y="4096"/>
                    <a:pt x="6002" y="4023"/>
                    <a:pt x="5994" y="3884"/>
                  </a:cubicBezTo>
                  <a:cubicBezTo>
                    <a:pt x="5987" y="3746"/>
                    <a:pt x="5969" y="3608"/>
                    <a:pt x="5943" y="3474"/>
                  </a:cubicBezTo>
                  <a:cubicBezTo>
                    <a:pt x="5708" y="2272"/>
                    <a:pt x="4737" y="1352"/>
                    <a:pt x="3524" y="1182"/>
                  </a:cubicBezTo>
                  <a:lnTo>
                    <a:pt x="2506" y="66"/>
                  </a:lnTo>
                  <a:cubicBezTo>
                    <a:pt x="2466" y="21"/>
                    <a:pt x="2411" y="0"/>
                    <a:pt x="2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702;p77">
              <a:extLst>
                <a:ext uri="{FF2B5EF4-FFF2-40B4-BE49-F238E27FC236}">
                  <a16:creationId xmlns:a16="http://schemas.microsoft.com/office/drawing/2014/main" id="{BEB6FECD-F834-174F-9AA7-49AA84408CB3}"/>
                </a:ext>
              </a:extLst>
            </p:cNvPr>
            <p:cNvSpPr/>
            <p:nvPr/>
          </p:nvSpPr>
          <p:spPr>
            <a:xfrm>
              <a:off x="1492248" y="3617540"/>
              <a:ext cx="66042" cy="78364"/>
            </a:xfrm>
            <a:custGeom>
              <a:avLst/>
              <a:gdLst/>
              <a:ahLst/>
              <a:cxnLst/>
              <a:rect l="l" t="t" r="r" b="b"/>
              <a:pathLst>
                <a:path w="2519" h="2989" extrusionOk="0">
                  <a:moveTo>
                    <a:pt x="2120" y="1467"/>
                  </a:moveTo>
                  <a:lnTo>
                    <a:pt x="2120" y="2586"/>
                  </a:lnTo>
                  <a:lnTo>
                    <a:pt x="403" y="2586"/>
                  </a:lnTo>
                  <a:lnTo>
                    <a:pt x="403" y="1467"/>
                  </a:lnTo>
                  <a:close/>
                  <a:moveTo>
                    <a:pt x="1261" y="0"/>
                  </a:moveTo>
                  <a:cubicBezTo>
                    <a:pt x="888" y="0"/>
                    <a:pt x="588" y="301"/>
                    <a:pt x="588" y="670"/>
                  </a:cubicBezTo>
                  <a:lnTo>
                    <a:pt x="588" y="1065"/>
                  </a:lnTo>
                  <a:lnTo>
                    <a:pt x="204" y="1065"/>
                  </a:lnTo>
                  <a:cubicBezTo>
                    <a:pt x="92" y="1065"/>
                    <a:pt x="1" y="1155"/>
                    <a:pt x="1" y="1264"/>
                  </a:cubicBezTo>
                  <a:lnTo>
                    <a:pt x="1" y="2789"/>
                  </a:lnTo>
                  <a:cubicBezTo>
                    <a:pt x="1" y="2898"/>
                    <a:pt x="92" y="2988"/>
                    <a:pt x="204" y="2988"/>
                  </a:cubicBezTo>
                  <a:lnTo>
                    <a:pt x="2319" y="2988"/>
                  </a:lnTo>
                  <a:cubicBezTo>
                    <a:pt x="2431" y="2988"/>
                    <a:pt x="2518" y="2898"/>
                    <a:pt x="2518" y="2789"/>
                  </a:cubicBezTo>
                  <a:lnTo>
                    <a:pt x="2518" y="1264"/>
                  </a:lnTo>
                  <a:cubicBezTo>
                    <a:pt x="2518" y="1155"/>
                    <a:pt x="2431" y="1065"/>
                    <a:pt x="2319" y="1065"/>
                  </a:cubicBezTo>
                  <a:lnTo>
                    <a:pt x="990" y="1065"/>
                  </a:lnTo>
                  <a:lnTo>
                    <a:pt x="990" y="670"/>
                  </a:lnTo>
                  <a:cubicBezTo>
                    <a:pt x="990" y="522"/>
                    <a:pt x="1109" y="399"/>
                    <a:pt x="1261" y="399"/>
                  </a:cubicBezTo>
                  <a:cubicBezTo>
                    <a:pt x="1410" y="399"/>
                    <a:pt x="1533" y="522"/>
                    <a:pt x="1533" y="670"/>
                  </a:cubicBezTo>
                  <a:cubicBezTo>
                    <a:pt x="1533" y="804"/>
                    <a:pt x="1633" y="871"/>
                    <a:pt x="1732" y="871"/>
                  </a:cubicBezTo>
                  <a:cubicBezTo>
                    <a:pt x="1832" y="871"/>
                    <a:pt x="1931" y="804"/>
                    <a:pt x="1931" y="670"/>
                  </a:cubicBezTo>
                  <a:cubicBezTo>
                    <a:pt x="1931" y="301"/>
                    <a:pt x="1631" y="0"/>
                    <a:pt x="1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03;p77">
              <a:extLst>
                <a:ext uri="{FF2B5EF4-FFF2-40B4-BE49-F238E27FC236}">
                  <a16:creationId xmlns:a16="http://schemas.microsoft.com/office/drawing/2014/main" id="{02728F36-EB4F-154A-87C4-2BCE6471D7D1}"/>
                </a:ext>
              </a:extLst>
            </p:cNvPr>
            <p:cNvSpPr/>
            <p:nvPr/>
          </p:nvSpPr>
          <p:spPr>
            <a:xfrm>
              <a:off x="1309564" y="3381504"/>
              <a:ext cx="317835" cy="345520"/>
            </a:xfrm>
            <a:custGeom>
              <a:avLst/>
              <a:gdLst/>
              <a:ahLst/>
              <a:cxnLst/>
              <a:rect l="l" t="t" r="r" b="b"/>
              <a:pathLst>
                <a:path w="12123" h="13179" extrusionOk="0">
                  <a:moveTo>
                    <a:pt x="3105" y="9898"/>
                  </a:moveTo>
                  <a:lnTo>
                    <a:pt x="3977" y="10771"/>
                  </a:lnTo>
                  <a:lnTo>
                    <a:pt x="3818" y="10930"/>
                  </a:lnTo>
                  <a:lnTo>
                    <a:pt x="3398" y="10510"/>
                  </a:lnTo>
                  <a:cubicBezTo>
                    <a:pt x="3358" y="10470"/>
                    <a:pt x="3307" y="10450"/>
                    <a:pt x="3255" y="10450"/>
                  </a:cubicBezTo>
                  <a:cubicBezTo>
                    <a:pt x="3204" y="10450"/>
                    <a:pt x="3154" y="10470"/>
                    <a:pt x="3115" y="10510"/>
                  </a:cubicBezTo>
                  <a:lnTo>
                    <a:pt x="2674" y="10952"/>
                  </a:lnTo>
                  <a:cubicBezTo>
                    <a:pt x="2594" y="11028"/>
                    <a:pt x="2594" y="11154"/>
                    <a:pt x="2674" y="11234"/>
                  </a:cubicBezTo>
                  <a:lnTo>
                    <a:pt x="3094" y="11654"/>
                  </a:lnTo>
                  <a:lnTo>
                    <a:pt x="2934" y="11810"/>
                  </a:lnTo>
                  <a:lnTo>
                    <a:pt x="2514" y="11390"/>
                  </a:lnTo>
                  <a:cubicBezTo>
                    <a:pt x="2474" y="11352"/>
                    <a:pt x="2423" y="11333"/>
                    <a:pt x="2372" y="11333"/>
                  </a:cubicBezTo>
                  <a:cubicBezTo>
                    <a:pt x="2321" y="11333"/>
                    <a:pt x="2270" y="11352"/>
                    <a:pt x="2232" y="11390"/>
                  </a:cubicBezTo>
                  <a:lnTo>
                    <a:pt x="1790" y="11832"/>
                  </a:lnTo>
                  <a:cubicBezTo>
                    <a:pt x="1710" y="11908"/>
                    <a:pt x="1710" y="12035"/>
                    <a:pt x="1790" y="12114"/>
                  </a:cubicBezTo>
                  <a:lnTo>
                    <a:pt x="2210" y="12534"/>
                  </a:lnTo>
                  <a:lnTo>
                    <a:pt x="2054" y="12694"/>
                  </a:lnTo>
                  <a:lnTo>
                    <a:pt x="1181" y="11821"/>
                  </a:lnTo>
                  <a:lnTo>
                    <a:pt x="3105" y="9898"/>
                  </a:lnTo>
                  <a:close/>
                  <a:moveTo>
                    <a:pt x="8173" y="0"/>
                  </a:moveTo>
                  <a:cubicBezTo>
                    <a:pt x="7491" y="0"/>
                    <a:pt x="6886" y="234"/>
                    <a:pt x="6444" y="677"/>
                  </a:cubicBezTo>
                  <a:cubicBezTo>
                    <a:pt x="5919" y="1198"/>
                    <a:pt x="5691" y="1952"/>
                    <a:pt x="5796" y="2792"/>
                  </a:cubicBezTo>
                  <a:cubicBezTo>
                    <a:pt x="5886" y="3433"/>
                    <a:pt x="6136" y="4041"/>
                    <a:pt x="6524" y="4559"/>
                  </a:cubicBezTo>
                  <a:lnTo>
                    <a:pt x="4423" y="6660"/>
                  </a:lnTo>
                  <a:cubicBezTo>
                    <a:pt x="4281" y="6805"/>
                    <a:pt x="4413" y="7002"/>
                    <a:pt x="4568" y="7002"/>
                  </a:cubicBezTo>
                  <a:cubicBezTo>
                    <a:pt x="4614" y="7002"/>
                    <a:pt x="4662" y="6984"/>
                    <a:pt x="4705" y="6942"/>
                  </a:cubicBezTo>
                  <a:lnTo>
                    <a:pt x="6773" y="4874"/>
                  </a:lnTo>
                  <a:cubicBezTo>
                    <a:pt x="6835" y="4943"/>
                    <a:pt x="6900" y="5008"/>
                    <a:pt x="6965" y="5077"/>
                  </a:cubicBezTo>
                  <a:cubicBezTo>
                    <a:pt x="7034" y="5142"/>
                    <a:pt x="7099" y="5204"/>
                    <a:pt x="7168" y="5266"/>
                  </a:cubicBezTo>
                  <a:lnTo>
                    <a:pt x="2963" y="9474"/>
                  </a:lnTo>
                  <a:lnTo>
                    <a:pt x="899" y="11538"/>
                  </a:lnTo>
                  <a:lnTo>
                    <a:pt x="504" y="11144"/>
                  </a:lnTo>
                  <a:lnTo>
                    <a:pt x="4148" y="7500"/>
                  </a:lnTo>
                  <a:cubicBezTo>
                    <a:pt x="4297" y="7356"/>
                    <a:pt x="4163" y="7153"/>
                    <a:pt x="4007" y="7153"/>
                  </a:cubicBezTo>
                  <a:cubicBezTo>
                    <a:pt x="3959" y="7153"/>
                    <a:pt x="3909" y="7172"/>
                    <a:pt x="3865" y="7218"/>
                  </a:cubicBezTo>
                  <a:lnTo>
                    <a:pt x="80" y="11006"/>
                  </a:lnTo>
                  <a:cubicBezTo>
                    <a:pt x="1" y="11082"/>
                    <a:pt x="1" y="11209"/>
                    <a:pt x="80" y="11288"/>
                  </a:cubicBezTo>
                  <a:lnTo>
                    <a:pt x="758" y="11966"/>
                  </a:lnTo>
                  <a:lnTo>
                    <a:pt x="765" y="11973"/>
                  </a:lnTo>
                  <a:lnTo>
                    <a:pt x="1913" y="13121"/>
                  </a:lnTo>
                  <a:cubicBezTo>
                    <a:pt x="1953" y="13159"/>
                    <a:pt x="2005" y="13178"/>
                    <a:pt x="2056" y="13178"/>
                  </a:cubicBezTo>
                  <a:cubicBezTo>
                    <a:pt x="2108" y="13178"/>
                    <a:pt x="2159" y="13159"/>
                    <a:pt x="2199" y="13121"/>
                  </a:cubicBezTo>
                  <a:lnTo>
                    <a:pt x="2637" y="12679"/>
                  </a:lnTo>
                  <a:cubicBezTo>
                    <a:pt x="2717" y="12603"/>
                    <a:pt x="2717" y="12476"/>
                    <a:pt x="2637" y="12397"/>
                  </a:cubicBezTo>
                  <a:lnTo>
                    <a:pt x="2217" y="11977"/>
                  </a:lnTo>
                  <a:lnTo>
                    <a:pt x="2377" y="11817"/>
                  </a:lnTo>
                  <a:lnTo>
                    <a:pt x="2797" y="12241"/>
                  </a:lnTo>
                  <a:cubicBezTo>
                    <a:pt x="2835" y="12279"/>
                    <a:pt x="2885" y="12298"/>
                    <a:pt x="2937" y="12298"/>
                  </a:cubicBezTo>
                  <a:cubicBezTo>
                    <a:pt x="2988" y="12298"/>
                    <a:pt x="3039" y="12279"/>
                    <a:pt x="3079" y="12241"/>
                  </a:cubicBezTo>
                  <a:lnTo>
                    <a:pt x="3521" y="11799"/>
                  </a:lnTo>
                  <a:cubicBezTo>
                    <a:pt x="3597" y="11719"/>
                    <a:pt x="3597" y="11593"/>
                    <a:pt x="3521" y="11517"/>
                  </a:cubicBezTo>
                  <a:lnTo>
                    <a:pt x="3101" y="11096"/>
                  </a:lnTo>
                  <a:lnTo>
                    <a:pt x="3257" y="10937"/>
                  </a:lnTo>
                  <a:lnTo>
                    <a:pt x="3677" y="11357"/>
                  </a:lnTo>
                  <a:cubicBezTo>
                    <a:pt x="3717" y="11397"/>
                    <a:pt x="3768" y="11417"/>
                    <a:pt x="3819" y="11417"/>
                  </a:cubicBezTo>
                  <a:cubicBezTo>
                    <a:pt x="3871" y="11417"/>
                    <a:pt x="3921" y="11397"/>
                    <a:pt x="3959" y="11357"/>
                  </a:cubicBezTo>
                  <a:lnTo>
                    <a:pt x="4401" y="10915"/>
                  </a:lnTo>
                  <a:cubicBezTo>
                    <a:pt x="4481" y="10839"/>
                    <a:pt x="4481" y="10713"/>
                    <a:pt x="4401" y="10633"/>
                  </a:cubicBezTo>
                  <a:lnTo>
                    <a:pt x="3387" y="9619"/>
                  </a:lnTo>
                  <a:lnTo>
                    <a:pt x="7483" y="5523"/>
                  </a:lnTo>
                  <a:cubicBezTo>
                    <a:pt x="8153" y="6012"/>
                    <a:pt x="8921" y="6276"/>
                    <a:pt x="9642" y="6276"/>
                  </a:cubicBezTo>
                  <a:cubicBezTo>
                    <a:pt x="9651" y="6276"/>
                    <a:pt x="9661" y="6276"/>
                    <a:pt x="9671" y="6276"/>
                  </a:cubicBezTo>
                  <a:cubicBezTo>
                    <a:pt x="9987" y="6276"/>
                    <a:pt x="10299" y="6218"/>
                    <a:pt x="10594" y="6106"/>
                  </a:cubicBezTo>
                  <a:cubicBezTo>
                    <a:pt x="10812" y="6019"/>
                    <a:pt x="10727" y="5717"/>
                    <a:pt x="10530" y="5717"/>
                  </a:cubicBezTo>
                  <a:cubicBezTo>
                    <a:pt x="10505" y="5717"/>
                    <a:pt x="10478" y="5722"/>
                    <a:pt x="10449" y="5733"/>
                  </a:cubicBezTo>
                  <a:cubicBezTo>
                    <a:pt x="10196" y="5830"/>
                    <a:pt x="9923" y="5877"/>
                    <a:pt x="9641" y="5877"/>
                  </a:cubicBezTo>
                  <a:cubicBezTo>
                    <a:pt x="8831" y="5877"/>
                    <a:pt x="7947" y="5491"/>
                    <a:pt x="7251" y="4798"/>
                  </a:cubicBezTo>
                  <a:cubicBezTo>
                    <a:pt x="6049" y="3596"/>
                    <a:pt x="5817" y="1876"/>
                    <a:pt x="6730" y="959"/>
                  </a:cubicBezTo>
                  <a:cubicBezTo>
                    <a:pt x="7107" y="584"/>
                    <a:pt x="7619" y="403"/>
                    <a:pt x="8175" y="403"/>
                  </a:cubicBezTo>
                  <a:cubicBezTo>
                    <a:pt x="8972" y="403"/>
                    <a:pt x="9859" y="775"/>
                    <a:pt x="10565" y="1481"/>
                  </a:cubicBezTo>
                  <a:cubicBezTo>
                    <a:pt x="11768" y="2683"/>
                    <a:pt x="12003" y="4404"/>
                    <a:pt x="11087" y="5320"/>
                  </a:cubicBezTo>
                  <a:lnTo>
                    <a:pt x="11072" y="5334"/>
                  </a:lnTo>
                  <a:lnTo>
                    <a:pt x="11065" y="5342"/>
                  </a:lnTo>
                  <a:cubicBezTo>
                    <a:pt x="10917" y="5485"/>
                    <a:pt x="11050" y="5691"/>
                    <a:pt x="11207" y="5691"/>
                  </a:cubicBezTo>
                  <a:cubicBezTo>
                    <a:pt x="11253" y="5691"/>
                    <a:pt x="11301" y="5673"/>
                    <a:pt x="11344" y="5631"/>
                  </a:cubicBezTo>
                  <a:lnTo>
                    <a:pt x="11351" y="5624"/>
                  </a:lnTo>
                  <a:lnTo>
                    <a:pt x="11373" y="5602"/>
                  </a:lnTo>
                  <a:cubicBezTo>
                    <a:pt x="11895" y="5074"/>
                    <a:pt x="12123" y="4320"/>
                    <a:pt x="12018" y="3480"/>
                  </a:cubicBezTo>
                  <a:cubicBezTo>
                    <a:pt x="11913" y="2658"/>
                    <a:pt x="11500" y="1847"/>
                    <a:pt x="10848" y="1195"/>
                  </a:cubicBezTo>
                  <a:cubicBezTo>
                    <a:pt x="10196" y="546"/>
                    <a:pt x="9385" y="130"/>
                    <a:pt x="8563" y="25"/>
                  </a:cubicBezTo>
                  <a:cubicBezTo>
                    <a:pt x="8430" y="8"/>
                    <a:pt x="8300" y="0"/>
                    <a:pt x="8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704;p77">
              <a:extLst>
                <a:ext uri="{FF2B5EF4-FFF2-40B4-BE49-F238E27FC236}">
                  <a16:creationId xmlns:a16="http://schemas.microsoft.com/office/drawing/2014/main" id="{6400FF97-3ABF-BD40-91A8-914D8A1C8308}"/>
                </a:ext>
              </a:extLst>
            </p:cNvPr>
            <p:cNvSpPr/>
            <p:nvPr/>
          </p:nvSpPr>
          <p:spPr>
            <a:xfrm>
              <a:off x="1480214" y="3402452"/>
              <a:ext cx="125739" cy="122514"/>
            </a:xfrm>
            <a:custGeom>
              <a:avLst/>
              <a:gdLst/>
              <a:ahLst/>
              <a:cxnLst/>
              <a:rect l="l" t="t" r="r" b="b"/>
              <a:pathLst>
                <a:path w="4796" h="4673" extrusionOk="0">
                  <a:moveTo>
                    <a:pt x="1865" y="399"/>
                  </a:moveTo>
                  <a:cubicBezTo>
                    <a:pt x="2430" y="399"/>
                    <a:pt x="3064" y="664"/>
                    <a:pt x="3567" y="1171"/>
                  </a:cubicBezTo>
                  <a:cubicBezTo>
                    <a:pt x="4419" y="2022"/>
                    <a:pt x="4589" y="3242"/>
                    <a:pt x="3944" y="3883"/>
                  </a:cubicBezTo>
                  <a:cubicBezTo>
                    <a:pt x="3683" y="4148"/>
                    <a:pt x="3325" y="4275"/>
                    <a:pt x="2934" y="4275"/>
                  </a:cubicBezTo>
                  <a:cubicBezTo>
                    <a:pt x="2369" y="4275"/>
                    <a:pt x="1735" y="4010"/>
                    <a:pt x="1231" y="3507"/>
                  </a:cubicBezTo>
                  <a:cubicBezTo>
                    <a:pt x="811" y="3087"/>
                    <a:pt x="543" y="2565"/>
                    <a:pt x="478" y="2044"/>
                  </a:cubicBezTo>
                  <a:cubicBezTo>
                    <a:pt x="413" y="1540"/>
                    <a:pt x="547" y="1095"/>
                    <a:pt x="851" y="790"/>
                  </a:cubicBezTo>
                  <a:cubicBezTo>
                    <a:pt x="1116" y="526"/>
                    <a:pt x="1474" y="399"/>
                    <a:pt x="1865" y="399"/>
                  </a:cubicBezTo>
                  <a:close/>
                  <a:moveTo>
                    <a:pt x="1860" y="0"/>
                  </a:moveTo>
                  <a:cubicBezTo>
                    <a:pt x="1350" y="0"/>
                    <a:pt x="897" y="176"/>
                    <a:pt x="565" y="508"/>
                  </a:cubicBezTo>
                  <a:cubicBezTo>
                    <a:pt x="170" y="903"/>
                    <a:pt x="0" y="1464"/>
                    <a:pt x="80" y="2094"/>
                  </a:cubicBezTo>
                  <a:cubicBezTo>
                    <a:pt x="156" y="2703"/>
                    <a:pt x="464" y="3308"/>
                    <a:pt x="945" y="3789"/>
                  </a:cubicBezTo>
                  <a:cubicBezTo>
                    <a:pt x="1528" y="4369"/>
                    <a:pt x="2260" y="4673"/>
                    <a:pt x="2934" y="4673"/>
                  </a:cubicBezTo>
                  <a:cubicBezTo>
                    <a:pt x="3426" y="4673"/>
                    <a:pt x="3886" y="4506"/>
                    <a:pt x="4227" y="4166"/>
                  </a:cubicBezTo>
                  <a:cubicBezTo>
                    <a:pt x="4621" y="3775"/>
                    <a:pt x="4795" y="3210"/>
                    <a:pt x="4716" y="2580"/>
                  </a:cubicBezTo>
                  <a:cubicBezTo>
                    <a:pt x="4639" y="1971"/>
                    <a:pt x="4332" y="1370"/>
                    <a:pt x="3846" y="888"/>
                  </a:cubicBezTo>
                  <a:cubicBezTo>
                    <a:pt x="3365" y="403"/>
                    <a:pt x="2763" y="95"/>
                    <a:pt x="2155" y="19"/>
                  </a:cubicBezTo>
                  <a:cubicBezTo>
                    <a:pt x="2055" y="6"/>
                    <a:pt x="1956" y="0"/>
                    <a:pt x="18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705;p77">
              <a:extLst>
                <a:ext uri="{FF2B5EF4-FFF2-40B4-BE49-F238E27FC236}">
                  <a16:creationId xmlns:a16="http://schemas.microsoft.com/office/drawing/2014/main" id="{FEECC2BA-680D-4547-B8DE-514C9DF9122F}"/>
                </a:ext>
              </a:extLst>
            </p:cNvPr>
            <p:cNvSpPr/>
            <p:nvPr/>
          </p:nvSpPr>
          <p:spPr>
            <a:xfrm>
              <a:off x="1515424" y="3662241"/>
              <a:ext cx="19768" cy="18614"/>
            </a:xfrm>
            <a:custGeom>
              <a:avLst/>
              <a:gdLst/>
              <a:ahLst/>
              <a:cxnLst/>
              <a:rect l="l" t="t" r="r" b="b"/>
              <a:pathLst>
                <a:path w="754" h="710" extrusionOk="0">
                  <a:moveTo>
                    <a:pt x="276" y="1"/>
                  </a:moveTo>
                  <a:cubicBezTo>
                    <a:pt x="73" y="1"/>
                    <a:pt x="1" y="273"/>
                    <a:pt x="175" y="374"/>
                  </a:cubicBezTo>
                  <a:lnTo>
                    <a:pt x="178" y="374"/>
                  </a:lnTo>
                  <a:lnTo>
                    <a:pt x="178" y="512"/>
                  </a:lnTo>
                  <a:cubicBezTo>
                    <a:pt x="176" y="644"/>
                    <a:pt x="276" y="710"/>
                    <a:pt x="376" y="710"/>
                  </a:cubicBezTo>
                  <a:cubicBezTo>
                    <a:pt x="476" y="710"/>
                    <a:pt x="577" y="644"/>
                    <a:pt x="577" y="512"/>
                  </a:cubicBezTo>
                  <a:lnTo>
                    <a:pt x="577" y="374"/>
                  </a:lnTo>
                  <a:cubicBezTo>
                    <a:pt x="754" y="273"/>
                    <a:pt x="678" y="1"/>
                    <a:pt x="4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432;p77">
            <a:extLst>
              <a:ext uri="{FF2B5EF4-FFF2-40B4-BE49-F238E27FC236}">
                <a16:creationId xmlns:a16="http://schemas.microsoft.com/office/drawing/2014/main" id="{71B7544A-BEBD-CB4F-B964-775648109646}"/>
              </a:ext>
            </a:extLst>
          </p:cNvPr>
          <p:cNvGrpSpPr/>
          <p:nvPr/>
        </p:nvGrpSpPr>
        <p:grpSpPr>
          <a:xfrm>
            <a:off x="4268113" y="1866652"/>
            <a:ext cx="374884" cy="305381"/>
            <a:chOff x="3078826" y="2014314"/>
            <a:chExt cx="374884" cy="305381"/>
          </a:xfrm>
        </p:grpSpPr>
        <p:sp>
          <p:nvSpPr>
            <p:cNvPr id="117" name="Google Shape;11433;p77">
              <a:extLst>
                <a:ext uri="{FF2B5EF4-FFF2-40B4-BE49-F238E27FC236}">
                  <a16:creationId xmlns:a16="http://schemas.microsoft.com/office/drawing/2014/main" id="{31459A63-CE2C-D347-99E7-01E1909BE8A1}"/>
                </a:ext>
              </a:extLst>
            </p:cNvPr>
            <p:cNvSpPr/>
            <p:nvPr/>
          </p:nvSpPr>
          <p:spPr>
            <a:xfrm>
              <a:off x="3217831" y="2174267"/>
              <a:ext cx="65727" cy="65727"/>
            </a:xfrm>
            <a:custGeom>
              <a:avLst/>
              <a:gdLst/>
              <a:ahLst/>
              <a:cxnLst/>
              <a:rect l="l" t="t" r="r" b="b"/>
              <a:pathLst>
                <a:path w="2507" h="2507" extrusionOk="0">
                  <a:moveTo>
                    <a:pt x="1884" y="0"/>
                  </a:moveTo>
                  <a:lnTo>
                    <a:pt x="0" y="1883"/>
                  </a:lnTo>
                  <a:lnTo>
                    <a:pt x="620" y="2506"/>
                  </a:lnTo>
                  <a:lnTo>
                    <a:pt x="2507" y="619"/>
                  </a:lnTo>
                  <a:lnTo>
                    <a:pt x="1884" y="0"/>
                  </a:lnTo>
                  <a:close/>
                </a:path>
              </a:pathLst>
            </a:custGeom>
            <a:solidFill>
              <a:srgbClr val="BF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434;p77">
              <a:extLst>
                <a:ext uri="{FF2B5EF4-FFF2-40B4-BE49-F238E27FC236}">
                  <a16:creationId xmlns:a16="http://schemas.microsoft.com/office/drawing/2014/main" id="{73F90C8B-DA38-A648-8A1F-99092B901097}"/>
                </a:ext>
              </a:extLst>
            </p:cNvPr>
            <p:cNvSpPr/>
            <p:nvPr/>
          </p:nvSpPr>
          <p:spPr>
            <a:xfrm>
              <a:off x="3217831" y="2203893"/>
              <a:ext cx="36023" cy="36101"/>
            </a:xfrm>
            <a:custGeom>
              <a:avLst/>
              <a:gdLst/>
              <a:ahLst/>
              <a:cxnLst/>
              <a:rect l="l" t="t" r="r" b="b"/>
              <a:pathLst>
                <a:path w="1374" h="1377" extrusionOk="0">
                  <a:moveTo>
                    <a:pt x="754" y="0"/>
                  </a:moveTo>
                  <a:lnTo>
                    <a:pt x="0" y="753"/>
                  </a:lnTo>
                  <a:lnTo>
                    <a:pt x="620" y="1376"/>
                  </a:lnTo>
                  <a:lnTo>
                    <a:pt x="1373" y="623"/>
                  </a:lnTo>
                  <a:lnTo>
                    <a:pt x="754" y="0"/>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435;p77">
              <a:extLst>
                <a:ext uri="{FF2B5EF4-FFF2-40B4-BE49-F238E27FC236}">
                  <a16:creationId xmlns:a16="http://schemas.microsoft.com/office/drawing/2014/main" id="{5AC7BAB8-4E8B-4848-8321-410B7A9FDFE4}"/>
                </a:ext>
              </a:extLst>
            </p:cNvPr>
            <p:cNvSpPr/>
            <p:nvPr/>
          </p:nvSpPr>
          <p:spPr>
            <a:xfrm>
              <a:off x="3143400" y="2209189"/>
              <a:ext cx="105211" cy="105237"/>
            </a:xfrm>
            <a:custGeom>
              <a:avLst/>
              <a:gdLst/>
              <a:ahLst/>
              <a:cxnLst/>
              <a:rect l="l" t="t" r="r" b="b"/>
              <a:pathLst>
                <a:path w="4013" h="4014" extrusionOk="0">
                  <a:moveTo>
                    <a:pt x="2988" y="1"/>
                  </a:moveTo>
                  <a:lnTo>
                    <a:pt x="0" y="2989"/>
                  </a:lnTo>
                  <a:lnTo>
                    <a:pt x="1021" y="4014"/>
                  </a:lnTo>
                  <a:lnTo>
                    <a:pt x="4013" y="1022"/>
                  </a:lnTo>
                  <a:lnTo>
                    <a:pt x="2988"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436;p77">
              <a:extLst>
                <a:ext uri="{FF2B5EF4-FFF2-40B4-BE49-F238E27FC236}">
                  <a16:creationId xmlns:a16="http://schemas.microsoft.com/office/drawing/2014/main" id="{B4A6F412-7EC6-324A-B4B1-E15E85FCEB7E}"/>
                </a:ext>
              </a:extLst>
            </p:cNvPr>
            <p:cNvSpPr/>
            <p:nvPr/>
          </p:nvSpPr>
          <p:spPr>
            <a:xfrm>
              <a:off x="3237101" y="2019584"/>
              <a:ext cx="201036" cy="201141"/>
            </a:xfrm>
            <a:custGeom>
              <a:avLst/>
              <a:gdLst/>
              <a:ahLst/>
              <a:cxnLst/>
              <a:rect l="l" t="t" r="r" b="b"/>
              <a:pathLst>
                <a:path w="7668" h="7672" extrusionOk="0">
                  <a:moveTo>
                    <a:pt x="3836" y="0"/>
                  </a:moveTo>
                  <a:cubicBezTo>
                    <a:pt x="1717" y="0"/>
                    <a:pt x="1" y="1717"/>
                    <a:pt x="1" y="3836"/>
                  </a:cubicBezTo>
                  <a:cubicBezTo>
                    <a:pt x="1" y="5954"/>
                    <a:pt x="1717" y="7671"/>
                    <a:pt x="3836" y="7671"/>
                  </a:cubicBezTo>
                  <a:cubicBezTo>
                    <a:pt x="5951" y="7671"/>
                    <a:pt x="7668" y="5954"/>
                    <a:pt x="7668" y="3836"/>
                  </a:cubicBezTo>
                  <a:cubicBezTo>
                    <a:pt x="7668" y="1717"/>
                    <a:pt x="5951" y="0"/>
                    <a:pt x="3836"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437;p77">
              <a:extLst>
                <a:ext uri="{FF2B5EF4-FFF2-40B4-BE49-F238E27FC236}">
                  <a16:creationId xmlns:a16="http://schemas.microsoft.com/office/drawing/2014/main" id="{EA127FC2-0FD8-3A4C-8273-8188EA49D2B1}"/>
                </a:ext>
              </a:extLst>
            </p:cNvPr>
            <p:cNvSpPr/>
            <p:nvPr/>
          </p:nvSpPr>
          <p:spPr>
            <a:xfrm>
              <a:off x="3227243" y="2019557"/>
              <a:ext cx="186223" cy="176470"/>
            </a:xfrm>
            <a:custGeom>
              <a:avLst/>
              <a:gdLst/>
              <a:ahLst/>
              <a:cxnLst/>
              <a:rect l="l" t="t" r="r" b="b"/>
              <a:pathLst>
                <a:path w="7103" h="6731" extrusionOk="0">
                  <a:moveTo>
                    <a:pt x="4210" y="1"/>
                  </a:moveTo>
                  <a:cubicBezTo>
                    <a:pt x="3228" y="1"/>
                    <a:pt x="2246" y="376"/>
                    <a:pt x="1496" y="1124"/>
                  </a:cubicBezTo>
                  <a:cubicBezTo>
                    <a:pt x="0" y="2623"/>
                    <a:pt x="0" y="5050"/>
                    <a:pt x="1499" y="6549"/>
                  </a:cubicBezTo>
                  <a:cubicBezTo>
                    <a:pt x="1561" y="6611"/>
                    <a:pt x="1626" y="6673"/>
                    <a:pt x="1691" y="6730"/>
                  </a:cubicBezTo>
                  <a:cubicBezTo>
                    <a:pt x="366" y="5209"/>
                    <a:pt x="446" y="2924"/>
                    <a:pt x="1872" y="1497"/>
                  </a:cubicBezTo>
                  <a:cubicBezTo>
                    <a:pt x="2618" y="750"/>
                    <a:pt x="3600" y="372"/>
                    <a:pt x="4584" y="372"/>
                  </a:cubicBezTo>
                  <a:cubicBezTo>
                    <a:pt x="5480" y="372"/>
                    <a:pt x="6378" y="685"/>
                    <a:pt x="7102" y="1316"/>
                  </a:cubicBezTo>
                  <a:cubicBezTo>
                    <a:pt x="7044" y="1251"/>
                    <a:pt x="6983" y="1186"/>
                    <a:pt x="6921" y="1124"/>
                  </a:cubicBezTo>
                  <a:cubicBezTo>
                    <a:pt x="6172" y="375"/>
                    <a:pt x="5191" y="1"/>
                    <a:pt x="4210"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438;p77">
              <a:extLst>
                <a:ext uri="{FF2B5EF4-FFF2-40B4-BE49-F238E27FC236}">
                  <a16:creationId xmlns:a16="http://schemas.microsoft.com/office/drawing/2014/main" id="{B9D64025-31DD-BF40-AB89-310FE0A5C9DF}"/>
                </a:ext>
              </a:extLst>
            </p:cNvPr>
            <p:cNvSpPr/>
            <p:nvPr/>
          </p:nvSpPr>
          <p:spPr>
            <a:xfrm>
              <a:off x="3252779" y="2042839"/>
              <a:ext cx="162208" cy="154605"/>
            </a:xfrm>
            <a:custGeom>
              <a:avLst/>
              <a:gdLst/>
              <a:ahLst/>
              <a:cxnLst/>
              <a:rect l="l" t="t" r="r" b="b"/>
              <a:pathLst>
                <a:path w="6187" h="5897" extrusionOk="0">
                  <a:moveTo>
                    <a:pt x="3235" y="0"/>
                  </a:moveTo>
                  <a:cubicBezTo>
                    <a:pt x="2469" y="0"/>
                    <a:pt x="1716" y="299"/>
                    <a:pt x="1152" y="863"/>
                  </a:cubicBezTo>
                  <a:cubicBezTo>
                    <a:pt x="0" y="2014"/>
                    <a:pt x="0" y="3883"/>
                    <a:pt x="1152" y="5035"/>
                  </a:cubicBezTo>
                  <a:cubicBezTo>
                    <a:pt x="1717" y="5597"/>
                    <a:pt x="2471" y="5897"/>
                    <a:pt x="3238" y="5897"/>
                  </a:cubicBezTo>
                  <a:cubicBezTo>
                    <a:pt x="3617" y="5897"/>
                    <a:pt x="4000" y="5823"/>
                    <a:pt x="4364" y="5672"/>
                  </a:cubicBezTo>
                  <a:cubicBezTo>
                    <a:pt x="5465" y="5216"/>
                    <a:pt x="6186" y="4140"/>
                    <a:pt x="6186" y="2949"/>
                  </a:cubicBezTo>
                  <a:cubicBezTo>
                    <a:pt x="6186" y="1757"/>
                    <a:pt x="5465" y="682"/>
                    <a:pt x="4364" y="225"/>
                  </a:cubicBezTo>
                  <a:cubicBezTo>
                    <a:pt x="3999" y="74"/>
                    <a:pt x="3615" y="0"/>
                    <a:pt x="3235" y="0"/>
                  </a:cubicBezTo>
                  <a:close/>
                </a:path>
              </a:pathLst>
            </a:custGeom>
            <a:solidFill>
              <a:srgbClr val="BF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439;p77">
              <a:extLst>
                <a:ext uri="{FF2B5EF4-FFF2-40B4-BE49-F238E27FC236}">
                  <a16:creationId xmlns:a16="http://schemas.microsoft.com/office/drawing/2014/main" id="{9CFC80CF-E527-1248-B666-D4E6DC5D05A2}"/>
                </a:ext>
              </a:extLst>
            </p:cNvPr>
            <p:cNvSpPr/>
            <p:nvPr/>
          </p:nvSpPr>
          <p:spPr>
            <a:xfrm>
              <a:off x="3275379" y="2057835"/>
              <a:ext cx="148706" cy="139608"/>
            </a:xfrm>
            <a:custGeom>
              <a:avLst/>
              <a:gdLst/>
              <a:ahLst/>
              <a:cxnLst/>
              <a:rect l="l" t="t" r="r" b="b"/>
              <a:pathLst>
                <a:path w="5672" h="5325" extrusionOk="0">
                  <a:moveTo>
                    <a:pt x="4122" y="1"/>
                  </a:moveTo>
                  <a:cubicBezTo>
                    <a:pt x="4987" y="1174"/>
                    <a:pt x="4864" y="2804"/>
                    <a:pt x="3832" y="3833"/>
                  </a:cubicBezTo>
                  <a:cubicBezTo>
                    <a:pt x="3261" y="4405"/>
                    <a:pt x="2506" y="4698"/>
                    <a:pt x="1745" y="4698"/>
                  </a:cubicBezTo>
                  <a:cubicBezTo>
                    <a:pt x="1135" y="4698"/>
                    <a:pt x="523" y="4510"/>
                    <a:pt x="0" y="4126"/>
                  </a:cubicBezTo>
                  <a:lnTo>
                    <a:pt x="0" y="4126"/>
                  </a:lnTo>
                  <a:cubicBezTo>
                    <a:pt x="581" y="4913"/>
                    <a:pt x="1474" y="5325"/>
                    <a:pt x="2376" y="5325"/>
                  </a:cubicBezTo>
                  <a:cubicBezTo>
                    <a:pt x="3054" y="5325"/>
                    <a:pt x="3737" y="5092"/>
                    <a:pt x="4296" y="4611"/>
                  </a:cubicBezTo>
                  <a:cubicBezTo>
                    <a:pt x="5596" y="3492"/>
                    <a:pt x="5672" y="1504"/>
                    <a:pt x="4459" y="291"/>
                  </a:cubicBezTo>
                  <a:cubicBezTo>
                    <a:pt x="4354" y="186"/>
                    <a:pt x="4241" y="91"/>
                    <a:pt x="4122"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440;p77">
              <a:extLst>
                <a:ext uri="{FF2B5EF4-FFF2-40B4-BE49-F238E27FC236}">
                  <a16:creationId xmlns:a16="http://schemas.microsoft.com/office/drawing/2014/main" id="{086A347C-D6D4-7545-AFD3-F4E9784FEDB1}"/>
                </a:ext>
              </a:extLst>
            </p:cNvPr>
            <p:cNvSpPr/>
            <p:nvPr/>
          </p:nvSpPr>
          <p:spPr>
            <a:xfrm>
              <a:off x="3086508" y="2019531"/>
              <a:ext cx="142256" cy="148286"/>
            </a:xfrm>
            <a:custGeom>
              <a:avLst/>
              <a:gdLst/>
              <a:ahLst/>
              <a:cxnLst/>
              <a:rect l="l" t="t" r="r" b="b"/>
              <a:pathLst>
                <a:path w="5426" h="5656" extrusionOk="0">
                  <a:moveTo>
                    <a:pt x="2706" y="1"/>
                  </a:moveTo>
                  <a:cubicBezTo>
                    <a:pt x="1780" y="1"/>
                    <a:pt x="923" y="498"/>
                    <a:pt x="471" y="1310"/>
                  </a:cubicBezTo>
                  <a:cubicBezTo>
                    <a:pt x="1" y="2150"/>
                    <a:pt x="40" y="3182"/>
                    <a:pt x="576" y="3979"/>
                  </a:cubicBezTo>
                  <a:cubicBezTo>
                    <a:pt x="1061" y="4701"/>
                    <a:pt x="1864" y="5113"/>
                    <a:pt x="2700" y="5113"/>
                  </a:cubicBezTo>
                  <a:cubicBezTo>
                    <a:pt x="2933" y="5113"/>
                    <a:pt x="3169" y="5081"/>
                    <a:pt x="3401" y="5015"/>
                  </a:cubicBezTo>
                  <a:lnTo>
                    <a:pt x="4774" y="5656"/>
                  </a:lnTo>
                  <a:lnTo>
                    <a:pt x="4705" y="4146"/>
                  </a:lnTo>
                  <a:cubicBezTo>
                    <a:pt x="5303" y="3392"/>
                    <a:pt x="5426" y="2367"/>
                    <a:pt x="5024" y="1491"/>
                  </a:cubicBezTo>
                  <a:cubicBezTo>
                    <a:pt x="4622" y="618"/>
                    <a:pt x="3764" y="42"/>
                    <a:pt x="2804" y="2"/>
                  </a:cubicBezTo>
                  <a:cubicBezTo>
                    <a:pt x="2771" y="1"/>
                    <a:pt x="2739" y="1"/>
                    <a:pt x="270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441;p77">
              <a:extLst>
                <a:ext uri="{FF2B5EF4-FFF2-40B4-BE49-F238E27FC236}">
                  <a16:creationId xmlns:a16="http://schemas.microsoft.com/office/drawing/2014/main" id="{BE22CE4B-057E-DB42-89EE-4E90A68E4B8C}"/>
                </a:ext>
              </a:extLst>
            </p:cNvPr>
            <p:cNvSpPr/>
            <p:nvPr/>
          </p:nvSpPr>
          <p:spPr>
            <a:xfrm>
              <a:off x="3137501" y="2014314"/>
              <a:ext cx="316209" cy="305381"/>
            </a:xfrm>
            <a:custGeom>
              <a:avLst/>
              <a:gdLst/>
              <a:ahLst/>
              <a:cxnLst/>
              <a:rect l="l" t="t" r="r" b="b"/>
              <a:pathLst>
                <a:path w="12061" h="11648" extrusionOk="0">
                  <a:moveTo>
                    <a:pt x="4618" y="6717"/>
                  </a:moveTo>
                  <a:cubicBezTo>
                    <a:pt x="4669" y="6778"/>
                    <a:pt x="4723" y="6836"/>
                    <a:pt x="4781" y="6891"/>
                  </a:cubicBezTo>
                  <a:cubicBezTo>
                    <a:pt x="4836" y="6945"/>
                    <a:pt x="4893" y="6999"/>
                    <a:pt x="4955" y="7054"/>
                  </a:cubicBezTo>
                  <a:lnTo>
                    <a:pt x="4035" y="7974"/>
                  </a:lnTo>
                  <a:lnTo>
                    <a:pt x="3698" y="7637"/>
                  </a:lnTo>
                  <a:lnTo>
                    <a:pt x="4618" y="6717"/>
                  </a:lnTo>
                  <a:close/>
                  <a:moveTo>
                    <a:pt x="7634" y="1"/>
                  </a:moveTo>
                  <a:cubicBezTo>
                    <a:pt x="6705" y="1"/>
                    <a:pt x="5773" y="320"/>
                    <a:pt x="5017" y="966"/>
                  </a:cubicBezTo>
                  <a:cubicBezTo>
                    <a:pt x="3412" y="2331"/>
                    <a:pt x="3130" y="4696"/>
                    <a:pt x="4365" y="6402"/>
                  </a:cubicBezTo>
                  <a:lnTo>
                    <a:pt x="3412" y="7354"/>
                  </a:lnTo>
                  <a:lnTo>
                    <a:pt x="3354" y="7293"/>
                  </a:lnTo>
                  <a:cubicBezTo>
                    <a:pt x="3314" y="7253"/>
                    <a:pt x="3263" y="7233"/>
                    <a:pt x="3212" y="7233"/>
                  </a:cubicBezTo>
                  <a:cubicBezTo>
                    <a:pt x="3160" y="7233"/>
                    <a:pt x="3110" y="7253"/>
                    <a:pt x="3072" y="7293"/>
                  </a:cubicBezTo>
                  <a:lnTo>
                    <a:pt x="1772" y="8593"/>
                  </a:lnTo>
                  <a:cubicBezTo>
                    <a:pt x="1630" y="8738"/>
                    <a:pt x="1762" y="8936"/>
                    <a:pt x="1916" y="8936"/>
                  </a:cubicBezTo>
                  <a:cubicBezTo>
                    <a:pt x="1962" y="8936"/>
                    <a:pt x="2010" y="8918"/>
                    <a:pt x="2054" y="8875"/>
                  </a:cubicBezTo>
                  <a:lnTo>
                    <a:pt x="3213" y="7716"/>
                  </a:lnTo>
                  <a:lnTo>
                    <a:pt x="3271" y="7774"/>
                  </a:lnTo>
                  <a:lnTo>
                    <a:pt x="3890" y="8397"/>
                  </a:lnTo>
                  <a:lnTo>
                    <a:pt x="3948" y="8455"/>
                  </a:lnTo>
                  <a:lnTo>
                    <a:pt x="1243" y="11161"/>
                  </a:lnTo>
                  <a:lnTo>
                    <a:pt x="504" y="10422"/>
                  </a:lnTo>
                  <a:lnTo>
                    <a:pt x="1493" y="9429"/>
                  </a:lnTo>
                  <a:cubicBezTo>
                    <a:pt x="1643" y="9285"/>
                    <a:pt x="1507" y="9083"/>
                    <a:pt x="1351" y="9083"/>
                  </a:cubicBezTo>
                  <a:cubicBezTo>
                    <a:pt x="1304" y="9083"/>
                    <a:pt x="1254" y="9102"/>
                    <a:pt x="1210" y="9147"/>
                  </a:cubicBezTo>
                  <a:lnTo>
                    <a:pt x="77" y="10281"/>
                  </a:lnTo>
                  <a:cubicBezTo>
                    <a:pt x="1" y="10357"/>
                    <a:pt x="1" y="10483"/>
                    <a:pt x="77" y="10563"/>
                  </a:cubicBezTo>
                  <a:lnTo>
                    <a:pt x="1105" y="11588"/>
                  </a:lnTo>
                  <a:cubicBezTo>
                    <a:pt x="1145" y="11628"/>
                    <a:pt x="1197" y="11648"/>
                    <a:pt x="1248" y="11648"/>
                  </a:cubicBezTo>
                  <a:cubicBezTo>
                    <a:pt x="1300" y="11648"/>
                    <a:pt x="1351" y="11628"/>
                    <a:pt x="1391" y="11588"/>
                  </a:cubicBezTo>
                  <a:lnTo>
                    <a:pt x="4379" y="8600"/>
                  </a:lnTo>
                  <a:cubicBezTo>
                    <a:pt x="4455" y="8520"/>
                    <a:pt x="4455" y="8394"/>
                    <a:pt x="4379" y="8318"/>
                  </a:cubicBezTo>
                  <a:lnTo>
                    <a:pt x="4318" y="8256"/>
                  </a:lnTo>
                  <a:lnTo>
                    <a:pt x="5270" y="7307"/>
                  </a:lnTo>
                  <a:cubicBezTo>
                    <a:pt x="5853" y="7731"/>
                    <a:pt x="6541" y="7988"/>
                    <a:pt x="7262" y="8057"/>
                  </a:cubicBezTo>
                  <a:lnTo>
                    <a:pt x="7280" y="8057"/>
                  </a:lnTo>
                  <a:cubicBezTo>
                    <a:pt x="7283" y="8057"/>
                    <a:pt x="7285" y="8057"/>
                    <a:pt x="7287" y="8057"/>
                  </a:cubicBezTo>
                  <a:cubicBezTo>
                    <a:pt x="7541" y="8057"/>
                    <a:pt x="7557" y="7673"/>
                    <a:pt x="7298" y="7655"/>
                  </a:cubicBezTo>
                  <a:cubicBezTo>
                    <a:pt x="6454" y="7579"/>
                    <a:pt x="5665" y="7206"/>
                    <a:pt x="5064" y="6608"/>
                  </a:cubicBezTo>
                  <a:cubicBezTo>
                    <a:pt x="4966" y="6510"/>
                    <a:pt x="4872" y="6405"/>
                    <a:pt x="4785" y="6297"/>
                  </a:cubicBezTo>
                  <a:lnTo>
                    <a:pt x="4785" y="6293"/>
                  </a:lnTo>
                  <a:cubicBezTo>
                    <a:pt x="3756" y="4996"/>
                    <a:pt x="3738" y="3168"/>
                    <a:pt x="4738" y="1846"/>
                  </a:cubicBezTo>
                  <a:cubicBezTo>
                    <a:pt x="5438" y="916"/>
                    <a:pt x="6521" y="403"/>
                    <a:pt x="7634" y="403"/>
                  </a:cubicBezTo>
                  <a:cubicBezTo>
                    <a:pt x="8102" y="403"/>
                    <a:pt x="8576" y="494"/>
                    <a:pt x="9029" y="683"/>
                  </a:cubicBezTo>
                  <a:cubicBezTo>
                    <a:pt x="10561" y="1317"/>
                    <a:pt x="11467" y="2907"/>
                    <a:pt x="11235" y="4547"/>
                  </a:cubicBezTo>
                  <a:cubicBezTo>
                    <a:pt x="11003" y="6184"/>
                    <a:pt x="9692" y="7463"/>
                    <a:pt x="8044" y="7648"/>
                  </a:cubicBezTo>
                  <a:cubicBezTo>
                    <a:pt x="7790" y="7679"/>
                    <a:pt x="7824" y="8048"/>
                    <a:pt x="8061" y="8048"/>
                  </a:cubicBezTo>
                  <a:cubicBezTo>
                    <a:pt x="8071" y="8048"/>
                    <a:pt x="8081" y="8047"/>
                    <a:pt x="8091" y="8046"/>
                  </a:cubicBezTo>
                  <a:cubicBezTo>
                    <a:pt x="8997" y="7948"/>
                    <a:pt x="9844" y="7539"/>
                    <a:pt x="10489" y="6891"/>
                  </a:cubicBezTo>
                  <a:cubicBezTo>
                    <a:pt x="12061" y="5315"/>
                    <a:pt x="12061" y="2758"/>
                    <a:pt x="10485" y="1183"/>
                  </a:cubicBezTo>
                  <a:cubicBezTo>
                    <a:pt x="9702" y="398"/>
                    <a:pt x="8670" y="1"/>
                    <a:pt x="76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442;p77">
              <a:extLst>
                <a:ext uri="{FF2B5EF4-FFF2-40B4-BE49-F238E27FC236}">
                  <a16:creationId xmlns:a16="http://schemas.microsoft.com/office/drawing/2014/main" id="{D8D017F1-DEDE-8849-9E74-D01372FDD441}"/>
                </a:ext>
              </a:extLst>
            </p:cNvPr>
            <p:cNvSpPr/>
            <p:nvPr/>
          </p:nvSpPr>
          <p:spPr>
            <a:xfrm>
              <a:off x="3255139" y="2037595"/>
              <a:ext cx="173035" cy="165065"/>
            </a:xfrm>
            <a:custGeom>
              <a:avLst/>
              <a:gdLst/>
              <a:ahLst/>
              <a:cxnLst/>
              <a:rect l="l" t="t" r="r" b="b"/>
              <a:pathLst>
                <a:path w="6600" h="6296" extrusionOk="0">
                  <a:moveTo>
                    <a:pt x="3148" y="400"/>
                  </a:moveTo>
                  <a:cubicBezTo>
                    <a:pt x="4260" y="400"/>
                    <a:pt x="5260" y="1070"/>
                    <a:pt x="5687" y="2095"/>
                  </a:cubicBezTo>
                  <a:cubicBezTo>
                    <a:pt x="6111" y="3123"/>
                    <a:pt x="5875" y="4304"/>
                    <a:pt x="5089" y="5090"/>
                  </a:cubicBezTo>
                  <a:cubicBezTo>
                    <a:pt x="4553" y="5626"/>
                    <a:pt x="3850" y="5894"/>
                    <a:pt x="3146" y="5894"/>
                  </a:cubicBezTo>
                  <a:cubicBezTo>
                    <a:pt x="2443" y="5894"/>
                    <a:pt x="1741" y="5627"/>
                    <a:pt x="1203" y="5094"/>
                  </a:cubicBezTo>
                  <a:lnTo>
                    <a:pt x="1203" y="5090"/>
                  </a:lnTo>
                  <a:cubicBezTo>
                    <a:pt x="417" y="4304"/>
                    <a:pt x="182" y="3123"/>
                    <a:pt x="606" y="2095"/>
                  </a:cubicBezTo>
                  <a:cubicBezTo>
                    <a:pt x="1033" y="1070"/>
                    <a:pt x="2036" y="400"/>
                    <a:pt x="3148" y="400"/>
                  </a:cubicBezTo>
                  <a:close/>
                  <a:moveTo>
                    <a:pt x="3147" y="0"/>
                  </a:moveTo>
                  <a:cubicBezTo>
                    <a:pt x="2741" y="0"/>
                    <a:pt x="2332" y="79"/>
                    <a:pt x="1942" y="241"/>
                  </a:cubicBezTo>
                  <a:cubicBezTo>
                    <a:pt x="769" y="729"/>
                    <a:pt x="1" y="1874"/>
                    <a:pt x="1" y="3149"/>
                  </a:cubicBezTo>
                  <a:cubicBezTo>
                    <a:pt x="1" y="4420"/>
                    <a:pt x="769" y="5568"/>
                    <a:pt x="1942" y="6057"/>
                  </a:cubicBezTo>
                  <a:cubicBezTo>
                    <a:pt x="2332" y="6218"/>
                    <a:pt x="2741" y="6296"/>
                    <a:pt x="3146" y="6296"/>
                  </a:cubicBezTo>
                  <a:cubicBezTo>
                    <a:pt x="3966" y="6296"/>
                    <a:pt x="4771" y="5977"/>
                    <a:pt x="5372" y="5376"/>
                  </a:cubicBezTo>
                  <a:cubicBezTo>
                    <a:pt x="6600" y="4145"/>
                    <a:pt x="6600" y="2153"/>
                    <a:pt x="5372" y="921"/>
                  </a:cubicBezTo>
                  <a:cubicBezTo>
                    <a:pt x="4771" y="321"/>
                    <a:pt x="3966" y="0"/>
                    <a:pt x="31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443;p77">
              <a:extLst>
                <a:ext uri="{FF2B5EF4-FFF2-40B4-BE49-F238E27FC236}">
                  <a16:creationId xmlns:a16="http://schemas.microsoft.com/office/drawing/2014/main" id="{57944DC4-3038-5743-BA9F-AEE12F48D20B}"/>
                </a:ext>
              </a:extLst>
            </p:cNvPr>
            <p:cNvSpPr/>
            <p:nvPr/>
          </p:nvSpPr>
          <p:spPr>
            <a:xfrm>
              <a:off x="3078826" y="2014366"/>
              <a:ext cx="166560" cy="158721"/>
            </a:xfrm>
            <a:custGeom>
              <a:avLst/>
              <a:gdLst/>
              <a:ahLst/>
              <a:cxnLst/>
              <a:rect l="l" t="t" r="r" b="b"/>
              <a:pathLst>
                <a:path w="6353" h="6054" extrusionOk="0">
                  <a:moveTo>
                    <a:pt x="2934" y="0"/>
                  </a:moveTo>
                  <a:cubicBezTo>
                    <a:pt x="2931" y="0"/>
                    <a:pt x="2929" y="0"/>
                    <a:pt x="2927" y="0"/>
                  </a:cubicBezTo>
                  <a:cubicBezTo>
                    <a:pt x="1279" y="40"/>
                    <a:pt x="37" y="1503"/>
                    <a:pt x="261" y="3133"/>
                  </a:cubicBezTo>
                  <a:cubicBezTo>
                    <a:pt x="456" y="4530"/>
                    <a:pt x="1649" y="5513"/>
                    <a:pt x="2990" y="5513"/>
                  </a:cubicBezTo>
                  <a:cubicBezTo>
                    <a:pt x="3217" y="5513"/>
                    <a:pt x="3448" y="5485"/>
                    <a:pt x="3680" y="5425"/>
                  </a:cubicBezTo>
                  <a:lnTo>
                    <a:pt x="4980" y="6034"/>
                  </a:lnTo>
                  <a:cubicBezTo>
                    <a:pt x="5009" y="6047"/>
                    <a:pt x="5038" y="6054"/>
                    <a:pt x="5067" y="6054"/>
                  </a:cubicBezTo>
                  <a:cubicBezTo>
                    <a:pt x="5175" y="6054"/>
                    <a:pt x="5272" y="5963"/>
                    <a:pt x="5266" y="5846"/>
                  </a:cubicBezTo>
                  <a:lnTo>
                    <a:pt x="5201" y="4408"/>
                  </a:lnTo>
                  <a:cubicBezTo>
                    <a:pt x="6353" y="2872"/>
                    <a:pt x="5618" y="659"/>
                    <a:pt x="3778" y="112"/>
                  </a:cubicBezTo>
                  <a:cubicBezTo>
                    <a:pt x="3755" y="106"/>
                    <a:pt x="3733" y="103"/>
                    <a:pt x="3712" y="103"/>
                  </a:cubicBezTo>
                  <a:cubicBezTo>
                    <a:pt x="3503" y="103"/>
                    <a:pt x="3431" y="427"/>
                    <a:pt x="3665" y="496"/>
                  </a:cubicBezTo>
                  <a:cubicBezTo>
                    <a:pt x="5266" y="971"/>
                    <a:pt x="5878" y="2912"/>
                    <a:pt x="4843" y="4219"/>
                  </a:cubicBezTo>
                  <a:cubicBezTo>
                    <a:pt x="4810" y="4256"/>
                    <a:pt x="4795" y="4303"/>
                    <a:pt x="4795" y="4353"/>
                  </a:cubicBezTo>
                  <a:lnTo>
                    <a:pt x="4850" y="5531"/>
                  </a:lnTo>
                  <a:lnTo>
                    <a:pt x="3781" y="5031"/>
                  </a:lnTo>
                  <a:cubicBezTo>
                    <a:pt x="3752" y="5019"/>
                    <a:pt x="3723" y="5014"/>
                    <a:pt x="3693" y="5014"/>
                  </a:cubicBezTo>
                  <a:cubicBezTo>
                    <a:pt x="3675" y="5014"/>
                    <a:pt x="3658" y="5016"/>
                    <a:pt x="3640" y="5020"/>
                  </a:cubicBezTo>
                  <a:cubicBezTo>
                    <a:pt x="3424" y="5082"/>
                    <a:pt x="3205" y="5112"/>
                    <a:pt x="2989" y="5112"/>
                  </a:cubicBezTo>
                  <a:cubicBezTo>
                    <a:pt x="2217" y="5112"/>
                    <a:pt x="1477" y="4731"/>
                    <a:pt x="1036" y="4064"/>
                  </a:cubicBezTo>
                  <a:cubicBezTo>
                    <a:pt x="0" y="2521"/>
                    <a:pt x="1076" y="442"/>
                    <a:pt x="2938" y="402"/>
                  </a:cubicBezTo>
                  <a:cubicBezTo>
                    <a:pt x="3200" y="395"/>
                    <a:pt x="3195" y="0"/>
                    <a:pt x="29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444;p77">
              <a:extLst>
                <a:ext uri="{FF2B5EF4-FFF2-40B4-BE49-F238E27FC236}">
                  <a16:creationId xmlns:a16="http://schemas.microsoft.com/office/drawing/2014/main" id="{4820C5DE-79E8-8C49-9C9D-27056D6AE9B2}"/>
                </a:ext>
              </a:extLst>
            </p:cNvPr>
            <p:cNvSpPr/>
            <p:nvPr/>
          </p:nvSpPr>
          <p:spPr>
            <a:xfrm>
              <a:off x="3141014" y="2066198"/>
              <a:ext cx="31356" cy="53405"/>
            </a:xfrm>
            <a:custGeom>
              <a:avLst/>
              <a:gdLst/>
              <a:ahLst/>
              <a:cxnLst/>
              <a:rect l="l" t="t" r="r" b="b"/>
              <a:pathLst>
                <a:path w="1196" h="2037" extrusionOk="0">
                  <a:moveTo>
                    <a:pt x="283" y="1"/>
                  </a:moveTo>
                  <a:cubicBezTo>
                    <a:pt x="19" y="1"/>
                    <a:pt x="19" y="399"/>
                    <a:pt x="283" y="399"/>
                  </a:cubicBezTo>
                  <a:lnTo>
                    <a:pt x="395" y="399"/>
                  </a:lnTo>
                  <a:lnTo>
                    <a:pt x="395" y="1638"/>
                  </a:lnTo>
                  <a:lnTo>
                    <a:pt x="265" y="1638"/>
                  </a:lnTo>
                  <a:cubicBezTo>
                    <a:pt x="1" y="1638"/>
                    <a:pt x="1" y="2036"/>
                    <a:pt x="265" y="2036"/>
                  </a:cubicBezTo>
                  <a:lnTo>
                    <a:pt x="928" y="2036"/>
                  </a:lnTo>
                  <a:cubicBezTo>
                    <a:pt x="1196" y="2036"/>
                    <a:pt x="1196" y="1638"/>
                    <a:pt x="928" y="1638"/>
                  </a:cubicBezTo>
                  <a:lnTo>
                    <a:pt x="794" y="1638"/>
                  </a:lnTo>
                  <a:lnTo>
                    <a:pt x="794" y="200"/>
                  </a:lnTo>
                  <a:cubicBezTo>
                    <a:pt x="794" y="88"/>
                    <a:pt x="707" y="1"/>
                    <a:pt x="5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445;p77">
              <a:extLst>
                <a:ext uri="{FF2B5EF4-FFF2-40B4-BE49-F238E27FC236}">
                  <a16:creationId xmlns:a16="http://schemas.microsoft.com/office/drawing/2014/main" id="{7B6D7613-98CE-FD4D-A49C-254F9256F927}"/>
                </a:ext>
              </a:extLst>
            </p:cNvPr>
            <p:cNvSpPr/>
            <p:nvPr/>
          </p:nvSpPr>
          <p:spPr>
            <a:xfrm>
              <a:off x="3143872" y="2049970"/>
              <a:ext cx="17959" cy="15468"/>
            </a:xfrm>
            <a:custGeom>
              <a:avLst/>
              <a:gdLst/>
              <a:ahLst/>
              <a:cxnLst/>
              <a:rect l="l" t="t" r="r" b="b"/>
              <a:pathLst>
                <a:path w="685" h="590" extrusionOk="0">
                  <a:moveTo>
                    <a:pt x="391" y="0"/>
                  </a:moveTo>
                  <a:cubicBezTo>
                    <a:pt x="131" y="0"/>
                    <a:pt x="0" y="315"/>
                    <a:pt x="185" y="504"/>
                  </a:cubicBezTo>
                  <a:cubicBezTo>
                    <a:pt x="244" y="563"/>
                    <a:pt x="317" y="589"/>
                    <a:pt x="388" y="589"/>
                  </a:cubicBezTo>
                  <a:cubicBezTo>
                    <a:pt x="539" y="589"/>
                    <a:pt x="685" y="471"/>
                    <a:pt x="685" y="294"/>
                  </a:cubicBezTo>
                  <a:cubicBezTo>
                    <a:pt x="685" y="134"/>
                    <a:pt x="554" y="0"/>
                    <a:pt x="3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1623;p77">
            <a:extLst>
              <a:ext uri="{FF2B5EF4-FFF2-40B4-BE49-F238E27FC236}">
                <a16:creationId xmlns:a16="http://schemas.microsoft.com/office/drawing/2014/main" id="{9189C709-0EBA-7A46-AB8A-05A62A7B56E1}"/>
              </a:ext>
            </a:extLst>
          </p:cNvPr>
          <p:cNvGrpSpPr/>
          <p:nvPr/>
        </p:nvGrpSpPr>
        <p:grpSpPr>
          <a:xfrm>
            <a:off x="1470143" y="1798592"/>
            <a:ext cx="358839" cy="358419"/>
            <a:chOff x="1753768" y="2438513"/>
            <a:chExt cx="358839" cy="358419"/>
          </a:xfrm>
        </p:grpSpPr>
        <p:sp>
          <p:nvSpPr>
            <p:cNvPr id="131" name="Google Shape;11624;p77">
              <a:extLst>
                <a:ext uri="{FF2B5EF4-FFF2-40B4-BE49-F238E27FC236}">
                  <a16:creationId xmlns:a16="http://schemas.microsoft.com/office/drawing/2014/main" id="{46F3A411-9A90-C846-B1EA-D3E0966B2F26}"/>
                </a:ext>
              </a:extLst>
            </p:cNvPr>
            <p:cNvSpPr/>
            <p:nvPr/>
          </p:nvSpPr>
          <p:spPr>
            <a:xfrm>
              <a:off x="1873870" y="2524061"/>
              <a:ext cx="55660" cy="62319"/>
            </a:xfrm>
            <a:custGeom>
              <a:avLst/>
              <a:gdLst/>
              <a:ahLst/>
              <a:cxnLst/>
              <a:rect l="l" t="t" r="r" b="b"/>
              <a:pathLst>
                <a:path w="2123" h="2377" extrusionOk="0">
                  <a:moveTo>
                    <a:pt x="1152" y="1"/>
                  </a:moveTo>
                  <a:lnTo>
                    <a:pt x="316" y="837"/>
                  </a:lnTo>
                  <a:cubicBezTo>
                    <a:pt x="1" y="1152"/>
                    <a:pt x="1" y="1663"/>
                    <a:pt x="316" y="1978"/>
                  </a:cubicBezTo>
                  <a:lnTo>
                    <a:pt x="714" y="2376"/>
                  </a:lnTo>
                  <a:lnTo>
                    <a:pt x="2123" y="971"/>
                  </a:lnTo>
                  <a:lnTo>
                    <a:pt x="1152" y="1"/>
                  </a:lnTo>
                  <a:close/>
                </a:path>
              </a:pathLst>
            </a:custGeom>
            <a:solidFill>
              <a:srgbClr val="E0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625;p77">
              <a:extLst>
                <a:ext uri="{FF2B5EF4-FFF2-40B4-BE49-F238E27FC236}">
                  <a16:creationId xmlns:a16="http://schemas.microsoft.com/office/drawing/2014/main" id="{7EE97AA1-B895-8F49-947A-98BCC586D738}"/>
                </a:ext>
              </a:extLst>
            </p:cNvPr>
            <p:cNvSpPr/>
            <p:nvPr/>
          </p:nvSpPr>
          <p:spPr>
            <a:xfrm>
              <a:off x="1822588" y="2443835"/>
              <a:ext cx="284801" cy="274130"/>
            </a:xfrm>
            <a:custGeom>
              <a:avLst/>
              <a:gdLst/>
              <a:ahLst/>
              <a:cxnLst/>
              <a:rect l="l" t="t" r="r" b="b"/>
              <a:pathLst>
                <a:path w="10863" h="10456" extrusionOk="0">
                  <a:moveTo>
                    <a:pt x="2366" y="0"/>
                  </a:moveTo>
                  <a:cubicBezTo>
                    <a:pt x="2073" y="0"/>
                    <a:pt x="1786" y="69"/>
                    <a:pt x="1526" y="196"/>
                  </a:cubicBezTo>
                  <a:lnTo>
                    <a:pt x="2830" y="1500"/>
                  </a:lnTo>
                  <a:cubicBezTo>
                    <a:pt x="2895" y="1565"/>
                    <a:pt x="2945" y="1644"/>
                    <a:pt x="2978" y="1731"/>
                  </a:cubicBezTo>
                  <a:cubicBezTo>
                    <a:pt x="3137" y="2159"/>
                    <a:pt x="2822" y="2611"/>
                    <a:pt x="2366" y="2611"/>
                  </a:cubicBezTo>
                  <a:cubicBezTo>
                    <a:pt x="2286" y="2611"/>
                    <a:pt x="2210" y="2597"/>
                    <a:pt x="2138" y="2568"/>
                  </a:cubicBezTo>
                  <a:cubicBezTo>
                    <a:pt x="2051" y="2535"/>
                    <a:pt x="1971" y="2485"/>
                    <a:pt x="1906" y="2419"/>
                  </a:cubicBezTo>
                  <a:lnTo>
                    <a:pt x="602" y="1119"/>
                  </a:lnTo>
                  <a:lnTo>
                    <a:pt x="602" y="1119"/>
                  </a:lnTo>
                  <a:cubicBezTo>
                    <a:pt x="1" y="2365"/>
                    <a:pt x="852" y="3821"/>
                    <a:pt x="2236" y="3908"/>
                  </a:cubicBezTo>
                  <a:lnTo>
                    <a:pt x="2366" y="3919"/>
                  </a:lnTo>
                  <a:cubicBezTo>
                    <a:pt x="2558" y="3919"/>
                    <a:pt x="2750" y="3890"/>
                    <a:pt x="2935" y="3828"/>
                  </a:cubicBezTo>
                  <a:cubicBezTo>
                    <a:pt x="2974" y="3817"/>
                    <a:pt x="3011" y="3807"/>
                    <a:pt x="3047" y="3792"/>
                  </a:cubicBezTo>
                  <a:lnTo>
                    <a:pt x="7071" y="7816"/>
                  </a:lnTo>
                  <a:cubicBezTo>
                    <a:pt x="7056" y="7852"/>
                    <a:pt x="7042" y="7888"/>
                    <a:pt x="7031" y="7924"/>
                  </a:cubicBezTo>
                  <a:cubicBezTo>
                    <a:pt x="6973" y="8109"/>
                    <a:pt x="6940" y="8301"/>
                    <a:pt x="6940" y="8497"/>
                  </a:cubicBezTo>
                  <a:lnTo>
                    <a:pt x="6955" y="8627"/>
                  </a:lnTo>
                  <a:cubicBezTo>
                    <a:pt x="7019" y="9700"/>
                    <a:pt x="7917" y="10456"/>
                    <a:pt x="8898" y="10456"/>
                  </a:cubicBezTo>
                  <a:cubicBezTo>
                    <a:pt x="9179" y="10456"/>
                    <a:pt x="9466" y="10394"/>
                    <a:pt x="9743" y="10260"/>
                  </a:cubicBezTo>
                  <a:lnTo>
                    <a:pt x="8440" y="8960"/>
                  </a:lnTo>
                  <a:cubicBezTo>
                    <a:pt x="8374" y="8895"/>
                    <a:pt x="8324" y="8815"/>
                    <a:pt x="8295" y="8725"/>
                  </a:cubicBezTo>
                  <a:cubicBezTo>
                    <a:pt x="8132" y="8301"/>
                    <a:pt x="8447" y="7845"/>
                    <a:pt x="8900" y="7845"/>
                  </a:cubicBezTo>
                  <a:cubicBezTo>
                    <a:pt x="8979" y="7845"/>
                    <a:pt x="9055" y="7859"/>
                    <a:pt x="9128" y="7892"/>
                  </a:cubicBezTo>
                  <a:cubicBezTo>
                    <a:pt x="9215" y="7921"/>
                    <a:pt x="9294" y="7972"/>
                    <a:pt x="9363" y="8037"/>
                  </a:cubicBezTo>
                  <a:lnTo>
                    <a:pt x="10663" y="9341"/>
                  </a:lnTo>
                  <a:cubicBezTo>
                    <a:pt x="10794" y="9080"/>
                    <a:pt x="10862" y="8794"/>
                    <a:pt x="10862" y="8500"/>
                  </a:cubicBezTo>
                  <a:cubicBezTo>
                    <a:pt x="10859" y="7472"/>
                    <a:pt x="10062" y="6617"/>
                    <a:pt x="9034" y="6552"/>
                  </a:cubicBezTo>
                  <a:lnTo>
                    <a:pt x="8900" y="6537"/>
                  </a:lnTo>
                  <a:cubicBezTo>
                    <a:pt x="8704" y="6541"/>
                    <a:pt x="8516" y="6570"/>
                    <a:pt x="8331" y="6628"/>
                  </a:cubicBezTo>
                  <a:cubicBezTo>
                    <a:pt x="8295" y="6639"/>
                    <a:pt x="8258" y="6653"/>
                    <a:pt x="8222" y="6664"/>
                  </a:cubicBezTo>
                  <a:lnTo>
                    <a:pt x="4202" y="2640"/>
                  </a:lnTo>
                  <a:cubicBezTo>
                    <a:pt x="4213" y="2604"/>
                    <a:pt x="4227" y="2568"/>
                    <a:pt x="4238" y="2532"/>
                  </a:cubicBezTo>
                  <a:cubicBezTo>
                    <a:pt x="4296" y="2347"/>
                    <a:pt x="4325" y="2155"/>
                    <a:pt x="4329" y="1963"/>
                  </a:cubicBezTo>
                  <a:lnTo>
                    <a:pt x="4314" y="1829"/>
                  </a:lnTo>
                  <a:cubicBezTo>
                    <a:pt x="4249" y="801"/>
                    <a:pt x="3394" y="0"/>
                    <a:pt x="2366" y="0"/>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626;p77">
              <a:extLst>
                <a:ext uri="{FF2B5EF4-FFF2-40B4-BE49-F238E27FC236}">
                  <a16:creationId xmlns:a16="http://schemas.microsoft.com/office/drawing/2014/main" id="{73D54F43-509D-2243-AB86-816CD74F3717}"/>
                </a:ext>
              </a:extLst>
            </p:cNvPr>
            <p:cNvSpPr/>
            <p:nvPr/>
          </p:nvSpPr>
          <p:spPr>
            <a:xfrm>
              <a:off x="1899511" y="2510192"/>
              <a:ext cx="141601" cy="141522"/>
            </a:xfrm>
            <a:custGeom>
              <a:avLst/>
              <a:gdLst/>
              <a:ahLst/>
              <a:cxnLst/>
              <a:rect l="l" t="t" r="r" b="b"/>
              <a:pathLst>
                <a:path w="5401" h="5398" extrusionOk="0">
                  <a:moveTo>
                    <a:pt x="1304" y="1"/>
                  </a:moveTo>
                  <a:lnTo>
                    <a:pt x="1" y="1305"/>
                  </a:lnTo>
                  <a:cubicBezTo>
                    <a:pt x="37" y="1290"/>
                    <a:pt x="73" y="1279"/>
                    <a:pt x="109" y="1265"/>
                  </a:cubicBezTo>
                  <a:lnTo>
                    <a:pt x="4133" y="5288"/>
                  </a:lnTo>
                  <a:cubicBezTo>
                    <a:pt x="4122" y="5325"/>
                    <a:pt x="4108" y="5361"/>
                    <a:pt x="4097" y="5397"/>
                  </a:cubicBezTo>
                  <a:lnTo>
                    <a:pt x="5401" y="4097"/>
                  </a:lnTo>
                  <a:lnTo>
                    <a:pt x="5401" y="4097"/>
                  </a:lnTo>
                  <a:cubicBezTo>
                    <a:pt x="5361" y="4108"/>
                    <a:pt x="5324" y="4119"/>
                    <a:pt x="5292" y="4133"/>
                  </a:cubicBezTo>
                  <a:lnTo>
                    <a:pt x="1265" y="109"/>
                  </a:lnTo>
                  <a:cubicBezTo>
                    <a:pt x="1279" y="73"/>
                    <a:pt x="1290" y="37"/>
                    <a:pt x="1304"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627;p77">
              <a:extLst>
                <a:ext uri="{FF2B5EF4-FFF2-40B4-BE49-F238E27FC236}">
                  <a16:creationId xmlns:a16="http://schemas.microsoft.com/office/drawing/2014/main" id="{6D1A5412-7A76-914A-BA22-962A580C8145}"/>
                </a:ext>
              </a:extLst>
            </p:cNvPr>
            <p:cNvSpPr/>
            <p:nvPr/>
          </p:nvSpPr>
          <p:spPr>
            <a:xfrm>
              <a:off x="1797053" y="2519447"/>
              <a:ext cx="236167" cy="237373"/>
            </a:xfrm>
            <a:custGeom>
              <a:avLst/>
              <a:gdLst/>
              <a:ahLst/>
              <a:cxnLst/>
              <a:rect l="l" t="t" r="r" b="b"/>
              <a:pathLst>
                <a:path w="9008" h="9054" extrusionOk="0">
                  <a:moveTo>
                    <a:pt x="5846" y="1"/>
                  </a:moveTo>
                  <a:cubicBezTo>
                    <a:pt x="5699" y="1"/>
                    <a:pt x="5553" y="57"/>
                    <a:pt x="5441" y="169"/>
                  </a:cubicBezTo>
                  <a:lnTo>
                    <a:pt x="2742" y="2867"/>
                  </a:lnTo>
                  <a:cubicBezTo>
                    <a:pt x="2463" y="3146"/>
                    <a:pt x="2463" y="3599"/>
                    <a:pt x="2742" y="3882"/>
                  </a:cubicBezTo>
                  <a:lnTo>
                    <a:pt x="2847" y="3983"/>
                  </a:lnTo>
                  <a:lnTo>
                    <a:pt x="1" y="6830"/>
                  </a:lnTo>
                  <a:lnTo>
                    <a:pt x="2228" y="9053"/>
                  </a:lnTo>
                  <a:lnTo>
                    <a:pt x="5071" y="6210"/>
                  </a:lnTo>
                  <a:cubicBezTo>
                    <a:pt x="5212" y="6350"/>
                    <a:pt x="5396" y="6419"/>
                    <a:pt x="5580" y="6419"/>
                  </a:cubicBezTo>
                  <a:cubicBezTo>
                    <a:pt x="5764" y="6419"/>
                    <a:pt x="5948" y="6350"/>
                    <a:pt x="6089" y="6210"/>
                  </a:cubicBezTo>
                  <a:lnTo>
                    <a:pt x="8783" y="3516"/>
                  </a:lnTo>
                  <a:cubicBezTo>
                    <a:pt x="9008" y="3291"/>
                    <a:pt x="9008" y="2925"/>
                    <a:pt x="8783" y="2701"/>
                  </a:cubicBezTo>
                  <a:lnTo>
                    <a:pt x="8758" y="2675"/>
                  </a:lnTo>
                  <a:cubicBezTo>
                    <a:pt x="8646" y="2565"/>
                    <a:pt x="8499" y="2510"/>
                    <a:pt x="8352" y="2510"/>
                  </a:cubicBezTo>
                  <a:cubicBezTo>
                    <a:pt x="8206" y="2510"/>
                    <a:pt x="8059" y="2565"/>
                    <a:pt x="7947" y="2675"/>
                  </a:cubicBezTo>
                  <a:cubicBezTo>
                    <a:pt x="8171" y="2455"/>
                    <a:pt x="8171" y="2092"/>
                    <a:pt x="7947" y="1868"/>
                  </a:cubicBezTo>
                  <a:lnTo>
                    <a:pt x="7921" y="1842"/>
                  </a:lnTo>
                  <a:cubicBezTo>
                    <a:pt x="7809" y="1730"/>
                    <a:pt x="7662" y="1674"/>
                    <a:pt x="7516" y="1674"/>
                  </a:cubicBezTo>
                  <a:cubicBezTo>
                    <a:pt x="7369" y="1674"/>
                    <a:pt x="7222" y="1730"/>
                    <a:pt x="7110" y="1842"/>
                  </a:cubicBezTo>
                  <a:cubicBezTo>
                    <a:pt x="7335" y="1618"/>
                    <a:pt x="7335" y="1256"/>
                    <a:pt x="7110" y="1031"/>
                  </a:cubicBezTo>
                  <a:lnTo>
                    <a:pt x="7085" y="1006"/>
                  </a:lnTo>
                  <a:cubicBezTo>
                    <a:pt x="6974" y="894"/>
                    <a:pt x="6828" y="837"/>
                    <a:pt x="6681" y="837"/>
                  </a:cubicBezTo>
                  <a:cubicBezTo>
                    <a:pt x="6534" y="837"/>
                    <a:pt x="6388" y="894"/>
                    <a:pt x="6277" y="1006"/>
                  </a:cubicBezTo>
                  <a:cubicBezTo>
                    <a:pt x="6498" y="781"/>
                    <a:pt x="6498" y="419"/>
                    <a:pt x="6277" y="195"/>
                  </a:cubicBezTo>
                  <a:lnTo>
                    <a:pt x="6252" y="169"/>
                  </a:lnTo>
                  <a:cubicBezTo>
                    <a:pt x="6140" y="57"/>
                    <a:pt x="5993" y="1"/>
                    <a:pt x="5846" y="1"/>
                  </a:cubicBezTo>
                  <a:close/>
                </a:path>
              </a:pathLst>
            </a:custGeom>
            <a:solidFill>
              <a:srgbClr val="9EB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628;p77">
              <a:extLst>
                <a:ext uri="{FF2B5EF4-FFF2-40B4-BE49-F238E27FC236}">
                  <a16:creationId xmlns:a16="http://schemas.microsoft.com/office/drawing/2014/main" id="{A026976B-545A-E74C-B2DC-474EBE3B608B}"/>
                </a:ext>
              </a:extLst>
            </p:cNvPr>
            <p:cNvSpPr/>
            <p:nvPr/>
          </p:nvSpPr>
          <p:spPr>
            <a:xfrm>
              <a:off x="1815012" y="2636377"/>
              <a:ext cx="102563" cy="102589"/>
            </a:xfrm>
            <a:custGeom>
              <a:avLst/>
              <a:gdLst/>
              <a:ahLst/>
              <a:cxnLst/>
              <a:rect l="l" t="t" r="r" b="b"/>
              <a:pathLst>
                <a:path w="3912" h="3913" extrusionOk="0">
                  <a:moveTo>
                    <a:pt x="1684" y="1"/>
                  </a:moveTo>
                  <a:lnTo>
                    <a:pt x="0" y="1685"/>
                  </a:lnTo>
                  <a:lnTo>
                    <a:pt x="2228" y="3912"/>
                  </a:lnTo>
                  <a:lnTo>
                    <a:pt x="3912" y="2228"/>
                  </a:lnTo>
                  <a:lnTo>
                    <a:pt x="1684" y="1"/>
                  </a:lnTo>
                  <a:close/>
                </a:path>
              </a:pathLst>
            </a:custGeom>
            <a:solidFill>
              <a:srgbClr val="D5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629;p77">
              <a:extLst>
                <a:ext uri="{FF2B5EF4-FFF2-40B4-BE49-F238E27FC236}">
                  <a16:creationId xmlns:a16="http://schemas.microsoft.com/office/drawing/2014/main" id="{6A372CF3-F782-7E48-ADA1-8DA694DC8D90}"/>
                </a:ext>
              </a:extLst>
            </p:cNvPr>
            <p:cNvSpPr/>
            <p:nvPr/>
          </p:nvSpPr>
          <p:spPr>
            <a:xfrm>
              <a:off x="1802191" y="2635144"/>
              <a:ext cx="113863" cy="113967"/>
            </a:xfrm>
            <a:custGeom>
              <a:avLst/>
              <a:gdLst/>
              <a:ahLst/>
              <a:cxnLst/>
              <a:rect l="l" t="t" r="r" b="b"/>
              <a:pathLst>
                <a:path w="4343" h="4347" extrusionOk="0">
                  <a:moveTo>
                    <a:pt x="1076" y="1"/>
                  </a:moveTo>
                  <a:lnTo>
                    <a:pt x="0" y="1077"/>
                  </a:lnTo>
                  <a:lnTo>
                    <a:pt x="3267" y="4347"/>
                  </a:lnTo>
                  <a:lnTo>
                    <a:pt x="4343" y="3268"/>
                  </a:lnTo>
                  <a:lnTo>
                    <a:pt x="1076" y="1"/>
                  </a:lnTo>
                  <a:close/>
                </a:path>
              </a:pathLst>
            </a:custGeom>
            <a:solidFill>
              <a:srgbClr val="C4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30;p77">
              <a:extLst>
                <a:ext uri="{FF2B5EF4-FFF2-40B4-BE49-F238E27FC236}">
                  <a16:creationId xmlns:a16="http://schemas.microsoft.com/office/drawing/2014/main" id="{AE87489F-E375-2C47-A8A7-3AD5D7E71CCB}"/>
                </a:ext>
              </a:extLst>
            </p:cNvPr>
            <p:cNvSpPr/>
            <p:nvPr/>
          </p:nvSpPr>
          <p:spPr>
            <a:xfrm>
              <a:off x="1759562" y="2659264"/>
              <a:ext cx="132372" cy="132398"/>
            </a:xfrm>
            <a:custGeom>
              <a:avLst/>
              <a:gdLst/>
              <a:ahLst/>
              <a:cxnLst/>
              <a:rect l="l" t="t" r="r" b="b"/>
              <a:pathLst>
                <a:path w="5049" h="5050" extrusionOk="0">
                  <a:moveTo>
                    <a:pt x="1782" y="1"/>
                  </a:moveTo>
                  <a:lnTo>
                    <a:pt x="0" y="1783"/>
                  </a:lnTo>
                  <a:lnTo>
                    <a:pt x="3267" y="5049"/>
                  </a:lnTo>
                  <a:lnTo>
                    <a:pt x="5049" y="3268"/>
                  </a:lnTo>
                  <a:lnTo>
                    <a:pt x="1782"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631;p77">
              <a:extLst>
                <a:ext uri="{FF2B5EF4-FFF2-40B4-BE49-F238E27FC236}">
                  <a16:creationId xmlns:a16="http://schemas.microsoft.com/office/drawing/2014/main" id="{F067DA62-4047-A044-AAD8-B63C41258D51}"/>
                </a:ext>
              </a:extLst>
            </p:cNvPr>
            <p:cNvSpPr/>
            <p:nvPr/>
          </p:nvSpPr>
          <p:spPr>
            <a:xfrm>
              <a:off x="1759562" y="2686347"/>
              <a:ext cx="105316" cy="105316"/>
            </a:xfrm>
            <a:custGeom>
              <a:avLst/>
              <a:gdLst/>
              <a:ahLst/>
              <a:cxnLst/>
              <a:rect l="l" t="t" r="r" b="b"/>
              <a:pathLst>
                <a:path w="4017" h="4017" extrusionOk="0">
                  <a:moveTo>
                    <a:pt x="750" y="0"/>
                  </a:moveTo>
                  <a:lnTo>
                    <a:pt x="0" y="750"/>
                  </a:lnTo>
                  <a:lnTo>
                    <a:pt x="3267" y="4016"/>
                  </a:lnTo>
                  <a:lnTo>
                    <a:pt x="4017" y="3267"/>
                  </a:lnTo>
                  <a:lnTo>
                    <a:pt x="750"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632;p77">
              <a:extLst>
                <a:ext uri="{FF2B5EF4-FFF2-40B4-BE49-F238E27FC236}">
                  <a16:creationId xmlns:a16="http://schemas.microsoft.com/office/drawing/2014/main" id="{AD768059-656A-C541-B832-FBCC78AEB87D}"/>
                </a:ext>
              </a:extLst>
            </p:cNvPr>
            <p:cNvSpPr/>
            <p:nvPr/>
          </p:nvSpPr>
          <p:spPr>
            <a:xfrm>
              <a:off x="1753768" y="2438513"/>
              <a:ext cx="358839" cy="358419"/>
            </a:xfrm>
            <a:custGeom>
              <a:avLst/>
              <a:gdLst/>
              <a:ahLst/>
              <a:cxnLst/>
              <a:rect l="l" t="t" r="r" b="b"/>
              <a:pathLst>
                <a:path w="13687" h="13671" extrusionOk="0">
                  <a:moveTo>
                    <a:pt x="5614" y="4230"/>
                  </a:moveTo>
                  <a:lnTo>
                    <a:pt x="5726" y="4339"/>
                  </a:lnTo>
                  <a:lnTo>
                    <a:pt x="5002" y="5063"/>
                  </a:lnTo>
                  <a:cubicBezTo>
                    <a:pt x="4824" y="4853"/>
                    <a:pt x="4813" y="4553"/>
                    <a:pt x="4969" y="4328"/>
                  </a:cubicBezTo>
                  <a:lnTo>
                    <a:pt x="4987" y="4328"/>
                  </a:lnTo>
                  <a:cubicBezTo>
                    <a:pt x="5201" y="4325"/>
                    <a:pt x="5411" y="4292"/>
                    <a:pt x="5614" y="4230"/>
                  </a:cubicBezTo>
                  <a:close/>
                  <a:moveTo>
                    <a:pt x="10510" y="6809"/>
                  </a:moveTo>
                  <a:lnTo>
                    <a:pt x="10706" y="7008"/>
                  </a:lnTo>
                  <a:cubicBezTo>
                    <a:pt x="10743" y="7045"/>
                    <a:pt x="10793" y="7066"/>
                    <a:pt x="10845" y="7066"/>
                  </a:cubicBezTo>
                  <a:cubicBezTo>
                    <a:pt x="10869" y="7066"/>
                    <a:pt x="10893" y="7061"/>
                    <a:pt x="10916" y="7052"/>
                  </a:cubicBezTo>
                  <a:cubicBezTo>
                    <a:pt x="11108" y="6979"/>
                    <a:pt x="11311" y="6940"/>
                    <a:pt x="11517" y="6936"/>
                  </a:cubicBezTo>
                  <a:lnTo>
                    <a:pt x="11640" y="6950"/>
                  </a:lnTo>
                  <a:lnTo>
                    <a:pt x="11644" y="6950"/>
                  </a:lnTo>
                  <a:cubicBezTo>
                    <a:pt x="12568" y="7012"/>
                    <a:pt x="13281" y="7776"/>
                    <a:pt x="13288" y="8700"/>
                  </a:cubicBezTo>
                  <a:cubicBezTo>
                    <a:pt x="13288" y="8863"/>
                    <a:pt x="13263" y="9026"/>
                    <a:pt x="13216" y="9185"/>
                  </a:cubicBezTo>
                  <a:lnTo>
                    <a:pt x="12129" y="8098"/>
                  </a:lnTo>
                  <a:cubicBezTo>
                    <a:pt x="12042" y="8012"/>
                    <a:pt x="11937" y="7943"/>
                    <a:pt x="11821" y="7903"/>
                  </a:cubicBezTo>
                  <a:cubicBezTo>
                    <a:pt x="11727" y="7867"/>
                    <a:pt x="11626" y="7845"/>
                    <a:pt x="11525" y="7845"/>
                  </a:cubicBezTo>
                  <a:cubicBezTo>
                    <a:pt x="10931" y="7845"/>
                    <a:pt x="10521" y="8439"/>
                    <a:pt x="10728" y="8993"/>
                  </a:cubicBezTo>
                  <a:cubicBezTo>
                    <a:pt x="10768" y="9109"/>
                    <a:pt x="10836" y="9218"/>
                    <a:pt x="10923" y="9301"/>
                  </a:cubicBezTo>
                  <a:lnTo>
                    <a:pt x="12006" y="10387"/>
                  </a:lnTo>
                  <a:cubicBezTo>
                    <a:pt x="11850" y="10434"/>
                    <a:pt x="11687" y="10460"/>
                    <a:pt x="11525" y="10460"/>
                  </a:cubicBezTo>
                  <a:cubicBezTo>
                    <a:pt x="10601" y="10453"/>
                    <a:pt x="9840" y="9739"/>
                    <a:pt x="9775" y="8819"/>
                  </a:cubicBezTo>
                  <a:lnTo>
                    <a:pt x="9775" y="8812"/>
                  </a:lnTo>
                  <a:lnTo>
                    <a:pt x="9764" y="8692"/>
                  </a:lnTo>
                  <a:cubicBezTo>
                    <a:pt x="9768" y="8486"/>
                    <a:pt x="9808" y="8283"/>
                    <a:pt x="9880" y="8091"/>
                  </a:cubicBezTo>
                  <a:cubicBezTo>
                    <a:pt x="9909" y="8019"/>
                    <a:pt x="9891" y="7936"/>
                    <a:pt x="9837" y="7881"/>
                  </a:cubicBezTo>
                  <a:lnTo>
                    <a:pt x="9638" y="7682"/>
                  </a:lnTo>
                  <a:lnTo>
                    <a:pt x="10510" y="6809"/>
                  </a:lnTo>
                  <a:close/>
                  <a:moveTo>
                    <a:pt x="2919" y="7783"/>
                  </a:moveTo>
                  <a:lnTo>
                    <a:pt x="3350" y="8214"/>
                  </a:lnTo>
                  <a:lnTo>
                    <a:pt x="5578" y="10442"/>
                  </a:lnTo>
                  <a:lnTo>
                    <a:pt x="5904" y="10768"/>
                  </a:lnTo>
                  <a:lnTo>
                    <a:pt x="5270" y="11401"/>
                  </a:lnTo>
                  <a:lnTo>
                    <a:pt x="2286" y="8417"/>
                  </a:lnTo>
                  <a:lnTo>
                    <a:pt x="2919" y="7783"/>
                  </a:lnTo>
                  <a:close/>
                  <a:moveTo>
                    <a:pt x="4987" y="0"/>
                  </a:moveTo>
                  <a:cubicBezTo>
                    <a:pt x="4669" y="4"/>
                    <a:pt x="4350" y="80"/>
                    <a:pt x="4064" y="221"/>
                  </a:cubicBezTo>
                  <a:cubicBezTo>
                    <a:pt x="3941" y="283"/>
                    <a:pt x="3912" y="446"/>
                    <a:pt x="4009" y="544"/>
                  </a:cubicBezTo>
                  <a:lnTo>
                    <a:pt x="5313" y="1844"/>
                  </a:lnTo>
                  <a:lnTo>
                    <a:pt x="5313" y="1847"/>
                  </a:lnTo>
                  <a:cubicBezTo>
                    <a:pt x="5360" y="1894"/>
                    <a:pt x="5393" y="1949"/>
                    <a:pt x="5418" y="2010"/>
                  </a:cubicBezTo>
                  <a:cubicBezTo>
                    <a:pt x="5476" y="2173"/>
                    <a:pt x="5436" y="2358"/>
                    <a:pt x="5313" y="2485"/>
                  </a:cubicBezTo>
                  <a:cubicBezTo>
                    <a:pt x="5226" y="2568"/>
                    <a:pt x="5110" y="2615"/>
                    <a:pt x="4991" y="2615"/>
                  </a:cubicBezTo>
                  <a:cubicBezTo>
                    <a:pt x="4871" y="2612"/>
                    <a:pt x="4759" y="2568"/>
                    <a:pt x="4672" y="2488"/>
                  </a:cubicBezTo>
                  <a:lnTo>
                    <a:pt x="4669" y="2485"/>
                  </a:lnTo>
                  <a:lnTo>
                    <a:pt x="3365" y="1181"/>
                  </a:lnTo>
                  <a:cubicBezTo>
                    <a:pt x="3325" y="1141"/>
                    <a:pt x="3274" y="1123"/>
                    <a:pt x="3224" y="1123"/>
                  </a:cubicBezTo>
                  <a:cubicBezTo>
                    <a:pt x="3150" y="1123"/>
                    <a:pt x="3077" y="1163"/>
                    <a:pt x="3042" y="1239"/>
                  </a:cubicBezTo>
                  <a:cubicBezTo>
                    <a:pt x="2438" y="2496"/>
                    <a:pt x="3176" y="3988"/>
                    <a:pt x="4542" y="4270"/>
                  </a:cubicBezTo>
                  <a:cubicBezTo>
                    <a:pt x="4386" y="4633"/>
                    <a:pt x="4455" y="5053"/>
                    <a:pt x="4716" y="5346"/>
                  </a:cubicBezTo>
                  <a:lnTo>
                    <a:pt x="4252" y="5810"/>
                  </a:lnTo>
                  <a:cubicBezTo>
                    <a:pt x="3908" y="6154"/>
                    <a:pt x="3894" y="6708"/>
                    <a:pt x="4216" y="7070"/>
                  </a:cubicBezTo>
                  <a:lnTo>
                    <a:pt x="3492" y="7791"/>
                  </a:lnTo>
                  <a:lnTo>
                    <a:pt x="3064" y="7360"/>
                  </a:lnTo>
                  <a:cubicBezTo>
                    <a:pt x="3024" y="7320"/>
                    <a:pt x="2973" y="7300"/>
                    <a:pt x="2922" y="7300"/>
                  </a:cubicBezTo>
                  <a:cubicBezTo>
                    <a:pt x="2870" y="7300"/>
                    <a:pt x="2820" y="7320"/>
                    <a:pt x="2782" y="7360"/>
                  </a:cubicBezTo>
                  <a:lnTo>
                    <a:pt x="1706" y="8435"/>
                  </a:lnTo>
                  <a:lnTo>
                    <a:pt x="80" y="10061"/>
                  </a:lnTo>
                  <a:cubicBezTo>
                    <a:pt x="0" y="10138"/>
                    <a:pt x="0" y="10264"/>
                    <a:pt x="80" y="10344"/>
                  </a:cubicBezTo>
                  <a:lnTo>
                    <a:pt x="1329" y="11593"/>
                  </a:lnTo>
                  <a:cubicBezTo>
                    <a:pt x="1374" y="11639"/>
                    <a:pt x="1423" y="11659"/>
                    <a:pt x="1471" y="11659"/>
                  </a:cubicBezTo>
                  <a:cubicBezTo>
                    <a:pt x="1627" y="11659"/>
                    <a:pt x="1762" y="11455"/>
                    <a:pt x="1612" y="11311"/>
                  </a:cubicBezTo>
                  <a:lnTo>
                    <a:pt x="504" y="10203"/>
                  </a:lnTo>
                  <a:lnTo>
                    <a:pt x="2003" y="8703"/>
                  </a:lnTo>
                  <a:lnTo>
                    <a:pt x="4991" y="11688"/>
                  </a:lnTo>
                  <a:lnTo>
                    <a:pt x="3492" y="13187"/>
                  </a:lnTo>
                  <a:lnTo>
                    <a:pt x="2170" y="11869"/>
                  </a:lnTo>
                  <a:cubicBezTo>
                    <a:pt x="2126" y="11826"/>
                    <a:pt x="2078" y="11808"/>
                    <a:pt x="2031" y="11808"/>
                  </a:cubicBezTo>
                  <a:cubicBezTo>
                    <a:pt x="1877" y="11808"/>
                    <a:pt x="1745" y="12006"/>
                    <a:pt x="1887" y="12151"/>
                  </a:cubicBezTo>
                  <a:lnTo>
                    <a:pt x="3350" y="13611"/>
                  </a:lnTo>
                  <a:cubicBezTo>
                    <a:pt x="3388" y="13651"/>
                    <a:pt x="3439" y="13670"/>
                    <a:pt x="3490" y="13670"/>
                  </a:cubicBezTo>
                  <a:cubicBezTo>
                    <a:pt x="3541" y="13670"/>
                    <a:pt x="3593" y="13651"/>
                    <a:pt x="3633" y="13611"/>
                  </a:cubicBezTo>
                  <a:lnTo>
                    <a:pt x="5255" y="11988"/>
                  </a:lnTo>
                  <a:lnTo>
                    <a:pt x="5259" y="11988"/>
                  </a:lnTo>
                  <a:lnTo>
                    <a:pt x="6335" y="10913"/>
                  </a:lnTo>
                  <a:cubicBezTo>
                    <a:pt x="6411" y="10833"/>
                    <a:pt x="6411" y="10706"/>
                    <a:pt x="6335" y="10626"/>
                  </a:cubicBezTo>
                  <a:lnTo>
                    <a:pt x="6005" y="10300"/>
                  </a:lnTo>
                  <a:lnTo>
                    <a:pt x="6740" y="9565"/>
                  </a:lnTo>
                  <a:cubicBezTo>
                    <a:pt x="6891" y="9662"/>
                    <a:pt x="7063" y="9710"/>
                    <a:pt x="7234" y="9710"/>
                  </a:cubicBezTo>
                  <a:cubicBezTo>
                    <a:pt x="7424" y="9710"/>
                    <a:pt x="7613" y="9651"/>
                    <a:pt x="7772" y="9533"/>
                  </a:cubicBezTo>
                  <a:cubicBezTo>
                    <a:pt x="7944" y="9402"/>
                    <a:pt x="7821" y="9168"/>
                    <a:pt x="7653" y="9168"/>
                  </a:cubicBezTo>
                  <a:cubicBezTo>
                    <a:pt x="7616" y="9168"/>
                    <a:pt x="7576" y="9180"/>
                    <a:pt x="7537" y="9207"/>
                  </a:cubicBezTo>
                  <a:cubicBezTo>
                    <a:pt x="7445" y="9275"/>
                    <a:pt x="7338" y="9308"/>
                    <a:pt x="7231" y="9308"/>
                  </a:cubicBezTo>
                  <a:cubicBezTo>
                    <a:pt x="7099" y="9308"/>
                    <a:pt x="6967" y="9256"/>
                    <a:pt x="6867" y="9156"/>
                  </a:cubicBezTo>
                  <a:cubicBezTo>
                    <a:pt x="6827" y="9116"/>
                    <a:pt x="6776" y="9096"/>
                    <a:pt x="6724" y="9096"/>
                  </a:cubicBezTo>
                  <a:cubicBezTo>
                    <a:pt x="6673" y="9096"/>
                    <a:pt x="6623" y="9116"/>
                    <a:pt x="6584" y="9156"/>
                  </a:cubicBezTo>
                  <a:lnTo>
                    <a:pt x="5723" y="10014"/>
                  </a:lnTo>
                  <a:lnTo>
                    <a:pt x="3781" y="8073"/>
                  </a:lnTo>
                  <a:lnTo>
                    <a:pt x="4640" y="7211"/>
                  </a:lnTo>
                  <a:cubicBezTo>
                    <a:pt x="4719" y="7135"/>
                    <a:pt x="4719" y="7008"/>
                    <a:pt x="4640" y="6929"/>
                  </a:cubicBezTo>
                  <a:lnTo>
                    <a:pt x="4538" y="6827"/>
                  </a:lnTo>
                  <a:cubicBezTo>
                    <a:pt x="4335" y="6624"/>
                    <a:pt x="4335" y="6295"/>
                    <a:pt x="4538" y="6096"/>
                  </a:cubicBezTo>
                  <a:lnTo>
                    <a:pt x="5143" y="5491"/>
                  </a:lnTo>
                  <a:lnTo>
                    <a:pt x="6150" y="4484"/>
                  </a:lnTo>
                  <a:lnTo>
                    <a:pt x="7233" y="3398"/>
                  </a:lnTo>
                  <a:cubicBezTo>
                    <a:pt x="7247" y="3383"/>
                    <a:pt x="7265" y="3365"/>
                    <a:pt x="7287" y="3354"/>
                  </a:cubicBezTo>
                  <a:cubicBezTo>
                    <a:pt x="7351" y="3309"/>
                    <a:pt x="7424" y="3287"/>
                    <a:pt x="7497" y="3287"/>
                  </a:cubicBezTo>
                  <a:cubicBezTo>
                    <a:pt x="7594" y="3287"/>
                    <a:pt x="7689" y="3325"/>
                    <a:pt x="7762" y="3398"/>
                  </a:cubicBezTo>
                  <a:lnTo>
                    <a:pt x="7787" y="3423"/>
                  </a:lnTo>
                  <a:cubicBezTo>
                    <a:pt x="7932" y="3568"/>
                    <a:pt x="7932" y="3803"/>
                    <a:pt x="7787" y="3948"/>
                  </a:cubicBezTo>
                  <a:lnTo>
                    <a:pt x="6592" y="5143"/>
                  </a:lnTo>
                  <a:cubicBezTo>
                    <a:pt x="6452" y="5288"/>
                    <a:pt x="6583" y="5485"/>
                    <a:pt x="6739" y="5485"/>
                  </a:cubicBezTo>
                  <a:cubicBezTo>
                    <a:pt x="6785" y="5485"/>
                    <a:pt x="6834" y="5467"/>
                    <a:pt x="6878" y="5426"/>
                  </a:cubicBezTo>
                  <a:lnTo>
                    <a:pt x="8066" y="4238"/>
                  </a:lnTo>
                  <a:cubicBezTo>
                    <a:pt x="8140" y="4163"/>
                    <a:pt x="8236" y="4126"/>
                    <a:pt x="8332" y="4126"/>
                  </a:cubicBezTo>
                  <a:cubicBezTo>
                    <a:pt x="8427" y="4126"/>
                    <a:pt x="8522" y="4163"/>
                    <a:pt x="8595" y="4238"/>
                  </a:cubicBezTo>
                  <a:lnTo>
                    <a:pt x="8620" y="4263"/>
                  </a:lnTo>
                  <a:cubicBezTo>
                    <a:pt x="8747" y="4390"/>
                    <a:pt x="8765" y="4589"/>
                    <a:pt x="8663" y="4738"/>
                  </a:cubicBezTo>
                  <a:cubicBezTo>
                    <a:pt x="8649" y="4756"/>
                    <a:pt x="8634" y="4774"/>
                    <a:pt x="8620" y="4788"/>
                  </a:cubicBezTo>
                  <a:lnTo>
                    <a:pt x="7428" y="5980"/>
                  </a:lnTo>
                  <a:cubicBezTo>
                    <a:pt x="7289" y="6125"/>
                    <a:pt x="7420" y="6321"/>
                    <a:pt x="7574" y="6321"/>
                  </a:cubicBezTo>
                  <a:cubicBezTo>
                    <a:pt x="7620" y="6321"/>
                    <a:pt x="7668" y="6304"/>
                    <a:pt x="7711" y="6262"/>
                  </a:cubicBezTo>
                  <a:lnTo>
                    <a:pt x="8906" y="5071"/>
                  </a:lnTo>
                  <a:cubicBezTo>
                    <a:pt x="8920" y="5053"/>
                    <a:pt x="8939" y="5038"/>
                    <a:pt x="8957" y="5024"/>
                  </a:cubicBezTo>
                  <a:cubicBezTo>
                    <a:pt x="9021" y="4980"/>
                    <a:pt x="9094" y="4959"/>
                    <a:pt x="9167" y="4959"/>
                  </a:cubicBezTo>
                  <a:cubicBezTo>
                    <a:pt x="9263" y="4959"/>
                    <a:pt x="9359" y="4996"/>
                    <a:pt x="9431" y="5071"/>
                  </a:cubicBezTo>
                  <a:lnTo>
                    <a:pt x="9457" y="5096"/>
                  </a:lnTo>
                  <a:cubicBezTo>
                    <a:pt x="9583" y="5223"/>
                    <a:pt x="9601" y="5422"/>
                    <a:pt x="9500" y="5571"/>
                  </a:cubicBezTo>
                  <a:cubicBezTo>
                    <a:pt x="9489" y="5589"/>
                    <a:pt x="9475" y="5607"/>
                    <a:pt x="9457" y="5621"/>
                  </a:cubicBezTo>
                  <a:lnTo>
                    <a:pt x="8265" y="6816"/>
                  </a:lnTo>
                  <a:cubicBezTo>
                    <a:pt x="8126" y="6961"/>
                    <a:pt x="8256" y="7160"/>
                    <a:pt x="8410" y="7160"/>
                  </a:cubicBezTo>
                  <a:cubicBezTo>
                    <a:pt x="8456" y="7160"/>
                    <a:pt x="8504" y="7142"/>
                    <a:pt x="8547" y="7099"/>
                  </a:cubicBezTo>
                  <a:lnTo>
                    <a:pt x="9739" y="5907"/>
                  </a:lnTo>
                  <a:cubicBezTo>
                    <a:pt x="9757" y="5889"/>
                    <a:pt x="9775" y="5875"/>
                    <a:pt x="9793" y="5864"/>
                  </a:cubicBezTo>
                  <a:cubicBezTo>
                    <a:pt x="9858" y="5818"/>
                    <a:pt x="9933" y="5796"/>
                    <a:pt x="10007" y="5796"/>
                  </a:cubicBezTo>
                  <a:cubicBezTo>
                    <a:pt x="10102" y="5796"/>
                    <a:pt x="10196" y="5832"/>
                    <a:pt x="10268" y="5904"/>
                  </a:cubicBezTo>
                  <a:lnTo>
                    <a:pt x="10293" y="5933"/>
                  </a:lnTo>
                  <a:cubicBezTo>
                    <a:pt x="10438" y="6078"/>
                    <a:pt x="10438" y="6313"/>
                    <a:pt x="10293" y="6458"/>
                  </a:cubicBezTo>
                  <a:lnTo>
                    <a:pt x="8073" y="8678"/>
                  </a:lnTo>
                  <a:cubicBezTo>
                    <a:pt x="7934" y="8823"/>
                    <a:pt x="8065" y="9020"/>
                    <a:pt x="8220" y="9020"/>
                  </a:cubicBezTo>
                  <a:cubicBezTo>
                    <a:pt x="8266" y="9020"/>
                    <a:pt x="8315" y="9002"/>
                    <a:pt x="8359" y="8960"/>
                  </a:cubicBezTo>
                  <a:lnTo>
                    <a:pt x="9351" y="7968"/>
                  </a:lnTo>
                  <a:lnTo>
                    <a:pt x="9460" y="8077"/>
                  </a:lnTo>
                  <a:cubicBezTo>
                    <a:pt x="9399" y="8280"/>
                    <a:pt x="9366" y="8490"/>
                    <a:pt x="9362" y="8703"/>
                  </a:cubicBezTo>
                  <a:lnTo>
                    <a:pt x="9362" y="8721"/>
                  </a:lnTo>
                  <a:lnTo>
                    <a:pt x="9377" y="8852"/>
                  </a:lnTo>
                  <a:cubicBezTo>
                    <a:pt x="9413" y="9395"/>
                    <a:pt x="9652" y="9902"/>
                    <a:pt x="10050" y="10279"/>
                  </a:cubicBezTo>
                  <a:cubicBezTo>
                    <a:pt x="10456" y="10661"/>
                    <a:pt x="10984" y="10862"/>
                    <a:pt x="11520" y="10862"/>
                  </a:cubicBezTo>
                  <a:cubicBezTo>
                    <a:pt x="11836" y="10862"/>
                    <a:pt x="12155" y="10792"/>
                    <a:pt x="12452" y="10648"/>
                  </a:cubicBezTo>
                  <a:cubicBezTo>
                    <a:pt x="12575" y="10590"/>
                    <a:pt x="12604" y="10424"/>
                    <a:pt x="12506" y="10326"/>
                  </a:cubicBezTo>
                  <a:lnTo>
                    <a:pt x="11206" y="9022"/>
                  </a:lnTo>
                  <a:lnTo>
                    <a:pt x="11202" y="9018"/>
                  </a:lnTo>
                  <a:cubicBezTo>
                    <a:pt x="11159" y="8975"/>
                    <a:pt x="11126" y="8924"/>
                    <a:pt x="11104" y="8866"/>
                  </a:cubicBezTo>
                  <a:lnTo>
                    <a:pt x="11104" y="8859"/>
                  </a:lnTo>
                  <a:cubicBezTo>
                    <a:pt x="11039" y="8696"/>
                    <a:pt x="11079" y="8508"/>
                    <a:pt x="11206" y="8381"/>
                  </a:cubicBezTo>
                  <a:cubicBezTo>
                    <a:pt x="11289" y="8298"/>
                    <a:pt x="11401" y="8251"/>
                    <a:pt x="11521" y="8251"/>
                  </a:cubicBezTo>
                  <a:cubicBezTo>
                    <a:pt x="11575" y="8251"/>
                    <a:pt x="11626" y="8258"/>
                    <a:pt x="11673" y="8280"/>
                  </a:cubicBezTo>
                  <a:lnTo>
                    <a:pt x="11677" y="8280"/>
                  </a:lnTo>
                  <a:cubicBezTo>
                    <a:pt x="11738" y="8298"/>
                    <a:pt x="11793" y="8330"/>
                    <a:pt x="11840" y="8377"/>
                  </a:cubicBezTo>
                  <a:lnTo>
                    <a:pt x="11843" y="8381"/>
                  </a:lnTo>
                  <a:lnTo>
                    <a:pt x="13147" y="9681"/>
                  </a:lnTo>
                  <a:cubicBezTo>
                    <a:pt x="13186" y="9721"/>
                    <a:pt x="13237" y="9741"/>
                    <a:pt x="13288" y="9741"/>
                  </a:cubicBezTo>
                  <a:cubicBezTo>
                    <a:pt x="13360" y="9741"/>
                    <a:pt x="13432" y="9701"/>
                    <a:pt x="13466" y="9627"/>
                  </a:cubicBezTo>
                  <a:cubicBezTo>
                    <a:pt x="13611" y="9341"/>
                    <a:pt x="13683" y="9022"/>
                    <a:pt x="13687" y="8703"/>
                  </a:cubicBezTo>
                  <a:cubicBezTo>
                    <a:pt x="13687" y="8153"/>
                    <a:pt x="13477" y="7624"/>
                    <a:pt x="13100" y="7226"/>
                  </a:cubicBezTo>
                  <a:cubicBezTo>
                    <a:pt x="12727" y="6827"/>
                    <a:pt x="12220" y="6588"/>
                    <a:pt x="11677" y="6552"/>
                  </a:cubicBezTo>
                  <a:lnTo>
                    <a:pt x="11543" y="6538"/>
                  </a:lnTo>
                  <a:lnTo>
                    <a:pt x="11525" y="6538"/>
                  </a:lnTo>
                  <a:cubicBezTo>
                    <a:pt x="11314" y="6541"/>
                    <a:pt x="11104" y="6574"/>
                    <a:pt x="10902" y="6635"/>
                  </a:cubicBezTo>
                  <a:lnTo>
                    <a:pt x="10746" y="6483"/>
                  </a:lnTo>
                  <a:cubicBezTo>
                    <a:pt x="10862" y="6193"/>
                    <a:pt x="10797" y="5868"/>
                    <a:pt x="10579" y="5650"/>
                  </a:cubicBezTo>
                  <a:lnTo>
                    <a:pt x="10550" y="5621"/>
                  </a:lnTo>
                  <a:cubicBezTo>
                    <a:pt x="10407" y="5475"/>
                    <a:pt x="10210" y="5396"/>
                    <a:pt x="10006" y="5396"/>
                  </a:cubicBezTo>
                  <a:cubicBezTo>
                    <a:pt x="9993" y="5396"/>
                    <a:pt x="9980" y="5396"/>
                    <a:pt x="9967" y="5397"/>
                  </a:cubicBezTo>
                  <a:cubicBezTo>
                    <a:pt x="9978" y="5176"/>
                    <a:pt x="9895" y="4966"/>
                    <a:pt x="9739" y="4810"/>
                  </a:cubicBezTo>
                  <a:lnTo>
                    <a:pt x="9714" y="4785"/>
                  </a:lnTo>
                  <a:cubicBezTo>
                    <a:pt x="9571" y="4638"/>
                    <a:pt x="9373" y="4559"/>
                    <a:pt x="9170" y="4559"/>
                  </a:cubicBezTo>
                  <a:cubicBezTo>
                    <a:pt x="9157" y="4559"/>
                    <a:pt x="9144" y="4559"/>
                    <a:pt x="9131" y="4560"/>
                  </a:cubicBezTo>
                  <a:cubicBezTo>
                    <a:pt x="9141" y="4339"/>
                    <a:pt x="9058" y="4129"/>
                    <a:pt x="8902" y="3973"/>
                  </a:cubicBezTo>
                  <a:lnTo>
                    <a:pt x="8877" y="3948"/>
                  </a:lnTo>
                  <a:cubicBezTo>
                    <a:pt x="8731" y="3802"/>
                    <a:pt x="8536" y="3722"/>
                    <a:pt x="8333" y="3722"/>
                  </a:cubicBezTo>
                  <a:cubicBezTo>
                    <a:pt x="8320" y="3722"/>
                    <a:pt x="8307" y="3723"/>
                    <a:pt x="8294" y="3723"/>
                  </a:cubicBezTo>
                  <a:cubicBezTo>
                    <a:pt x="8305" y="3503"/>
                    <a:pt x="8221" y="3292"/>
                    <a:pt x="8066" y="3137"/>
                  </a:cubicBezTo>
                  <a:lnTo>
                    <a:pt x="8040" y="3111"/>
                  </a:lnTo>
                  <a:cubicBezTo>
                    <a:pt x="7894" y="2963"/>
                    <a:pt x="7697" y="2885"/>
                    <a:pt x="7497" y="2885"/>
                  </a:cubicBezTo>
                  <a:cubicBezTo>
                    <a:pt x="7399" y="2885"/>
                    <a:pt x="7301" y="2903"/>
                    <a:pt x="7207" y="2941"/>
                  </a:cubicBezTo>
                  <a:lnTo>
                    <a:pt x="7052" y="2789"/>
                  </a:lnTo>
                  <a:cubicBezTo>
                    <a:pt x="7117" y="2590"/>
                    <a:pt x="7149" y="2380"/>
                    <a:pt x="7149" y="2166"/>
                  </a:cubicBezTo>
                  <a:lnTo>
                    <a:pt x="7149" y="2148"/>
                  </a:lnTo>
                  <a:lnTo>
                    <a:pt x="7139" y="2018"/>
                  </a:lnTo>
                  <a:cubicBezTo>
                    <a:pt x="7117" y="1713"/>
                    <a:pt x="7030" y="1413"/>
                    <a:pt x="6885" y="1145"/>
                  </a:cubicBezTo>
                  <a:cubicBezTo>
                    <a:pt x="6845" y="1068"/>
                    <a:pt x="6781" y="1037"/>
                    <a:pt x="6716" y="1037"/>
                  </a:cubicBezTo>
                  <a:cubicBezTo>
                    <a:pt x="6582" y="1037"/>
                    <a:pt x="6448" y="1174"/>
                    <a:pt x="6534" y="1333"/>
                  </a:cubicBezTo>
                  <a:cubicBezTo>
                    <a:pt x="6653" y="1554"/>
                    <a:pt x="6722" y="1797"/>
                    <a:pt x="6740" y="2047"/>
                  </a:cubicBezTo>
                  <a:lnTo>
                    <a:pt x="6740" y="2050"/>
                  </a:lnTo>
                  <a:lnTo>
                    <a:pt x="6751" y="2177"/>
                  </a:lnTo>
                  <a:cubicBezTo>
                    <a:pt x="6747" y="2380"/>
                    <a:pt x="6708" y="2583"/>
                    <a:pt x="6635" y="2775"/>
                  </a:cubicBezTo>
                  <a:cubicBezTo>
                    <a:pt x="6606" y="2847"/>
                    <a:pt x="6624" y="2930"/>
                    <a:pt x="6679" y="2985"/>
                  </a:cubicBezTo>
                  <a:lnTo>
                    <a:pt x="6878" y="3184"/>
                  </a:lnTo>
                  <a:lnTo>
                    <a:pt x="6012" y="4057"/>
                  </a:lnTo>
                  <a:lnTo>
                    <a:pt x="5813" y="3857"/>
                  </a:lnTo>
                  <a:cubicBezTo>
                    <a:pt x="5772" y="3819"/>
                    <a:pt x="5721" y="3799"/>
                    <a:pt x="5669" y="3799"/>
                  </a:cubicBezTo>
                  <a:cubicBezTo>
                    <a:pt x="5647" y="3799"/>
                    <a:pt x="5625" y="3803"/>
                    <a:pt x="5603" y="3810"/>
                  </a:cubicBezTo>
                  <a:cubicBezTo>
                    <a:pt x="5411" y="3886"/>
                    <a:pt x="5205" y="3923"/>
                    <a:pt x="5002" y="3926"/>
                  </a:cubicBezTo>
                  <a:lnTo>
                    <a:pt x="4879" y="3915"/>
                  </a:lnTo>
                  <a:lnTo>
                    <a:pt x="4875" y="3915"/>
                  </a:lnTo>
                  <a:cubicBezTo>
                    <a:pt x="3951" y="3854"/>
                    <a:pt x="3238" y="3090"/>
                    <a:pt x="3231" y="2166"/>
                  </a:cubicBezTo>
                  <a:cubicBezTo>
                    <a:pt x="3231" y="2003"/>
                    <a:pt x="3256" y="1840"/>
                    <a:pt x="3300" y="1681"/>
                  </a:cubicBezTo>
                  <a:lnTo>
                    <a:pt x="4386" y="2767"/>
                  </a:lnTo>
                  <a:cubicBezTo>
                    <a:pt x="4549" y="2923"/>
                    <a:pt x="4766" y="3014"/>
                    <a:pt x="4991" y="3017"/>
                  </a:cubicBezTo>
                  <a:cubicBezTo>
                    <a:pt x="5215" y="3017"/>
                    <a:pt x="5433" y="2930"/>
                    <a:pt x="5592" y="2767"/>
                  </a:cubicBezTo>
                  <a:cubicBezTo>
                    <a:pt x="5828" y="2532"/>
                    <a:pt x="5907" y="2181"/>
                    <a:pt x="5791" y="1869"/>
                  </a:cubicBezTo>
                  <a:lnTo>
                    <a:pt x="5788" y="1858"/>
                  </a:lnTo>
                  <a:cubicBezTo>
                    <a:pt x="5744" y="1746"/>
                    <a:pt x="5675" y="1645"/>
                    <a:pt x="5592" y="1561"/>
                  </a:cubicBezTo>
                  <a:lnTo>
                    <a:pt x="4506" y="475"/>
                  </a:lnTo>
                  <a:cubicBezTo>
                    <a:pt x="4661" y="428"/>
                    <a:pt x="4824" y="402"/>
                    <a:pt x="4987" y="402"/>
                  </a:cubicBezTo>
                  <a:cubicBezTo>
                    <a:pt x="5386" y="402"/>
                    <a:pt x="5770" y="536"/>
                    <a:pt x="6077" y="783"/>
                  </a:cubicBezTo>
                  <a:cubicBezTo>
                    <a:pt x="6120" y="816"/>
                    <a:pt x="6163" y="830"/>
                    <a:pt x="6205" y="830"/>
                  </a:cubicBezTo>
                  <a:cubicBezTo>
                    <a:pt x="6369" y="830"/>
                    <a:pt x="6495" y="604"/>
                    <a:pt x="6327" y="471"/>
                  </a:cubicBezTo>
                  <a:cubicBezTo>
                    <a:pt x="5947" y="167"/>
                    <a:pt x="5476" y="0"/>
                    <a:pt x="49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131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47"/>
                                        </p:tgtEl>
                                        <p:attrNameLst>
                                          <p:attrName>style.visibility</p:attrName>
                                        </p:attrNameLst>
                                      </p:cBhvr>
                                      <p:to>
                                        <p:strVal val="visible"/>
                                      </p:to>
                                    </p:set>
                                    <p:anim calcmode="lin" valueType="num">
                                      <p:cBhvr>
                                        <p:cTn id="7" dur="500" fill="hold"/>
                                        <p:tgtEl>
                                          <p:spTgt spid="747"/>
                                        </p:tgtEl>
                                        <p:attrNameLst>
                                          <p:attrName>ppt_w</p:attrName>
                                        </p:attrNameLst>
                                      </p:cBhvr>
                                      <p:tavLst>
                                        <p:tav tm="0">
                                          <p:val>
                                            <p:fltVal val="0"/>
                                          </p:val>
                                        </p:tav>
                                        <p:tav tm="100000">
                                          <p:val>
                                            <p:strVal val="#ppt_w"/>
                                          </p:val>
                                        </p:tav>
                                      </p:tavLst>
                                    </p:anim>
                                    <p:anim calcmode="lin" valueType="num">
                                      <p:cBhvr>
                                        <p:cTn id="8" dur="500" fill="hold"/>
                                        <p:tgtEl>
                                          <p:spTgt spid="747"/>
                                        </p:tgtEl>
                                        <p:attrNameLst>
                                          <p:attrName>ppt_h</p:attrName>
                                        </p:attrNameLst>
                                      </p:cBhvr>
                                      <p:tavLst>
                                        <p:tav tm="0">
                                          <p:val>
                                            <p:fltVal val="0"/>
                                          </p:val>
                                        </p:tav>
                                        <p:tav tm="100000">
                                          <p:val>
                                            <p:strVal val="#ppt_h"/>
                                          </p:val>
                                        </p:tav>
                                      </p:tavLst>
                                    </p:anim>
                                    <p:anim calcmode="lin" valueType="num">
                                      <p:cBhvr>
                                        <p:cTn id="9" dur="500" fill="hold"/>
                                        <p:tgtEl>
                                          <p:spTgt spid="747"/>
                                        </p:tgtEl>
                                        <p:attrNameLst>
                                          <p:attrName>style.rotation</p:attrName>
                                        </p:attrNameLst>
                                      </p:cBhvr>
                                      <p:tavLst>
                                        <p:tav tm="0">
                                          <p:val>
                                            <p:fltVal val="360"/>
                                          </p:val>
                                        </p:tav>
                                        <p:tav tm="100000">
                                          <p:val>
                                            <p:fltVal val="0"/>
                                          </p:val>
                                        </p:tav>
                                      </p:tavLst>
                                    </p:anim>
                                    <p:animEffect transition="in" filter="fade">
                                      <p:cBhvr>
                                        <p:cTn id="10" dur="500"/>
                                        <p:tgtEl>
                                          <p:spTgt spid="747"/>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 calcmode="lin" valueType="num">
                                      <p:cBhvr>
                                        <p:cTn id="13" dur="500" fill="hold"/>
                                        <p:tgtEl>
                                          <p:spTgt spid="130"/>
                                        </p:tgtEl>
                                        <p:attrNameLst>
                                          <p:attrName>ppt_w</p:attrName>
                                        </p:attrNameLst>
                                      </p:cBhvr>
                                      <p:tavLst>
                                        <p:tav tm="0">
                                          <p:val>
                                            <p:fltVal val="0"/>
                                          </p:val>
                                        </p:tav>
                                        <p:tav tm="100000">
                                          <p:val>
                                            <p:strVal val="#ppt_w"/>
                                          </p:val>
                                        </p:tav>
                                      </p:tavLst>
                                    </p:anim>
                                    <p:anim calcmode="lin" valueType="num">
                                      <p:cBhvr>
                                        <p:cTn id="14" dur="500" fill="hold"/>
                                        <p:tgtEl>
                                          <p:spTgt spid="130"/>
                                        </p:tgtEl>
                                        <p:attrNameLst>
                                          <p:attrName>ppt_h</p:attrName>
                                        </p:attrNameLst>
                                      </p:cBhvr>
                                      <p:tavLst>
                                        <p:tav tm="0">
                                          <p:val>
                                            <p:fltVal val="0"/>
                                          </p:val>
                                        </p:tav>
                                        <p:tav tm="100000">
                                          <p:val>
                                            <p:strVal val="#ppt_h"/>
                                          </p:val>
                                        </p:tav>
                                      </p:tavLst>
                                    </p:anim>
                                    <p:anim calcmode="lin" valueType="num">
                                      <p:cBhvr>
                                        <p:cTn id="15" dur="500" fill="hold"/>
                                        <p:tgtEl>
                                          <p:spTgt spid="130"/>
                                        </p:tgtEl>
                                        <p:attrNameLst>
                                          <p:attrName>style.rotation</p:attrName>
                                        </p:attrNameLst>
                                      </p:cBhvr>
                                      <p:tavLst>
                                        <p:tav tm="0">
                                          <p:val>
                                            <p:fltVal val="360"/>
                                          </p:val>
                                        </p:tav>
                                        <p:tav tm="100000">
                                          <p:val>
                                            <p:fltVal val="0"/>
                                          </p:val>
                                        </p:tav>
                                      </p:tavLst>
                                    </p:anim>
                                    <p:animEffect transition="in" filter="fade">
                                      <p:cBhvr>
                                        <p:cTn id="16" dur="500"/>
                                        <p:tgtEl>
                                          <p:spTgt spid="130"/>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739"/>
                                        </p:tgtEl>
                                        <p:attrNameLst>
                                          <p:attrName>style.visibility</p:attrName>
                                        </p:attrNameLst>
                                      </p:cBhvr>
                                      <p:to>
                                        <p:strVal val="visible"/>
                                      </p:to>
                                    </p:set>
                                    <p:animEffect transition="in" filter="fade">
                                      <p:cBhvr>
                                        <p:cTn id="20" dur="1000"/>
                                        <p:tgtEl>
                                          <p:spTgt spid="739"/>
                                        </p:tgtEl>
                                      </p:cBhvr>
                                    </p:animEffect>
                                    <p:anim calcmode="lin" valueType="num">
                                      <p:cBhvr>
                                        <p:cTn id="21" dur="1000" fill="hold"/>
                                        <p:tgtEl>
                                          <p:spTgt spid="739"/>
                                        </p:tgtEl>
                                        <p:attrNameLst>
                                          <p:attrName>ppt_x</p:attrName>
                                        </p:attrNameLst>
                                      </p:cBhvr>
                                      <p:tavLst>
                                        <p:tav tm="0">
                                          <p:val>
                                            <p:strVal val="#ppt_x"/>
                                          </p:val>
                                        </p:tav>
                                        <p:tav tm="100000">
                                          <p:val>
                                            <p:strVal val="#ppt_x"/>
                                          </p:val>
                                        </p:tav>
                                      </p:tavLst>
                                    </p:anim>
                                    <p:anim calcmode="lin" valueType="num">
                                      <p:cBhvr>
                                        <p:cTn id="22" dur="1000" fill="hold"/>
                                        <p:tgtEl>
                                          <p:spTgt spid="73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40"/>
                                        </p:tgtEl>
                                        <p:attrNameLst>
                                          <p:attrName>style.visibility</p:attrName>
                                        </p:attrNameLst>
                                      </p:cBhvr>
                                      <p:to>
                                        <p:strVal val="visible"/>
                                      </p:to>
                                    </p:set>
                                    <p:animEffect transition="in" filter="fade">
                                      <p:cBhvr>
                                        <p:cTn id="25" dur="1000"/>
                                        <p:tgtEl>
                                          <p:spTgt spid="740"/>
                                        </p:tgtEl>
                                      </p:cBhvr>
                                    </p:animEffect>
                                    <p:anim calcmode="lin" valueType="num">
                                      <p:cBhvr>
                                        <p:cTn id="26" dur="1000" fill="hold"/>
                                        <p:tgtEl>
                                          <p:spTgt spid="740"/>
                                        </p:tgtEl>
                                        <p:attrNameLst>
                                          <p:attrName>ppt_x</p:attrName>
                                        </p:attrNameLst>
                                      </p:cBhvr>
                                      <p:tavLst>
                                        <p:tav tm="0">
                                          <p:val>
                                            <p:strVal val="#ppt_x"/>
                                          </p:val>
                                        </p:tav>
                                        <p:tav tm="100000">
                                          <p:val>
                                            <p:strVal val="#ppt_x"/>
                                          </p:val>
                                        </p:tav>
                                      </p:tavLst>
                                    </p:anim>
                                    <p:anim calcmode="lin" valueType="num">
                                      <p:cBhvr>
                                        <p:cTn id="27" dur="1000" fill="hold"/>
                                        <p:tgtEl>
                                          <p:spTgt spid="74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750"/>
                                        </p:tgtEl>
                                        <p:attrNameLst>
                                          <p:attrName>style.visibility</p:attrName>
                                        </p:attrNameLst>
                                      </p:cBhvr>
                                      <p:to>
                                        <p:strVal val="visible"/>
                                      </p:to>
                                    </p:set>
                                    <p:anim calcmode="lin" valueType="num">
                                      <p:cBhvr>
                                        <p:cTn id="32" dur="500" fill="hold"/>
                                        <p:tgtEl>
                                          <p:spTgt spid="750"/>
                                        </p:tgtEl>
                                        <p:attrNameLst>
                                          <p:attrName>ppt_w</p:attrName>
                                        </p:attrNameLst>
                                      </p:cBhvr>
                                      <p:tavLst>
                                        <p:tav tm="0">
                                          <p:val>
                                            <p:fltVal val="0"/>
                                          </p:val>
                                        </p:tav>
                                        <p:tav tm="100000">
                                          <p:val>
                                            <p:strVal val="#ppt_w"/>
                                          </p:val>
                                        </p:tav>
                                      </p:tavLst>
                                    </p:anim>
                                    <p:anim calcmode="lin" valueType="num">
                                      <p:cBhvr>
                                        <p:cTn id="33" dur="500" fill="hold"/>
                                        <p:tgtEl>
                                          <p:spTgt spid="750"/>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49" presetClass="entr" presetSubtype="0" decel="100000" fill="hold"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 calcmode="lin" valueType="num">
                                      <p:cBhvr>
                                        <p:cTn id="39" dur="500" fill="hold"/>
                                        <p:tgtEl>
                                          <p:spTgt spid="116"/>
                                        </p:tgtEl>
                                        <p:attrNameLst>
                                          <p:attrName>style.rotation</p:attrName>
                                        </p:attrNameLst>
                                      </p:cBhvr>
                                      <p:tavLst>
                                        <p:tav tm="0">
                                          <p:val>
                                            <p:fltVal val="360"/>
                                          </p:val>
                                        </p:tav>
                                        <p:tav tm="100000">
                                          <p:val>
                                            <p:fltVal val="0"/>
                                          </p:val>
                                        </p:tav>
                                      </p:tavLst>
                                    </p:anim>
                                    <p:animEffect transition="in" filter="fade">
                                      <p:cBhvr>
                                        <p:cTn id="40" dur="500"/>
                                        <p:tgtEl>
                                          <p:spTgt spid="11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48"/>
                                        </p:tgtEl>
                                        <p:attrNameLst>
                                          <p:attrName>style.visibility</p:attrName>
                                        </p:attrNameLst>
                                      </p:cBhvr>
                                      <p:to>
                                        <p:strVal val="visible"/>
                                      </p:to>
                                    </p:set>
                                    <p:anim calcmode="lin" valueType="num">
                                      <p:cBhvr>
                                        <p:cTn id="43" dur="1000" fill="hold"/>
                                        <p:tgtEl>
                                          <p:spTgt spid="748"/>
                                        </p:tgtEl>
                                        <p:attrNameLst>
                                          <p:attrName>ppt_w</p:attrName>
                                        </p:attrNameLst>
                                      </p:cBhvr>
                                      <p:tavLst>
                                        <p:tav tm="0">
                                          <p:val>
                                            <p:fltVal val="0"/>
                                          </p:val>
                                        </p:tav>
                                        <p:tav tm="100000">
                                          <p:val>
                                            <p:strVal val="#ppt_w"/>
                                          </p:val>
                                        </p:tav>
                                      </p:tavLst>
                                    </p:anim>
                                    <p:anim calcmode="lin" valueType="num">
                                      <p:cBhvr>
                                        <p:cTn id="44" dur="1000" fill="hold"/>
                                        <p:tgtEl>
                                          <p:spTgt spid="748"/>
                                        </p:tgtEl>
                                        <p:attrNameLst>
                                          <p:attrName>ppt_h</p:attrName>
                                        </p:attrNameLst>
                                      </p:cBhvr>
                                      <p:tavLst>
                                        <p:tav tm="0">
                                          <p:val>
                                            <p:fltVal val="0"/>
                                          </p:val>
                                        </p:tav>
                                        <p:tav tm="100000">
                                          <p:val>
                                            <p:strVal val="#ppt_h"/>
                                          </p:val>
                                        </p:tav>
                                      </p:tavLst>
                                    </p:anim>
                                    <p:anim calcmode="lin" valueType="num">
                                      <p:cBhvr>
                                        <p:cTn id="45" dur="1000" fill="hold"/>
                                        <p:tgtEl>
                                          <p:spTgt spid="748"/>
                                        </p:tgtEl>
                                        <p:attrNameLst>
                                          <p:attrName>style.rotation</p:attrName>
                                        </p:attrNameLst>
                                      </p:cBhvr>
                                      <p:tavLst>
                                        <p:tav tm="0">
                                          <p:val>
                                            <p:fltVal val="90"/>
                                          </p:val>
                                        </p:tav>
                                        <p:tav tm="100000">
                                          <p:val>
                                            <p:fltVal val="0"/>
                                          </p:val>
                                        </p:tav>
                                      </p:tavLst>
                                    </p:anim>
                                    <p:animEffect transition="in" filter="fade">
                                      <p:cBhvr>
                                        <p:cTn id="46" dur="1000"/>
                                        <p:tgtEl>
                                          <p:spTgt spid="748"/>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744"/>
                                        </p:tgtEl>
                                        <p:attrNameLst>
                                          <p:attrName>style.visibility</p:attrName>
                                        </p:attrNameLst>
                                      </p:cBhvr>
                                      <p:to>
                                        <p:strVal val="visible"/>
                                      </p:to>
                                    </p:set>
                                    <p:animEffect transition="in" filter="wipe(down)">
                                      <p:cBhvr>
                                        <p:cTn id="50" dur="500"/>
                                        <p:tgtEl>
                                          <p:spTgt spid="74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41"/>
                                        </p:tgtEl>
                                        <p:attrNameLst>
                                          <p:attrName>style.visibility</p:attrName>
                                        </p:attrNameLst>
                                      </p:cBhvr>
                                      <p:to>
                                        <p:strVal val="visible"/>
                                      </p:to>
                                    </p:set>
                                    <p:animEffect transition="in" filter="wipe(down)">
                                      <p:cBhvr>
                                        <p:cTn id="53" dur="500"/>
                                        <p:tgtEl>
                                          <p:spTgt spid="741"/>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751"/>
                                        </p:tgtEl>
                                        <p:attrNameLst>
                                          <p:attrName>style.visibility</p:attrName>
                                        </p:attrNameLst>
                                      </p:cBhvr>
                                      <p:to>
                                        <p:strVal val="visible"/>
                                      </p:to>
                                    </p:set>
                                    <p:anim calcmode="lin" valueType="num">
                                      <p:cBhvr>
                                        <p:cTn id="58" dur="500" fill="hold"/>
                                        <p:tgtEl>
                                          <p:spTgt spid="751"/>
                                        </p:tgtEl>
                                        <p:attrNameLst>
                                          <p:attrName>ppt_w</p:attrName>
                                        </p:attrNameLst>
                                      </p:cBhvr>
                                      <p:tavLst>
                                        <p:tav tm="0">
                                          <p:val>
                                            <p:fltVal val="0"/>
                                          </p:val>
                                        </p:tav>
                                        <p:tav tm="100000">
                                          <p:val>
                                            <p:strVal val="#ppt_w"/>
                                          </p:val>
                                        </p:tav>
                                      </p:tavLst>
                                    </p:anim>
                                    <p:anim calcmode="lin" valueType="num">
                                      <p:cBhvr>
                                        <p:cTn id="59" dur="500" fill="hold"/>
                                        <p:tgtEl>
                                          <p:spTgt spid="751"/>
                                        </p:tgtEl>
                                        <p:attrNameLst>
                                          <p:attrName>ppt_h</p:attrName>
                                        </p:attrNameLst>
                                      </p:cBhvr>
                                      <p:tavLst>
                                        <p:tav tm="0">
                                          <p:val>
                                            <p:strVal val="#ppt_h"/>
                                          </p:val>
                                        </p:tav>
                                        <p:tav tm="100000">
                                          <p:val>
                                            <p:strVal val="#ppt_h"/>
                                          </p:val>
                                        </p:tav>
                                      </p:tavLst>
                                    </p:anim>
                                  </p:childTnLst>
                                </p:cTn>
                              </p:par>
                            </p:childTnLst>
                          </p:cTn>
                        </p:par>
                        <p:par>
                          <p:cTn id="60" fill="hold">
                            <p:stCondLst>
                              <p:cond delay="500"/>
                            </p:stCondLst>
                            <p:childTnLst>
                              <p:par>
                                <p:cTn id="61" presetID="49" presetClass="entr" presetSubtype="0" decel="100000"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500" fill="hold"/>
                                        <p:tgtEl>
                                          <p:spTgt spid="104"/>
                                        </p:tgtEl>
                                        <p:attrNameLst>
                                          <p:attrName>ppt_w</p:attrName>
                                        </p:attrNameLst>
                                      </p:cBhvr>
                                      <p:tavLst>
                                        <p:tav tm="0">
                                          <p:val>
                                            <p:fltVal val="0"/>
                                          </p:val>
                                        </p:tav>
                                        <p:tav tm="100000">
                                          <p:val>
                                            <p:strVal val="#ppt_w"/>
                                          </p:val>
                                        </p:tav>
                                      </p:tavLst>
                                    </p:anim>
                                    <p:anim calcmode="lin" valueType="num">
                                      <p:cBhvr>
                                        <p:cTn id="64" dur="500" fill="hold"/>
                                        <p:tgtEl>
                                          <p:spTgt spid="104"/>
                                        </p:tgtEl>
                                        <p:attrNameLst>
                                          <p:attrName>ppt_h</p:attrName>
                                        </p:attrNameLst>
                                      </p:cBhvr>
                                      <p:tavLst>
                                        <p:tav tm="0">
                                          <p:val>
                                            <p:fltVal val="0"/>
                                          </p:val>
                                        </p:tav>
                                        <p:tav tm="100000">
                                          <p:val>
                                            <p:strVal val="#ppt_h"/>
                                          </p:val>
                                        </p:tav>
                                      </p:tavLst>
                                    </p:anim>
                                    <p:anim calcmode="lin" valueType="num">
                                      <p:cBhvr>
                                        <p:cTn id="65" dur="500" fill="hold"/>
                                        <p:tgtEl>
                                          <p:spTgt spid="104"/>
                                        </p:tgtEl>
                                        <p:attrNameLst>
                                          <p:attrName>style.rotation</p:attrName>
                                        </p:attrNameLst>
                                      </p:cBhvr>
                                      <p:tavLst>
                                        <p:tav tm="0">
                                          <p:val>
                                            <p:fltVal val="360"/>
                                          </p:val>
                                        </p:tav>
                                        <p:tav tm="100000">
                                          <p:val>
                                            <p:fltVal val="0"/>
                                          </p:val>
                                        </p:tav>
                                      </p:tavLst>
                                    </p:anim>
                                    <p:animEffect transition="in" filter="fade">
                                      <p:cBhvr>
                                        <p:cTn id="66" dur="500"/>
                                        <p:tgtEl>
                                          <p:spTgt spid="104"/>
                                        </p:tgtEl>
                                      </p:cBhvr>
                                    </p:animEffect>
                                  </p:childTnLst>
                                </p:cTn>
                              </p:par>
                              <p:par>
                                <p:cTn id="67" presetID="49" presetClass="entr" presetSubtype="0" decel="100000" fill="hold" grpId="0" nodeType="withEffect">
                                  <p:stCondLst>
                                    <p:cond delay="0"/>
                                  </p:stCondLst>
                                  <p:childTnLst>
                                    <p:set>
                                      <p:cBhvr>
                                        <p:cTn id="68" dur="1" fill="hold">
                                          <p:stCondLst>
                                            <p:cond delay="0"/>
                                          </p:stCondLst>
                                        </p:cTn>
                                        <p:tgtEl>
                                          <p:spTgt spid="749"/>
                                        </p:tgtEl>
                                        <p:attrNameLst>
                                          <p:attrName>style.visibility</p:attrName>
                                        </p:attrNameLst>
                                      </p:cBhvr>
                                      <p:to>
                                        <p:strVal val="visible"/>
                                      </p:to>
                                    </p:set>
                                    <p:anim calcmode="lin" valueType="num">
                                      <p:cBhvr>
                                        <p:cTn id="69" dur="500" fill="hold"/>
                                        <p:tgtEl>
                                          <p:spTgt spid="749"/>
                                        </p:tgtEl>
                                        <p:attrNameLst>
                                          <p:attrName>ppt_w</p:attrName>
                                        </p:attrNameLst>
                                      </p:cBhvr>
                                      <p:tavLst>
                                        <p:tav tm="0">
                                          <p:val>
                                            <p:fltVal val="0"/>
                                          </p:val>
                                        </p:tav>
                                        <p:tav tm="100000">
                                          <p:val>
                                            <p:strVal val="#ppt_w"/>
                                          </p:val>
                                        </p:tav>
                                      </p:tavLst>
                                    </p:anim>
                                    <p:anim calcmode="lin" valueType="num">
                                      <p:cBhvr>
                                        <p:cTn id="70" dur="500" fill="hold"/>
                                        <p:tgtEl>
                                          <p:spTgt spid="749"/>
                                        </p:tgtEl>
                                        <p:attrNameLst>
                                          <p:attrName>ppt_h</p:attrName>
                                        </p:attrNameLst>
                                      </p:cBhvr>
                                      <p:tavLst>
                                        <p:tav tm="0">
                                          <p:val>
                                            <p:fltVal val="0"/>
                                          </p:val>
                                        </p:tav>
                                        <p:tav tm="100000">
                                          <p:val>
                                            <p:strVal val="#ppt_h"/>
                                          </p:val>
                                        </p:tav>
                                      </p:tavLst>
                                    </p:anim>
                                    <p:anim calcmode="lin" valueType="num">
                                      <p:cBhvr>
                                        <p:cTn id="71" dur="500" fill="hold"/>
                                        <p:tgtEl>
                                          <p:spTgt spid="749"/>
                                        </p:tgtEl>
                                        <p:attrNameLst>
                                          <p:attrName>style.rotation</p:attrName>
                                        </p:attrNameLst>
                                      </p:cBhvr>
                                      <p:tavLst>
                                        <p:tav tm="0">
                                          <p:val>
                                            <p:fltVal val="360"/>
                                          </p:val>
                                        </p:tav>
                                        <p:tav tm="100000">
                                          <p:val>
                                            <p:fltVal val="0"/>
                                          </p:val>
                                        </p:tav>
                                      </p:tavLst>
                                    </p:anim>
                                    <p:animEffect transition="in" filter="fade">
                                      <p:cBhvr>
                                        <p:cTn id="72" dur="500"/>
                                        <p:tgtEl>
                                          <p:spTgt spid="749"/>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745"/>
                                        </p:tgtEl>
                                        <p:attrNameLst>
                                          <p:attrName>style.visibility</p:attrName>
                                        </p:attrNameLst>
                                      </p:cBhvr>
                                      <p:to>
                                        <p:strVal val="visible"/>
                                      </p:to>
                                    </p:set>
                                    <p:animEffect transition="in" filter="wipe(down)">
                                      <p:cBhvr>
                                        <p:cTn id="76" dur="500"/>
                                        <p:tgtEl>
                                          <p:spTgt spid="74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742"/>
                                        </p:tgtEl>
                                        <p:attrNameLst>
                                          <p:attrName>style.visibility</p:attrName>
                                        </p:attrNameLst>
                                      </p:cBhvr>
                                      <p:to>
                                        <p:strVal val="visible"/>
                                      </p:to>
                                    </p:set>
                                    <p:animEffect transition="in" filter="wipe(down)">
                                      <p:cBhvr>
                                        <p:cTn id="79" dur="500"/>
                                        <p:tgtEl>
                                          <p:spTgt spid="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p:bldP spid="740" grpId="0"/>
      <p:bldP spid="741" grpId="0"/>
      <p:bldP spid="742" grpId="0"/>
      <p:bldP spid="744" grpId="0"/>
      <p:bldP spid="745" grpId="0"/>
      <p:bldP spid="747" grpId="0" animBg="1"/>
      <p:bldP spid="748" grpId="0" animBg="1"/>
      <p:bldP spid="7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56"/>
          <p:cNvSpPr txBox="1">
            <a:spLocks noGrp="1"/>
          </p:cNvSpPr>
          <p:nvPr>
            <p:ph type="title"/>
          </p:nvPr>
        </p:nvSpPr>
        <p:spPr>
          <a:xfrm>
            <a:off x="720000" y="2150850"/>
            <a:ext cx="300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WPA2</a:t>
            </a:r>
            <a:endParaRPr/>
          </a:p>
        </p:txBody>
      </p:sp>
      <p:sp>
        <p:nvSpPr>
          <p:cNvPr id="1127" name="Google Shape;1127;p56"/>
          <p:cNvSpPr txBox="1">
            <a:spLocks noGrp="1"/>
          </p:cNvSpPr>
          <p:nvPr>
            <p:ph type="title" idx="2"/>
          </p:nvPr>
        </p:nvSpPr>
        <p:spPr>
          <a:xfrm>
            <a:off x="720000" y="1337825"/>
            <a:ext cx="3000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128" name="Google Shape;1128;p56"/>
          <p:cNvSpPr txBox="1">
            <a:spLocks noGrp="1"/>
          </p:cNvSpPr>
          <p:nvPr>
            <p:ph type="subTitle" idx="1"/>
          </p:nvPr>
        </p:nvSpPr>
        <p:spPr>
          <a:xfrm>
            <a:off x="720000" y="3132175"/>
            <a:ext cx="3000000" cy="713400"/>
          </a:xfrm>
          <a:prstGeom prst="rect">
            <a:avLst/>
          </a:prstGeom>
        </p:spPr>
        <p:txBody>
          <a:bodyPr spcFirstLastPara="1" wrap="square" lIns="91425" tIns="91425" rIns="91425" bIns="91425" anchor="t" anchorCtr="0">
            <a:noAutofit/>
          </a:bodyPr>
          <a:lstStyle/>
          <a:p>
            <a:pPr marL="0" indent="0">
              <a:spcAft>
                <a:spcPts val="1600"/>
              </a:spcAft>
            </a:pPr>
            <a:r>
              <a:rPr lang="en"/>
              <a:t>Security update of WPA</a:t>
            </a:r>
          </a:p>
        </p:txBody>
      </p:sp>
      <p:sp>
        <p:nvSpPr>
          <p:cNvPr id="1129" name="Google Shape;1129;p56"/>
          <p:cNvSpPr/>
          <p:nvPr/>
        </p:nvSpPr>
        <p:spPr>
          <a:xfrm rot="666874" flipH="1">
            <a:off x="4472117" y="1956617"/>
            <a:ext cx="3197024" cy="2364243"/>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4103845" y="1373583"/>
            <a:ext cx="3197170" cy="2604870"/>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rot="10800000" flipH="1">
            <a:off x="6285071" y="3276899"/>
            <a:ext cx="9957" cy="8043"/>
          </a:xfrm>
          <a:custGeom>
            <a:avLst/>
            <a:gdLst/>
            <a:ahLst/>
            <a:cxnLst/>
            <a:rect l="l" t="t" r="r" b="b"/>
            <a:pathLst>
              <a:path w="2325" h="1376" extrusionOk="0">
                <a:moveTo>
                  <a:pt x="0" y="1375"/>
                </a:moveTo>
                <a:lnTo>
                  <a:pt x="0" y="1375"/>
                </a:lnTo>
                <a:lnTo>
                  <a:pt x="2324" y="0"/>
                </a:lnTo>
                <a:lnTo>
                  <a:pt x="2324" y="0"/>
                </a:lnTo>
                <a:lnTo>
                  <a:pt x="0" y="1375"/>
                </a:lnTo>
                <a:lnTo>
                  <a:pt x="0" y="1375"/>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rot="10800000" flipH="1">
            <a:off x="6274668" y="3268573"/>
            <a:ext cx="8634" cy="6891"/>
          </a:xfrm>
          <a:custGeom>
            <a:avLst/>
            <a:gdLst/>
            <a:ahLst/>
            <a:cxnLst/>
            <a:rect l="l" t="t" r="r" b="b"/>
            <a:pathLst>
              <a:path w="2016" h="1179" extrusionOk="0">
                <a:moveTo>
                  <a:pt x="1" y="1179"/>
                </a:moveTo>
                <a:lnTo>
                  <a:pt x="1" y="1179"/>
                </a:lnTo>
                <a:lnTo>
                  <a:pt x="2015" y="0"/>
                </a:lnTo>
                <a:lnTo>
                  <a:pt x="2015" y="0"/>
                </a:lnTo>
                <a:lnTo>
                  <a:pt x="1" y="1179"/>
                </a:lnTo>
                <a:lnTo>
                  <a:pt x="1" y="1179"/>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rot="10800000" flipH="1">
            <a:off x="6298512" y="3287814"/>
            <a:ext cx="6034" cy="4980"/>
          </a:xfrm>
          <a:custGeom>
            <a:avLst/>
            <a:gdLst/>
            <a:ahLst/>
            <a:cxnLst/>
            <a:rect l="l" t="t" r="r" b="b"/>
            <a:pathLst>
              <a:path w="1409" h="852" extrusionOk="0">
                <a:moveTo>
                  <a:pt x="1" y="852"/>
                </a:moveTo>
                <a:lnTo>
                  <a:pt x="1" y="852"/>
                </a:lnTo>
                <a:lnTo>
                  <a:pt x="1408" y="0"/>
                </a:lnTo>
                <a:lnTo>
                  <a:pt x="1408" y="0"/>
                </a:lnTo>
                <a:lnTo>
                  <a:pt x="1" y="852"/>
                </a:lnTo>
                <a:lnTo>
                  <a:pt x="1" y="852"/>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rot="10800000" flipH="1">
            <a:off x="6319257" y="3305091"/>
            <a:ext cx="1773" cy="1490"/>
          </a:xfrm>
          <a:custGeom>
            <a:avLst/>
            <a:gdLst/>
            <a:ahLst/>
            <a:cxnLst/>
            <a:rect l="l" t="t" r="r" b="b"/>
            <a:pathLst>
              <a:path w="414" h="255" extrusionOk="0">
                <a:moveTo>
                  <a:pt x="0" y="254"/>
                </a:moveTo>
                <a:lnTo>
                  <a:pt x="0" y="254"/>
                </a:lnTo>
                <a:lnTo>
                  <a:pt x="414" y="1"/>
                </a:lnTo>
                <a:lnTo>
                  <a:pt x="414" y="1"/>
                </a:lnTo>
                <a:lnTo>
                  <a:pt x="0" y="254"/>
                </a:lnTo>
                <a:lnTo>
                  <a:pt x="0" y="25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rot="10800000" flipH="1">
            <a:off x="6309300" y="3296713"/>
            <a:ext cx="4205" cy="3548"/>
          </a:xfrm>
          <a:custGeom>
            <a:avLst/>
            <a:gdLst/>
            <a:ahLst/>
            <a:cxnLst/>
            <a:rect l="l" t="t" r="r" b="b"/>
            <a:pathLst>
              <a:path w="982" h="607" extrusionOk="0">
                <a:moveTo>
                  <a:pt x="0" y="606"/>
                </a:moveTo>
                <a:lnTo>
                  <a:pt x="0" y="606"/>
                </a:lnTo>
                <a:lnTo>
                  <a:pt x="982" y="0"/>
                </a:lnTo>
                <a:lnTo>
                  <a:pt x="982" y="0"/>
                </a:lnTo>
                <a:lnTo>
                  <a:pt x="0" y="606"/>
                </a:lnTo>
                <a:lnTo>
                  <a:pt x="0" y="606"/>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rot="10800000" flipH="1">
            <a:off x="6252045" y="3251149"/>
            <a:ext cx="8407" cy="6418"/>
          </a:xfrm>
          <a:custGeom>
            <a:avLst/>
            <a:gdLst/>
            <a:ahLst/>
            <a:cxnLst/>
            <a:rect l="l" t="t" r="r" b="b"/>
            <a:pathLst>
              <a:path w="1963" h="1098" extrusionOk="0">
                <a:moveTo>
                  <a:pt x="0" y="1098"/>
                </a:moveTo>
                <a:lnTo>
                  <a:pt x="0" y="1098"/>
                </a:lnTo>
                <a:lnTo>
                  <a:pt x="1963" y="1"/>
                </a:lnTo>
                <a:lnTo>
                  <a:pt x="1963" y="1"/>
                </a:lnTo>
                <a:lnTo>
                  <a:pt x="0" y="1098"/>
                </a:lnTo>
                <a:lnTo>
                  <a:pt x="0" y="1098"/>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rot="10800000" flipH="1">
            <a:off x="6201427" y="3214863"/>
            <a:ext cx="8792" cy="5985"/>
          </a:xfrm>
          <a:custGeom>
            <a:avLst/>
            <a:gdLst/>
            <a:ahLst/>
            <a:cxnLst/>
            <a:rect l="l" t="t" r="r" b="b"/>
            <a:pathLst>
              <a:path w="2053" h="1024" extrusionOk="0">
                <a:moveTo>
                  <a:pt x="2053" y="0"/>
                </a:moveTo>
                <a:lnTo>
                  <a:pt x="2053" y="0"/>
                </a:lnTo>
                <a:lnTo>
                  <a:pt x="0" y="1024"/>
                </a:lnTo>
                <a:lnTo>
                  <a:pt x="0" y="1024"/>
                </a:lnTo>
                <a:lnTo>
                  <a:pt x="2053" y="0"/>
                </a:lnTo>
                <a:lnTo>
                  <a:pt x="2053"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rot="10800000" flipH="1">
            <a:off x="6263772" y="3260100"/>
            <a:ext cx="7798" cy="6079"/>
          </a:xfrm>
          <a:custGeom>
            <a:avLst/>
            <a:gdLst/>
            <a:ahLst/>
            <a:cxnLst/>
            <a:rect l="l" t="t" r="r" b="b"/>
            <a:pathLst>
              <a:path w="1821" h="1040" extrusionOk="0">
                <a:moveTo>
                  <a:pt x="0" y="1040"/>
                </a:moveTo>
                <a:lnTo>
                  <a:pt x="0" y="1040"/>
                </a:lnTo>
                <a:lnTo>
                  <a:pt x="1821" y="0"/>
                </a:lnTo>
                <a:lnTo>
                  <a:pt x="1821" y="0"/>
                </a:lnTo>
                <a:lnTo>
                  <a:pt x="0" y="1040"/>
                </a:lnTo>
                <a:lnTo>
                  <a:pt x="0" y="104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rot="10800000" flipH="1">
            <a:off x="6213925" y="3223429"/>
            <a:ext cx="9353" cy="6611"/>
          </a:xfrm>
          <a:custGeom>
            <a:avLst/>
            <a:gdLst/>
            <a:ahLst/>
            <a:cxnLst/>
            <a:rect l="l" t="t" r="r" b="b"/>
            <a:pathLst>
              <a:path w="2184" h="1131" extrusionOk="0">
                <a:moveTo>
                  <a:pt x="1" y="1130"/>
                </a:moveTo>
                <a:lnTo>
                  <a:pt x="1" y="1130"/>
                </a:lnTo>
                <a:lnTo>
                  <a:pt x="2183" y="0"/>
                </a:lnTo>
                <a:lnTo>
                  <a:pt x="2183" y="0"/>
                </a:lnTo>
                <a:lnTo>
                  <a:pt x="1" y="1130"/>
                </a:lnTo>
                <a:lnTo>
                  <a:pt x="1" y="113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rot="10800000" flipH="1">
            <a:off x="6225931" y="3231910"/>
            <a:ext cx="23395" cy="17184"/>
          </a:xfrm>
          <a:custGeom>
            <a:avLst/>
            <a:gdLst/>
            <a:ahLst/>
            <a:cxnLst/>
            <a:rect l="l" t="t" r="r" b="b"/>
            <a:pathLst>
              <a:path w="5463" h="2940" extrusionOk="0">
                <a:moveTo>
                  <a:pt x="1" y="2940"/>
                </a:moveTo>
                <a:lnTo>
                  <a:pt x="1" y="2940"/>
                </a:lnTo>
                <a:lnTo>
                  <a:pt x="1395" y="2203"/>
                </a:lnTo>
                <a:lnTo>
                  <a:pt x="2764" y="1466"/>
                </a:lnTo>
                <a:lnTo>
                  <a:pt x="4120" y="738"/>
                </a:lnTo>
                <a:lnTo>
                  <a:pt x="5462" y="1"/>
                </a:lnTo>
                <a:lnTo>
                  <a:pt x="5462" y="1"/>
                </a:lnTo>
                <a:lnTo>
                  <a:pt x="4120" y="738"/>
                </a:lnTo>
                <a:lnTo>
                  <a:pt x="2764" y="1466"/>
                </a:lnTo>
                <a:lnTo>
                  <a:pt x="1395" y="2203"/>
                </a:lnTo>
                <a:lnTo>
                  <a:pt x="1" y="2940"/>
                </a:lnTo>
                <a:lnTo>
                  <a:pt x="1" y="294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4902120" y="2516099"/>
            <a:ext cx="577837" cy="47086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rot="10800000" flipH="1">
            <a:off x="7944119" y="1532053"/>
            <a:ext cx="654681" cy="66382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56"/>
          <p:cNvGrpSpPr/>
          <p:nvPr/>
        </p:nvGrpSpPr>
        <p:grpSpPr>
          <a:xfrm flipH="1">
            <a:off x="6549767" y="2119264"/>
            <a:ext cx="790361" cy="1571381"/>
            <a:chOff x="2617875" y="9661223"/>
            <a:chExt cx="2182714" cy="4339633"/>
          </a:xfrm>
        </p:grpSpPr>
        <p:sp>
          <p:nvSpPr>
            <p:cNvPr id="1144" name="Google Shape;1144;p56"/>
            <p:cNvSpPr/>
            <p:nvPr/>
          </p:nvSpPr>
          <p:spPr>
            <a:xfrm rot="10800000" flipH="1">
              <a:off x="2967707" y="9661223"/>
              <a:ext cx="960508" cy="2851468"/>
            </a:xfrm>
            <a:custGeom>
              <a:avLst/>
              <a:gdLst/>
              <a:ahLst/>
              <a:cxnLst/>
              <a:rect l="l" t="t" r="r" b="b"/>
              <a:pathLst>
                <a:path w="33788" h="471902" extrusionOk="0">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rot="10800000" flipH="1">
              <a:off x="3867485" y="10742160"/>
              <a:ext cx="933104" cy="1770531"/>
            </a:xfrm>
            <a:custGeom>
              <a:avLst/>
              <a:gdLst/>
              <a:ahLst/>
              <a:cxnLst/>
              <a:rect l="l" t="t" r="r" b="b"/>
              <a:pathLst>
                <a:path w="32824" h="293013" extrusionOk="0">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rot="10800000" flipH="1">
              <a:off x="2617875" y="11023142"/>
              <a:ext cx="1005367" cy="1489549"/>
            </a:xfrm>
            <a:custGeom>
              <a:avLst/>
              <a:gdLst/>
              <a:ahLst/>
              <a:cxnLst/>
              <a:rect l="l" t="t" r="r" b="b"/>
              <a:pathLst>
                <a:path w="35366" h="246512" extrusionOk="0">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rot="10800000" flipH="1">
              <a:off x="3857536" y="11069997"/>
              <a:ext cx="883584" cy="1395473"/>
            </a:xfrm>
            <a:custGeom>
              <a:avLst/>
              <a:gdLst/>
              <a:ahLst/>
              <a:cxnLst/>
              <a:rect l="l" t="t" r="r" b="b"/>
              <a:pathLst>
                <a:path w="31082" h="230943" extrusionOk="0">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rot="10800000" flipH="1">
              <a:off x="3089822" y="10524462"/>
              <a:ext cx="692153" cy="1941008"/>
            </a:xfrm>
            <a:custGeom>
              <a:avLst/>
              <a:gdLst/>
              <a:ahLst/>
              <a:cxnLst/>
              <a:rect l="l" t="t" r="r" b="b"/>
              <a:pathLst>
                <a:path w="24348" h="321226" extrusionOk="0">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rot="10800000" flipH="1">
              <a:off x="2859775" y="11429308"/>
              <a:ext cx="773512" cy="1036162"/>
            </a:xfrm>
            <a:custGeom>
              <a:avLst/>
              <a:gdLst/>
              <a:ahLst/>
              <a:cxnLst/>
              <a:rect l="l" t="t" r="r" b="b"/>
              <a:pathLst>
                <a:path w="27210" h="171479" extrusionOk="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rot="10800000" flipH="1">
              <a:off x="2995961" y="12676317"/>
              <a:ext cx="1556747" cy="1324540"/>
            </a:xfrm>
            <a:custGeom>
              <a:avLst/>
              <a:gdLst/>
              <a:ahLst/>
              <a:cxnLst/>
              <a:rect l="l" t="t" r="r" b="b"/>
              <a:pathLst>
                <a:path w="54762" h="219204" extrusionOk="0">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rot="10800000" flipH="1">
              <a:off x="2897439" y="12413458"/>
              <a:ext cx="1753806" cy="262915"/>
            </a:xfrm>
            <a:custGeom>
              <a:avLst/>
              <a:gdLst/>
              <a:ahLst/>
              <a:cxnLst/>
              <a:rect l="l" t="t" r="r" b="b"/>
              <a:pathLst>
                <a:path w="61694" h="43511" extrusionOk="0">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56"/>
          <p:cNvSpPr/>
          <p:nvPr/>
        </p:nvSpPr>
        <p:spPr>
          <a:xfrm rot="10800000" flipH="1">
            <a:off x="4902120" y="3306572"/>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rot="10800000" flipH="1">
            <a:off x="6471044" y="536734"/>
            <a:ext cx="381550" cy="386867"/>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6"/>
          <p:cNvGrpSpPr/>
          <p:nvPr/>
        </p:nvGrpSpPr>
        <p:grpSpPr>
          <a:xfrm flipH="1">
            <a:off x="4424470" y="672881"/>
            <a:ext cx="727008" cy="952998"/>
            <a:chOff x="1323242" y="917044"/>
            <a:chExt cx="727008" cy="952998"/>
          </a:xfrm>
        </p:grpSpPr>
        <p:sp>
          <p:nvSpPr>
            <p:cNvPr id="1155" name="Google Shape;1155;p56"/>
            <p:cNvSpPr/>
            <p:nvPr/>
          </p:nvSpPr>
          <p:spPr>
            <a:xfrm>
              <a:off x="1323247" y="917165"/>
              <a:ext cx="727003" cy="952877"/>
            </a:xfrm>
            <a:custGeom>
              <a:avLst/>
              <a:gdLst/>
              <a:ahLst/>
              <a:cxnLst/>
              <a:rect l="l" t="t" r="r" b="b"/>
              <a:pathLst>
                <a:path w="141647" h="275398" extrusionOk="0">
                  <a:moveTo>
                    <a:pt x="29740" y="1"/>
                  </a:moveTo>
                  <a:lnTo>
                    <a:pt x="29668" y="406"/>
                  </a:lnTo>
                  <a:lnTo>
                    <a:pt x="29583" y="900"/>
                  </a:lnTo>
                  <a:lnTo>
                    <a:pt x="29451" y="1553"/>
                  </a:lnTo>
                  <a:lnTo>
                    <a:pt x="29294" y="2364"/>
                  </a:lnTo>
                  <a:lnTo>
                    <a:pt x="29077" y="3334"/>
                  </a:lnTo>
                  <a:lnTo>
                    <a:pt x="28824" y="4427"/>
                  </a:lnTo>
                  <a:lnTo>
                    <a:pt x="28510" y="5644"/>
                  </a:lnTo>
                  <a:lnTo>
                    <a:pt x="28149" y="6966"/>
                  </a:lnTo>
                  <a:lnTo>
                    <a:pt x="27739" y="8377"/>
                  </a:lnTo>
                  <a:lnTo>
                    <a:pt x="27510" y="9118"/>
                  </a:lnTo>
                  <a:lnTo>
                    <a:pt x="27269" y="9876"/>
                  </a:lnTo>
                  <a:lnTo>
                    <a:pt x="27016" y="10634"/>
                  </a:lnTo>
                  <a:lnTo>
                    <a:pt x="26738" y="11428"/>
                  </a:lnTo>
                  <a:lnTo>
                    <a:pt x="26461" y="12221"/>
                  </a:lnTo>
                  <a:lnTo>
                    <a:pt x="26148" y="13033"/>
                  </a:lnTo>
                  <a:lnTo>
                    <a:pt x="25834" y="13861"/>
                  </a:lnTo>
                  <a:lnTo>
                    <a:pt x="25497" y="14690"/>
                  </a:lnTo>
                  <a:lnTo>
                    <a:pt x="25147" y="15519"/>
                  </a:lnTo>
                  <a:lnTo>
                    <a:pt x="24785" y="16365"/>
                  </a:lnTo>
                  <a:lnTo>
                    <a:pt x="24400" y="17212"/>
                  </a:lnTo>
                  <a:lnTo>
                    <a:pt x="23990" y="18058"/>
                  </a:lnTo>
                  <a:lnTo>
                    <a:pt x="23568" y="18905"/>
                  </a:lnTo>
                  <a:lnTo>
                    <a:pt x="23134" y="19751"/>
                  </a:lnTo>
                  <a:lnTo>
                    <a:pt x="22676" y="20580"/>
                  </a:lnTo>
                  <a:lnTo>
                    <a:pt x="22194" y="21427"/>
                  </a:lnTo>
                  <a:lnTo>
                    <a:pt x="21699" y="22255"/>
                  </a:lnTo>
                  <a:lnTo>
                    <a:pt x="21193" y="23067"/>
                  </a:lnTo>
                  <a:lnTo>
                    <a:pt x="20651" y="23878"/>
                  </a:lnTo>
                  <a:lnTo>
                    <a:pt x="20096" y="24689"/>
                  </a:lnTo>
                  <a:lnTo>
                    <a:pt x="19530" y="25465"/>
                  </a:lnTo>
                  <a:lnTo>
                    <a:pt x="18927" y="26241"/>
                  </a:lnTo>
                  <a:lnTo>
                    <a:pt x="18312" y="26999"/>
                  </a:lnTo>
                  <a:lnTo>
                    <a:pt x="17673" y="27740"/>
                  </a:lnTo>
                  <a:lnTo>
                    <a:pt x="17022" y="28445"/>
                  </a:lnTo>
                  <a:lnTo>
                    <a:pt x="16335" y="29150"/>
                  </a:lnTo>
                  <a:lnTo>
                    <a:pt x="15636" y="29821"/>
                  </a:lnTo>
                  <a:lnTo>
                    <a:pt x="14912" y="30473"/>
                  </a:lnTo>
                  <a:lnTo>
                    <a:pt x="14165" y="31090"/>
                  </a:lnTo>
                  <a:lnTo>
                    <a:pt x="13394" y="31690"/>
                  </a:lnTo>
                  <a:lnTo>
                    <a:pt x="12996" y="31972"/>
                  </a:lnTo>
                  <a:lnTo>
                    <a:pt x="12598" y="32236"/>
                  </a:lnTo>
                  <a:lnTo>
                    <a:pt x="12188" y="32519"/>
                  </a:lnTo>
                  <a:lnTo>
                    <a:pt x="11778" y="32783"/>
                  </a:lnTo>
                  <a:lnTo>
                    <a:pt x="11356" y="33030"/>
                  </a:lnTo>
                  <a:lnTo>
                    <a:pt x="10934" y="33277"/>
                  </a:lnTo>
                  <a:lnTo>
                    <a:pt x="10512" y="33506"/>
                  </a:lnTo>
                  <a:lnTo>
                    <a:pt x="10066" y="33735"/>
                  </a:lnTo>
                  <a:lnTo>
                    <a:pt x="9632" y="33965"/>
                  </a:lnTo>
                  <a:lnTo>
                    <a:pt x="9174" y="34176"/>
                  </a:lnTo>
                  <a:lnTo>
                    <a:pt x="8728" y="34370"/>
                  </a:lnTo>
                  <a:lnTo>
                    <a:pt x="8258" y="34564"/>
                  </a:lnTo>
                  <a:lnTo>
                    <a:pt x="7800" y="34741"/>
                  </a:lnTo>
                  <a:lnTo>
                    <a:pt x="7318" y="34899"/>
                  </a:lnTo>
                  <a:lnTo>
                    <a:pt x="6848" y="35076"/>
                  </a:lnTo>
                  <a:lnTo>
                    <a:pt x="6353" y="35217"/>
                  </a:lnTo>
                  <a:lnTo>
                    <a:pt x="5859" y="35358"/>
                  </a:lnTo>
                  <a:lnTo>
                    <a:pt x="5365" y="35481"/>
                  </a:lnTo>
                  <a:lnTo>
                    <a:pt x="4859" y="35605"/>
                  </a:lnTo>
                  <a:lnTo>
                    <a:pt x="4340" y="35710"/>
                  </a:lnTo>
                  <a:lnTo>
                    <a:pt x="3822" y="35799"/>
                  </a:lnTo>
                  <a:lnTo>
                    <a:pt x="3304" y="35887"/>
                  </a:lnTo>
                  <a:lnTo>
                    <a:pt x="2761" y="35940"/>
                  </a:lnTo>
                  <a:lnTo>
                    <a:pt x="2231" y="36010"/>
                  </a:lnTo>
                  <a:lnTo>
                    <a:pt x="1676" y="36045"/>
                  </a:lnTo>
                  <a:lnTo>
                    <a:pt x="1122" y="36081"/>
                  </a:lnTo>
                  <a:lnTo>
                    <a:pt x="567" y="36098"/>
                  </a:lnTo>
                  <a:lnTo>
                    <a:pt x="1" y="36116"/>
                  </a:lnTo>
                  <a:lnTo>
                    <a:pt x="1" y="142751"/>
                  </a:lnTo>
                  <a:lnTo>
                    <a:pt x="1" y="146349"/>
                  </a:lnTo>
                  <a:lnTo>
                    <a:pt x="25" y="150123"/>
                  </a:lnTo>
                  <a:lnTo>
                    <a:pt x="49" y="152062"/>
                  </a:lnTo>
                  <a:lnTo>
                    <a:pt x="73" y="154055"/>
                  </a:lnTo>
                  <a:lnTo>
                    <a:pt x="109" y="156083"/>
                  </a:lnTo>
                  <a:lnTo>
                    <a:pt x="157" y="158164"/>
                  </a:lnTo>
                  <a:lnTo>
                    <a:pt x="230" y="160262"/>
                  </a:lnTo>
                  <a:lnTo>
                    <a:pt x="302" y="162396"/>
                  </a:lnTo>
                  <a:lnTo>
                    <a:pt x="398" y="164565"/>
                  </a:lnTo>
                  <a:lnTo>
                    <a:pt x="519" y="166752"/>
                  </a:lnTo>
                  <a:lnTo>
                    <a:pt x="652" y="168974"/>
                  </a:lnTo>
                  <a:lnTo>
                    <a:pt x="808" y="171231"/>
                  </a:lnTo>
                  <a:lnTo>
                    <a:pt x="977" y="173488"/>
                  </a:lnTo>
                  <a:lnTo>
                    <a:pt x="1182" y="175781"/>
                  </a:lnTo>
                  <a:lnTo>
                    <a:pt x="1411" y="178108"/>
                  </a:lnTo>
                  <a:lnTo>
                    <a:pt x="1664" y="180436"/>
                  </a:lnTo>
                  <a:lnTo>
                    <a:pt x="1953" y="182782"/>
                  </a:lnTo>
                  <a:lnTo>
                    <a:pt x="2110" y="183963"/>
                  </a:lnTo>
                  <a:lnTo>
                    <a:pt x="2267" y="185145"/>
                  </a:lnTo>
                  <a:lnTo>
                    <a:pt x="2436" y="186326"/>
                  </a:lnTo>
                  <a:lnTo>
                    <a:pt x="2616" y="187525"/>
                  </a:lnTo>
                  <a:lnTo>
                    <a:pt x="2809" y="188707"/>
                  </a:lnTo>
                  <a:lnTo>
                    <a:pt x="3002" y="189906"/>
                  </a:lnTo>
                  <a:lnTo>
                    <a:pt x="3207" y="191105"/>
                  </a:lnTo>
                  <a:lnTo>
                    <a:pt x="3424" y="192304"/>
                  </a:lnTo>
                  <a:lnTo>
                    <a:pt x="3641" y="193503"/>
                  </a:lnTo>
                  <a:lnTo>
                    <a:pt x="3882" y="194702"/>
                  </a:lnTo>
                  <a:lnTo>
                    <a:pt x="4123" y="195902"/>
                  </a:lnTo>
                  <a:lnTo>
                    <a:pt x="4376" y="197101"/>
                  </a:lnTo>
                  <a:lnTo>
                    <a:pt x="4630" y="198318"/>
                  </a:lnTo>
                  <a:lnTo>
                    <a:pt x="4907" y="199517"/>
                  </a:lnTo>
                  <a:lnTo>
                    <a:pt x="5196" y="200733"/>
                  </a:lnTo>
                  <a:lnTo>
                    <a:pt x="5486" y="201933"/>
                  </a:lnTo>
                  <a:lnTo>
                    <a:pt x="5787" y="203132"/>
                  </a:lnTo>
                  <a:lnTo>
                    <a:pt x="6100" y="204349"/>
                  </a:lnTo>
                  <a:lnTo>
                    <a:pt x="6438" y="205548"/>
                  </a:lnTo>
                  <a:lnTo>
                    <a:pt x="6775" y="206747"/>
                  </a:lnTo>
                  <a:lnTo>
                    <a:pt x="7125" y="207964"/>
                  </a:lnTo>
                  <a:lnTo>
                    <a:pt x="7487" y="209163"/>
                  </a:lnTo>
                  <a:lnTo>
                    <a:pt x="7860" y="210362"/>
                  </a:lnTo>
                  <a:lnTo>
                    <a:pt x="8246" y="211561"/>
                  </a:lnTo>
                  <a:lnTo>
                    <a:pt x="8644" y="212760"/>
                  </a:lnTo>
                  <a:lnTo>
                    <a:pt x="9054" y="213942"/>
                  </a:lnTo>
                  <a:lnTo>
                    <a:pt x="9476" y="215141"/>
                  </a:lnTo>
                  <a:lnTo>
                    <a:pt x="9922" y="216340"/>
                  </a:lnTo>
                  <a:lnTo>
                    <a:pt x="10368" y="217521"/>
                  </a:lnTo>
                  <a:lnTo>
                    <a:pt x="10838" y="218703"/>
                  </a:lnTo>
                  <a:lnTo>
                    <a:pt x="11308" y="219884"/>
                  </a:lnTo>
                  <a:lnTo>
                    <a:pt x="11802" y="221066"/>
                  </a:lnTo>
                  <a:lnTo>
                    <a:pt x="12309" y="222230"/>
                  </a:lnTo>
                  <a:lnTo>
                    <a:pt x="12827" y="223411"/>
                  </a:lnTo>
                  <a:lnTo>
                    <a:pt x="13369" y="224575"/>
                  </a:lnTo>
                  <a:lnTo>
                    <a:pt x="13912" y="225721"/>
                  </a:lnTo>
                  <a:lnTo>
                    <a:pt x="14479" y="226885"/>
                  </a:lnTo>
                  <a:lnTo>
                    <a:pt x="15057" y="228032"/>
                  </a:lnTo>
                  <a:lnTo>
                    <a:pt x="15648" y="229178"/>
                  </a:lnTo>
                  <a:lnTo>
                    <a:pt x="16263" y="230324"/>
                  </a:lnTo>
                  <a:lnTo>
                    <a:pt x="16889" y="231453"/>
                  </a:lnTo>
                  <a:lnTo>
                    <a:pt x="17528" y="232581"/>
                  </a:lnTo>
                  <a:lnTo>
                    <a:pt x="18191" y="233710"/>
                  </a:lnTo>
                  <a:lnTo>
                    <a:pt x="18867" y="234821"/>
                  </a:lnTo>
                  <a:lnTo>
                    <a:pt x="19554" y="235932"/>
                  </a:lnTo>
                  <a:lnTo>
                    <a:pt x="20253" y="237043"/>
                  </a:lnTo>
                  <a:lnTo>
                    <a:pt x="20976" y="238136"/>
                  </a:lnTo>
                  <a:lnTo>
                    <a:pt x="21724" y="239229"/>
                  </a:lnTo>
                  <a:lnTo>
                    <a:pt x="22483" y="240305"/>
                  </a:lnTo>
                  <a:lnTo>
                    <a:pt x="23255" y="241381"/>
                  </a:lnTo>
                  <a:lnTo>
                    <a:pt x="24050" y="242457"/>
                  </a:lnTo>
                  <a:lnTo>
                    <a:pt x="24858" y="243515"/>
                  </a:lnTo>
                  <a:lnTo>
                    <a:pt x="25690" y="244555"/>
                  </a:lnTo>
                  <a:lnTo>
                    <a:pt x="26533" y="245595"/>
                  </a:lnTo>
                  <a:lnTo>
                    <a:pt x="27401" y="246636"/>
                  </a:lnTo>
                  <a:lnTo>
                    <a:pt x="28281" y="247659"/>
                  </a:lnTo>
                  <a:lnTo>
                    <a:pt x="29186" y="248664"/>
                  </a:lnTo>
                  <a:lnTo>
                    <a:pt x="30114" y="249669"/>
                  </a:lnTo>
                  <a:lnTo>
                    <a:pt x="31054" y="250674"/>
                  </a:lnTo>
                  <a:lnTo>
                    <a:pt x="32006" y="251644"/>
                  </a:lnTo>
                  <a:lnTo>
                    <a:pt x="32995" y="252632"/>
                  </a:lnTo>
                  <a:lnTo>
                    <a:pt x="33983" y="253584"/>
                  </a:lnTo>
                  <a:lnTo>
                    <a:pt x="35008" y="254536"/>
                  </a:lnTo>
                  <a:lnTo>
                    <a:pt x="36045" y="255488"/>
                  </a:lnTo>
                  <a:lnTo>
                    <a:pt x="37106" y="256423"/>
                  </a:lnTo>
                  <a:lnTo>
                    <a:pt x="38191" y="257340"/>
                  </a:lnTo>
                  <a:lnTo>
                    <a:pt x="39288" y="258239"/>
                  </a:lnTo>
                  <a:lnTo>
                    <a:pt x="40409" y="259139"/>
                  </a:lnTo>
                  <a:lnTo>
                    <a:pt x="41554" y="260020"/>
                  </a:lnTo>
                  <a:lnTo>
                    <a:pt x="42723" y="260902"/>
                  </a:lnTo>
                  <a:lnTo>
                    <a:pt x="43917" y="261749"/>
                  </a:lnTo>
                  <a:lnTo>
                    <a:pt x="45122" y="262595"/>
                  </a:lnTo>
                  <a:lnTo>
                    <a:pt x="46352" y="263442"/>
                  </a:lnTo>
                  <a:lnTo>
                    <a:pt x="47605" y="264253"/>
                  </a:lnTo>
                  <a:lnTo>
                    <a:pt x="48883" y="265064"/>
                  </a:lnTo>
                  <a:lnTo>
                    <a:pt x="50173" y="265857"/>
                  </a:lnTo>
                  <a:lnTo>
                    <a:pt x="51499" y="266633"/>
                  </a:lnTo>
                  <a:lnTo>
                    <a:pt x="52837" y="267409"/>
                  </a:lnTo>
                  <a:lnTo>
                    <a:pt x="54212" y="268150"/>
                  </a:lnTo>
                  <a:lnTo>
                    <a:pt x="55598" y="268891"/>
                  </a:lnTo>
                  <a:lnTo>
                    <a:pt x="57008" y="269614"/>
                  </a:lnTo>
                  <a:lnTo>
                    <a:pt x="58443" y="270319"/>
                  </a:lnTo>
                  <a:lnTo>
                    <a:pt x="59914" y="271007"/>
                  </a:lnTo>
                  <a:lnTo>
                    <a:pt x="61396" y="271677"/>
                  </a:lnTo>
                  <a:lnTo>
                    <a:pt x="62903" y="272347"/>
                  </a:lnTo>
                  <a:lnTo>
                    <a:pt x="64434" y="272982"/>
                  </a:lnTo>
                  <a:lnTo>
                    <a:pt x="66001" y="273617"/>
                  </a:lnTo>
                  <a:lnTo>
                    <a:pt x="67581" y="274234"/>
                  </a:lnTo>
                  <a:lnTo>
                    <a:pt x="69196" y="274816"/>
                  </a:lnTo>
                  <a:lnTo>
                    <a:pt x="70823" y="275398"/>
                  </a:lnTo>
                  <a:lnTo>
                    <a:pt x="72463" y="274816"/>
                  </a:lnTo>
                  <a:lnTo>
                    <a:pt x="74066" y="274234"/>
                  </a:lnTo>
                  <a:lnTo>
                    <a:pt x="75657" y="273617"/>
                  </a:lnTo>
                  <a:lnTo>
                    <a:pt x="77212" y="272982"/>
                  </a:lnTo>
                  <a:lnTo>
                    <a:pt x="78743" y="272347"/>
                  </a:lnTo>
                  <a:lnTo>
                    <a:pt x="80262" y="271677"/>
                  </a:lnTo>
                  <a:lnTo>
                    <a:pt x="81745" y="271007"/>
                  </a:lnTo>
                  <a:lnTo>
                    <a:pt x="83204" y="270319"/>
                  </a:lnTo>
                  <a:lnTo>
                    <a:pt x="84638" y="269614"/>
                  </a:lnTo>
                  <a:lnTo>
                    <a:pt x="86049" y="268891"/>
                  </a:lnTo>
                  <a:lnTo>
                    <a:pt x="87447" y="268150"/>
                  </a:lnTo>
                  <a:lnTo>
                    <a:pt x="88809" y="267409"/>
                  </a:lnTo>
                  <a:lnTo>
                    <a:pt x="90159" y="266633"/>
                  </a:lnTo>
                  <a:lnTo>
                    <a:pt x="91473" y="265857"/>
                  </a:lnTo>
                  <a:lnTo>
                    <a:pt x="92775" y="265064"/>
                  </a:lnTo>
                  <a:lnTo>
                    <a:pt x="94053" y="264253"/>
                  </a:lnTo>
                  <a:lnTo>
                    <a:pt x="95295" y="263442"/>
                  </a:lnTo>
                  <a:lnTo>
                    <a:pt x="96536" y="262595"/>
                  </a:lnTo>
                  <a:lnTo>
                    <a:pt x="97742" y="261749"/>
                  </a:lnTo>
                  <a:lnTo>
                    <a:pt x="98923" y="260902"/>
                  </a:lnTo>
                  <a:lnTo>
                    <a:pt x="100093" y="260020"/>
                  </a:lnTo>
                  <a:lnTo>
                    <a:pt x="101238" y="259139"/>
                  </a:lnTo>
                  <a:lnTo>
                    <a:pt x="102359" y="258239"/>
                  </a:lnTo>
                  <a:lnTo>
                    <a:pt x="103456" y="257340"/>
                  </a:lnTo>
                  <a:lnTo>
                    <a:pt x="104541" y="256423"/>
                  </a:lnTo>
                  <a:lnTo>
                    <a:pt x="105602" y="255488"/>
                  </a:lnTo>
                  <a:lnTo>
                    <a:pt x="106638" y="254536"/>
                  </a:lnTo>
                  <a:lnTo>
                    <a:pt x="107663" y="253584"/>
                  </a:lnTo>
                  <a:lnTo>
                    <a:pt x="108664" y="252632"/>
                  </a:lnTo>
                  <a:lnTo>
                    <a:pt x="109640" y="251644"/>
                  </a:lnTo>
                  <a:lnTo>
                    <a:pt x="110605" y="250674"/>
                  </a:lnTo>
                  <a:lnTo>
                    <a:pt x="111545" y="249669"/>
                  </a:lnTo>
                  <a:lnTo>
                    <a:pt x="112461" y="248664"/>
                  </a:lnTo>
                  <a:lnTo>
                    <a:pt x="113365" y="247659"/>
                  </a:lnTo>
                  <a:lnTo>
                    <a:pt x="114257" y="246636"/>
                  </a:lnTo>
                  <a:lnTo>
                    <a:pt x="115113" y="245595"/>
                  </a:lnTo>
                  <a:lnTo>
                    <a:pt x="115969" y="244555"/>
                  </a:lnTo>
                  <a:lnTo>
                    <a:pt x="116789" y="243515"/>
                  </a:lnTo>
                  <a:lnTo>
                    <a:pt x="117608" y="242457"/>
                  </a:lnTo>
                  <a:lnTo>
                    <a:pt x="118392" y="241381"/>
                  </a:lnTo>
                  <a:lnTo>
                    <a:pt x="119176" y="240305"/>
                  </a:lnTo>
                  <a:lnTo>
                    <a:pt x="119923" y="239229"/>
                  </a:lnTo>
                  <a:lnTo>
                    <a:pt x="120670" y="238136"/>
                  </a:lnTo>
                  <a:lnTo>
                    <a:pt x="121394" y="237043"/>
                  </a:lnTo>
                  <a:lnTo>
                    <a:pt x="122105" y="235932"/>
                  </a:lnTo>
                  <a:lnTo>
                    <a:pt x="122792" y="234821"/>
                  </a:lnTo>
                  <a:lnTo>
                    <a:pt x="123467" y="233710"/>
                  </a:lnTo>
                  <a:lnTo>
                    <a:pt x="124118" y="232581"/>
                  </a:lnTo>
                  <a:lnTo>
                    <a:pt x="124757" y="231453"/>
                  </a:lnTo>
                  <a:lnTo>
                    <a:pt x="125384" y="230324"/>
                  </a:lnTo>
                  <a:lnTo>
                    <a:pt x="125999" y="229178"/>
                  </a:lnTo>
                  <a:lnTo>
                    <a:pt x="126589" y="228032"/>
                  </a:lnTo>
                  <a:lnTo>
                    <a:pt x="127168" y="226885"/>
                  </a:lnTo>
                  <a:lnTo>
                    <a:pt x="127735" y="225721"/>
                  </a:lnTo>
                  <a:lnTo>
                    <a:pt x="128289" y="224575"/>
                  </a:lnTo>
                  <a:lnTo>
                    <a:pt x="128820" y="223411"/>
                  </a:lnTo>
                  <a:lnTo>
                    <a:pt x="129338" y="222230"/>
                  </a:lnTo>
                  <a:lnTo>
                    <a:pt x="129844" y="221066"/>
                  </a:lnTo>
                  <a:lnTo>
                    <a:pt x="130338" y="219884"/>
                  </a:lnTo>
                  <a:lnTo>
                    <a:pt x="130821" y="218703"/>
                  </a:lnTo>
                  <a:lnTo>
                    <a:pt x="131279" y="217521"/>
                  </a:lnTo>
                  <a:lnTo>
                    <a:pt x="131737" y="216340"/>
                  </a:lnTo>
                  <a:lnTo>
                    <a:pt x="132171" y="215141"/>
                  </a:lnTo>
                  <a:lnTo>
                    <a:pt x="132593" y="213942"/>
                  </a:lnTo>
                  <a:lnTo>
                    <a:pt x="133003" y="212760"/>
                  </a:lnTo>
                  <a:lnTo>
                    <a:pt x="133400" y="211561"/>
                  </a:lnTo>
                  <a:lnTo>
                    <a:pt x="133786" y="210362"/>
                  </a:lnTo>
                  <a:lnTo>
                    <a:pt x="134160" y="209163"/>
                  </a:lnTo>
                  <a:lnTo>
                    <a:pt x="134534" y="207964"/>
                  </a:lnTo>
                  <a:lnTo>
                    <a:pt x="134883" y="206747"/>
                  </a:lnTo>
                  <a:lnTo>
                    <a:pt x="135221" y="205548"/>
                  </a:lnTo>
                  <a:lnTo>
                    <a:pt x="135546" y="204349"/>
                  </a:lnTo>
                  <a:lnTo>
                    <a:pt x="135860" y="203132"/>
                  </a:lnTo>
                  <a:lnTo>
                    <a:pt x="136161" y="201933"/>
                  </a:lnTo>
                  <a:lnTo>
                    <a:pt x="136462" y="200733"/>
                  </a:lnTo>
                  <a:lnTo>
                    <a:pt x="136740" y="199517"/>
                  </a:lnTo>
                  <a:lnTo>
                    <a:pt x="137017" y="198318"/>
                  </a:lnTo>
                  <a:lnTo>
                    <a:pt x="137282" y="197101"/>
                  </a:lnTo>
                  <a:lnTo>
                    <a:pt x="137535" y="195902"/>
                  </a:lnTo>
                  <a:lnTo>
                    <a:pt x="137776" y="194702"/>
                  </a:lnTo>
                  <a:lnTo>
                    <a:pt x="138005" y="193503"/>
                  </a:lnTo>
                  <a:lnTo>
                    <a:pt x="138234" y="192304"/>
                  </a:lnTo>
                  <a:lnTo>
                    <a:pt x="138439" y="191105"/>
                  </a:lnTo>
                  <a:lnTo>
                    <a:pt x="138644" y="189906"/>
                  </a:lnTo>
                  <a:lnTo>
                    <a:pt x="138849" y="188707"/>
                  </a:lnTo>
                  <a:lnTo>
                    <a:pt x="139030" y="187525"/>
                  </a:lnTo>
                  <a:lnTo>
                    <a:pt x="139211" y="186326"/>
                  </a:lnTo>
                  <a:lnTo>
                    <a:pt x="139380" y="185145"/>
                  </a:lnTo>
                  <a:lnTo>
                    <a:pt x="139536" y="183963"/>
                  </a:lnTo>
                  <a:lnTo>
                    <a:pt x="139693" y="182782"/>
                  </a:lnTo>
                  <a:lnTo>
                    <a:pt x="139982" y="180436"/>
                  </a:lnTo>
                  <a:lnTo>
                    <a:pt x="140236" y="178108"/>
                  </a:lnTo>
                  <a:lnTo>
                    <a:pt x="140465" y="175781"/>
                  </a:lnTo>
                  <a:lnTo>
                    <a:pt x="140670" y="173488"/>
                  </a:lnTo>
                  <a:lnTo>
                    <a:pt x="140850" y="171231"/>
                  </a:lnTo>
                  <a:lnTo>
                    <a:pt x="141007" y="168974"/>
                  </a:lnTo>
                  <a:lnTo>
                    <a:pt x="141140" y="166752"/>
                  </a:lnTo>
                  <a:lnTo>
                    <a:pt x="141248" y="164565"/>
                  </a:lnTo>
                  <a:lnTo>
                    <a:pt x="141345" y="162396"/>
                  </a:lnTo>
                  <a:lnTo>
                    <a:pt x="141429" y="160262"/>
                  </a:lnTo>
                  <a:lnTo>
                    <a:pt x="141489" y="158164"/>
                  </a:lnTo>
                  <a:lnTo>
                    <a:pt x="141538" y="156083"/>
                  </a:lnTo>
                  <a:lnTo>
                    <a:pt x="141574" y="154055"/>
                  </a:lnTo>
                  <a:lnTo>
                    <a:pt x="141610" y="152062"/>
                  </a:lnTo>
                  <a:lnTo>
                    <a:pt x="141622" y="150123"/>
                  </a:lnTo>
                  <a:lnTo>
                    <a:pt x="141646" y="146349"/>
                  </a:lnTo>
                  <a:lnTo>
                    <a:pt x="141646" y="142751"/>
                  </a:lnTo>
                  <a:lnTo>
                    <a:pt x="141646" y="36116"/>
                  </a:lnTo>
                  <a:lnTo>
                    <a:pt x="141079" y="36098"/>
                  </a:lnTo>
                  <a:lnTo>
                    <a:pt x="140525" y="36081"/>
                  </a:lnTo>
                  <a:lnTo>
                    <a:pt x="139970" y="36045"/>
                  </a:lnTo>
                  <a:lnTo>
                    <a:pt x="139428" y="36010"/>
                  </a:lnTo>
                  <a:lnTo>
                    <a:pt x="138885" y="35940"/>
                  </a:lnTo>
                  <a:lnTo>
                    <a:pt x="138355" y="35887"/>
                  </a:lnTo>
                  <a:lnTo>
                    <a:pt x="137825" y="35799"/>
                  </a:lnTo>
                  <a:lnTo>
                    <a:pt x="137306" y="35710"/>
                  </a:lnTo>
                  <a:lnTo>
                    <a:pt x="136800" y="35605"/>
                  </a:lnTo>
                  <a:lnTo>
                    <a:pt x="136294" y="35481"/>
                  </a:lnTo>
                  <a:lnTo>
                    <a:pt x="135787" y="35358"/>
                  </a:lnTo>
                  <a:lnTo>
                    <a:pt x="135293" y="35217"/>
                  </a:lnTo>
                  <a:lnTo>
                    <a:pt x="134811" y="35076"/>
                  </a:lnTo>
                  <a:lnTo>
                    <a:pt x="134329" y="34899"/>
                  </a:lnTo>
                  <a:lnTo>
                    <a:pt x="133859" y="34741"/>
                  </a:lnTo>
                  <a:lnTo>
                    <a:pt x="133388" y="34564"/>
                  </a:lnTo>
                  <a:lnTo>
                    <a:pt x="132930" y="34370"/>
                  </a:lnTo>
                  <a:lnTo>
                    <a:pt x="132472" y="34176"/>
                  </a:lnTo>
                  <a:lnTo>
                    <a:pt x="132026" y="33965"/>
                  </a:lnTo>
                  <a:lnTo>
                    <a:pt x="131580" y="33735"/>
                  </a:lnTo>
                  <a:lnTo>
                    <a:pt x="131146" y="33506"/>
                  </a:lnTo>
                  <a:lnTo>
                    <a:pt x="130712" y="33277"/>
                  </a:lnTo>
                  <a:lnTo>
                    <a:pt x="130290" y="33030"/>
                  </a:lnTo>
                  <a:lnTo>
                    <a:pt x="129868" y="32783"/>
                  </a:lnTo>
                  <a:lnTo>
                    <a:pt x="129458" y="32519"/>
                  </a:lnTo>
                  <a:lnTo>
                    <a:pt x="129049" y="32236"/>
                  </a:lnTo>
                  <a:lnTo>
                    <a:pt x="128651" y="31972"/>
                  </a:lnTo>
                  <a:lnTo>
                    <a:pt x="128253" y="31690"/>
                  </a:lnTo>
                  <a:lnTo>
                    <a:pt x="127494" y="31090"/>
                  </a:lnTo>
                  <a:lnTo>
                    <a:pt x="126734" y="30473"/>
                  </a:lnTo>
                  <a:lnTo>
                    <a:pt x="126011" y="29821"/>
                  </a:lnTo>
                  <a:lnTo>
                    <a:pt x="125312" y="29150"/>
                  </a:lnTo>
                  <a:lnTo>
                    <a:pt x="124637" y="28445"/>
                  </a:lnTo>
                  <a:lnTo>
                    <a:pt x="123973" y="27740"/>
                  </a:lnTo>
                  <a:lnTo>
                    <a:pt x="123335" y="26999"/>
                  </a:lnTo>
                  <a:lnTo>
                    <a:pt x="122720" y="26241"/>
                  </a:lnTo>
                  <a:lnTo>
                    <a:pt x="122129" y="25465"/>
                  </a:lnTo>
                  <a:lnTo>
                    <a:pt x="121550" y="24689"/>
                  </a:lnTo>
                  <a:lnTo>
                    <a:pt x="120996" y="23878"/>
                  </a:lnTo>
                  <a:lnTo>
                    <a:pt x="120465" y="23067"/>
                  </a:lnTo>
                  <a:lnTo>
                    <a:pt x="119947" y="22255"/>
                  </a:lnTo>
                  <a:lnTo>
                    <a:pt x="119453" y="21427"/>
                  </a:lnTo>
                  <a:lnTo>
                    <a:pt x="118971" y="20580"/>
                  </a:lnTo>
                  <a:lnTo>
                    <a:pt x="118513" y="19751"/>
                  </a:lnTo>
                  <a:lnTo>
                    <a:pt x="118079" y="18905"/>
                  </a:lnTo>
                  <a:lnTo>
                    <a:pt x="117657" y="18058"/>
                  </a:lnTo>
                  <a:lnTo>
                    <a:pt x="117259" y="17212"/>
                  </a:lnTo>
                  <a:lnTo>
                    <a:pt x="116873" y="16365"/>
                  </a:lnTo>
                  <a:lnTo>
                    <a:pt x="116499" y="15519"/>
                  </a:lnTo>
                  <a:lnTo>
                    <a:pt x="116150" y="14690"/>
                  </a:lnTo>
                  <a:lnTo>
                    <a:pt x="115812" y="13861"/>
                  </a:lnTo>
                  <a:lnTo>
                    <a:pt x="115499" y="13033"/>
                  </a:lnTo>
                  <a:lnTo>
                    <a:pt x="115197" y="12221"/>
                  </a:lnTo>
                  <a:lnTo>
                    <a:pt x="114908" y="11428"/>
                  </a:lnTo>
                  <a:lnTo>
                    <a:pt x="114631" y="10634"/>
                  </a:lnTo>
                  <a:lnTo>
                    <a:pt x="114378" y="9876"/>
                  </a:lnTo>
                  <a:lnTo>
                    <a:pt x="114137" y="9118"/>
                  </a:lnTo>
                  <a:lnTo>
                    <a:pt x="113908" y="8377"/>
                  </a:lnTo>
                  <a:lnTo>
                    <a:pt x="113498" y="6966"/>
                  </a:lnTo>
                  <a:lnTo>
                    <a:pt x="113136" y="5644"/>
                  </a:lnTo>
                  <a:lnTo>
                    <a:pt x="112835" y="4427"/>
                  </a:lnTo>
                  <a:lnTo>
                    <a:pt x="112570" y="3334"/>
                  </a:lnTo>
                  <a:lnTo>
                    <a:pt x="112365" y="2364"/>
                  </a:lnTo>
                  <a:lnTo>
                    <a:pt x="112196" y="1553"/>
                  </a:lnTo>
                  <a:lnTo>
                    <a:pt x="112063" y="900"/>
                  </a:lnTo>
                  <a:lnTo>
                    <a:pt x="111979" y="406"/>
                  </a:lnTo>
                  <a:lnTo>
                    <a:pt x="111919"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1372126" y="965366"/>
              <a:ext cx="629245" cy="855070"/>
            </a:xfrm>
            <a:custGeom>
              <a:avLst/>
              <a:gdLst/>
              <a:ahLst/>
              <a:cxnLst/>
              <a:rect l="l" t="t" r="r" b="b"/>
              <a:pathLst>
                <a:path w="122600" h="247130" extrusionOk="0">
                  <a:moveTo>
                    <a:pt x="27003" y="1"/>
                  </a:moveTo>
                  <a:lnTo>
                    <a:pt x="26606" y="1271"/>
                  </a:lnTo>
                  <a:lnTo>
                    <a:pt x="26184" y="2558"/>
                  </a:lnTo>
                  <a:lnTo>
                    <a:pt x="25738" y="3845"/>
                  </a:lnTo>
                  <a:lnTo>
                    <a:pt x="25268" y="5150"/>
                  </a:lnTo>
                  <a:lnTo>
                    <a:pt x="24761" y="6455"/>
                  </a:lnTo>
                  <a:lnTo>
                    <a:pt x="24231" y="7778"/>
                  </a:lnTo>
                  <a:lnTo>
                    <a:pt x="23676" y="9083"/>
                  </a:lnTo>
                  <a:lnTo>
                    <a:pt x="23086" y="10388"/>
                  </a:lnTo>
                  <a:lnTo>
                    <a:pt x="22483" y="11693"/>
                  </a:lnTo>
                  <a:lnTo>
                    <a:pt x="21832" y="12980"/>
                  </a:lnTo>
                  <a:lnTo>
                    <a:pt x="21169" y="14267"/>
                  </a:lnTo>
                  <a:lnTo>
                    <a:pt x="20470" y="15537"/>
                  </a:lnTo>
                  <a:lnTo>
                    <a:pt x="20108" y="16172"/>
                  </a:lnTo>
                  <a:lnTo>
                    <a:pt x="19746" y="16789"/>
                  </a:lnTo>
                  <a:lnTo>
                    <a:pt x="19361" y="17424"/>
                  </a:lnTo>
                  <a:lnTo>
                    <a:pt x="18987" y="18041"/>
                  </a:lnTo>
                  <a:lnTo>
                    <a:pt x="18589" y="18641"/>
                  </a:lnTo>
                  <a:lnTo>
                    <a:pt x="18191" y="19258"/>
                  </a:lnTo>
                  <a:lnTo>
                    <a:pt x="17793" y="19857"/>
                  </a:lnTo>
                  <a:lnTo>
                    <a:pt x="17384" y="20457"/>
                  </a:lnTo>
                  <a:lnTo>
                    <a:pt x="16962" y="21039"/>
                  </a:lnTo>
                  <a:lnTo>
                    <a:pt x="16528" y="21621"/>
                  </a:lnTo>
                  <a:lnTo>
                    <a:pt x="16094" y="22203"/>
                  </a:lnTo>
                  <a:lnTo>
                    <a:pt x="15660" y="22767"/>
                  </a:lnTo>
                  <a:lnTo>
                    <a:pt x="15202" y="23331"/>
                  </a:lnTo>
                  <a:lnTo>
                    <a:pt x="14744" y="23878"/>
                  </a:lnTo>
                  <a:lnTo>
                    <a:pt x="14285" y="24425"/>
                  </a:lnTo>
                  <a:lnTo>
                    <a:pt x="13803" y="24954"/>
                  </a:lnTo>
                  <a:lnTo>
                    <a:pt x="13321" y="25483"/>
                  </a:lnTo>
                  <a:lnTo>
                    <a:pt x="12839" y="26012"/>
                  </a:lnTo>
                  <a:lnTo>
                    <a:pt x="12333" y="26523"/>
                  </a:lnTo>
                  <a:lnTo>
                    <a:pt x="11838" y="27017"/>
                  </a:lnTo>
                  <a:lnTo>
                    <a:pt x="11320" y="27511"/>
                  </a:lnTo>
                  <a:lnTo>
                    <a:pt x="10802" y="27987"/>
                  </a:lnTo>
                  <a:lnTo>
                    <a:pt x="10271" y="28463"/>
                  </a:lnTo>
                  <a:lnTo>
                    <a:pt x="9729" y="28921"/>
                  </a:lnTo>
                  <a:lnTo>
                    <a:pt x="9186" y="29362"/>
                  </a:lnTo>
                  <a:lnTo>
                    <a:pt x="8632" y="29803"/>
                  </a:lnTo>
                  <a:lnTo>
                    <a:pt x="8065" y="30226"/>
                  </a:lnTo>
                  <a:lnTo>
                    <a:pt x="7499" y="30632"/>
                  </a:lnTo>
                  <a:lnTo>
                    <a:pt x="6920" y="31038"/>
                  </a:lnTo>
                  <a:lnTo>
                    <a:pt x="6329" y="31425"/>
                  </a:lnTo>
                  <a:lnTo>
                    <a:pt x="5739" y="31796"/>
                  </a:lnTo>
                  <a:lnTo>
                    <a:pt x="5136" y="32166"/>
                  </a:lnTo>
                  <a:lnTo>
                    <a:pt x="4521" y="32501"/>
                  </a:lnTo>
                  <a:lnTo>
                    <a:pt x="3906" y="32836"/>
                  </a:lnTo>
                  <a:lnTo>
                    <a:pt x="3267" y="33154"/>
                  </a:lnTo>
                  <a:lnTo>
                    <a:pt x="2640" y="33453"/>
                  </a:lnTo>
                  <a:lnTo>
                    <a:pt x="1989" y="33753"/>
                  </a:lnTo>
                  <a:lnTo>
                    <a:pt x="1338" y="34018"/>
                  </a:lnTo>
                  <a:lnTo>
                    <a:pt x="675" y="34282"/>
                  </a:lnTo>
                  <a:lnTo>
                    <a:pt x="0" y="34529"/>
                  </a:lnTo>
                  <a:lnTo>
                    <a:pt x="0" y="128820"/>
                  </a:lnTo>
                  <a:lnTo>
                    <a:pt x="0" y="132048"/>
                  </a:lnTo>
                  <a:lnTo>
                    <a:pt x="12" y="135469"/>
                  </a:lnTo>
                  <a:lnTo>
                    <a:pt x="24" y="137232"/>
                  </a:lnTo>
                  <a:lnTo>
                    <a:pt x="49" y="139048"/>
                  </a:lnTo>
                  <a:lnTo>
                    <a:pt x="85" y="140900"/>
                  </a:lnTo>
                  <a:lnTo>
                    <a:pt x="121" y="142787"/>
                  </a:lnTo>
                  <a:lnTo>
                    <a:pt x="181" y="144709"/>
                  </a:lnTo>
                  <a:lnTo>
                    <a:pt x="241" y="146666"/>
                  </a:lnTo>
                  <a:lnTo>
                    <a:pt x="326" y="148642"/>
                  </a:lnTo>
                  <a:lnTo>
                    <a:pt x="422" y="150652"/>
                  </a:lnTo>
                  <a:lnTo>
                    <a:pt x="531" y="152697"/>
                  </a:lnTo>
                  <a:lnTo>
                    <a:pt x="675" y="154761"/>
                  </a:lnTo>
                  <a:lnTo>
                    <a:pt x="820" y="156842"/>
                  </a:lnTo>
                  <a:lnTo>
                    <a:pt x="1001" y="158940"/>
                  </a:lnTo>
                  <a:lnTo>
                    <a:pt x="1206" y="161056"/>
                  </a:lnTo>
                  <a:lnTo>
                    <a:pt x="1423" y="163190"/>
                  </a:lnTo>
                  <a:lnTo>
                    <a:pt x="1676" y="165341"/>
                  </a:lnTo>
                  <a:lnTo>
                    <a:pt x="1953" y="167510"/>
                  </a:lnTo>
                  <a:lnTo>
                    <a:pt x="2267" y="169679"/>
                  </a:lnTo>
                  <a:lnTo>
                    <a:pt x="2423" y="170773"/>
                  </a:lnTo>
                  <a:lnTo>
                    <a:pt x="2604" y="171866"/>
                  </a:lnTo>
                  <a:lnTo>
                    <a:pt x="2785" y="172959"/>
                  </a:lnTo>
                  <a:lnTo>
                    <a:pt x="2978" y="174053"/>
                  </a:lnTo>
                  <a:lnTo>
                    <a:pt x="3171" y="175146"/>
                  </a:lnTo>
                  <a:lnTo>
                    <a:pt x="3376" y="176239"/>
                  </a:lnTo>
                  <a:lnTo>
                    <a:pt x="3593" y="177333"/>
                  </a:lnTo>
                  <a:lnTo>
                    <a:pt x="3822" y="178426"/>
                  </a:lnTo>
                  <a:lnTo>
                    <a:pt x="4051" y="179537"/>
                  </a:lnTo>
                  <a:lnTo>
                    <a:pt x="4292" y="180630"/>
                  </a:lnTo>
                  <a:lnTo>
                    <a:pt x="4545" y="181724"/>
                  </a:lnTo>
                  <a:lnTo>
                    <a:pt x="4810" y="182817"/>
                  </a:lnTo>
                  <a:lnTo>
                    <a:pt x="5088" y="183910"/>
                  </a:lnTo>
                  <a:lnTo>
                    <a:pt x="5365" y="185004"/>
                  </a:lnTo>
                  <a:lnTo>
                    <a:pt x="5654" y="186097"/>
                  </a:lnTo>
                  <a:lnTo>
                    <a:pt x="5956" y="187190"/>
                  </a:lnTo>
                  <a:lnTo>
                    <a:pt x="6269" y="188266"/>
                  </a:lnTo>
                  <a:lnTo>
                    <a:pt x="6594" y="189359"/>
                  </a:lnTo>
                  <a:lnTo>
                    <a:pt x="6932" y="190435"/>
                  </a:lnTo>
                  <a:lnTo>
                    <a:pt x="7282" y="191511"/>
                  </a:lnTo>
                  <a:lnTo>
                    <a:pt x="7643" y="192587"/>
                  </a:lnTo>
                  <a:lnTo>
                    <a:pt x="8005" y="193662"/>
                  </a:lnTo>
                  <a:lnTo>
                    <a:pt x="8439" y="194879"/>
                  </a:lnTo>
                  <a:lnTo>
                    <a:pt x="8885" y="196096"/>
                  </a:lnTo>
                  <a:lnTo>
                    <a:pt x="9355" y="197295"/>
                  </a:lnTo>
                  <a:lnTo>
                    <a:pt x="9825" y="198476"/>
                  </a:lnTo>
                  <a:lnTo>
                    <a:pt x="10307" y="199640"/>
                  </a:lnTo>
                  <a:lnTo>
                    <a:pt x="10802" y="200787"/>
                  </a:lnTo>
                  <a:lnTo>
                    <a:pt x="11308" y="201933"/>
                  </a:lnTo>
                  <a:lnTo>
                    <a:pt x="11826" y="203061"/>
                  </a:lnTo>
                  <a:lnTo>
                    <a:pt x="12369" y="204190"/>
                  </a:lnTo>
                  <a:lnTo>
                    <a:pt x="12911" y="205301"/>
                  </a:lnTo>
                  <a:lnTo>
                    <a:pt x="13466" y="206394"/>
                  </a:lnTo>
                  <a:lnTo>
                    <a:pt x="14044" y="207470"/>
                  </a:lnTo>
                  <a:lnTo>
                    <a:pt x="14623" y="208546"/>
                  </a:lnTo>
                  <a:lnTo>
                    <a:pt x="15214" y="209604"/>
                  </a:lnTo>
                  <a:lnTo>
                    <a:pt x="15829" y="210644"/>
                  </a:lnTo>
                  <a:lnTo>
                    <a:pt x="16443" y="211667"/>
                  </a:lnTo>
                  <a:lnTo>
                    <a:pt x="17082" y="212690"/>
                  </a:lnTo>
                  <a:lnTo>
                    <a:pt x="17721" y="213695"/>
                  </a:lnTo>
                  <a:lnTo>
                    <a:pt x="18384" y="214700"/>
                  </a:lnTo>
                  <a:lnTo>
                    <a:pt x="19047" y="215670"/>
                  </a:lnTo>
                  <a:lnTo>
                    <a:pt x="19734" y="216640"/>
                  </a:lnTo>
                  <a:lnTo>
                    <a:pt x="20433" y="217610"/>
                  </a:lnTo>
                  <a:lnTo>
                    <a:pt x="21133" y="218544"/>
                  </a:lnTo>
                  <a:lnTo>
                    <a:pt x="21856" y="219479"/>
                  </a:lnTo>
                  <a:lnTo>
                    <a:pt x="22591" y="220414"/>
                  </a:lnTo>
                  <a:lnTo>
                    <a:pt x="23339" y="221313"/>
                  </a:lnTo>
                  <a:lnTo>
                    <a:pt x="24098" y="222212"/>
                  </a:lnTo>
                  <a:lnTo>
                    <a:pt x="24870" y="223094"/>
                  </a:lnTo>
                  <a:lnTo>
                    <a:pt x="25653" y="223976"/>
                  </a:lnTo>
                  <a:lnTo>
                    <a:pt x="26449" y="224840"/>
                  </a:lnTo>
                  <a:lnTo>
                    <a:pt x="27257" y="225686"/>
                  </a:lnTo>
                  <a:lnTo>
                    <a:pt x="28076" y="226533"/>
                  </a:lnTo>
                  <a:lnTo>
                    <a:pt x="28920" y="227344"/>
                  </a:lnTo>
                  <a:lnTo>
                    <a:pt x="29764" y="228173"/>
                  </a:lnTo>
                  <a:lnTo>
                    <a:pt x="30620" y="228966"/>
                  </a:lnTo>
                  <a:lnTo>
                    <a:pt x="31500" y="229760"/>
                  </a:lnTo>
                  <a:lnTo>
                    <a:pt x="32380" y="230536"/>
                  </a:lnTo>
                  <a:lnTo>
                    <a:pt x="33284" y="231294"/>
                  </a:lnTo>
                  <a:lnTo>
                    <a:pt x="34200" y="232052"/>
                  </a:lnTo>
                  <a:lnTo>
                    <a:pt x="35128" y="232793"/>
                  </a:lnTo>
                  <a:lnTo>
                    <a:pt x="36069" y="233534"/>
                  </a:lnTo>
                  <a:lnTo>
                    <a:pt x="37021" y="234239"/>
                  </a:lnTo>
                  <a:lnTo>
                    <a:pt x="37985" y="234962"/>
                  </a:lnTo>
                  <a:lnTo>
                    <a:pt x="38962" y="235650"/>
                  </a:lnTo>
                  <a:lnTo>
                    <a:pt x="39950" y="236338"/>
                  </a:lnTo>
                  <a:lnTo>
                    <a:pt x="40951" y="237008"/>
                  </a:lnTo>
                  <a:lnTo>
                    <a:pt x="41976" y="237660"/>
                  </a:lnTo>
                  <a:lnTo>
                    <a:pt x="43000" y="238313"/>
                  </a:lnTo>
                  <a:lnTo>
                    <a:pt x="44049" y="238947"/>
                  </a:lnTo>
                  <a:lnTo>
                    <a:pt x="45098" y="239582"/>
                  </a:lnTo>
                  <a:lnTo>
                    <a:pt x="46171" y="240200"/>
                  </a:lnTo>
                  <a:lnTo>
                    <a:pt x="47256" y="240799"/>
                  </a:lnTo>
                  <a:lnTo>
                    <a:pt x="48353" y="241381"/>
                  </a:lnTo>
                  <a:lnTo>
                    <a:pt x="49462" y="241963"/>
                  </a:lnTo>
                  <a:lnTo>
                    <a:pt x="50583" y="242527"/>
                  </a:lnTo>
                  <a:lnTo>
                    <a:pt x="51728" y="243092"/>
                  </a:lnTo>
                  <a:lnTo>
                    <a:pt x="52873" y="243638"/>
                  </a:lnTo>
                  <a:lnTo>
                    <a:pt x="54043" y="244167"/>
                  </a:lnTo>
                  <a:lnTo>
                    <a:pt x="55212" y="244696"/>
                  </a:lnTo>
                  <a:lnTo>
                    <a:pt x="56405" y="245208"/>
                  </a:lnTo>
                  <a:lnTo>
                    <a:pt x="57611" y="245701"/>
                  </a:lnTo>
                  <a:lnTo>
                    <a:pt x="58828" y="246195"/>
                  </a:lnTo>
                  <a:lnTo>
                    <a:pt x="60058" y="246671"/>
                  </a:lnTo>
                  <a:lnTo>
                    <a:pt x="61300" y="247130"/>
                  </a:lnTo>
                  <a:lnTo>
                    <a:pt x="62541" y="246671"/>
                  </a:lnTo>
                  <a:lnTo>
                    <a:pt x="63771" y="246195"/>
                  </a:lnTo>
                  <a:lnTo>
                    <a:pt x="64989" y="245701"/>
                  </a:lnTo>
                  <a:lnTo>
                    <a:pt x="66194" y="245208"/>
                  </a:lnTo>
                  <a:lnTo>
                    <a:pt x="67387" y="244696"/>
                  </a:lnTo>
                  <a:lnTo>
                    <a:pt x="68569" y="244167"/>
                  </a:lnTo>
                  <a:lnTo>
                    <a:pt x="69726" y="243638"/>
                  </a:lnTo>
                  <a:lnTo>
                    <a:pt x="70883" y="243092"/>
                  </a:lnTo>
                  <a:lnTo>
                    <a:pt x="72017" y="242527"/>
                  </a:lnTo>
                  <a:lnTo>
                    <a:pt x="73138" y="241963"/>
                  </a:lnTo>
                  <a:lnTo>
                    <a:pt x="74247" y="241381"/>
                  </a:lnTo>
                  <a:lnTo>
                    <a:pt x="75344" y="240799"/>
                  </a:lnTo>
                  <a:lnTo>
                    <a:pt x="76429" y="240200"/>
                  </a:lnTo>
                  <a:lnTo>
                    <a:pt x="77502" y="239582"/>
                  </a:lnTo>
                  <a:lnTo>
                    <a:pt x="78562" y="238947"/>
                  </a:lnTo>
                  <a:lnTo>
                    <a:pt x="79599" y="238313"/>
                  </a:lnTo>
                  <a:lnTo>
                    <a:pt x="80636" y="237660"/>
                  </a:lnTo>
                  <a:lnTo>
                    <a:pt x="81648" y="237008"/>
                  </a:lnTo>
                  <a:lnTo>
                    <a:pt x="82649" y="236338"/>
                  </a:lnTo>
                  <a:lnTo>
                    <a:pt x="83650" y="235650"/>
                  </a:lnTo>
                  <a:lnTo>
                    <a:pt x="84626" y="234962"/>
                  </a:lnTo>
                  <a:lnTo>
                    <a:pt x="85590" y="234239"/>
                  </a:lnTo>
                  <a:lnTo>
                    <a:pt x="86543" y="233534"/>
                  </a:lnTo>
                  <a:lnTo>
                    <a:pt x="87483" y="232793"/>
                  </a:lnTo>
                  <a:lnTo>
                    <a:pt x="88399" y="232052"/>
                  </a:lnTo>
                  <a:lnTo>
                    <a:pt x="89315" y="231294"/>
                  </a:lnTo>
                  <a:lnTo>
                    <a:pt x="90220" y="230536"/>
                  </a:lnTo>
                  <a:lnTo>
                    <a:pt x="91100" y="229760"/>
                  </a:lnTo>
                  <a:lnTo>
                    <a:pt x="91980" y="228966"/>
                  </a:lnTo>
                  <a:lnTo>
                    <a:pt x="92835" y="228173"/>
                  </a:lnTo>
                  <a:lnTo>
                    <a:pt x="93691" y="227344"/>
                  </a:lnTo>
                  <a:lnTo>
                    <a:pt x="94523" y="226533"/>
                  </a:lnTo>
                  <a:lnTo>
                    <a:pt x="95343" y="225686"/>
                  </a:lnTo>
                  <a:lnTo>
                    <a:pt x="96151" y="224840"/>
                  </a:lnTo>
                  <a:lnTo>
                    <a:pt x="96958" y="223976"/>
                  </a:lnTo>
                  <a:lnTo>
                    <a:pt x="97742" y="223094"/>
                  </a:lnTo>
                  <a:lnTo>
                    <a:pt x="98513" y="222212"/>
                  </a:lnTo>
                  <a:lnTo>
                    <a:pt x="99273" y="221313"/>
                  </a:lnTo>
                  <a:lnTo>
                    <a:pt x="100008" y="220414"/>
                  </a:lnTo>
                  <a:lnTo>
                    <a:pt x="100743" y="219479"/>
                  </a:lnTo>
                  <a:lnTo>
                    <a:pt x="101467" y="218544"/>
                  </a:lnTo>
                  <a:lnTo>
                    <a:pt x="102178" y="217610"/>
                  </a:lnTo>
                  <a:lnTo>
                    <a:pt x="102865" y="216640"/>
                  </a:lnTo>
                  <a:lnTo>
                    <a:pt x="103552" y="215670"/>
                  </a:lnTo>
                  <a:lnTo>
                    <a:pt x="104227" y="214700"/>
                  </a:lnTo>
                  <a:lnTo>
                    <a:pt x="104878" y="213695"/>
                  </a:lnTo>
                  <a:lnTo>
                    <a:pt x="105529" y="212690"/>
                  </a:lnTo>
                  <a:lnTo>
                    <a:pt x="106156" y="211667"/>
                  </a:lnTo>
                  <a:lnTo>
                    <a:pt x="106783" y="210644"/>
                  </a:lnTo>
                  <a:lnTo>
                    <a:pt x="107386" y="209604"/>
                  </a:lnTo>
                  <a:lnTo>
                    <a:pt x="107976" y="208546"/>
                  </a:lnTo>
                  <a:lnTo>
                    <a:pt x="108567" y="207470"/>
                  </a:lnTo>
                  <a:lnTo>
                    <a:pt x="109134" y="206394"/>
                  </a:lnTo>
                  <a:lnTo>
                    <a:pt x="109688" y="205301"/>
                  </a:lnTo>
                  <a:lnTo>
                    <a:pt x="110243" y="204190"/>
                  </a:lnTo>
                  <a:lnTo>
                    <a:pt x="110773" y="203061"/>
                  </a:lnTo>
                  <a:lnTo>
                    <a:pt x="111292" y="201933"/>
                  </a:lnTo>
                  <a:lnTo>
                    <a:pt x="111798" y="200787"/>
                  </a:lnTo>
                  <a:lnTo>
                    <a:pt x="112292" y="199640"/>
                  </a:lnTo>
                  <a:lnTo>
                    <a:pt x="112786" y="198476"/>
                  </a:lnTo>
                  <a:lnTo>
                    <a:pt x="113257" y="197295"/>
                  </a:lnTo>
                  <a:lnTo>
                    <a:pt x="113715" y="196096"/>
                  </a:lnTo>
                  <a:lnTo>
                    <a:pt x="114161" y="194879"/>
                  </a:lnTo>
                  <a:lnTo>
                    <a:pt x="114595" y="193662"/>
                  </a:lnTo>
                  <a:lnTo>
                    <a:pt x="114968" y="192587"/>
                  </a:lnTo>
                  <a:lnTo>
                    <a:pt x="115318" y="191511"/>
                  </a:lnTo>
                  <a:lnTo>
                    <a:pt x="115667" y="190435"/>
                  </a:lnTo>
                  <a:lnTo>
                    <a:pt x="116005" y="189359"/>
                  </a:lnTo>
                  <a:lnTo>
                    <a:pt x="116331" y="188266"/>
                  </a:lnTo>
                  <a:lnTo>
                    <a:pt x="116644" y="187190"/>
                  </a:lnTo>
                  <a:lnTo>
                    <a:pt x="116945" y="186097"/>
                  </a:lnTo>
                  <a:lnTo>
                    <a:pt x="117235" y="185004"/>
                  </a:lnTo>
                  <a:lnTo>
                    <a:pt x="117524" y="183910"/>
                  </a:lnTo>
                  <a:lnTo>
                    <a:pt x="117789" y="182817"/>
                  </a:lnTo>
                  <a:lnTo>
                    <a:pt x="118054" y="181724"/>
                  </a:lnTo>
                  <a:lnTo>
                    <a:pt x="118308" y="180630"/>
                  </a:lnTo>
                  <a:lnTo>
                    <a:pt x="118549" y="179537"/>
                  </a:lnTo>
                  <a:lnTo>
                    <a:pt x="118790" y="178426"/>
                  </a:lnTo>
                  <a:lnTo>
                    <a:pt x="119007" y="177333"/>
                  </a:lnTo>
                  <a:lnTo>
                    <a:pt x="119224" y="176239"/>
                  </a:lnTo>
                  <a:lnTo>
                    <a:pt x="119429" y="175146"/>
                  </a:lnTo>
                  <a:lnTo>
                    <a:pt x="119634" y="174053"/>
                  </a:lnTo>
                  <a:lnTo>
                    <a:pt x="119826" y="172959"/>
                  </a:lnTo>
                  <a:lnTo>
                    <a:pt x="120007" y="171866"/>
                  </a:lnTo>
                  <a:lnTo>
                    <a:pt x="120176" y="170773"/>
                  </a:lnTo>
                  <a:lnTo>
                    <a:pt x="120345" y="169679"/>
                  </a:lnTo>
                  <a:lnTo>
                    <a:pt x="120646" y="167510"/>
                  </a:lnTo>
                  <a:lnTo>
                    <a:pt x="120923" y="165341"/>
                  </a:lnTo>
                  <a:lnTo>
                    <a:pt x="121177" y="163190"/>
                  </a:lnTo>
                  <a:lnTo>
                    <a:pt x="121406" y="161056"/>
                  </a:lnTo>
                  <a:lnTo>
                    <a:pt x="121599" y="158940"/>
                  </a:lnTo>
                  <a:lnTo>
                    <a:pt x="121779" y="156842"/>
                  </a:lnTo>
                  <a:lnTo>
                    <a:pt x="121936" y="154761"/>
                  </a:lnTo>
                  <a:lnTo>
                    <a:pt x="122069" y="152697"/>
                  </a:lnTo>
                  <a:lnTo>
                    <a:pt x="122177" y="150652"/>
                  </a:lnTo>
                  <a:lnTo>
                    <a:pt x="122274" y="148642"/>
                  </a:lnTo>
                  <a:lnTo>
                    <a:pt x="122358" y="146666"/>
                  </a:lnTo>
                  <a:lnTo>
                    <a:pt x="122430" y="144709"/>
                  </a:lnTo>
                  <a:lnTo>
                    <a:pt x="122479" y="142787"/>
                  </a:lnTo>
                  <a:lnTo>
                    <a:pt x="122515" y="140900"/>
                  </a:lnTo>
                  <a:lnTo>
                    <a:pt x="122551" y="139048"/>
                  </a:lnTo>
                  <a:lnTo>
                    <a:pt x="122575" y="137232"/>
                  </a:lnTo>
                  <a:lnTo>
                    <a:pt x="122587" y="135469"/>
                  </a:lnTo>
                  <a:lnTo>
                    <a:pt x="122599" y="132048"/>
                  </a:lnTo>
                  <a:lnTo>
                    <a:pt x="122599" y="128820"/>
                  </a:lnTo>
                  <a:lnTo>
                    <a:pt x="122599" y="34529"/>
                  </a:lnTo>
                  <a:lnTo>
                    <a:pt x="121936" y="34282"/>
                  </a:lnTo>
                  <a:lnTo>
                    <a:pt x="121273" y="34018"/>
                  </a:lnTo>
                  <a:lnTo>
                    <a:pt x="120610" y="33753"/>
                  </a:lnTo>
                  <a:lnTo>
                    <a:pt x="119971" y="33453"/>
                  </a:lnTo>
                  <a:lnTo>
                    <a:pt x="119332" y="33154"/>
                  </a:lnTo>
                  <a:lnTo>
                    <a:pt x="118705" y="32836"/>
                  </a:lnTo>
                  <a:lnTo>
                    <a:pt x="118078" y="32501"/>
                  </a:lnTo>
                  <a:lnTo>
                    <a:pt x="117464" y="32166"/>
                  </a:lnTo>
                  <a:lnTo>
                    <a:pt x="116861" y="31796"/>
                  </a:lnTo>
                  <a:lnTo>
                    <a:pt x="116270" y="31425"/>
                  </a:lnTo>
                  <a:lnTo>
                    <a:pt x="115680" y="31038"/>
                  </a:lnTo>
                  <a:lnTo>
                    <a:pt x="115101" y="30632"/>
                  </a:lnTo>
                  <a:lnTo>
                    <a:pt x="114534" y="30226"/>
                  </a:lnTo>
                  <a:lnTo>
                    <a:pt x="113968" y="29803"/>
                  </a:lnTo>
                  <a:lnTo>
                    <a:pt x="113413" y="29362"/>
                  </a:lnTo>
                  <a:lnTo>
                    <a:pt x="112871" y="28921"/>
                  </a:lnTo>
                  <a:lnTo>
                    <a:pt x="112340" y="28463"/>
                  </a:lnTo>
                  <a:lnTo>
                    <a:pt x="111810" y="27987"/>
                  </a:lnTo>
                  <a:lnTo>
                    <a:pt x="111279" y="27511"/>
                  </a:lnTo>
                  <a:lnTo>
                    <a:pt x="110773" y="27017"/>
                  </a:lnTo>
                  <a:lnTo>
                    <a:pt x="110267" y="26523"/>
                  </a:lnTo>
                  <a:lnTo>
                    <a:pt x="109773" y="26012"/>
                  </a:lnTo>
                  <a:lnTo>
                    <a:pt x="109278" y="25483"/>
                  </a:lnTo>
                  <a:lnTo>
                    <a:pt x="108796" y="24954"/>
                  </a:lnTo>
                  <a:lnTo>
                    <a:pt x="108326" y="24425"/>
                  </a:lnTo>
                  <a:lnTo>
                    <a:pt x="107856" y="23878"/>
                  </a:lnTo>
                  <a:lnTo>
                    <a:pt x="107398" y="23331"/>
                  </a:lnTo>
                  <a:lnTo>
                    <a:pt x="106952" y="22767"/>
                  </a:lnTo>
                  <a:lnTo>
                    <a:pt x="106506" y="22203"/>
                  </a:lnTo>
                  <a:lnTo>
                    <a:pt x="106072" y="21621"/>
                  </a:lnTo>
                  <a:lnTo>
                    <a:pt x="105638" y="21039"/>
                  </a:lnTo>
                  <a:lnTo>
                    <a:pt x="105228" y="20457"/>
                  </a:lnTo>
                  <a:lnTo>
                    <a:pt x="104806" y="19857"/>
                  </a:lnTo>
                  <a:lnTo>
                    <a:pt x="104408" y="19258"/>
                  </a:lnTo>
                  <a:lnTo>
                    <a:pt x="104010" y="18641"/>
                  </a:lnTo>
                  <a:lnTo>
                    <a:pt x="103625" y="18041"/>
                  </a:lnTo>
                  <a:lnTo>
                    <a:pt x="103239" y="17424"/>
                  </a:lnTo>
                  <a:lnTo>
                    <a:pt x="102865" y="16789"/>
                  </a:lnTo>
                  <a:lnTo>
                    <a:pt x="102491" y="16172"/>
                  </a:lnTo>
                  <a:lnTo>
                    <a:pt x="102130" y="15537"/>
                  </a:lnTo>
                  <a:lnTo>
                    <a:pt x="101431" y="14267"/>
                  </a:lnTo>
                  <a:lnTo>
                    <a:pt x="100768" y="12980"/>
                  </a:lnTo>
                  <a:lnTo>
                    <a:pt x="100129" y="11693"/>
                  </a:lnTo>
                  <a:lnTo>
                    <a:pt x="99514" y="10388"/>
                  </a:lnTo>
                  <a:lnTo>
                    <a:pt x="98923" y="9083"/>
                  </a:lnTo>
                  <a:lnTo>
                    <a:pt x="98369" y="7778"/>
                  </a:lnTo>
                  <a:lnTo>
                    <a:pt x="97838" y="6455"/>
                  </a:lnTo>
                  <a:lnTo>
                    <a:pt x="97344" y="5150"/>
                  </a:lnTo>
                  <a:lnTo>
                    <a:pt x="96862" y="3845"/>
                  </a:lnTo>
                  <a:lnTo>
                    <a:pt x="96416" y="2558"/>
                  </a:lnTo>
                  <a:lnTo>
                    <a:pt x="95994" y="1271"/>
                  </a:lnTo>
                  <a:lnTo>
                    <a:pt x="95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flipH="1">
              <a:off x="1428657" y="1177207"/>
              <a:ext cx="516201" cy="431379"/>
            </a:xfrm>
            <a:custGeom>
              <a:avLst/>
              <a:gdLst/>
              <a:ahLst/>
              <a:cxnLst/>
              <a:rect l="l" t="t" r="r" b="b"/>
              <a:pathLst>
                <a:path w="100575" h="124676" extrusionOk="0">
                  <a:moveTo>
                    <a:pt x="98585" y="1"/>
                  </a:moveTo>
                  <a:lnTo>
                    <a:pt x="98405" y="18"/>
                  </a:lnTo>
                  <a:lnTo>
                    <a:pt x="98224" y="53"/>
                  </a:lnTo>
                  <a:lnTo>
                    <a:pt x="98055" y="124"/>
                  </a:lnTo>
                  <a:lnTo>
                    <a:pt x="97874" y="212"/>
                  </a:lnTo>
                  <a:lnTo>
                    <a:pt x="97693" y="336"/>
                  </a:lnTo>
                  <a:lnTo>
                    <a:pt x="97525" y="477"/>
                  </a:lnTo>
                  <a:lnTo>
                    <a:pt x="97356" y="671"/>
                  </a:lnTo>
                  <a:lnTo>
                    <a:pt x="35984" y="78685"/>
                  </a:lnTo>
                  <a:lnTo>
                    <a:pt x="35683" y="79038"/>
                  </a:lnTo>
                  <a:lnTo>
                    <a:pt x="35381" y="79391"/>
                  </a:lnTo>
                  <a:lnTo>
                    <a:pt x="35068" y="79708"/>
                  </a:lnTo>
                  <a:lnTo>
                    <a:pt x="34742" y="80008"/>
                  </a:lnTo>
                  <a:lnTo>
                    <a:pt x="34417" y="80290"/>
                  </a:lnTo>
                  <a:lnTo>
                    <a:pt x="34092" y="80537"/>
                  </a:lnTo>
                  <a:lnTo>
                    <a:pt x="33742" y="80784"/>
                  </a:lnTo>
                  <a:lnTo>
                    <a:pt x="33404" y="80996"/>
                  </a:lnTo>
                  <a:lnTo>
                    <a:pt x="33055" y="81189"/>
                  </a:lnTo>
                  <a:lnTo>
                    <a:pt x="32705" y="81366"/>
                  </a:lnTo>
                  <a:lnTo>
                    <a:pt x="32344" y="81507"/>
                  </a:lnTo>
                  <a:lnTo>
                    <a:pt x="31982" y="81648"/>
                  </a:lnTo>
                  <a:lnTo>
                    <a:pt x="31620" y="81754"/>
                  </a:lnTo>
                  <a:lnTo>
                    <a:pt x="31259" y="81842"/>
                  </a:lnTo>
                  <a:lnTo>
                    <a:pt x="30897" y="81895"/>
                  </a:lnTo>
                  <a:lnTo>
                    <a:pt x="30523" y="81948"/>
                  </a:lnTo>
                  <a:lnTo>
                    <a:pt x="30150" y="81965"/>
                  </a:lnTo>
                  <a:lnTo>
                    <a:pt x="29788" y="81965"/>
                  </a:lnTo>
                  <a:lnTo>
                    <a:pt x="29414" y="81948"/>
                  </a:lnTo>
                  <a:lnTo>
                    <a:pt x="29040" y="81895"/>
                  </a:lnTo>
                  <a:lnTo>
                    <a:pt x="28679" y="81842"/>
                  </a:lnTo>
                  <a:lnTo>
                    <a:pt x="28317" y="81754"/>
                  </a:lnTo>
                  <a:lnTo>
                    <a:pt x="27943" y="81630"/>
                  </a:lnTo>
                  <a:lnTo>
                    <a:pt x="27582" y="81507"/>
                  </a:lnTo>
                  <a:lnTo>
                    <a:pt x="27220" y="81348"/>
                  </a:lnTo>
                  <a:lnTo>
                    <a:pt x="26871" y="81172"/>
                  </a:lnTo>
                  <a:lnTo>
                    <a:pt x="26521" y="80978"/>
                  </a:lnTo>
                  <a:lnTo>
                    <a:pt x="26171" y="80766"/>
                  </a:lnTo>
                  <a:lnTo>
                    <a:pt x="25822" y="80519"/>
                  </a:lnTo>
                  <a:lnTo>
                    <a:pt x="25484" y="80255"/>
                  </a:lnTo>
                  <a:lnTo>
                    <a:pt x="25159" y="79973"/>
                  </a:lnTo>
                  <a:lnTo>
                    <a:pt x="24833" y="79655"/>
                  </a:lnTo>
                  <a:lnTo>
                    <a:pt x="3725" y="58723"/>
                  </a:lnTo>
                  <a:lnTo>
                    <a:pt x="3508" y="58582"/>
                  </a:lnTo>
                  <a:lnTo>
                    <a:pt x="3291" y="58476"/>
                  </a:lnTo>
                  <a:lnTo>
                    <a:pt x="3074" y="58388"/>
                  </a:lnTo>
                  <a:lnTo>
                    <a:pt x="2869" y="58335"/>
                  </a:lnTo>
                  <a:lnTo>
                    <a:pt x="2652" y="58318"/>
                  </a:lnTo>
                  <a:lnTo>
                    <a:pt x="2447" y="58318"/>
                  </a:lnTo>
                  <a:lnTo>
                    <a:pt x="2242" y="58335"/>
                  </a:lnTo>
                  <a:lnTo>
                    <a:pt x="2049" y="58388"/>
                  </a:lnTo>
                  <a:lnTo>
                    <a:pt x="1845" y="58459"/>
                  </a:lnTo>
                  <a:lnTo>
                    <a:pt x="1664" y="58565"/>
                  </a:lnTo>
                  <a:lnTo>
                    <a:pt x="1483" y="58670"/>
                  </a:lnTo>
                  <a:lnTo>
                    <a:pt x="1302" y="58811"/>
                  </a:lnTo>
                  <a:lnTo>
                    <a:pt x="1133" y="58970"/>
                  </a:lnTo>
                  <a:lnTo>
                    <a:pt x="977" y="59129"/>
                  </a:lnTo>
                  <a:lnTo>
                    <a:pt x="832" y="59323"/>
                  </a:lnTo>
                  <a:lnTo>
                    <a:pt x="687" y="59534"/>
                  </a:lnTo>
                  <a:lnTo>
                    <a:pt x="567" y="59746"/>
                  </a:lnTo>
                  <a:lnTo>
                    <a:pt x="446" y="59975"/>
                  </a:lnTo>
                  <a:lnTo>
                    <a:pt x="338" y="60222"/>
                  </a:lnTo>
                  <a:lnTo>
                    <a:pt x="253" y="60487"/>
                  </a:lnTo>
                  <a:lnTo>
                    <a:pt x="169" y="60751"/>
                  </a:lnTo>
                  <a:lnTo>
                    <a:pt x="109" y="61016"/>
                  </a:lnTo>
                  <a:lnTo>
                    <a:pt x="48" y="61298"/>
                  </a:lnTo>
                  <a:lnTo>
                    <a:pt x="24" y="61580"/>
                  </a:lnTo>
                  <a:lnTo>
                    <a:pt x="0" y="61880"/>
                  </a:lnTo>
                  <a:lnTo>
                    <a:pt x="0" y="62180"/>
                  </a:lnTo>
                  <a:lnTo>
                    <a:pt x="12" y="62479"/>
                  </a:lnTo>
                  <a:lnTo>
                    <a:pt x="48" y="62779"/>
                  </a:lnTo>
                  <a:lnTo>
                    <a:pt x="97" y="63097"/>
                  </a:lnTo>
                  <a:lnTo>
                    <a:pt x="169" y="63396"/>
                  </a:lnTo>
                  <a:lnTo>
                    <a:pt x="265" y="63696"/>
                  </a:lnTo>
                  <a:lnTo>
                    <a:pt x="374" y="64014"/>
                  </a:lnTo>
                  <a:lnTo>
                    <a:pt x="21928" y="116511"/>
                  </a:lnTo>
                  <a:lnTo>
                    <a:pt x="22133" y="116970"/>
                  </a:lnTo>
                  <a:lnTo>
                    <a:pt x="22338" y="117428"/>
                  </a:lnTo>
                  <a:lnTo>
                    <a:pt x="22555" y="117869"/>
                  </a:lnTo>
                  <a:lnTo>
                    <a:pt x="22784" y="118310"/>
                  </a:lnTo>
                  <a:lnTo>
                    <a:pt x="23013" y="118716"/>
                  </a:lnTo>
                  <a:lnTo>
                    <a:pt x="23254" y="119121"/>
                  </a:lnTo>
                  <a:lnTo>
                    <a:pt x="23495" y="119509"/>
                  </a:lnTo>
                  <a:lnTo>
                    <a:pt x="23748" y="119879"/>
                  </a:lnTo>
                  <a:lnTo>
                    <a:pt x="24002" y="120250"/>
                  </a:lnTo>
                  <a:lnTo>
                    <a:pt x="24267" y="120602"/>
                  </a:lnTo>
                  <a:lnTo>
                    <a:pt x="24544" y="120920"/>
                  </a:lnTo>
                  <a:lnTo>
                    <a:pt x="24821" y="121255"/>
                  </a:lnTo>
                  <a:lnTo>
                    <a:pt x="25099" y="121555"/>
                  </a:lnTo>
                  <a:lnTo>
                    <a:pt x="25388" y="121837"/>
                  </a:lnTo>
                  <a:lnTo>
                    <a:pt x="25677" y="122119"/>
                  </a:lnTo>
                  <a:lnTo>
                    <a:pt x="25979" y="122384"/>
                  </a:lnTo>
                  <a:lnTo>
                    <a:pt x="26280" y="122630"/>
                  </a:lnTo>
                  <a:lnTo>
                    <a:pt x="26581" y="122860"/>
                  </a:lnTo>
                  <a:lnTo>
                    <a:pt x="26895" y="123089"/>
                  </a:lnTo>
                  <a:lnTo>
                    <a:pt x="27208" y="123283"/>
                  </a:lnTo>
                  <a:lnTo>
                    <a:pt x="27522" y="123477"/>
                  </a:lnTo>
                  <a:lnTo>
                    <a:pt x="27847" y="123653"/>
                  </a:lnTo>
                  <a:lnTo>
                    <a:pt x="28160" y="123830"/>
                  </a:lnTo>
                  <a:lnTo>
                    <a:pt x="28486" y="123971"/>
                  </a:lnTo>
                  <a:lnTo>
                    <a:pt x="28823" y="124112"/>
                  </a:lnTo>
                  <a:lnTo>
                    <a:pt x="29149" y="124235"/>
                  </a:lnTo>
                  <a:lnTo>
                    <a:pt x="29487" y="124341"/>
                  </a:lnTo>
                  <a:lnTo>
                    <a:pt x="29812" y="124429"/>
                  </a:lnTo>
                  <a:lnTo>
                    <a:pt x="30150" y="124500"/>
                  </a:lnTo>
                  <a:lnTo>
                    <a:pt x="30487" y="124570"/>
                  </a:lnTo>
                  <a:lnTo>
                    <a:pt x="30825" y="124623"/>
                  </a:lnTo>
                  <a:lnTo>
                    <a:pt x="31162" y="124658"/>
                  </a:lnTo>
                  <a:lnTo>
                    <a:pt x="31500" y="124676"/>
                  </a:lnTo>
                  <a:lnTo>
                    <a:pt x="32187" y="124676"/>
                  </a:lnTo>
                  <a:lnTo>
                    <a:pt x="32524" y="124641"/>
                  </a:lnTo>
                  <a:lnTo>
                    <a:pt x="32862" y="124605"/>
                  </a:lnTo>
                  <a:lnTo>
                    <a:pt x="33199" y="124553"/>
                  </a:lnTo>
                  <a:lnTo>
                    <a:pt x="33537" y="124500"/>
                  </a:lnTo>
                  <a:lnTo>
                    <a:pt x="33875" y="124411"/>
                  </a:lnTo>
                  <a:lnTo>
                    <a:pt x="34212" y="124323"/>
                  </a:lnTo>
                  <a:lnTo>
                    <a:pt x="34538" y="124200"/>
                  </a:lnTo>
                  <a:lnTo>
                    <a:pt x="34875" y="124076"/>
                  </a:lnTo>
                  <a:lnTo>
                    <a:pt x="35201" y="123935"/>
                  </a:lnTo>
                  <a:lnTo>
                    <a:pt x="35526" y="123794"/>
                  </a:lnTo>
                  <a:lnTo>
                    <a:pt x="35852" y="123618"/>
                  </a:lnTo>
                  <a:lnTo>
                    <a:pt x="36177" y="123442"/>
                  </a:lnTo>
                  <a:lnTo>
                    <a:pt x="36490" y="123230"/>
                  </a:lnTo>
                  <a:lnTo>
                    <a:pt x="36804" y="123018"/>
                  </a:lnTo>
                  <a:lnTo>
                    <a:pt x="37117" y="122789"/>
                  </a:lnTo>
                  <a:lnTo>
                    <a:pt x="37431" y="122560"/>
                  </a:lnTo>
                  <a:lnTo>
                    <a:pt x="37732" y="122295"/>
                  </a:lnTo>
                  <a:lnTo>
                    <a:pt x="38033" y="122031"/>
                  </a:lnTo>
                  <a:lnTo>
                    <a:pt x="38323" y="121731"/>
                  </a:lnTo>
                  <a:lnTo>
                    <a:pt x="38612" y="121431"/>
                  </a:lnTo>
                  <a:lnTo>
                    <a:pt x="38901" y="121114"/>
                  </a:lnTo>
                  <a:lnTo>
                    <a:pt x="39179" y="120796"/>
                  </a:lnTo>
                  <a:lnTo>
                    <a:pt x="39456" y="120444"/>
                  </a:lnTo>
                  <a:lnTo>
                    <a:pt x="39721" y="120091"/>
                  </a:lnTo>
                  <a:lnTo>
                    <a:pt x="39986" y="119703"/>
                  </a:lnTo>
                  <a:lnTo>
                    <a:pt x="40240" y="119315"/>
                  </a:lnTo>
                  <a:lnTo>
                    <a:pt x="40481" y="118910"/>
                  </a:lnTo>
                  <a:lnTo>
                    <a:pt x="40722" y="118486"/>
                  </a:lnTo>
                  <a:lnTo>
                    <a:pt x="40963" y="118045"/>
                  </a:lnTo>
                  <a:lnTo>
                    <a:pt x="100140" y="4674"/>
                  </a:lnTo>
                  <a:lnTo>
                    <a:pt x="100261" y="4409"/>
                  </a:lnTo>
                  <a:lnTo>
                    <a:pt x="100370" y="4145"/>
                  </a:lnTo>
                  <a:lnTo>
                    <a:pt x="100442" y="3898"/>
                  </a:lnTo>
                  <a:lnTo>
                    <a:pt x="100502" y="3633"/>
                  </a:lnTo>
                  <a:lnTo>
                    <a:pt x="100538" y="3369"/>
                  </a:lnTo>
                  <a:lnTo>
                    <a:pt x="100562" y="3122"/>
                  </a:lnTo>
                  <a:lnTo>
                    <a:pt x="100574" y="2857"/>
                  </a:lnTo>
                  <a:lnTo>
                    <a:pt x="100562" y="2610"/>
                  </a:lnTo>
                  <a:lnTo>
                    <a:pt x="100526" y="2364"/>
                  </a:lnTo>
                  <a:lnTo>
                    <a:pt x="100490" y="2117"/>
                  </a:lnTo>
                  <a:lnTo>
                    <a:pt x="100430" y="1887"/>
                  </a:lnTo>
                  <a:lnTo>
                    <a:pt x="100357" y="1658"/>
                  </a:lnTo>
                  <a:lnTo>
                    <a:pt x="100273" y="1447"/>
                  </a:lnTo>
                  <a:lnTo>
                    <a:pt x="100177" y="1235"/>
                  </a:lnTo>
                  <a:lnTo>
                    <a:pt x="100068" y="1041"/>
                  </a:lnTo>
                  <a:lnTo>
                    <a:pt x="99960" y="865"/>
                  </a:lnTo>
                  <a:lnTo>
                    <a:pt x="99827" y="688"/>
                  </a:lnTo>
                  <a:lnTo>
                    <a:pt x="99694" y="547"/>
                  </a:lnTo>
                  <a:lnTo>
                    <a:pt x="99550" y="406"/>
                  </a:lnTo>
                  <a:lnTo>
                    <a:pt x="99405" y="283"/>
                  </a:lnTo>
                  <a:lnTo>
                    <a:pt x="99248" y="195"/>
                  </a:lnTo>
                  <a:lnTo>
                    <a:pt x="99092" y="106"/>
                  </a:lnTo>
                  <a:lnTo>
                    <a:pt x="98923" y="53"/>
                  </a:lnTo>
                  <a:lnTo>
                    <a:pt x="98754" y="18"/>
                  </a:lnTo>
                  <a:lnTo>
                    <a:pt x="98585"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1323242" y="917044"/>
              <a:ext cx="593420" cy="848053"/>
            </a:xfrm>
            <a:custGeom>
              <a:avLst/>
              <a:gdLst/>
              <a:ahLst/>
              <a:cxnLst/>
              <a:rect l="l" t="t" r="r" b="b"/>
              <a:pathLst>
                <a:path w="115620" h="245102" extrusionOk="0">
                  <a:moveTo>
                    <a:pt x="29740" y="0"/>
                  </a:moveTo>
                  <a:lnTo>
                    <a:pt x="29668" y="406"/>
                  </a:lnTo>
                  <a:lnTo>
                    <a:pt x="29584" y="900"/>
                  </a:lnTo>
                  <a:lnTo>
                    <a:pt x="29451" y="1552"/>
                  </a:lnTo>
                  <a:lnTo>
                    <a:pt x="29294" y="2381"/>
                  </a:lnTo>
                  <a:lnTo>
                    <a:pt x="29077" y="3333"/>
                  </a:lnTo>
                  <a:lnTo>
                    <a:pt x="28824" y="4444"/>
                  </a:lnTo>
                  <a:lnTo>
                    <a:pt x="28511" y="5643"/>
                  </a:lnTo>
                  <a:lnTo>
                    <a:pt x="28149" y="6966"/>
                  </a:lnTo>
                  <a:lnTo>
                    <a:pt x="27739" y="8377"/>
                  </a:lnTo>
                  <a:lnTo>
                    <a:pt x="27510" y="9117"/>
                  </a:lnTo>
                  <a:lnTo>
                    <a:pt x="27269" y="9876"/>
                  </a:lnTo>
                  <a:lnTo>
                    <a:pt x="27016" y="10652"/>
                  </a:lnTo>
                  <a:lnTo>
                    <a:pt x="26739" y="11428"/>
                  </a:lnTo>
                  <a:lnTo>
                    <a:pt x="26461" y="12239"/>
                  </a:lnTo>
                  <a:lnTo>
                    <a:pt x="26148" y="13050"/>
                  </a:lnTo>
                  <a:lnTo>
                    <a:pt x="25834" y="13861"/>
                  </a:lnTo>
                  <a:lnTo>
                    <a:pt x="25497" y="14690"/>
                  </a:lnTo>
                  <a:lnTo>
                    <a:pt x="25147" y="15536"/>
                  </a:lnTo>
                  <a:lnTo>
                    <a:pt x="24786" y="16365"/>
                  </a:lnTo>
                  <a:lnTo>
                    <a:pt x="24400" y="17212"/>
                  </a:lnTo>
                  <a:lnTo>
                    <a:pt x="23990" y="18058"/>
                  </a:lnTo>
                  <a:lnTo>
                    <a:pt x="23568" y="18905"/>
                  </a:lnTo>
                  <a:lnTo>
                    <a:pt x="23134" y="19751"/>
                  </a:lnTo>
                  <a:lnTo>
                    <a:pt x="22676" y="20597"/>
                  </a:lnTo>
                  <a:lnTo>
                    <a:pt x="22194" y="21426"/>
                  </a:lnTo>
                  <a:lnTo>
                    <a:pt x="21700" y="22255"/>
                  </a:lnTo>
                  <a:lnTo>
                    <a:pt x="21193" y="23084"/>
                  </a:lnTo>
                  <a:lnTo>
                    <a:pt x="20651" y="23895"/>
                  </a:lnTo>
                  <a:lnTo>
                    <a:pt x="20096" y="24689"/>
                  </a:lnTo>
                  <a:lnTo>
                    <a:pt x="19530" y="25482"/>
                  </a:lnTo>
                  <a:lnTo>
                    <a:pt x="18927" y="26258"/>
                  </a:lnTo>
                  <a:lnTo>
                    <a:pt x="18312" y="26999"/>
                  </a:lnTo>
                  <a:lnTo>
                    <a:pt x="17673" y="27739"/>
                  </a:lnTo>
                  <a:lnTo>
                    <a:pt x="17022" y="28462"/>
                  </a:lnTo>
                  <a:lnTo>
                    <a:pt x="16335" y="29150"/>
                  </a:lnTo>
                  <a:lnTo>
                    <a:pt x="15636" y="29820"/>
                  </a:lnTo>
                  <a:lnTo>
                    <a:pt x="14913" y="30473"/>
                  </a:lnTo>
                  <a:lnTo>
                    <a:pt x="14165" y="31090"/>
                  </a:lnTo>
                  <a:lnTo>
                    <a:pt x="13394" y="31690"/>
                  </a:lnTo>
                  <a:lnTo>
                    <a:pt x="12996" y="31972"/>
                  </a:lnTo>
                  <a:lnTo>
                    <a:pt x="12598" y="32254"/>
                  </a:lnTo>
                  <a:lnTo>
                    <a:pt x="12188" y="32518"/>
                  </a:lnTo>
                  <a:lnTo>
                    <a:pt x="11778" y="32783"/>
                  </a:lnTo>
                  <a:lnTo>
                    <a:pt x="11357" y="33030"/>
                  </a:lnTo>
                  <a:lnTo>
                    <a:pt x="10935" y="33277"/>
                  </a:lnTo>
                  <a:lnTo>
                    <a:pt x="10501" y="33523"/>
                  </a:lnTo>
                  <a:lnTo>
                    <a:pt x="10067" y="33753"/>
                  </a:lnTo>
                  <a:lnTo>
                    <a:pt x="9633" y="33964"/>
                  </a:lnTo>
                  <a:lnTo>
                    <a:pt x="9175" y="34176"/>
                  </a:lnTo>
                  <a:lnTo>
                    <a:pt x="8729" y="34370"/>
                  </a:lnTo>
                  <a:lnTo>
                    <a:pt x="8258" y="34564"/>
                  </a:lnTo>
                  <a:lnTo>
                    <a:pt x="7800" y="34740"/>
                  </a:lnTo>
                  <a:lnTo>
                    <a:pt x="7318" y="34917"/>
                  </a:lnTo>
                  <a:lnTo>
                    <a:pt x="6836" y="35075"/>
                  </a:lnTo>
                  <a:lnTo>
                    <a:pt x="6354" y="35216"/>
                  </a:lnTo>
                  <a:lnTo>
                    <a:pt x="5859" y="35357"/>
                  </a:lnTo>
                  <a:lnTo>
                    <a:pt x="5365" y="35481"/>
                  </a:lnTo>
                  <a:lnTo>
                    <a:pt x="4859" y="35604"/>
                  </a:lnTo>
                  <a:lnTo>
                    <a:pt x="4341" y="35710"/>
                  </a:lnTo>
                  <a:lnTo>
                    <a:pt x="3822" y="35798"/>
                  </a:lnTo>
                  <a:lnTo>
                    <a:pt x="3304" y="35887"/>
                  </a:lnTo>
                  <a:lnTo>
                    <a:pt x="2761" y="35957"/>
                  </a:lnTo>
                  <a:lnTo>
                    <a:pt x="2231" y="36010"/>
                  </a:lnTo>
                  <a:lnTo>
                    <a:pt x="1676" y="36063"/>
                  </a:lnTo>
                  <a:lnTo>
                    <a:pt x="1122" y="36098"/>
                  </a:lnTo>
                  <a:lnTo>
                    <a:pt x="567" y="36116"/>
                  </a:lnTo>
                  <a:lnTo>
                    <a:pt x="1" y="36116"/>
                  </a:lnTo>
                  <a:lnTo>
                    <a:pt x="1" y="142751"/>
                  </a:lnTo>
                  <a:lnTo>
                    <a:pt x="1" y="145308"/>
                  </a:lnTo>
                  <a:lnTo>
                    <a:pt x="13" y="147953"/>
                  </a:lnTo>
                  <a:lnTo>
                    <a:pt x="25" y="150687"/>
                  </a:lnTo>
                  <a:lnTo>
                    <a:pt x="61" y="153508"/>
                  </a:lnTo>
                  <a:lnTo>
                    <a:pt x="121" y="156400"/>
                  </a:lnTo>
                  <a:lnTo>
                    <a:pt x="194" y="159380"/>
                  </a:lnTo>
                  <a:lnTo>
                    <a:pt x="242" y="160897"/>
                  </a:lnTo>
                  <a:lnTo>
                    <a:pt x="302" y="162414"/>
                  </a:lnTo>
                  <a:lnTo>
                    <a:pt x="374" y="163965"/>
                  </a:lnTo>
                  <a:lnTo>
                    <a:pt x="447" y="165535"/>
                  </a:lnTo>
                  <a:lnTo>
                    <a:pt x="531" y="167104"/>
                  </a:lnTo>
                  <a:lnTo>
                    <a:pt x="628" y="168691"/>
                  </a:lnTo>
                  <a:lnTo>
                    <a:pt x="736" y="170296"/>
                  </a:lnTo>
                  <a:lnTo>
                    <a:pt x="857" y="171901"/>
                  </a:lnTo>
                  <a:lnTo>
                    <a:pt x="989" y="173541"/>
                  </a:lnTo>
                  <a:lnTo>
                    <a:pt x="1122" y="175181"/>
                  </a:lnTo>
                  <a:lnTo>
                    <a:pt x="1279" y="176821"/>
                  </a:lnTo>
                  <a:lnTo>
                    <a:pt x="1447" y="178479"/>
                  </a:lnTo>
                  <a:lnTo>
                    <a:pt x="1640" y="180154"/>
                  </a:lnTo>
                  <a:lnTo>
                    <a:pt x="1833" y="181829"/>
                  </a:lnTo>
                  <a:lnTo>
                    <a:pt x="2050" y="183504"/>
                  </a:lnTo>
                  <a:lnTo>
                    <a:pt x="2279" y="185197"/>
                  </a:lnTo>
                  <a:lnTo>
                    <a:pt x="2532" y="186890"/>
                  </a:lnTo>
                  <a:lnTo>
                    <a:pt x="2785" y="188601"/>
                  </a:lnTo>
                  <a:lnTo>
                    <a:pt x="3075" y="190311"/>
                  </a:lnTo>
                  <a:lnTo>
                    <a:pt x="3376" y="192022"/>
                  </a:lnTo>
                  <a:lnTo>
                    <a:pt x="3690" y="193732"/>
                  </a:lnTo>
                  <a:lnTo>
                    <a:pt x="4027" y="195461"/>
                  </a:lnTo>
                  <a:lnTo>
                    <a:pt x="4389" y="197171"/>
                  </a:lnTo>
                  <a:lnTo>
                    <a:pt x="4762" y="198899"/>
                  </a:lnTo>
                  <a:lnTo>
                    <a:pt x="5172" y="200627"/>
                  </a:lnTo>
                  <a:lnTo>
                    <a:pt x="5594" y="202338"/>
                  </a:lnTo>
                  <a:lnTo>
                    <a:pt x="6040" y="204066"/>
                  </a:lnTo>
                  <a:lnTo>
                    <a:pt x="6498" y="205794"/>
                  </a:lnTo>
                  <a:lnTo>
                    <a:pt x="6993" y="207522"/>
                  </a:lnTo>
                  <a:lnTo>
                    <a:pt x="7511" y="209233"/>
                  </a:lnTo>
                  <a:lnTo>
                    <a:pt x="8053" y="210944"/>
                  </a:lnTo>
                  <a:lnTo>
                    <a:pt x="8620" y="212654"/>
                  </a:lnTo>
                  <a:lnTo>
                    <a:pt x="9211" y="214365"/>
                  </a:lnTo>
                  <a:lnTo>
                    <a:pt x="9826" y="216075"/>
                  </a:lnTo>
                  <a:lnTo>
                    <a:pt x="10477" y="217768"/>
                  </a:lnTo>
                  <a:lnTo>
                    <a:pt x="11140" y="219461"/>
                  </a:lnTo>
                  <a:lnTo>
                    <a:pt x="11839" y="221154"/>
                  </a:lnTo>
                  <a:lnTo>
                    <a:pt x="12574" y="222829"/>
                  </a:lnTo>
                  <a:lnTo>
                    <a:pt x="13334" y="224487"/>
                  </a:lnTo>
                  <a:lnTo>
                    <a:pt x="14117" y="226144"/>
                  </a:lnTo>
                  <a:lnTo>
                    <a:pt x="14527" y="226973"/>
                  </a:lnTo>
                  <a:lnTo>
                    <a:pt x="14937" y="227802"/>
                  </a:lnTo>
                  <a:lnTo>
                    <a:pt x="15359" y="228613"/>
                  </a:lnTo>
                  <a:lnTo>
                    <a:pt x="15793" y="229442"/>
                  </a:lnTo>
                  <a:lnTo>
                    <a:pt x="16227" y="230253"/>
                  </a:lnTo>
                  <a:lnTo>
                    <a:pt x="16673" y="231064"/>
                  </a:lnTo>
                  <a:lnTo>
                    <a:pt x="17131" y="231876"/>
                  </a:lnTo>
                  <a:lnTo>
                    <a:pt x="17589" y="232687"/>
                  </a:lnTo>
                  <a:lnTo>
                    <a:pt x="18059" y="233480"/>
                  </a:lnTo>
                  <a:lnTo>
                    <a:pt x="18529" y="234292"/>
                  </a:lnTo>
                  <a:lnTo>
                    <a:pt x="19023" y="235085"/>
                  </a:lnTo>
                  <a:lnTo>
                    <a:pt x="19518" y="235879"/>
                  </a:lnTo>
                  <a:lnTo>
                    <a:pt x="20012" y="236672"/>
                  </a:lnTo>
                  <a:lnTo>
                    <a:pt x="20530" y="237448"/>
                  </a:lnTo>
                  <a:lnTo>
                    <a:pt x="21049" y="238242"/>
                  </a:lnTo>
                  <a:lnTo>
                    <a:pt x="21579" y="239018"/>
                  </a:lnTo>
                  <a:lnTo>
                    <a:pt x="22110" y="239793"/>
                  </a:lnTo>
                  <a:lnTo>
                    <a:pt x="22664" y="240552"/>
                  </a:lnTo>
                  <a:lnTo>
                    <a:pt x="23219" y="241328"/>
                  </a:lnTo>
                  <a:lnTo>
                    <a:pt x="23785" y="242086"/>
                  </a:lnTo>
                  <a:lnTo>
                    <a:pt x="24352" y="242844"/>
                  </a:lnTo>
                  <a:lnTo>
                    <a:pt x="24942" y="243603"/>
                  </a:lnTo>
                  <a:lnTo>
                    <a:pt x="25533" y="244361"/>
                  </a:lnTo>
                  <a:lnTo>
                    <a:pt x="26136" y="245101"/>
                  </a:lnTo>
                  <a:lnTo>
                    <a:pt x="115620" y="13367"/>
                  </a:lnTo>
                  <a:lnTo>
                    <a:pt x="115125" y="12027"/>
                  </a:lnTo>
                  <a:lnTo>
                    <a:pt x="114667" y="10722"/>
                  </a:lnTo>
                  <a:lnTo>
                    <a:pt x="114245" y="9452"/>
                  </a:lnTo>
                  <a:lnTo>
                    <a:pt x="113872" y="8236"/>
                  </a:lnTo>
                  <a:lnTo>
                    <a:pt x="113534" y="7072"/>
                  </a:lnTo>
                  <a:lnTo>
                    <a:pt x="113221" y="5961"/>
                  </a:lnTo>
                  <a:lnTo>
                    <a:pt x="112956" y="4938"/>
                  </a:lnTo>
                  <a:lnTo>
                    <a:pt x="112726" y="3986"/>
                  </a:lnTo>
                  <a:lnTo>
                    <a:pt x="112522" y="3104"/>
                  </a:lnTo>
                  <a:lnTo>
                    <a:pt x="112353" y="2328"/>
                  </a:lnTo>
                  <a:lnTo>
                    <a:pt x="112208" y="1658"/>
                  </a:lnTo>
                  <a:lnTo>
                    <a:pt x="112100" y="1076"/>
                  </a:lnTo>
                  <a:lnTo>
                    <a:pt x="111955" y="283"/>
                  </a:lnTo>
                  <a:lnTo>
                    <a:pt x="111919"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56"/>
          <p:cNvSpPr/>
          <p:nvPr/>
        </p:nvSpPr>
        <p:spPr>
          <a:xfrm rot="10800000" flipH="1">
            <a:off x="7647120" y="3978450"/>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rot="10800000" flipH="1">
            <a:off x="6644270" y="1341075"/>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56"/>
          <p:cNvGrpSpPr/>
          <p:nvPr/>
        </p:nvGrpSpPr>
        <p:grpSpPr>
          <a:xfrm>
            <a:off x="4946875" y="1394882"/>
            <a:ext cx="1313564" cy="3020160"/>
            <a:chOff x="2555150" y="-18381850"/>
            <a:chExt cx="2509675" cy="18619975"/>
          </a:xfrm>
        </p:grpSpPr>
        <p:sp>
          <p:nvSpPr>
            <p:cNvPr id="1162" name="Google Shape;1162;p56"/>
            <p:cNvSpPr/>
            <p:nvPr/>
          </p:nvSpPr>
          <p:spPr>
            <a:xfrm>
              <a:off x="3790000" y="-17928225"/>
              <a:ext cx="384950" cy="1777350"/>
            </a:xfrm>
            <a:custGeom>
              <a:avLst/>
              <a:gdLst/>
              <a:ahLst/>
              <a:cxnLst/>
              <a:rect l="l" t="t" r="r" b="b"/>
              <a:pathLst>
                <a:path w="15398" h="71094" extrusionOk="0">
                  <a:moveTo>
                    <a:pt x="3606" y="0"/>
                  </a:moveTo>
                  <a:lnTo>
                    <a:pt x="3520" y="525"/>
                  </a:lnTo>
                  <a:lnTo>
                    <a:pt x="3422" y="1165"/>
                  </a:lnTo>
                  <a:lnTo>
                    <a:pt x="3291" y="2054"/>
                  </a:lnTo>
                  <a:lnTo>
                    <a:pt x="3135" y="3146"/>
                  </a:lnTo>
                  <a:lnTo>
                    <a:pt x="2950" y="4456"/>
                  </a:lnTo>
                  <a:lnTo>
                    <a:pt x="2746" y="5971"/>
                  </a:lnTo>
                  <a:lnTo>
                    <a:pt x="2528" y="7660"/>
                  </a:lnTo>
                  <a:lnTo>
                    <a:pt x="2295" y="9524"/>
                  </a:lnTo>
                  <a:lnTo>
                    <a:pt x="2176" y="10514"/>
                  </a:lnTo>
                  <a:lnTo>
                    <a:pt x="2053" y="11534"/>
                  </a:lnTo>
                  <a:lnTo>
                    <a:pt x="1934" y="12597"/>
                  </a:lnTo>
                  <a:lnTo>
                    <a:pt x="1811" y="13703"/>
                  </a:lnTo>
                  <a:lnTo>
                    <a:pt x="1689" y="14839"/>
                  </a:lnTo>
                  <a:lnTo>
                    <a:pt x="1566" y="16004"/>
                  </a:lnTo>
                  <a:lnTo>
                    <a:pt x="1447" y="17198"/>
                  </a:lnTo>
                  <a:lnTo>
                    <a:pt x="1328" y="18422"/>
                  </a:lnTo>
                  <a:lnTo>
                    <a:pt x="1209" y="19659"/>
                  </a:lnTo>
                  <a:lnTo>
                    <a:pt x="1094" y="20941"/>
                  </a:lnTo>
                  <a:lnTo>
                    <a:pt x="980" y="22237"/>
                  </a:lnTo>
                  <a:lnTo>
                    <a:pt x="873" y="23562"/>
                  </a:lnTo>
                  <a:lnTo>
                    <a:pt x="767" y="24902"/>
                  </a:lnTo>
                  <a:lnTo>
                    <a:pt x="668" y="26256"/>
                  </a:lnTo>
                  <a:lnTo>
                    <a:pt x="574" y="27640"/>
                  </a:lnTo>
                  <a:lnTo>
                    <a:pt x="484" y="29023"/>
                  </a:lnTo>
                  <a:lnTo>
                    <a:pt x="398" y="30435"/>
                  </a:lnTo>
                  <a:lnTo>
                    <a:pt x="324" y="31848"/>
                  </a:lnTo>
                  <a:lnTo>
                    <a:pt x="255" y="33275"/>
                  </a:lnTo>
                  <a:lnTo>
                    <a:pt x="189" y="34717"/>
                  </a:lnTo>
                  <a:lnTo>
                    <a:pt x="136" y="36158"/>
                  </a:lnTo>
                  <a:lnTo>
                    <a:pt x="91" y="37615"/>
                  </a:lnTo>
                  <a:lnTo>
                    <a:pt x="54" y="39071"/>
                  </a:lnTo>
                  <a:lnTo>
                    <a:pt x="37" y="39799"/>
                  </a:lnTo>
                  <a:lnTo>
                    <a:pt x="25" y="40527"/>
                  </a:lnTo>
                  <a:lnTo>
                    <a:pt x="17" y="41255"/>
                  </a:lnTo>
                  <a:lnTo>
                    <a:pt x="9" y="41983"/>
                  </a:lnTo>
                  <a:lnTo>
                    <a:pt x="5" y="42711"/>
                  </a:lnTo>
                  <a:lnTo>
                    <a:pt x="1" y="43439"/>
                  </a:lnTo>
                  <a:lnTo>
                    <a:pt x="1" y="44168"/>
                  </a:lnTo>
                  <a:lnTo>
                    <a:pt x="5" y="44896"/>
                  </a:lnTo>
                  <a:lnTo>
                    <a:pt x="13" y="45624"/>
                  </a:lnTo>
                  <a:lnTo>
                    <a:pt x="21" y="46352"/>
                  </a:lnTo>
                  <a:lnTo>
                    <a:pt x="33" y="47065"/>
                  </a:lnTo>
                  <a:lnTo>
                    <a:pt x="50" y="47794"/>
                  </a:lnTo>
                  <a:lnTo>
                    <a:pt x="66" y="48507"/>
                  </a:lnTo>
                  <a:lnTo>
                    <a:pt x="87" y="49235"/>
                  </a:lnTo>
                  <a:lnTo>
                    <a:pt x="111" y="49949"/>
                  </a:lnTo>
                  <a:lnTo>
                    <a:pt x="140" y="50662"/>
                  </a:lnTo>
                  <a:lnTo>
                    <a:pt x="173" y="51376"/>
                  </a:lnTo>
                  <a:lnTo>
                    <a:pt x="210" y="52089"/>
                  </a:lnTo>
                  <a:lnTo>
                    <a:pt x="246" y="52788"/>
                  </a:lnTo>
                  <a:lnTo>
                    <a:pt x="287" y="53502"/>
                  </a:lnTo>
                  <a:lnTo>
                    <a:pt x="337" y="54201"/>
                  </a:lnTo>
                  <a:lnTo>
                    <a:pt x="386" y="54885"/>
                  </a:lnTo>
                  <a:lnTo>
                    <a:pt x="439" y="55584"/>
                  </a:lnTo>
                  <a:lnTo>
                    <a:pt x="496" y="56269"/>
                  </a:lnTo>
                  <a:lnTo>
                    <a:pt x="554" y="56953"/>
                  </a:lnTo>
                  <a:lnTo>
                    <a:pt x="619" y="57638"/>
                  </a:lnTo>
                  <a:lnTo>
                    <a:pt x="689" y="58307"/>
                  </a:lnTo>
                  <a:lnTo>
                    <a:pt x="763" y="58977"/>
                  </a:lnTo>
                  <a:lnTo>
                    <a:pt x="840" y="59647"/>
                  </a:lnTo>
                  <a:lnTo>
                    <a:pt x="922" y="60317"/>
                  </a:lnTo>
                  <a:lnTo>
                    <a:pt x="1008" y="60972"/>
                  </a:lnTo>
                  <a:lnTo>
                    <a:pt x="1099" y="61613"/>
                  </a:lnTo>
                  <a:lnTo>
                    <a:pt x="1193" y="62254"/>
                  </a:lnTo>
                  <a:lnTo>
                    <a:pt x="1291" y="62895"/>
                  </a:lnTo>
                  <a:lnTo>
                    <a:pt x="1394" y="63535"/>
                  </a:lnTo>
                  <a:lnTo>
                    <a:pt x="1500" y="64161"/>
                  </a:lnTo>
                  <a:lnTo>
                    <a:pt x="1615" y="64773"/>
                  </a:lnTo>
                  <a:lnTo>
                    <a:pt x="1730" y="65385"/>
                  </a:lnTo>
                  <a:lnTo>
                    <a:pt x="1852" y="65996"/>
                  </a:lnTo>
                  <a:lnTo>
                    <a:pt x="1979" y="66593"/>
                  </a:lnTo>
                  <a:lnTo>
                    <a:pt x="2111" y="67176"/>
                  </a:lnTo>
                  <a:lnTo>
                    <a:pt x="2250" y="67773"/>
                  </a:lnTo>
                  <a:lnTo>
                    <a:pt x="2389" y="68341"/>
                  </a:lnTo>
                  <a:lnTo>
                    <a:pt x="2537" y="68909"/>
                  </a:lnTo>
                  <a:lnTo>
                    <a:pt x="2688" y="69477"/>
                  </a:lnTo>
                  <a:lnTo>
                    <a:pt x="2848" y="70015"/>
                  </a:lnTo>
                  <a:lnTo>
                    <a:pt x="2955" y="70147"/>
                  </a:lnTo>
                  <a:lnTo>
                    <a:pt x="3094" y="70292"/>
                  </a:lnTo>
                  <a:lnTo>
                    <a:pt x="3254" y="70438"/>
                  </a:lnTo>
                  <a:lnTo>
                    <a:pt x="3442" y="70583"/>
                  </a:lnTo>
                  <a:lnTo>
                    <a:pt x="3651" y="70714"/>
                  </a:lnTo>
                  <a:lnTo>
                    <a:pt x="3881" y="70831"/>
                  </a:lnTo>
                  <a:lnTo>
                    <a:pt x="4130" y="70933"/>
                  </a:lnTo>
                  <a:lnTo>
                    <a:pt x="4401" y="71020"/>
                  </a:lnTo>
                  <a:lnTo>
                    <a:pt x="4688" y="71064"/>
                  </a:lnTo>
                  <a:lnTo>
                    <a:pt x="4839" y="71079"/>
                  </a:lnTo>
                  <a:lnTo>
                    <a:pt x="4991" y="71093"/>
                  </a:lnTo>
                  <a:lnTo>
                    <a:pt x="5147" y="71093"/>
                  </a:lnTo>
                  <a:lnTo>
                    <a:pt x="5306" y="71079"/>
                  </a:lnTo>
                  <a:lnTo>
                    <a:pt x="5470" y="71049"/>
                  </a:lnTo>
                  <a:lnTo>
                    <a:pt x="5634" y="71020"/>
                  </a:lnTo>
                  <a:lnTo>
                    <a:pt x="5802" y="70962"/>
                  </a:lnTo>
                  <a:lnTo>
                    <a:pt x="5974" y="70904"/>
                  </a:lnTo>
                  <a:lnTo>
                    <a:pt x="6146" y="70831"/>
                  </a:lnTo>
                  <a:lnTo>
                    <a:pt x="6322" y="70744"/>
                  </a:lnTo>
                  <a:lnTo>
                    <a:pt x="6503" y="70642"/>
                  </a:lnTo>
                  <a:lnTo>
                    <a:pt x="6683" y="70525"/>
                  </a:lnTo>
                  <a:lnTo>
                    <a:pt x="6863" y="70394"/>
                  </a:lnTo>
                  <a:lnTo>
                    <a:pt x="7048" y="70248"/>
                  </a:lnTo>
                  <a:lnTo>
                    <a:pt x="7228" y="70074"/>
                  </a:lnTo>
                  <a:lnTo>
                    <a:pt x="7416" y="69899"/>
                  </a:lnTo>
                  <a:lnTo>
                    <a:pt x="7601" y="69695"/>
                  </a:lnTo>
                  <a:lnTo>
                    <a:pt x="7789" y="69477"/>
                  </a:lnTo>
                  <a:lnTo>
                    <a:pt x="7978" y="69229"/>
                  </a:lnTo>
                  <a:lnTo>
                    <a:pt x="8162" y="68967"/>
                  </a:lnTo>
                  <a:lnTo>
                    <a:pt x="8350" y="68690"/>
                  </a:lnTo>
                  <a:lnTo>
                    <a:pt x="8539" y="68385"/>
                  </a:lnTo>
                  <a:lnTo>
                    <a:pt x="8727" y="68050"/>
                  </a:lnTo>
                  <a:lnTo>
                    <a:pt x="8916" y="67700"/>
                  </a:lnTo>
                  <a:lnTo>
                    <a:pt x="9100" y="67336"/>
                  </a:lnTo>
                  <a:lnTo>
                    <a:pt x="9289" y="66943"/>
                  </a:lnTo>
                  <a:lnTo>
                    <a:pt x="9473" y="66521"/>
                  </a:lnTo>
                  <a:lnTo>
                    <a:pt x="9657" y="66069"/>
                  </a:lnTo>
                  <a:lnTo>
                    <a:pt x="9842" y="65603"/>
                  </a:lnTo>
                  <a:lnTo>
                    <a:pt x="10022" y="65093"/>
                  </a:lnTo>
                  <a:lnTo>
                    <a:pt x="10202" y="64569"/>
                  </a:lnTo>
                  <a:lnTo>
                    <a:pt x="10379" y="64016"/>
                  </a:lnTo>
                  <a:lnTo>
                    <a:pt x="10555" y="63433"/>
                  </a:lnTo>
                  <a:lnTo>
                    <a:pt x="10727" y="62822"/>
                  </a:lnTo>
                  <a:lnTo>
                    <a:pt x="10899" y="62181"/>
                  </a:lnTo>
                  <a:lnTo>
                    <a:pt x="11067" y="61511"/>
                  </a:lnTo>
                  <a:lnTo>
                    <a:pt x="11235" y="60798"/>
                  </a:lnTo>
                  <a:lnTo>
                    <a:pt x="11399" y="60070"/>
                  </a:lnTo>
                  <a:lnTo>
                    <a:pt x="11554" y="59298"/>
                  </a:lnTo>
                  <a:lnTo>
                    <a:pt x="11714" y="58497"/>
                  </a:lnTo>
                  <a:lnTo>
                    <a:pt x="11866" y="57667"/>
                  </a:lnTo>
                  <a:lnTo>
                    <a:pt x="12013" y="56793"/>
                  </a:lnTo>
                  <a:lnTo>
                    <a:pt x="12161" y="55890"/>
                  </a:lnTo>
                  <a:lnTo>
                    <a:pt x="12300" y="54958"/>
                  </a:lnTo>
                  <a:lnTo>
                    <a:pt x="12439" y="53983"/>
                  </a:lnTo>
                  <a:lnTo>
                    <a:pt x="12570" y="52963"/>
                  </a:lnTo>
                  <a:lnTo>
                    <a:pt x="12624" y="52934"/>
                  </a:lnTo>
                  <a:lnTo>
                    <a:pt x="12685" y="52890"/>
                  </a:lnTo>
                  <a:lnTo>
                    <a:pt x="12743" y="52832"/>
                  </a:lnTo>
                  <a:lnTo>
                    <a:pt x="12808" y="52745"/>
                  </a:lnTo>
                  <a:lnTo>
                    <a:pt x="12874" y="52657"/>
                  </a:lnTo>
                  <a:lnTo>
                    <a:pt x="12939" y="52541"/>
                  </a:lnTo>
                  <a:lnTo>
                    <a:pt x="13009" y="52424"/>
                  </a:lnTo>
                  <a:lnTo>
                    <a:pt x="13083" y="52279"/>
                  </a:lnTo>
                  <a:lnTo>
                    <a:pt x="13156" y="52133"/>
                  </a:lnTo>
                  <a:lnTo>
                    <a:pt x="13230" y="51958"/>
                  </a:lnTo>
                  <a:lnTo>
                    <a:pt x="13386" y="51594"/>
                  </a:lnTo>
                  <a:lnTo>
                    <a:pt x="13541" y="51172"/>
                  </a:lnTo>
                  <a:lnTo>
                    <a:pt x="13701" y="50706"/>
                  </a:lnTo>
                  <a:lnTo>
                    <a:pt x="13861" y="50182"/>
                  </a:lnTo>
                  <a:lnTo>
                    <a:pt x="14021" y="49628"/>
                  </a:lnTo>
                  <a:lnTo>
                    <a:pt x="14181" y="49046"/>
                  </a:lnTo>
                  <a:lnTo>
                    <a:pt x="14336" y="48405"/>
                  </a:lnTo>
                  <a:lnTo>
                    <a:pt x="14410" y="48085"/>
                  </a:lnTo>
                  <a:lnTo>
                    <a:pt x="14484" y="47750"/>
                  </a:lnTo>
                  <a:lnTo>
                    <a:pt x="14558" y="47415"/>
                  </a:lnTo>
                  <a:lnTo>
                    <a:pt x="14627" y="47065"/>
                  </a:lnTo>
                  <a:lnTo>
                    <a:pt x="14697" y="46716"/>
                  </a:lnTo>
                  <a:lnTo>
                    <a:pt x="14767" y="46352"/>
                  </a:lnTo>
                  <a:lnTo>
                    <a:pt x="14828" y="45988"/>
                  </a:lnTo>
                  <a:lnTo>
                    <a:pt x="14889" y="45609"/>
                  </a:lnTo>
                  <a:lnTo>
                    <a:pt x="14951" y="45245"/>
                  </a:lnTo>
                  <a:lnTo>
                    <a:pt x="15008" y="44852"/>
                  </a:lnTo>
                  <a:lnTo>
                    <a:pt x="15061" y="44473"/>
                  </a:lnTo>
                  <a:lnTo>
                    <a:pt x="15111" y="44080"/>
                  </a:lnTo>
                  <a:lnTo>
                    <a:pt x="15156" y="43687"/>
                  </a:lnTo>
                  <a:lnTo>
                    <a:pt x="15201" y="43294"/>
                  </a:lnTo>
                  <a:lnTo>
                    <a:pt x="15242" y="42901"/>
                  </a:lnTo>
                  <a:lnTo>
                    <a:pt x="15275" y="42508"/>
                  </a:lnTo>
                  <a:lnTo>
                    <a:pt x="15307" y="42100"/>
                  </a:lnTo>
                  <a:lnTo>
                    <a:pt x="15332" y="41692"/>
                  </a:lnTo>
                  <a:lnTo>
                    <a:pt x="15356" y="41299"/>
                  </a:lnTo>
                  <a:lnTo>
                    <a:pt x="15373" y="40891"/>
                  </a:lnTo>
                  <a:lnTo>
                    <a:pt x="15385" y="40483"/>
                  </a:lnTo>
                  <a:lnTo>
                    <a:pt x="15393" y="40076"/>
                  </a:lnTo>
                  <a:lnTo>
                    <a:pt x="15397" y="39668"/>
                  </a:lnTo>
                  <a:lnTo>
                    <a:pt x="15393" y="39275"/>
                  </a:lnTo>
                  <a:lnTo>
                    <a:pt x="15385" y="38867"/>
                  </a:lnTo>
                  <a:lnTo>
                    <a:pt x="15373" y="38459"/>
                  </a:lnTo>
                  <a:lnTo>
                    <a:pt x="15352" y="38066"/>
                  </a:lnTo>
                  <a:lnTo>
                    <a:pt x="15324" y="37673"/>
                  </a:lnTo>
                  <a:lnTo>
                    <a:pt x="15291" y="37265"/>
                  </a:lnTo>
                  <a:lnTo>
                    <a:pt x="15254" y="36886"/>
                  </a:lnTo>
                  <a:lnTo>
                    <a:pt x="15209" y="36493"/>
                  </a:lnTo>
                  <a:lnTo>
                    <a:pt x="15156" y="36100"/>
                  </a:lnTo>
                  <a:lnTo>
                    <a:pt x="15094" y="35722"/>
                  </a:lnTo>
                  <a:lnTo>
                    <a:pt x="15029" y="35357"/>
                  </a:lnTo>
                  <a:lnTo>
                    <a:pt x="14955" y="34979"/>
                  </a:lnTo>
                  <a:lnTo>
                    <a:pt x="14873" y="34615"/>
                  </a:lnTo>
                  <a:lnTo>
                    <a:pt x="14783" y="34251"/>
                  </a:lnTo>
                  <a:lnTo>
                    <a:pt x="14685" y="33901"/>
                  </a:lnTo>
                  <a:lnTo>
                    <a:pt x="14578" y="33552"/>
                  </a:lnTo>
                  <a:lnTo>
                    <a:pt x="14463" y="33217"/>
                  </a:lnTo>
                  <a:lnTo>
                    <a:pt x="14369" y="33057"/>
                  </a:lnTo>
                  <a:lnTo>
                    <a:pt x="14275" y="32911"/>
                  </a:lnTo>
                  <a:lnTo>
                    <a:pt x="14177" y="32765"/>
                  </a:lnTo>
                  <a:lnTo>
                    <a:pt x="14074" y="32634"/>
                  </a:lnTo>
                  <a:lnTo>
                    <a:pt x="13972" y="32518"/>
                  </a:lnTo>
                  <a:lnTo>
                    <a:pt x="13869" y="32416"/>
                  </a:lnTo>
                  <a:lnTo>
                    <a:pt x="13763" y="32314"/>
                  </a:lnTo>
                  <a:lnTo>
                    <a:pt x="13656" y="32241"/>
                  </a:lnTo>
                  <a:lnTo>
                    <a:pt x="13550" y="32168"/>
                  </a:lnTo>
                  <a:lnTo>
                    <a:pt x="13439" y="32110"/>
                  </a:lnTo>
                  <a:lnTo>
                    <a:pt x="13333" y="32066"/>
                  </a:lnTo>
                  <a:lnTo>
                    <a:pt x="13222" y="32037"/>
                  </a:lnTo>
                  <a:lnTo>
                    <a:pt x="13115" y="32023"/>
                  </a:lnTo>
                  <a:lnTo>
                    <a:pt x="13005" y="32023"/>
                  </a:lnTo>
                  <a:lnTo>
                    <a:pt x="12898" y="32037"/>
                  </a:lnTo>
                  <a:lnTo>
                    <a:pt x="12788" y="32066"/>
                  </a:lnTo>
                  <a:lnTo>
                    <a:pt x="12681" y="32110"/>
                  </a:lnTo>
                  <a:lnTo>
                    <a:pt x="12575" y="32168"/>
                  </a:lnTo>
                  <a:lnTo>
                    <a:pt x="12468" y="32241"/>
                  </a:lnTo>
                  <a:lnTo>
                    <a:pt x="12366" y="32329"/>
                  </a:lnTo>
                  <a:lnTo>
                    <a:pt x="12263" y="32445"/>
                  </a:lnTo>
                  <a:lnTo>
                    <a:pt x="12165" y="32576"/>
                  </a:lnTo>
                  <a:lnTo>
                    <a:pt x="12067" y="32722"/>
                  </a:lnTo>
                  <a:lnTo>
                    <a:pt x="11968" y="32882"/>
                  </a:lnTo>
                  <a:lnTo>
                    <a:pt x="11874" y="33057"/>
                  </a:lnTo>
                  <a:lnTo>
                    <a:pt x="11784" y="33261"/>
                  </a:lnTo>
                  <a:lnTo>
                    <a:pt x="11698" y="33479"/>
                  </a:lnTo>
                  <a:lnTo>
                    <a:pt x="11612" y="33712"/>
                  </a:lnTo>
                  <a:lnTo>
                    <a:pt x="11530" y="33974"/>
                  </a:lnTo>
                  <a:lnTo>
                    <a:pt x="11452" y="34251"/>
                  </a:lnTo>
                  <a:lnTo>
                    <a:pt x="11378" y="34557"/>
                  </a:lnTo>
                  <a:lnTo>
                    <a:pt x="11304" y="34877"/>
                  </a:lnTo>
                  <a:lnTo>
                    <a:pt x="11263" y="35066"/>
                  </a:lnTo>
                  <a:lnTo>
                    <a:pt x="11223" y="35256"/>
                  </a:lnTo>
                  <a:lnTo>
                    <a:pt x="11173" y="35430"/>
                  </a:lnTo>
                  <a:lnTo>
                    <a:pt x="11128" y="35590"/>
                  </a:lnTo>
                  <a:lnTo>
                    <a:pt x="11079" y="35751"/>
                  </a:lnTo>
                  <a:lnTo>
                    <a:pt x="11026" y="35911"/>
                  </a:lnTo>
                  <a:lnTo>
                    <a:pt x="10977" y="36056"/>
                  </a:lnTo>
                  <a:lnTo>
                    <a:pt x="10923" y="36188"/>
                  </a:lnTo>
                  <a:lnTo>
                    <a:pt x="10866" y="36319"/>
                  </a:lnTo>
                  <a:lnTo>
                    <a:pt x="10813" y="36421"/>
                  </a:lnTo>
                  <a:lnTo>
                    <a:pt x="10755" y="36537"/>
                  </a:lnTo>
                  <a:lnTo>
                    <a:pt x="10698" y="36624"/>
                  </a:lnTo>
                  <a:lnTo>
                    <a:pt x="10637" y="36712"/>
                  </a:lnTo>
                  <a:lnTo>
                    <a:pt x="10579" y="36799"/>
                  </a:lnTo>
                  <a:lnTo>
                    <a:pt x="10518" y="36857"/>
                  </a:lnTo>
                  <a:lnTo>
                    <a:pt x="10456" y="36916"/>
                  </a:lnTo>
                  <a:lnTo>
                    <a:pt x="10395" y="36959"/>
                  </a:lnTo>
                  <a:lnTo>
                    <a:pt x="10333" y="37003"/>
                  </a:lnTo>
                  <a:lnTo>
                    <a:pt x="10272" y="37018"/>
                  </a:lnTo>
                  <a:lnTo>
                    <a:pt x="10211" y="37032"/>
                  </a:lnTo>
                  <a:lnTo>
                    <a:pt x="10088" y="37032"/>
                  </a:lnTo>
                  <a:lnTo>
                    <a:pt x="10026" y="37003"/>
                  </a:lnTo>
                  <a:lnTo>
                    <a:pt x="9965" y="36974"/>
                  </a:lnTo>
                  <a:lnTo>
                    <a:pt x="9903" y="36930"/>
                  </a:lnTo>
                  <a:lnTo>
                    <a:pt x="9842" y="36872"/>
                  </a:lnTo>
                  <a:lnTo>
                    <a:pt x="9780" y="36799"/>
                  </a:lnTo>
                  <a:lnTo>
                    <a:pt x="9719" y="36712"/>
                  </a:lnTo>
                  <a:lnTo>
                    <a:pt x="9662" y="36610"/>
                  </a:lnTo>
                  <a:lnTo>
                    <a:pt x="9604" y="36508"/>
                  </a:lnTo>
                  <a:lnTo>
                    <a:pt x="9547" y="36377"/>
                  </a:lnTo>
                  <a:lnTo>
                    <a:pt x="9489" y="36246"/>
                  </a:lnTo>
                  <a:lnTo>
                    <a:pt x="9272" y="35678"/>
                  </a:lnTo>
                  <a:lnTo>
                    <a:pt x="9047" y="35052"/>
                  </a:lnTo>
                  <a:lnTo>
                    <a:pt x="8818" y="34367"/>
                  </a:lnTo>
                  <a:lnTo>
                    <a:pt x="8584" y="33625"/>
                  </a:lnTo>
                  <a:lnTo>
                    <a:pt x="8346" y="32853"/>
                  </a:lnTo>
                  <a:lnTo>
                    <a:pt x="8105" y="32023"/>
                  </a:lnTo>
                  <a:lnTo>
                    <a:pt x="7863" y="31134"/>
                  </a:lnTo>
                  <a:lnTo>
                    <a:pt x="7617" y="30217"/>
                  </a:lnTo>
                  <a:lnTo>
                    <a:pt x="7375" y="29256"/>
                  </a:lnTo>
                  <a:lnTo>
                    <a:pt x="7130" y="28251"/>
                  </a:lnTo>
                  <a:lnTo>
                    <a:pt x="6888" y="27217"/>
                  </a:lnTo>
                  <a:lnTo>
                    <a:pt x="6646" y="26140"/>
                  </a:lnTo>
                  <a:lnTo>
                    <a:pt x="6404" y="25033"/>
                  </a:lnTo>
                  <a:lnTo>
                    <a:pt x="6171" y="23882"/>
                  </a:lnTo>
                  <a:lnTo>
                    <a:pt x="5941" y="22717"/>
                  </a:lnTo>
                  <a:lnTo>
                    <a:pt x="5720" y="21509"/>
                  </a:lnTo>
                  <a:lnTo>
                    <a:pt x="5499" y="20286"/>
                  </a:lnTo>
                  <a:lnTo>
                    <a:pt x="5396" y="19659"/>
                  </a:lnTo>
                  <a:lnTo>
                    <a:pt x="5290" y="19033"/>
                  </a:lnTo>
                  <a:lnTo>
                    <a:pt x="5187" y="18393"/>
                  </a:lnTo>
                  <a:lnTo>
                    <a:pt x="5089" y="17752"/>
                  </a:lnTo>
                  <a:lnTo>
                    <a:pt x="4991" y="17111"/>
                  </a:lnTo>
                  <a:lnTo>
                    <a:pt x="4897" y="16456"/>
                  </a:lnTo>
                  <a:lnTo>
                    <a:pt x="4802" y="15800"/>
                  </a:lnTo>
                  <a:lnTo>
                    <a:pt x="4712" y="15145"/>
                  </a:lnTo>
                  <a:lnTo>
                    <a:pt x="4626" y="14475"/>
                  </a:lnTo>
                  <a:lnTo>
                    <a:pt x="4540" y="13805"/>
                  </a:lnTo>
                  <a:lnTo>
                    <a:pt x="4458" y="13136"/>
                  </a:lnTo>
                  <a:lnTo>
                    <a:pt x="4380" y="12466"/>
                  </a:lnTo>
                  <a:lnTo>
                    <a:pt x="4303" y="11781"/>
                  </a:lnTo>
                  <a:lnTo>
                    <a:pt x="4233" y="11111"/>
                  </a:lnTo>
                  <a:lnTo>
                    <a:pt x="4163" y="10427"/>
                  </a:lnTo>
                  <a:lnTo>
                    <a:pt x="4098" y="9743"/>
                  </a:lnTo>
                  <a:lnTo>
                    <a:pt x="4036" y="9044"/>
                  </a:lnTo>
                  <a:lnTo>
                    <a:pt x="3979" y="8359"/>
                  </a:lnTo>
                  <a:lnTo>
                    <a:pt x="3921" y="7660"/>
                  </a:lnTo>
                  <a:lnTo>
                    <a:pt x="3872" y="6976"/>
                  </a:lnTo>
                  <a:lnTo>
                    <a:pt x="3827" y="6277"/>
                  </a:lnTo>
                  <a:lnTo>
                    <a:pt x="3782" y="5578"/>
                  </a:lnTo>
                  <a:lnTo>
                    <a:pt x="3745" y="4879"/>
                  </a:lnTo>
                  <a:lnTo>
                    <a:pt x="3713" y="4180"/>
                  </a:lnTo>
                  <a:lnTo>
                    <a:pt x="3680" y="3481"/>
                  </a:lnTo>
                  <a:lnTo>
                    <a:pt x="3655" y="2782"/>
                  </a:lnTo>
                  <a:lnTo>
                    <a:pt x="3635" y="2083"/>
                  </a:lnTo>
                  <a:lnTo>
                    <a:pt x="3622" y="1398"/>
                  </a:lnTo>
                  <a:lnTo>
                    <a:pt x="3610" y="699"/>
                  </a:lnTo>
                  <a:lnTo>
                    <a:pt x="3606"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3879625" y="-18381850"/>
              <a:ext cx="1185200" cy="6281450"/>
            </a:xfrm>
            <a:custGeom>
              <a:avLst/>
              <a:gdLst/>
              <a:ahLst/>
              <a:cxnLst/>
              <a:rect l="l" t="t" r="r" b="b"/>
              <a:pathLst>
                <a:path w="47408" h="251258" extrusionOk="0">
                  <a:moveTo>
                    <a:pt x="7638" y="1"/>
                  </a:moveTo>
                  <a:lnTo>
                    <a:pt x="7437" y="16"/>
                  </a:lnTo>
                  <a:lnTo>
                    <a:pt x="7244" y="45"/>
                  </a:lnTo>
                  <a:lnTo>
                    <a:pt x="7056" y="88"/>
                  </a:lnTo>
                  <a:lnTo>
                    <a:pt x="6867" y="132"/>
                  </a:lnTo>
                  <a:lnTo>
                    <a:pt x="6683" y="190"/>
                  </a:lnTo>
                  <a:lnTo>
                    <a:pt x="6503" y="263"/>
                  </a:lnTo>
                  <a:lnTo>
                    <a:pt x="6326" y="336"/>
                  </a:lnTo>
                  <a:lnTo>
                    <a:pt x="6150" y="423"/>
                  </a:lnTo>
                  <a:lnTo>
                    <a:pt x="5978" y="525"/>
                  </a:lnTo>
                  <a:lnTo>
                    <a:pt x="5810" y="627"/>
                  </a:lnTo>
                  <a:lnTo>
                    <a:pt x="5646" y="744"/>
                  </a:lnTo>
                  <a:lnTo>
                    <a:pt x="5482" y="860"/>
                  </a:lnTo>
                  <a:lnTo>
                    <a:pt x="5323" y="991"/>
                  </a:lnTo>
                  <a:lnTo>
                    <a:pt x="5167" y="1137"/>
                  </a:lnTo>
                  <a:lnTo>
                    <a:pt x="5015" y="1268"/>
                  </a:lnTo>
                  <a:lnTo>
                    <a:pt x="4864" y="1428"/>
                  </a:lnTo>
                  <a:lnTo>
                    <a:pt x="4720" y="1588"/>
                  </a:lnTo>
                  <a:lnTo>
                    <a:pt x="4573" y="1748"/>
                  </a:lnTo>
                  <a:lnTo>
                    <a:pt x="4434" y="1923"/>
                  </a:lnTo>
                  <a:lnTo>
                    <a:pt x="4294" y="2112"/>
                  </a:lnTo>
                  <a:lnTo>
                    <a:pt x="4159" y="2302"/>
                  </a:lnTo>
                  <a:lnTo>
                    <a:pt x="4028" y="2491"/>
                  </a:lnTo>
                  <a:lnTo>
                    <a:pt x="3897" y="2680"/>
                  </a:lnTo>
                  <a:lnTo>
                    <a:pt x="3770" y="2884"/>
                  </a:lnTo>
                  <a:lnTo>
                    <a:pt x="3643" y="3103"/>
                  </a:lnTo>
                  <a:lnTo>
                    <a:pt x="3524" y="3321"/>
                  </a:lnTo>
                  <a:lnTo>
                    <a:pt x="3401" y="3540"/>
                  </a:lnTo>
                  <a:lnTo>
                    <a:pt x="3172" y="3991"/>
                  </a:lnTo>
                  <a:lnTo>
                    <a:pt x="2950" y="4457"/>
                  </a:lnTo>
                  <a:lnTo>
                    <a:pt x="2741" y="4952"/>
                  </a:lnTo>
                  <a:lnTo>
                    <a:pt x="2541" y="5447"/>
                  </a:lnTo>
                  <a:lnTo>
                    <a:pt x="2348" y="5957"/>
                  </a:lnTo>
                  <a:lnTo>
                    <a:pt x="2168" y="6481"/>
                  </a:lnTo>
                  <a:lnTo>
                    <a:pt x="1996" y="7020"/>
                  </a:lnTo>
                  <a:lnTo>
                    <a:pt x="1832" y="7544"/>
                  </a:lnTo>
                  <a:lnTo>
                    <a:pt x="1676" y="8098"/>
                  </a:lnTo>
                  <a:lnTo>
                    <a:pt x="1533" y="8636"/>
                  </a:lnTo>
                  <a:lnTo>
                    <a:pt x="1394" y="9190"/>
                  </a:lnTo>
                  <a:lnTo>
                    <a:pt x="1267" y="9729"/>
                  </a:lnTo>
                  <a:lnTo>
                    <a:pt x="1144" y="10282"/>
                  </a:lnTo>
                  <a:lnTo>
                    <a:pt x="1029" y="10821"/>
                  </a:lnTo>
                  <a:lnTo>
                    <a:pt x="922" y="11359"/>
                  </a:lnTo>
                  <a:lnTo>
                    <a:pt x="812" y="11942"/>
                  </a:lnTo>
                  <a:lnTo>
                    <a:pt x="709" y="12510"/>
                  </a:lnTo>
                  <a:lnTo>
                    <a:pt x="660" y="12830"/>
                  </a:lnTo>
                  <a:lnTo>
                    <a:pt x="611" y="13151"/>
                  </a:lnTo>
                  <a:lnTo>
                    <a:pt x="517" y="13791"/>
                  </a:lnTo>
                  <a:lnTo>
                    <a:pt x="431" y="14461"/>
                  </a:lnTo>
                  <a:lnTo>
                    <a:pt x="353" y="15131"/>
                  </a:lnTo>
                  <a:lnTo>
                    <a:pt x="255" y="15903"/>
                  </a:lnTo>
                  <a:lnTo>
                    <a:pt x="164" y="16675"/>
                  </a:lnTo>
                  <a:lnTo>
                    <a:pt x="82" y="17461"/>
                  </a:lnTo>
                  <a:lnTo>
                    <a:pt x="1" y="18262"/>
                  </a:lnTo>
                  <a:lnTo>
                    <a:pt x="21" y="18145"/>
                  </a:lnTo>
                  <a:lnTo>
                    <a:pt x="25" y="18844"/>
                  </a:lnTo>
                  <a:lnTo>
                    <a:pt x="37" y="19543"/>
                  </a:lnTo>
                  <a:lnTo>
                    <a:pt x="50" y="20228"/>
                  </a:lnTo>
                  <a:lnTo>
                    <a:pt x="70" y="20927"/>
                  </a:lnTo>
                  <a:lnTo>
                    <a:pt x="95" y="21626"/>
                  </a:lnTo>
                  <a:lnTo>
                    <a:pt x="128" y="22325"/>
                  </a:lnTo>
                  <a:lnTo>
                    <a:pt x="160" y="23024"/>
                  </a:lnTo>
                  <a:lnTo>
                    <a:pt x="197" y="23723"/>
                  </a:lnTo>
                  <a:lnTo>
                    <a:pt x="242" y="24422"/>
                  </a:lnTo>
                  <a:lnTo>
                    <a:pt x="287" y="25121"/>
                  </a:lnTo>
                  <a:lnTo>
                    <a:pt x="336" y="25805"/>
                  </a:lnTo>
                  <a:lnTo>
                    <a:pt x="394" y="26504"/>
                  </a:lnTo>
                  <a:lnTo>
                    <a:pt x="451" y="27189"/>
                  </a:lnTo>
                  <a:lnTo>
                    <a:pt x="513" y="27888"/>
                  </a:lnTo>
                  <a:lnTo>
                    <a:pt x="578" y="28572"/>
                  </a:lnTo>
                  <a:lnTo>
                    <a:pt x="648" y="29256"/>
                  </a:lnTo>
                  <a:lnTo>
                    <a:pt x="718" y="29926"/>
                  </a:lnTo>
                  <a:lnTo>
                    <a:pt x="795" y="30611"/>
                  </a:lnTo>
                  <a:lnTo>
                    <a:pt x="873" y="31281"/>
                  </a:lnTo>
                  <a:lnTo>
                    <a:pt x="955" y="31950"/>
                  </a:lnTo>
                  <a:lnTo>
                    <a:pt x="1041" y="32620"/>
                  </a:lnTo>
                  <a:lnTo>
                    <a:pt x="1127" y="33290"/>
                  </a:lnTo>
                  <a:lnTo>
                    <a:pt x="1217" y="33945"/>
                  </a:lnTo>
                  <a:lnTo>
                    <a:pt x="1312" y="34601"/>
                  </a:lnTo>
                  <a:lnTo>
                    <a:pt x="1406" y="35256"/>
                  </a:lnTo>
                  <a:lnTo>
                    <a:pt x="1504" y="35897"/>
                  </a:lnTo>
                  <a:lnTo>
                    <a:pt x="1602" y="36538"/>
                  </a:lnTo>
                  <a:lnTo>
                    <a:pt x="1705" y="37178"/>
                  </a:lnTo>
                  <a:lnTo>
                    <a:pt x="1811" y="37804"/>
                  </a:lnTo>
                  <a:lnTo>
                    <a:pt x="1914" y="38431"/>
                  </a:lnTo>
                  <a:lnTo>
                    <a:pt x="2135" y="39654"/>
                  </a:lnTo>
                  <a:lnTo>
                    <a:pt x="2356" y="40862"/>
                  </a:lnTo>
                  <a:lnTo>
                    <a:pt x="2586" y="42027"/>
                  </a:lnTo>
                  <a:lnTo>
                    <a:pt x="2819" y="43178"/>
                  </a:lnTo>
                  <a:lnTo>
                    <a:pt x="3061" y="44285"/>
                  </a:lnTo>
                  <a:lnTo>
                    <a:pt x="3299" y="45362"/>
                  </a:lnTo>
                  <a:lnTo>
                    <a:pt x="3545" y="46396"/>
                  </a:lnTo>
                  <a:lnTo>
                    <a:pt x="3790" y="47401"/>
                  </a:lnTo>
                  <a:lnTo>
                    <a:pt x="4032" y="48362"/>
                  </a:lnTo>
                  <a:lnTo>
                    <a:pt x="4278" y="49279"/>
                  </a:lnTo>
                  <a:lnTo>
                    <a:pt x="4520" y="50168"/>
                  </a:lnTo>
                  <a:lnTo>
                    <a:pt x="4761" y="50998"/>
                  </a:lnTo>
                  <a:lnTo>
                    <a:pt x="4999" y="51770"/>
                  </a:lnTo>
                  <a:lnTo>
                    <a:pt x="5233" y="52512"/>
                  </a:lnTo>
                  <a:lnTo>
                    <a:pt x="5462" y="53197"/>
                  </a:lnTo>
                  <a:lnTo>
                    <a:pt x="5687" y="53823"/>
                  </a:lnTo>
                  <a:lnTo>
                    <a:pt x="5904" y="54391"/>
                  </a:lnTo>
                  <a:lnTo>
                    <a:pt x="5962" y="54522"/>
                  </a:lnTo>
                  <a:lnTo>
                    <a:pt x="6019" y="54653"/>
                  </a:lnTo>
                  <a:lnTo>
                    <a:pt x="6077" y="54755"/>
                  </a:lnTo>
                  <a:lnTo>
                    <a:pt x="6134" y="54857"/>
                  </a:lnTo>
                  <a:lnTo>
                    <a:pt x="6195" y="54944"/>
                  </a:lnTo>
                  <a:lnTo>
                    <a:pt x="6257" y="55017"/>
                  </a:lnTo>
                  <a:lnTo>
                    <a:pt x="6318" y="55075"/>
                  </a:lnTo>
                  <a:lnTo>
                    <a:pt x="6380" y="55119"/>
                  </a:lnTo>
                  <a:lnTo>
                    <a:pt x="6441" y="55148"/>
                  </a:lnTo>
                  <a:lnTo>
                    <a:pt x="6503" y="55177"/>
                  </a:lnTo>
                  <a:lnTo>
                    <a:pt x="6626" y="55177"/>
                  </a:lnTo>
                  <a:lnTo>
                    <a:pt x="6687" y="55163"/>
                  </a:lnTo>
                  <a:lnTo>
                    <a:pt x="6748" y="55148"/>
                  </a:lnTo>
                  <a:lnTo>
                    <a:pt x="6810" y="55104"/>
                  </a:lnTo>
                  <a:lnTo>
                    <a:pt x="6871" y="55061"/>
                  </a:lnTo>
                  <a:lnTo>
                    <a:pt x="6933" y="55002"/>
                  </a:lnTo>
                  <a:lnTo>
                    <a:pt x="6994" y="54944"/>
                  </a:lnTo>
                  <a:lnTo>
                    <a:pt x="7052" y="54857"/>
                  </a:lnTo>
                  <a:lnTo>
                    <a:pt x="7113" y="54769"/>
                  </a:lnTo>
                  <a:lnTo>
                    <a:pt x="7170" y="54682"/>
                  </a:lnTo>
                  <a:lnTo>
                    <a:pt x="7228" y="54566"/>
                  </a:lnTo>
                  <a:lnTo>
                    <a:pt x="7281" y="54449"/>
                  </a:lnTo>
                  <a:lnTo>
                    <a:pt x="7338" y="54333"/>
                  </a:lnTo>
                  <a:lnTo>
                    <a:pt x="7392" y="54201"/>
                  </a:lnTo>
                  <a:lnTo>
                    <a:pt x="7441" y="54056"/>
                  </a:lnTo>
                  <a:lnTo>
                    <a:pt x="7494" y="53896"/>
                  </a:lnTo>
                  <a:lnTo>
                    <a:pt x="7543" y="53735"/>
                  </a:lnTo>
                  <a:lnTo>
                    <a:pt x="7588" y="53575"/>
                  </a:lnTo>
                  <a:lnTo>
                    <a:pt x="7638" y="53401"/>
                  </a:lnTo>
                  <a:lnTo>
                    <a:pt x="7678" y="53211"/>
                  </a:lnTo>
                  <a:lnTo>
                    <a:pt x="7719" y="53022"/>
                  </a:lnTo>
                  <a:lnTo>
                    <a:pt x="7793" y="52702"/>
                  </a:lnTo>
                  <a:lnTo>
                    <a:pt x="7867" y="52396"/>
                  </a:lnTo>
                  <a:lnTo>
                    <a:pt x="7945" y="52119"/>
                  </a:lnTo>
                  <a:lnTo>
                    <a:pt x="8027" y="51857"/>
                  </a:lnTo>
                  <a:lnTo>
                    <a:pt x="8113" y="51624"/>
                  </a:lnTo>
                  <a:lnTo>
                    <a:pt x="8199" y="51406"/>
                  </a:lnTo>
                  <a:lnTo>
                    <a:pt x="8289" y="51202"/>
                  </a:lnTo>
                  <a:lnTo>
                    <a:pt x="8383" y="51027"/>
                  </a:lnTo>
                  <a:lnTo>
                    <a:pt x="8482" y="50867"/>
                  </a:lnTo>
                  <a:lnTo>
                    <a:pt x="8580" y="50721"/>
                  </a:lnTo>
                  <a:lnTo>
                    <a:pt x="8678" y="50590"/>
                  </a:lnTo>
                  <a:lnTo>
                    <a:pt x="8781" y="50474"/>
                  </a:lnTo>
                  <a:lnTo>
                    <a:pt x="8883" y="50386"/>
                  </a:lnTo>
                  <a:lnTo>
                    <a:pt x="8990" y="50313"/>
                  </a:lnTo>
                  <a:lnTo>
                    <a:pt x="9096" y="50255"/>
                  </a:lnTo>
                  <a:lnTo>
                    <a:pt x="9203" y="50211"/>
                  </a:lnTo>
                  <a:lnTo>
                    <a:pt x="9313" y="50182"/>
                  </a:lnTo>
                  <a:lnTo>
                    <a:pt x="9420" y="50168"/>
                  </a:lnTo>
                  <a:lnTo>
                    <a:pt x="9530" y="50168"/>
                  </a:lnTo>
                  <a:lnTo>
                    <a:pt x="9637" y="50182"/>
                  </a:lnTo>
                  <a:lnTo>
                    <a:pt x="9748" y="50211"/>
                  </a:lnTo>
                  <a:lnTo>
                    <a:pt x="9854" y="50255"/>
                  </a:lnTo>
                  <a:lnTo>
                    <a:pt x="9965" y="50313"/>
                  </a:lnTo>
                  <a:lnTo>
                    <a:pt x="10071" y="50386"/>
                  </a:lnTo>
                  <a:lnTo>
                    <a:pt x="10178" y="50459"/>
                  </a:lnTo>
                  <a:lnTo>
                    <a:pt x="10284" y="50561"/>
                  </a:lnTo>
                  <a:lnTo>
                    <a:pt x="10387" y="50663"/>
                  </a:lnTo>
                  <a:lnTo>
                    <a:pt x="10489" y="50779"/>
                  </a:lnTo>
                  <a:lnTo>
                    <a:pt x="10592" y="50910"/>
                  </a:lnTo>
                  <a:lnTo>
                    <a:pt x="10690" y="51056"/>
                  </a:lnTo>
                  <a:lnTo>
                    <a:pt x="10784" y="51202"/>
                  </a:lnTo>
                  <a:lnTo>
                    <a:pt x="10878" y="51362"/>
                  </a:lnTo>
                  <a:lnTo>
                    <a:pt x="10993" y="51697"/>
                  </a:lnTo>
                  <a:lnTo>
                    <a:pt x="11100" y="52046"/>
                  </a:lnTo>
                  <a:lnTo>
                    <a:pt x="11198" y="52396"/>
                  </a:lnTo>
                  <a:lnTo>
                    <a:pt x="11288" y="52760"/>
                  </a:lnTo>
                  <a:lnTo>
                    <a:pt x="11370" y="53124"/>
                  </a:lnTo>
                  <a:lnTo>
                    <a:pt x="11444" y="53502"/>
                  </a:lnTo>
                  <a:lnTo>
                    <a:pt x="11509" y="53867"/>
                  </a:lnTo>
                  <a:lnTo>
                    <a:pt x="11571" y="54245"/>
                  </a:lnTo>
                  <a:lnTo>
                    <a:pt x="11624" y="54638"/>
                  </a:lnTo>
                  <a:lnTo>
                    <a:pt x="11669" y="55031"/>
                  </a:lnTo>
                  <a:lnTo>
                    <a:pt x="11706" y="55410"/>
                  </a:lnTo>
                  <a:lnTo>
                    <a:pt x="11739" y="55818"/>
                  </a:lnTo>
                  <a:lnTo>
                    <a:pt x="11767" y="56211"/>
                  </a:lnTo>
                  <a:lnTo>
                    <a:pt x="11788" y="56604"/>
                  </a:lnTo>
                  <a:lnTo>
                    <a:pt x="11800" y="57012"/>
                  </a:lnTo>
                  <a:lnTo>
                    <a:pt x="11808" y="57420"/>
                  </a:lnTo>
                  <a:lnTo>
                    <a:pt x="11812" y="57813"/>
                  </a:lnTo>
                  <a:lnTo>
                    <a:pt x="11808" y="58221"/>
                  </a:lnTo>
                  <a:lnTo>
                    <a:pt x="11800" y="58628"/>
                  </a:lnTo>
                  <a:lnTo>
                    <a:pt x="11788" y="59036"/>
                  </a:lnTo>
                  <a:lnTo>
                    <a:pt x="11771" y="59444"/>
                  </a:lnTo>
                  <a:lnTo>
                    <a:pt x="11747" y="59837"/>
                  </a:lnTo>
                  <a:lnTo>
                    <a:pt x="11722" y="60245"/>
                  </a:lnTo>
                  <a:lnTo>
                    <a:pt x="11690" y="60653"/>
                  </a:lnTo>
                  <a:lnTo>
                    <a:pt x="11657" y="61046"/>
                  </a:lnTo>
                  <a:lnTo>
                    <a:pt x="11616" y="61439"/>
                  </a:lnTo>
                  <a:lnTo>
                    <a:pt x="11571" y="61832"/>
                  </a:lnTo>
                  <a:lnTo>
                    <a:pt x="11526" y="62225"/>
                  </a:lnTo>
                  <a:lnTo>
                    <a:pt x="11476" y="62618"/>
                  </a:lnTo>
                  <a:lnTo>
                    <a:pt x="11423" y="62997"/>
                  </a:lnTo>
                  <a:lnTo>
                    <a:pt x="11366" y="63390"/>
                  </a:lnTo>
                  <a:lnTo>
                    <a:pt x="11304" y="63754"/>
                  </a:lnTo>
                  <a:lnTo>
                    <a:pt x="11243" y="64133"/>
                  </a:lnTo>
                  <a:lnTo>
                    <a:pt x="11182" y="64497"/>
                  </a:lnTo>
                  <a:lnTo>
                    <a:pt x="11112" y="64861"/>
                  </a:lnTo>
                  <a:lnTo>
                    <a:pt x="11042" y="65210"/>
                  </a:lnTo>
                  <a:lnTo>
                    <a:pt x="10973" y="65560"/>
                  </a:lnTo>
                  <a:lnTo>
                    <a:pt x="10899" y="65895"/>
                  </a:lnTo>
                  <a:lnTo>
                    <a:pt x="10825" y="66230"/>
                  </a:lnTo>
                  <a:lnTo>
                    <a:pt x="10751" y="66550"/>
                  </a:lnTo>
                  <a:lnTo>
                    <a:pt x="10596" y="67191"/>
                  </a:lnTo>
                  <a:lnTo>
                    <a:pt x="10436" y="67773"/>
                  </a:lnTo>
                  <a:lnTo>
                    <a:pt x="10276" y="68327"/>
                  </a:lnTo>
                  <a:lnTo>
                    <a:pt x="10116" y="68851"/>
                  </a:lnTo>
                  <a:lnTo>
                    <a:pt x="9956" y="69317"/>
                  </a:lnTo>
                  <a:lnTo>
                    <a:pt x="9801" y="69739"/>
                  </a:lnTo>
                  <a:lnTo>
                    <a:pt x="9645" y="70103"/>
                  </a:lnTo>
                  <a:lnTo>
                    <a:pt x="9571" y="70278"/>
                  </a:lnTo>
                  <a:lnTo>
                    <a:pt x="9498" y="70424"/>
                  </a:lnTo>
                  <a:lnTo>
                    <a:pt x="9424" y="70569"/>
                  </a:lnTo>
                  <a:lnTo>
                    <a:pt x="9354" y="70686"/>
                  </a:lnTo>
                  <a:lnTo>
                    <a:pt x="9289" y="70802"/>
                  </a:lnTo>
                  <a:lnTo>
                    <a:pt x="9223" y="70890"/>
                  </a:lnTo>
                  <a:lnTo>
                    <a:pt x="9158" y="70977"/>
                  </a:lnTo>
                  <a:lnTo>
                    <a:pt x="9100" y="71035"/>
                  </a:lnTo>
                  <a:lnTo>
                    <a:pt x="9039" y="71079"/>
                  </a:lnTo>
                  <a:lnTo>
                    <a:pt x="8985" y="71108"/>
                  </a:lnTo>
                  <a:lnTo>
                    <a:pt x="8899" y="71763"/>
                  </a:lnTo>
                  <a:lnTo>
                    <a:pt x="8813" y="72419"/>
                  </a:lnTo>
                  <a:lnTo>
                    <a:pt x="8723" y="73045"/>
                  </a:lnTo>
                  <a:lnTo>
                    <a:pt x="8633" y="73657"/>
                  </a:lnTo>
                  <a:lnTo>
                    <a:pt x="8539" y="74254"/>
                  </a:lnTo>
                  <a:lnTo>
                    <a:pt x="8445" y="74836"/>
                  </a:lnTo>
                  <a:lnTo>
                    <a:pt x="8350" y="75404"/>
                  </a:lnTo>
                  <a:lnTo>
                    <a:pt x="8252" y="75972"/>
                  </a:lnTo>
                  <a:lnTo>
                    <a:pt x="8154" y="76511"/>
                  </a:lnTo>
                  <a:lnTo>
                    <a:pt x="8051" y="77035"/>
                  </a:lnTo>
                  <a:lnTo>
                    <a:pt x="7949" y="77545"/>
                  </a:lnTo>
                  <a:lnTo>
                    <a:pt x="7846" y="78040"/>
                  </a:lnTo>
                  <a:lnTo>
                    <a:pt x="7740" y="78520"/>
                  </a:lnTo>
                  <a:lnTo>
                    <a:pt x="7633" y="79001"/>
                  </a:lnTo>
                  <a:lnTo>
                    <a:pt x="7527" y="79452"/>
                  </a:lnTo>
                  <a:lnTo>
                    <a:pt x="7420" y="79889"/>
                  </a:lnTo>
                  <a:lnTo>
                    <a:pt x="7310" y="80326"/>
                  </a:lnTo>
                  <a:lnTo>
                    <a:pt x="7199" y="80748"/>
                  </a:lnTo>
                  <a:lnTo>
                    <a:pt x="7089" y="81156"/>
                  </a:lnTo>
                  <a:lnTo>
                    <a:pt x="6974" y="81549"/>
                  </a:lnTo>
                  <a:lnTo>
                    <a:pt x="6859" y="81928"/>
                  </a:lnTo>
                  <a:lnTo>
                    <a:pt x="6744" y="82292"/>
                  </a:lnTo>
                  <a:lnTo>
                    <a:pt x="6630" y="82641"/>
                  </a:lnTo>
                  <a:lnTo>
                    <a:pt x="6515" y="82991"/>
                  </a:lnTo>
                  <a:lnTo>
                    <a:pt x="6396" y="83326"/>
                  </a:lnTo>
                  <a:lnTo>
                    <a:pt x="6277" y="83646"/>
                  </a:lnTo>
                  <a:lnTo>
                    <a:pt x="6163" y="83967"/>
                  </a:lnTo>
                  <a:lnTo>
                    <a:pt x="6044" y="84258"/>
                  </a:lnTo>
                  <a:lnTo>
                    <a:pt x="5921" y="84549"/>
                  </a:lnTo>
                  <a:lnTo>
                    <a:pt x="5802" y="84826"/>
                  </a:lnTo>
                  <a:lnTo>
                    <a:pt x="5683" y="85102"/>
                  </a:lnTo>
                  <a:lnTo>
                    <a:pt x="5560" y="85350"/>
                  </a:lnTo>
                  <a:lnTo>
                    <a:pt x="5376" y="86442"/>
                  </a:lnTo>
                  <a:lnTo>
                    <a:pt x="5200" y="87520"/>
                  </a:lnTo>
                  <a:lnTo>
                    <a:pt x="5036" y="88597"/>
                  </a:lnTo>
                  <a:lnTo>
                    <a:pt x="4880" y="89675"/>
                  </a:lnTo>
                  <a:lnTo>
                    <a:pt x="4733" y="90753"/>
                  </a:lnTo>
                  <a:lnTo>
                    <a:pt x="4593" y="91830"/>
                  </a:lnTo>
                  <a:lnTo>
                    <a:pt x="4466" y="92893"/>
                  </a:lnTo>
                  <a:lnTo>
                    <a:pt x="4343" y="93971"/>
                  </a:lnTo>
                  <a:lnTo>
                    <a:pt x="4233" y="95034"/>
                  </a:lnTo>
                  <a:lnTo>
                    <a:pt x="4130" y="96082"/>
                  </a:lnTo>
                  <a:lnTo>
                    <a:pt x="4036" y="97145"/>
                  </a:lnTo>
                  <a:lnTo>
                    <a:pt x="3946" y="98194"/>
                  </a:lnTo>
                  <a:lnTo>
                    <a:pt x="3868" y="99242"/>
                  </a:lnTo>
                  <a:lnTo>
                    <a:pt x="3794" y="100276"/>
                  </a:lnTo>
                  <a:lnTo>
                    <a:pt x="3733" y="101325"/>
                  </a:lnTo>
                  <a:lnTo>
                    <a:pt x="3676" y="102344"/>
                  </a:lnTo>
                  <a:lnTo>
                    <a:pt x="3622" y="103378"/>
                  </a:lnTo>
                  <a:lnTo>
                    <a:pt x="3581" y="104397"/>
                  </a:lnTo>
                  <a:lnTo>
                    <a:pt x="3545" y="105402"/>
                  </a:lnTo>
                  <a:lnTo>
                    <a:pt x="3512" y="106421"/>
                  </a:lnTo>
                  <a:lnTo>
                    <a:pt x="3487" y="107412"/>
                  </a:lnTo>
                  <a:lnTo>
                    <a:pt x="3471" y="108417"/>
                  </a:lnTo>
                  <a:lnTo>
                    <a:pt x="3458" y="109407"/>
                  </a:lnTo>
                  <a:lnTo>
                    <a:pt x="3450" y="110382"/>
                  </a:lnTo>
                  <a:lnTo>
                    <a:pt x="3450" y="111358"/>
                  </a:lnTo>
                  <a:lnTo>
                    <a:pt x="3450" y="112319"/>
                  </a:lnTo>
                  <a:lnTo>
                    <a:pt x="3463" y="113280"/>
                  </a:lnTo>
                  <a:lnTo>
                    <a:pt x="3475" y="114227"/>
                  </a:lnTo>
                  <a:lnTo>
                    <a:pt x="3491" y="115159"/>
                  </a:lnTo>
                  <a:lnTo>
                    <a:pt x="3516" y="116091"/>
                  </a:lnTo>
                  <a:lnTo>
                    <a:pt x="3545" y="117008"/>
                  </a:lnTo>
                  <a:lnTo>
                    <a:pt x="3573" y="117926"/>
                  </a:lnTo>
                  <a:lnTo>
                    <a:pt x="3610" y="118828"/>
                  </a:lnTo>
                  <a:lnTo>
                    <a:pt x="3647" y="119717"/>
                  </a:lnTo>
                  <a:lnTo>
                    <a:pt x="3692" y="120605"/>
                  </a:lnTo>
                  <a:lnTo>
                    <a:pt x="3737" y="121479"/>
                  </a:lnTo>
                  <a:lnTo>
                    <a:pt x="3786" y="122338"/>
                  </a:lnTo>
                  <a:lnTo>
                    <a:pt x="3835" y="123183"/>
                  </a:lnTo>
                  <a:lnTo>
                    <a:pt x="3893" y="124027"/>
                  </a:lnTo>
                  <a:lnTo>
                    <a:pt x="3946" y="124857"/>
                  </a:lnTo>
                  <a:lnTo>
                    <a:pt x="4007" y="125673"/>
                  </a:lnTo>
                  <a:lnTo>
                    <a:pt x="4069" y="126474"/>
                  </a:lnTo>
                  <a:lnTo>
                    <a:pt x="4130" y="127275"/>
                  </a:lnTo>
                  <a:lnTo>
                    <a:pt x="4196" y="128061"/>
                  </a:lnTo>
                  <a:lnTo>
                    <a:pt x="4266" y="128818"/>
                  </a:lnTo>
                  <a:lnTo>
                    <a:pt x="4331" y="129575"/>
                  </a:lnTo>
                  <a:lnTo>
                    <a:pt x="4470" y="131046"/>
                  </a:lnTo>
                  <a:lnTo>
                    <a:pt x="4614" y="132459"/>
                  </a:lnTo>
                  <a:lnTo>
                    <a:pt x="4761" y="133828"/>
                  </a:lnTo>
                  <a:lnTo>
                    <a:pt x="4905" y="135124"/>
                  </a:lnTo>
                  <a:lnTo>
                    <a:pt x="5048" y="136361"/>
                  </a:lnTo>
                  <a:lnTo>
                    <a:pt x="5187" y="137541"/>
                  </a:lnTo>
                  <a:lnTo>
                    <a:pt x="5323" y="138662"/>
                  </a:lnTo>
                  <a:lnTo>
                    <a:pt x="5577" y="140686"/>
                  </a:lnTo>
                  <a:lnTo>
                    <a:pt x="5843" y="142812"/>
                  </a:lnTo>
                  <a:lnTo>
                    <a:pt x="6081" y="144735"/>
                  </a:lnTo>
                  <a:lnTo>
                    <a:pt x="6187" y="145637"/>
                  </a:lnTo>
                  <a:lnTo>
                    <a:pt x="6290" y="146497"/>
                  </a:lnTo>
                  <a:lnTo>
                    <a:pt x="6380" y="147356"/>
                  </a:lnTo>
                  <a:lnTo>
                    <a:pt x="6470" y="148200"/>
                  </a:lnTo>
                  <a:lnTo>
                    <a:pt x="6548" y="149030"/>
                  </a:lnTo>
                  <a:lnTo>
                    <a:pt x="6621" y="149890"/>
                  </a:lnTo>
                  <a:lnTo>
                    <a:pt x="6687" y="150749"/>
                  </a:lnTo>
                  <a:lnTo>
                    <a:pt x="6748" y="151637"/>
                  </a:lnTo>
                  <a:lnTo>
                    <a:pt x="6802" y="152569"/>
                  </a:lnTo>
                  <a:lnTo>
                    <a:pt x="6851" y="153545"/>
                  </a:lnTo>
                  <a:lnTo>
                    <a:pt x="6896" y="154579"/>
                  </a:lnTo>
                  <a:lnTo>
                    <a:pt x="6933" y="155656"/>
                  </a:lnTo>
                  <a:lnTo>
                    <a:pt x="6966" y="156821"/>
                  </a:lnTo>
                  <a:lnTo>
                    <a:pt x="6994" y="158074"/>
                  </a:lnTo>
                  <a:lnTo>
                    <a:pt x="7019" y="159413"/>
                  </a:lnTo>
                  <a:lnTo>
                    <a:pt x="7035" y="160840"/>
                  </a:lnTo>
                  <a:lnTo>
                    <a:pt x="7052" y="162384"/>
                  </a:lnTo>
                  <a:lnTo>
                    <a:pt x="7060" y="164044"/>
                  </a:lnTo>
                  <a:lnTo>
                    <a:pt x="7064" y="165835"/>
                  </a:lnTo>
                  <a:lnTo>
                    <a:pt x="7068" y="167757"/>
                  </a:lnTo>
                  <a:lnTo>
                    <a:pt x="7064" y="169825"/>
                  </a:lnTo>
                  <a:lnTo>
                    <a:pt x="7060" y="172053"/>
                  </a:lnTo>
                  <a:lnTo>
                    <a:pt x="7052" y="174442"/>
                  </a:lnTo>
                  <a:lnTo>
                    <a:pt x="7039" y="177004"/>
                  </a:lnTo>
                  <a:lnTo>
                    <a:pt x="7007" y="182684"/>
                  </a:lnTo>
                  <a:lnTo>
                    <a:pt x="6966" y="189164"/>
                  </a:lnTo>
                  <a:lnTo>
                    <a:pt x="6957" y="190882"/>
                  </a:lnTo>
                  <a:lnTo>
                    <a:pt x="6957" y="192601"/>
                  </a:lnTo>
                  <a:lnTo>
                    <a:pt x="6970" y="194304"/>
                  </a:lnTo>
                  <a:lnTo>
                    <a:pt x="6986" y="196008"/>
                  </a:lnTo>
                  <a:lnTo>
                    <a:pt x="7015" y="197697"/>
                  </a:lnTo>
                  <a:lnTo>
                    <a:pt x="7048" y="199372"/>
                  </a:lnTo>
                  <a:lnTo>
                    <a:pt x="7093" y="201047"/>
                  </a:lnTo>
                  <a:lnTo>
                    <a:pt x="7146" y="202692"/>
                  </a:lnTo>
                  <a:lnTo>
                    <a:pt x="7207" y="204338"/>
                  </a:lnTo>
                  <a:lnTo>
                    <a:pt x="7277" y="205969"/>
                  </a:lnTo>
                  <a:lnTo>
                    <a:pt x="7355" y="207585"/>
                  </a:lnTo>
                  <a:lnTo>
                    <a:pt x="7441" y="209187"/>
                  </a:lnTo>
                  <a:lnTo>
                    <a:pt x="7535" y="210774"/>
                  </a:lnTo>
                  <a:lnTo>
                    <a:pt x="7642" y="212332"/>
                  </a:lnTo>
                  <a:lnTo>
                    <a:pt x="7756" y="213890"/>
                  </a:lnTo>
                  <a:lnTo>
                    <a:pt x="7814" y="214648"/>
                  </a:lnTo>
                  <a:lnTo>
                    <a:pt x="7875" y="215420"/>
                  </a:lnTo>
                  <a:lnTo>
                    <a:pt x="7941" y="216177"/>
                  </a:lnTo>
                  <a:lnTo>
                    <a:pt x="8006" y="216934"/>
                  </a:lnTo>
                  <a:lnTo>
                    <a:pt x="8076" y="217677"/>
                  </a:lnTo>
                  <a:lnTo>
                    <a:pt x="8146" y="218419"/>
                  </a:lnTo>
                  <a:lnTo>
                    <a:pt x="8219" y="219147"/>
                  </a:lnTo>
                  <a:lnTo>
                    <a:pt x="8297" y="219890"/>
                  </a:lnTo>
                  <a:lnTo>
                    <a:pt x="8375" y="220604"/>
                  </a:lnTo>
                  <a:lnTo>
                    <a:pt x="8453" y="221332"/>
                  </a:lnTo>
                  <a:lnTo>
                    <a:pt x="8535" y="222045"/>
                  </a:lnTo>
                  <a:lnTo>
                    <a:pt x="8621" y="222759"/>
                  </a:lnTo>
                  <a:lnTo>
                    <a:pt x="8707" y="223458"/>
                  </a:lnTo>
                  <a:lnTo>
                    <a:pt x="8793" y="224157"/>
                  </a:lnTo>
                  <a:lnTo>
                    <a:pt x="8887" y="224841"/>
                  </a:lnTo>
                  <a:lnTo>
                    <a:pt x="8977" y="225526"/>
                  </a:lnTo>
                  <a:lnTo>
                    <a:pt x="9076" y="226196"/>
                  </a:lnTo>
                  <a:lnTo>
                    <a:pt x="9170" y="226880"/>
                  </a:lnTo>
                  <a:lnTo>
                    <a:pt x="9272" y="227535"/>
                  </a:lnTo>
                  <a:lnTo>
                    <a:pt x="9375" y="228191"/>
                  </a:lnTo>
                  <a:lnTo>
                    <a:pt x="9477" y="228846"/>
                  </a:lnTo>
                  <a:lnTo>
                    <a:pt x="9584" y="229487"/>
                  </a:lnTo>
                  <a:lnTo>
                    <a:pt x="9694" y="230127"/>
                  </a:lnTo>
                  <a:lnTo>
                    <a:pt x="9805" y="230753"/>
                  </a:lnTo>
                  <a:lnTo>
                    <a:pt x="9915" y="231380"/>
                  </a:lnTo>
                  <a:lnTo>
                    <a:pt x="10034" y="231991"/>
                  </a:lnTo>
                  <a:lnTo>
                    <a:pt x="10149" y="232603"/>
                  </a:lnTo>
                  <a:lnTo>
                    <a:pt x="10272" y="233200"/>
                  </a:lnTo>
                  <a:lnTo>
                    <a:pt x="10391" y="233782"/>
                  </a:lnTo>
                  <a:lnTo>
                    <a:pt x="10518" y="234365"/>
                  </a:lnTo>
                  <a:lnTo>
                    <a:pt x="10645" y="234947"/>
                  </a:lnTo>
                  <a:lnTo>
                    <a:pt x="10772" y="235515"/>
                  </a:lnTo>
                  <a:lnTo>
                    <a:pt x="10903" y="236069"/>
                  </a:lnTo>
                  <a:lnTo>
                    <a:pt x="11038" y="236622"/>
                  </a:lnTo>
                  <a:lnTo>
                    <a:pt x="11173" y="237175"/>
                  </a:lnTo>
                  <a:lnTo>
                    <a:pt x="11313" y="237700"/>
                  </a:lnTo>
                  <a:lnTo>
                    <a:pt x="11452" y="238224"/>
                  </a:lnTo>
                  <a:lnTo>
                    <a:pt x="11595" y="238748"/>
                  </a:lnTo>
                  <a:lnTo>
                    <a:pt x="11739" y="239258"/>
                  </a:lnTo>
                  <a:lnTo>
                    <a:pt x="11886" y="239753"/>
                  </a:lnTo>
                  <a:lnTo>
                    <a:pt x="12038" y="240248"/>
                  </a:lnTo>
                  <a:lnTo>
                    <a:pt x="12189" y="240729"/>
                  </a:lnTo>
                  <a:lnTo>
                    <a:pt x="12341" y="241195"/>
                  </a:lnTo>
                  <a:lnTo>
                    <a:pt x="12497" y="241661"/>
                  </a:lnTo>
                  <a:lnTo>
                    <a:pt x="12656" y="242112"/>
                  </a:lnTo>
                  <a:lnTo>
                    <a:pt x="12816" y="242549"/>
                  </a:lnTo>
                  <a:lnTo>
                    <a:pt x="12980" y="242986"/>
                  </a:lnTo>
                  <a:lnTo>
                    <a:pt x="13148" y="243408"/>
                  </a:lnTo>
                  <a:lnTo>
                    <a:pt x="13316" y="243830"/>
                  </a:lnTo>
                  <a:lnTo>
                    <a:pt x="13484" y="244238"/>
                  </a:lnTo>
                  <a:lnTo>
                    <a:pt x="13656" y="244631"/>
                  </a:lnTo>
                  <a:lnTo>
                    <a:pt x="13832" y="245010"/>
                  </a:lnTo>
                  <a:lnTo>
                    <a:pt x="14008" y="245389"/>
                  </a:lnTo>
                  <a:lnTo>
                    <a:pt x="14189" y="245753"/>
                  </a:lnTo>
                  <a:lnTo>
                    <a:pt x="14369" y="246102"/>
                  </a:lnTo>
                  <a:lnTo>
                    <a:pt x="14553" y="246437"/>
                  </a:lnTo>
                  <a:lnTo>
                    <a:pt x="14738" y="246772"/>
                  </a:lnTo>
                  <a:lnTo>
                    <a:pt x="14926" y="247092"/>
                  </a:lnTo>
                  <a:lnTo>
                    <a:pt x="15119" y="247398"/>
                  </a:lnTo>
                  <a:lnTo>
                    <a:pt x="15311" y="247704"/>
                  </a:lnTo>
                  <a:lnTo>
                    <a:pt x="15508" y="247981"/>
                  </a:lnTo>
                  <a:lnTo>
                    <a:pt x="15705" y="248257"/>
                  </a:lnTo>
                  <a:lnTo>
                    <a:pt x="15905" y="248519"/>
                  </a:lnTo>
                  <a:lnTo>
                    <a:pt x="16106" y="248781"/>
                  </a:lnTo>
                  <a:lnTo>
                    <a:pt x="16311" y="249014"/>
                  </a:lnTo>
                  <a:lnTo>
                    <a:pt x="16520" y="249247"/>
                  </a:lnTo>
                  <a:lnTo>
                    <a:pt x="16729" y="249466"/>
                  </a:lnTo>
                  <a:lnTo>
                    <a:pt x="16942" y="249670"/>
                  </a:lnTo>
                  <a:lnTo>
                    <a:pt x="17155" y="249874"/>
                  </a:lnTo>
                  <a:lnTo>
                    <a:pt x="17372" y="250048"/>
                  </a:lnTo>
                  <a:lnTo>
                    <a:pt x="17589" y="250223"/>
                  </a:lnTo>
                  <a:lnTo>
                    <a:pt x="17811" y="250369"/>
                  </a:lnTo>
                  <a:lnTo>
                    <a:pt x="18036" y="250514"/>
                  </a:lnTo>
                  <a:lnTo>
                    <a:pt x="18261" y="250645"/>
                  </a:lnTo>
                  <a:lnTo>
                    <a:pt x="18491" y="250762"/>
                  </a:lnTo>
                  <a:lnTo>
                    <a:pt x="18720" y="250878"/>
                  </a:lnTo>
                  <a:lnTo>
                    <a:pt x="18954" y="250966"/>
                  </a:lnTo>
                  <a:lnTo>
                    <a:pt x="19187" y="251053"/>
                  </a:lnTo>
                  <a:lnTo>
                    <a:pt x="19425" y="251111"/>
                  </a:lnTo>
                  <a:lnTo>
                    <a:pt x="19667" y="251170"/>
                  </a:lnTo>
                  <a:lnTo>
                    <a:pt x="19908" y="251213"/>
                  </a:lnTo>
                  <a:lnTo>
                    <a:pt x="20154" y="251243"/>
                  </a:lnTo>
                  <a:lnTo>
                    <a:pt x="20400" y="251257"/>
                  </a:lnTo>
                  <a:lnTo>
                    <a:pt x="20650" y="251257"/>
                  </a:lnTo>
                  <a:lnTo>
                    <a:pt x="20900" y="251243"/>
                  </a:lnTo>
                  <a:lnTo>
                    <a:pt x="21154" y="251213"/>
                  </a:lnTo>
                  <a:lnTo>
                    <a:pt x="21412" y="251170"/>
                  </a:lnTo>
                  <a:lnTo>
                    <a:pt x="21670" y="251111"/>
                  </a:lnTo>
                  <a:lnTo>
                    <a:pt x="21932" y="251039"/>
                  </a:lnTo>
                  <a:lnTo>
                    <a:pt x="22194" y="250951"/>
                  </a:lnTo>
                  <a:lnTo>
                    <a:pt x="22461" y="250864"/>
                  </a:lnTo>
                  <a:lnTo>
                    <a:pt x="22731" y="250747"/>
                  </a:lnTo>
                  <a:lnTo>
                    <a:pt x="23002" y="250616"/>
                  </a:lnTo>
                  <a:lnTo>
                    <a:pt x="23276" y="250471"/>
                  </a:lnTo>
                  <a:lnTo>
                    <a:pt x="23551" y="250311"/>
                  </a:lnTo>
                  <a:lnTo>
                    <a:pt x="23829" y="250150"/>
                  </a:lnTo>
                  <a:lnTo>
                    <a:pt x="24108" y="249961"/>
                  </a:lnTo>
                  <a:lnTo>
                    <a:pt x="24395" y="249757"/>
                  </a:lnTo>
                  <a:lnTo>
                    <a:pt x="25239" y="249029"/>
                  </a:lnTo>
                  <a:lnTo>
                    <a:pt x="25652" y="248665"/>
                  </a:lnTo>
                  <a:lnTo>
                    <a:pt x="26066" y="248286"/>
                  </a:lnTo>
                  <a:lnTo>
                    <a:pt x="26472" y="247908"/>
                  </a:lnTo>
                  <a:lnTo>
                    <a:pt x="26873" y="247515"/>
                  </a:lnTo>
                  <a:lnTo>
                    <a:pt x="27271" y="247136"/>
                  </a:lnTo>
                  <a:lnTo>
                    <a:pt x="27664" y="246743"/>
                  </a:lnTo>
                  <a:lnTo>
                    <a:pt x="28053" y="246335"/>
                  </a:lnTo>
                  <a:lnTo>
                    <a:pt x="28434" y="245942"/>
                  </a:lnTo>
                  <a:lnTo>
                    <a:pt x="28815" y="245534"/>
                  </a:lnTo>
                  <a:lnTo>
                    <a:pt x="29188" y="245126"/>
                  </a:lnTo>
                  <a:lnTo>
                    <a:pt x="29557" y="244704"/>
                  </a:lnTo>
                  <a:lnTo>
                    <a:pt x="29922" y="244282"/>
                  </a:lnTo>
                  <a:lnTo>
                    <a:pt x="30282" y="243859"/>
                  </a:lnTo>
                  <a:lnTo>
                    <a:pt x="30639" y="243437"/>
                  </a:lnTo>
                  <a:lnTo>
                    <a:pt x="30991" y="243000"/>
                  </a:lnTo>
                  <a:lnTo>
                    <a:pt x="31339" y="242563"/>
                  </a:lnTo>
                  <a:lnTo>
                    <a:pt x="31683" y="242112"/>
                  </a:lnTo>
                  <a:lnTo>
                    <a:pt x="32023" y="241675"/>
                  </a:lnTo>
                  <a:lnTo>
                    <a:pt x="32355" y="241224"/>
                  </a:lnTo>
                  <a:lnTo>
                    <a:pt x="32687" y="240772"/>
                  </a:lnTo>
                  <a:lnTo>
                    <a:pt x="33011" y="240306"/>
                  </a:lnTo>
                  <a:lnTo>
                    <a:pt x="33334" y="239855"/>
                  </a:lnTo>
                  <a:lnTo>
                    <a:pt x="33650" y="239389"/>
                  </a:lnTo>
                  <a:lnTo>
                    <a:pt x="33965" y="238908"/>
                  </a:lnTo>
                  <a:lnTo>
                    <a:pt x="34273" y="238442"/>
                  </a:lnTo>
                  <a:lnTo>
                    <a:pt x="34576" y="237962"/>
                  </a:lnTo>
                  <a:lnTo>
                    <a:pt x="34879" y="237481"/>
                  </a:lnTo>
                  <a:lnTo>
                    <a:pt x="35174" y="237001"/>
                  </a:lnTo>
                  <a:lnTo>
                    <a:pt x="35465" y="236506"/>
                  </a:lnTo>
                  <a:lnTo>
                    <a:pt x="35752" y="236025"/>
                  </a:lnTo>
                  <a:lnTo>
                    <a:pt x="36039" y="235530"/>
                  </a:lnTo>
                  <a:lnTo>
                    <a:pt x="36317" y="235035"/>
                  </a:lnTo>
                  <a:lnTo>
                    <a:pt x="36592" y="234525"/>
                  </a:lnTo>
                  <a:lnTo>
                    <a:pt x="36866" y="234015"/>
                  </a:lnTo>
                  <a:lnTo>
                    <a:pt x="37132" y="233506"/>
                  </a:lnTo>
                  <a:lnTo>
                    <a:pt x="37395" y="232996"/>
                  </a:lnTo>
                  <a:lnTo>
                    <a:pt x="37657" y="232486"/>
                  </a:lnTo>
                  <a:lnTo>
                    <a:pt x="37911" y="231962"/>
                  </a:lnTo>
                  <a:lnTo>
                    <a:pt x="38165" y="231438"/>
                  </a:lnTo>
                  <a:lnTo>
                    <a:pt x="38411" y="230914"/>
                  </a:lnTo>
                  <a:lnTo>
                    <a:pt x="38657" y="230389"/>
                  </a:lnTo>
                  <a:lnTo>
                    <a:pt x="38894" y="229865"/>
                  </a:lnTo>
                  <a:lnTo>
                    <a:pt x="39132" y="229326"/>
                  </a:lnTo>
                  <a:lnTo>
                    <a:pt x="39365" y="228788"/>
                  </a:lnTo>
                  <a:lnTo>
                    <a:pt x="39591" y="228249"/>
                  </a:lnTo>
                  <a:lnTo>
                    <a:pt x="39816" y="227710"/>
                  </a:lnTo>
                  <a:lnTo>
                    <a:pt x="40037" y="227157"/>
                  </a:lnTo>
                  <a:lnTo>
                    <a:pt x="40254" y="226618"/>
                  </a:lnTo>
                  <a:lnTo>
                    <a:pt x="40472" y="226064"/>
                  </a:lnTo>
                  <a:lnTo>
                    <a:pt x="40681" y="225511"/>
                  </a:lnTo>
                  <a:lnTo>
                    <a:pt x="40885" y="224958"/>
                  </a:lnTo>
                  <a:lnTo>
                    <a:pt x="41090" y="224390"/>
                  </a:lnTo>
                  <a:lnTo>
                    <a:pt x="41287" y="223836"/>
                  </a:lnTo>
                  <a:lnTo>
                    <a:pt x="41484" y="223269"/>
                  </a:lnTo>
                  <a:lnTo>
                    <a:pt x="41676" y="222701"/>
                  </a:lnTo>
                  <a:lnTo>
                    <a:pt x="41861" y="222133"/>
                  </a:lnTo>
                  <a:lnTo>
                    <a:pt x="42049" y="221550"/>
                  </a:lnTo>
                  <a:lnTo>
                    <a:pt x="42229" y="220982"/>
                  </a:lnTo>
                  <a:lnTo>
                    <a:pt x="42405" y="220400"/>
                  </a:lnTo>
                  <a:lnTo>
                    <a:pt x="42582" y="219832"/>
                  </a:lnTo>
                  <a:lnTo>
                    <a:pt x="42750" y="219249"/>
                  </a:lnTo>
                  <a:lnTo>
                    <a:pt x="42918" y="218667"/>
                  </a:lnTo>
                  <a:lnTo>
                    <a:pt x="43081" y="218084"/>
                  </a:lnTo>
                  <a:lnTo>
                    <a:pt x="43241" y="217487"/>
                  </a:lnTo>
                  <a:lnTo>
                    <a:pt x="43397" y="216905"/>
                  </a:lnTo>
                  <a:lnTo>
                    <a:pt x="43553" y="216308"/>
                  </a:lnTo>
                  <a:lnTo>
                    <a:pt x="43700" y="215711"/>
                  </a:lnTo>
                  <a:lnTo>
                    <a:pt x="43848" y="215128"/>
                  </a:lnTo>
                  <a:lnTo>
                    <a:pt x="43991" y="214531"/>
                  </a:lnTo>
                  <a:lnTo>
                    <a:pt x="44130" y="213920"/>
                  </a:lnTo>
                  <a:lnTo>
                    <a:pt x="44270" y="213323"/>
                  </a:lnTo>
                  <a:lnTo>
                    <a:pt x="44405" y="212725"/>
                  </a:lnTo>
                  <a:lnTo>
                    <a:pt x="44532" y="212114"/>
                  </a:lnTo>
                  <a:lnTo>
                    <a:pt x="44659" y="211517"/>
                  </a:lnTo>
                  <a:lnTo>
                    <a:pt x="44786" y="210905"/>
                  </a:lnTo>
                  <a:lnTo>
                    <a:pt x="44905" y="210294"/>
                  </a:lnTo>
                  <a:lnTo>
                    <a:pt x="45023" y="209682"/>
                  </a:lnTo>
                  <a:lnTo>
                    <a:pt x="45138" y="209070"/>
                  </a:lnTo>
                  <a:lnTo>
                    <a:pt x="45249" y="208459"/>
                  </a:lnTo>
                  <a:lnTo>
                    <a:pt x="45359" y="207847"/>
                  </a:lnTo>
                  <a:lnTo>
                    <a:pt x="45462" y="207221"/>
                  </a:lnTo>
                  <a:lnTo>
                    <a:pt x="45564" y="206609"/>
                  </a:lnTo>
                  <a:lnTo>
                    <a:pt x="45667" y="205983"/>
                  </a:lnTo>
                  <a:lnTo>
                    <a:pt x="45761" y="205372"/>
                  </a:lnTo>
                  <a:lnTo>
                    <a:pt x="45855" y="204745"/>
                  </a:lnTo>
                  <a:lnTo>
                    <a:pt x="45945" y="204119"/>
                  </a:lnTo>
                  <a:lnTo>
                    <a:pt x="46031" y="203508"/>
                  </a:lnTo>
                  <a:lnTo>
                    <a:pt x="46117" y="202881"/>
                  </a:lnTo>
                  <a:lnTo>
                    <a:pt x="46199" y="202255"/>
                  </a:lnTo>
                  <a:lnTo>
                    <a:pt x="46277" y="201629"/>
                  </a:lnTo>
                  <a:lnTo>
                    <a:pt x="46355" y="201003"/>
                  </a:lnTo>
                  <a:lnTo>
                    <a:pt x="46429" y="200362"/>
                  </a:lnTo>
                  <a:lnTo>
                    <a:pt x="46498" y="199736"/>
                  </a:lnTo>
                  <a:lnTo>
                    <a:pt x="46564" y="199110"/>
                  </a:lnTo>
                  <a:lnTo>
                    <a:pt x="46630" y="198484"/>
                  </a:lnTo>
                  <a:lnTo>
                    <a:pt x="46691" y="197843"/>
                  </a:lnTo>
                  <a:lnTo>
                    <a:pt x="46752" y="197217"/>
                  </a:lnTo>
                  <a:lnTo>
                    <a:pt x="46806" y="196576"/>
                  </a:lnTo>
                  <a:lnTo>
                    <a:pt x="46863" y="195950"/>
                  </a:lnTo>
                  <a:lnTo>
                    <a:pt x="46912" y="195309"/>
                  </a:lnTo>
                  <a:lnTo>
                    <a:pt x="46961" y="194683"/>
                  </a:lnTo>
                  <a:lnTo>
                    <a:pt x="47006" y="194042"/>
                  </a:lnTo>
                  <a:lnTo>
                    <a:pt x="47052" y="193401"/>
                  </a:lnTo>
                  <a:lnTo>
                    <a:pt x="47093" y="192775"/>
                  </a:lnTo>
                  <a:lnTo>
                    <a:pt x="47129" y="192135"/>
                  </a:lnTo>
                  <a:lnTo>
                    <a:pt x="47166" y="191494"/>
                  </a:lnTo>
                  <a:lnTo>
                    <a:pt x="47199" y="190868"/>
                  </a:lnTo>
                  <a:lnTo>
                    <a:pt x="47228" y="190227"/>
                  </a:lnTo>
                  <a:lnTo>
                    <a:pt x="47281" y="188945"/>
                  </a:lnTo>
                  <a:lnTo>
                    <a:pt x="47326" y="187679"/>
                  </a:lnTo>
                  <a:lnTo>
                    <a:pt x="47363" y="186397"/>
                  </a:lnTo>
                  <a:lnTo>
                    <a:pt x="47388" y="185130"/>
                  </a:lnTo>
                  <a:lnTo>
                    <a:pt x="47404" y="183849"/>
                  </a:lnTo>
                  <a:lnTo>
                    <a:pt x="47408" y="182582"/>
                  </a:lnTo>
                  <a:lnTo>
                    <a:pt x="47408" y="181315"/>
                  </a:lnTo>
                  <a:lnTo>
                    <a:pt x="47396" y="180048"/>
                  </a:lnTo>
                  <a:lnTo>
                    <a:pt x="47375" y="178781"/>
                  </a:lnTo>
                  <a:lnTo>
                    <a:pt x="47351" y="177514"/>
                  </a:lnTo>
                  <a:lnTo>
                    <a:pt x="47314" y="176247"/>
                  </a:lnTo>
                  <a:lnTo>
                    <a:pt x="47269" y="174995"/>
                  </a:lnTo>
                  <a:lnTo>
                    <a:pt x="47215" y="173743"/>
                  </a:lnTo>
                  <a:lnTo>
                    <a:pt x="47158" y="172490"/>
                  </a:lnTo>
                  <a:lnTo>
                    <a:pt x="47088" y="171252"/>
                  </a:lnTo>
                  <a:lnTo>
                    <a:pt x="47015" y="170000"/>
                  </a:lnTo>
                  <a:lnTo>
                    <a:pt x="46933" y="168777"/>
                  </a:lnTo>
                  <a:lnTo>
                    <a:pt x="46843" y="167539"/>
                  </a:lnTo>
                  <a:lnTo>
                    <a:pt x="46748" y="166316"/>
                  </a:lnTo>
                  <a:lnTo>
                    <a:pt x="46646" y="165093"/>
                  </a:lnTo>
                  <a:lnTo>
                    <a:pt x="46535" y="163884"/>
                  </a:lnTo>
                  <a:lnTo>
                    <a:pt x="46421" y="162675"/>
                  </a:lnTo>
                  <a:lnTo>
                    <a:pt x="46298" y="161481"/>
                  </a:lnTo>
                  <a:lnTo>
                    <a:pt x="46167" y="160287"/>
                  </a:lnTo>
                  <a:lnTo>
                    <a:pt x="46035" y="159108"/>
                  </a:lnTo>
                  <a:lnTo>
                    <a:pt x="45896" y="157928"/>
                  </a:lnTo>
                  <a:lnTo>
                    <a:pt x="45749" y="156763"/>
                  </a:lnTo>
                  <a:lnTo>
                    <a:pt x="45597" y="155598"/>
                  </a:lnTo>
                  <a:lnTo>
                    <a:pt x="45441" y="154448"/>
                  </a:lnTo>
                  <a:lnTo>
                    <a:pt x="45282" y="153312"/>
                  </a:lnTo>
                  <a:lnTo>
                    <a:pt x="45114" y="152176"/>
                  </a:lnTo>
                  <a:lnTo>
                    <a:pt x="44942" y="151069"/>
                  </a:lnTo>
                  <a:lnTo>
                    <a:pt x="44765" y="149948"/>
                  </a:lnTo>
                  <a:lnTo>
                    <a:pt x="44589" y="148856"/>
                  </a:lnTo>
                  <a:lnTo>
                    <a:pt x="44405" y="147764"/>
                  </a:lnTo>
                  <a:lnTo>
                    <a:pt x="44216" y="146686"/>
                  </a:lnTo>
                  <a:lnTo>
                    <a:pt x="44024" y="145623"/>
                  </a:lnTo>
                  <a:lnTo>
                    <a:pt x="43827" y="144574"/>
                  </a:lnTo>
                  <a:lnTo>
                    <a:pt x="43626" y="143541"/>
                  </a:lnTo>
                  <a:lnTo>
                    <a:pt x="43426" y="142521"/>
                  </a:lnTo>
                  <a:lnTo>
                    <a:pt x="43217" y="141502"/>
                  </a:lnTo>
                  <a:lnTo>
                    <a:pt x="43008" y="140512"/>
                  </a:lnTo>
                  <a:lnTo>
                    <a:pt x="42795" y="139521"/>
                  </a:lnTo>
                  <a:lnTo>
                    <a:pt x="42582" y="138546"/>
                  </a:lnTo>
                  <a:lnTo>
                    <a:pt x="42364" y="137599"/>
                  </a:lnTo>
                  <a:lnTo>
                    <a:pt x="42143" y="136653"/>
                  </a:lnTo>
                  <a:lnTo>
                    <a:pt x="41922" y="135735"/>
                  </a:lnTo>
                  <a:lnTo>
                    <a:pt x="41697" y="134818"/>
                  </a:lnTo>
                  <a:lnTo>
                    <a:pt x="41467" y="133929"/>
                  </a:lnTo>
                  <a:lnTo>
                    <a:pt x="41242" y="133056"/>
                  </a:lnTo>
                  <a:lnTo>
                    <a:pt x="41012" y="132197"/>
                  </a:lnTo>
                  <a:lnTo>
                    <a:pt x="40779" y="131352"/>
                  </a:lnTo>
                  <a:lnTo>
                    <a:pt x="40545" y="130522"/>
                  </a:lnTo>
                  <a:lnTo>
                    <a:pt x="40312" y="129721"/>
                  </a:lnTo>
                  <a:lnTo>
                    <a:pt x="40078" y="128935"/>
                  </a:lnTo>
                  <a:lnTo>
                    <a:pt x="39845" y="128163"/>
                  </a:lnTo>
                  <a:lnTo>
                    <a:pt x="39607" y="127406"/>
                  </a:lnTo>
                  <a:lnTo>
                    <a:pt x="39370" y="126677"/>
                  </a:lnTo>
                  <a:lnTo>
                    <a:pt x="39136" y="125964"/>
                  </a:lnTo>
                  <a:lnTo>
                    <a:pt x="38898" y="125265"/>
                  </a:lnTo>
                  <a:lnTo>
                    <a:pt x="38661" y="124595"/>
                  </a:lnTo>
                  <a:lnTo>
                    <a:pt x="38423" y="123940"/>
                  </a:lnTo>
                  <a:lnTo>
                    <a:pt x="38190" y="123314"/>
                  </a:lnTo>
                  <a:lnTo>
                    <a:pt x="37952" y="122702"/>
                  </a:lnTo>
                  <a:lnTo>
                    <a:pt x="37718" y="122120"/>
                  </a:lnTo>
                  <a:lnTo>
                    <a:pt x="37485" y="121552"/>
                  </a:lnTo>
                  <a:lnTo>
                    <a:pt x="37251" y="121013"/>
                  </a:lnTo>
                  <a:lnTo>
                    <a:pt x="37018" y="120489"/>
                  </a:lnTo>
                  <a:lnTo>
                    <a:pt x="36788" y="119993"/>
                  </a:lnTo>
                  <a:lnTo>
                    <a:pt x="36559" y="119513"/>
                  </a:lnTo>
                  <a:lnTo>
                    <a:pt x="36334" y="119061"/>
                  </a:lnTo>
                  <a:lnTo>
                    <a:pt x="36108" y="118639"/>
                  </a:lnTo>
                  <a:lnTo>
                    <a:pt x="35883" y="118246"/>
                  </a:lnTo>
                  <a:lnTo>
                    <a:pt x="35449" y="117460"/>
                  </a:lnTo>
                  <a:lnTo>
                    <a:pt x="35018" y="116673"/>
                  </a:lnTo>
                  <a:lnTo>
                    <a:pt x="34605" y="115872"/>
                  </a:lnTo>
                  <a:lnTo>
                    <a:pt x="34199" y="115071"/>
                  </a:lnTo>
                  <a:lnTo>
                    <a:pt x="33806" y="114271"/>
                  </a:lnTo>
                  <a:lnTo>
                    <a:pt x="33425" y="113455"/>
                  </a:lnTo>
                  <a:lnTo>
                    <a:pt x="33052" y="112640"/>
                  </a:lnTo>
                  <a:lnTo>
                    <a:pt x="32691" y="111809"/>
                  </a:lnTo>
                  <a:lnTo>
                    <a:pt x="32339" y="110979"/>
                  </a:lnTo>
                  <a:lnTo>
                    <a:pt x="31999" y="110135"/>
                  </a:lnTo>
                  <a:lnTo>
                    <a:pt x="31667" y="109290"/>
                  </a:lnTo>
                  <a:lnTo>
                    <a:pt x="31343" y="108446"/>
                  </a:lnTo>
                  <a:lnTo>
                    <a:pt x="31032" y="107572"/>
                  </a:lnTo>
                  <a:lnTo>
                    <a:pt x="30729" y="106713"/>
                  </a:lnTo>
                  <a:lnTo>
                    <a:pt x="30434" y="105839"/>
                  </a:lnTo>
                  <a:lnTo>
                    <a:pt x="30147" y="104951"/>
                  </a:lnTo>
                  <a:lnTo>
                    <a:pt x="29872" y="104062"/>
                  </a:lnTo>
                  <a:lnTo>
                    <a:pt x="29602" y="103160"/>
                  </a:lnTo>
                  <a:lnTo>
                    <a:pt x="29344" y="102257"/>
                  </a:lnTo>
                  <a:lnTo>
                    <a:pt x="29090" y="101339"/>
                  </a:lnTo>
                  <a:lnTo>
                    <a:pt x="28844" y="100407"/>
                  </a:lnTo>
                  <a:lnTo>
                    <a:pt x="28611" y="99475"/>
                  </a:lnTo>
                  <a:lnTo>
                    <a:pt x="28381" y="98543"/>
                  </a:lnTo>
                  <a:lnTo>
                    <a:pt x="28156" y="97597"/>
                  </a:lnTo>
                  <a:lnTo>
                    <a:pt x="27943" y="96636"/>
                  </a:lnTo>
                  <a:lnTo>
                    <a:pt x="27734" y="95675"/>
                  </a:lnTo>
                  <a:lnTo>
                    <a:pt x="27533" y="94699"/>
                  </a:lnTo>
                  <a:lnTo>
                    <a:pt x="27336" y="93709"/>
                  </a:lnTo>
                  <a:lnTo>
                    <a:pt x="27148" y="92718"/>
                  </a:lnTo>
                  <a:lnTo>
                    <a:pt x="26968" y="91714"/>
                  </a:lnTo>
                  <a:lnTo>
                    <a:pt x="26791" y="90709"/>
                  </a:lnTo>
                  <a:lnTo>
                    <a:pt x="26619" y="89675"/>
                  </a:lnTo>
                  <a:lnTo>
                    <a:pt x="26451" y="88656"/>
                  </a:lnTo>
                  <a:lnTo>
                    <a:pt x="26292" y="87607"/>
                  </a:lnTo>
                  <a:lnTo>
                    <a:pt x="26136" y="86559"/>
                  </a:lnTo>
                  <a:lnTo>
                    <a:pt x="25988" y="85496"/>
                  </a:lnTo>
                  <a:lnTo>
                    <a:pt x="25841" y="84433"/>
                  </a:lnTo>
                  <a:lnTo>
                    <a:pt x="25702" y="83355"/>
                  </a:lnTo>
                  <a:lnTo>
                    <a:pt x="25566" y="82263"/>
                  </a:lnTo>
                  <a:lnTo>
                    <a:pt x="25431" y="81156"/>
                  </a:lnTo>
                  <a:lnTo>
                    <a:pt x="25304" y="80049"/>
                  </a:lnTo>
                  <a:lnTo>
                    <a:pt x="25181" y="78928"/>
                  </a:lnTo>
                  <a:lnTo>
                    <a:pt x="25058" y="77792"/>
                  </a:lnTo>
                  <a:lnTo>
                    <a:pt x="24940" y="76656"/>
                  </a:lnTo>
                  <a:lnTo>
                    <a:pt x="24829" y="75506"/>
                  </a:lnTo>
                  <a:lnTo>
                    <a:pt x="24714" y="74341"/>
                  </a:lnTo>
                  <a:lnTo>
                    <a:pt x="24608" y="73161"/>
                  </a:lnTo>
                  <a:lnTo>
                    <a:pt x="24501" y="71967"/>
                  </a:lnTo>
                  <a:lnTo>
                    <a:pt x="24399" y="70773"/>
                  </a:lnTo>
                  <a:lnTo>
                    <a:pt x="24296" y="69565"/>
                  </a:lnTo>
                  <a:lnTo>
                    <a:pt x="24198" y="68341"/>
                  </a:lnTo>
                  <a:lnTo>
                    <a:pt x="24100" y="67104"/>
                  </a:lnTo>
                  <a:lnTo>
                    <a:pt x="23911" y="64613"/>
                  </a:lnTo>
                  <a:lnTo>
                    <a:pt x="23723" y="62050"/>
                  </a:lnTo>
                  <a:lnTo>
                    <a:pt x="23542" y="59458"/>
                  </a:lnTo>
                  <a:lnTo>
                    <a:pt x="23362" y="56808"/>
                  </a:lnTo>
                  <a:lnTo>
                    <a:pt x="23182" y="54114"/>
                  </a:lnTo>
                  <a:lnTo>
                    <a:pt x="23002" y="51362"/>
                  </a:lnTo>
                  <a:lnTo>
                    <a:pt x="22911" y="49978"/>
                  </a:lnTo>
                  <a:lnTo>
                    <a:pt x="22817" y="48610"/>
                  </a:lnTo>
                  <a:lnTo>
                    <a:pt x="22715" y="47270"/>
                  </a:lnTo>
                  <a:lnTo>
                    <a:pt x="22612" y="45930"/>
                  </a:lnTo>
                  <a:lnTo>
                    <a:pt x="22510" y="44605"/>
                  </a:lnTo>
                  <a:lnTo>
                    <a:pt x="22399" y="43309"/>
                  </a:lnTo>
                  <a:lnTo>
                    <a:pt x="22289" y="42027"/>
                  </a:lnTo>
                  <a:lnTo>
                    <a:pt x="22170" y="40761"/>
                  </a:lnTo>
                  <a:lnTo>
                    <a:pt x="22051" y="39494"/>
                  </a:lnTo>
                  <a:lnTo>
                    <a:pt x="21928" y="38270"/>
                  </a:lnTo>
                  <a:lnTo>
                    <a:pt x="21805" y="37047"/>
                  </a:lnTo>
                  <a:lnTo>
                    <a:pt x="21674" y="35839"/>
                  </a:lnTo>
                  <a:lnTo>
                    <a:pt x="21539" y="34659"/>
                  </a:lnTo>
                  <a:lnTo>
                    <a:pt x="21404" y="33494"/>
                  </a:lnTo>
                  <a:lnTo>
                    <a:pt x="21260" y="32344"/>
                  </a:lnTo>
                  <a:lnTo>
                    <a:pt x="21117" y="31208"/>
                  </a:lnTo>
                  <a:lnTo>
                    <a:pt x="20969" y="30086"/>
                  </a:lnTo>
                  <a:lnTo>
                    <a:pt x="20818" y="28994"/>
                  </a:lnTo>
                  <a:lnTo>
                    <a:pt x="20662" y="27902"/>
                  </a:lnTo>
                  <a:lnTo>
                    <a:pt x="20502" y="26854"/>
                  </a:lnTo>
                  <a:lnTo>
                    <a:pt x="20339" y="25805"/>
                  </a:lnTo>
                  <a:lnTo>
                    <a:pt x="20171" y="24771"/>
                  </a:lnTo>
                  <a:lnTo>
                    <a:pt x="19998" y="23766"/>
                  </a:lnTo>
                  <a:lnTo>
                    <a:pt x="19822" y="22776"/>
                  </a:lnTo>
                  <a:lnTo>
                    <a:pt x="19642" y="21815"/>
                  </a:lnTo>
                  <a:lnTo>
                    <a:pt x="19458" y="20869"/>
                  </a:lnTo>
                  <a:lnTo>
                    <a:pt x="19269" y="19937"/>
                  </a:lnTo>
                  <a:lnTo>
                    <a:pt x="19077" y="19019"/>
                  </a:lnTo>
                  <a:lnTo>
                    <a:pt x="18880" y="18131"/>
                  </a:lnTo>
                  <a:lnTo>
                    <a:pt x="18683" y="17257"/>
                  </a:lnTo>
                  <a:lnTo>
                    <a:pt x="18478" y="16398"/>
                  </a:lnTo>
                  <a:lnTo>
                    <a:pt x="18269" y="15568"/>
                  </a:lnTo>
                  <a:lnTo>
                    <a:pt x="18056" y="14752"/>
                  </a:lnTo>
                  <a:lnTo>
                    <a:pt x="17835" y="13952"/>
                  </a:lnTo>
                  <a:lnTo>
                    <a:pt x="17614" y="13180"/>
                  </a:lnTo>
                  <a:lnTo>
                    <a:pt x="17389" y="12423"/>
                  </a:lnTo>
                  <a:lnTo>
                    <a:pt x="17159" y="11694"/>
                  </a:lnTo>
                  <a:lnTo>
                    <a:pt x="16922" y="10981"/>
                  </a:lnTo>
                  <a:lnTo>
                    <a:pt x="16684" y="10296"/>
                  </a:lnTo>
                  <a:lnTo>
                    <a:pt x="16438" y="9627"/>
                  </a:lnTo>
                  <a:lnTo>
                    <a:pt x="16188" y="8971"/>
                  </a:lnTo>
                  <a:lnTo>
                    <a:pt x="15934" y="8345"/>
                  </a:lnTo>
                  <a:lnTo>
                    <a:pt x="15676" y="7733"/>
                  </a:lnTo>
                  <a:lnTo>
                    <a:pt x="15414" y="7151"/>
                  </a:lnTo>
                  <a:lnTo>
                    <a:pt x="15147" y="6583"/>
                  </a:lnTo>
                  <a:lnTo>
                    <a:pt x="14873" y="6044"/>
                  </a:lnTo>
                  <a:lnTo>
                    <a:pt x="14594" y="5520"/>
                  </a:lnTo>
                  <a:lnTo>
                    <a:pt x="14312" y="5025"/>
                  </a:lnTo>
                  <a:lnTo>
                    <a:pt x="14025" y="4559"/>
                  </a:lnTo>
                  <a:lnTo>
                    <a:pt x="13734" y="4107"/>
                  </a:lnTo>
                  <a:lnTo>
                    <a:pt x="13439" y="3671"/>
                  </a:lnTo>
                  <a:lnTo>
                    <a:pt x="13136" y="3263"/>
                  </a:lnTo>
                  <a:lnTo>
                    <a:pt x="12829" y="2884"/>
                  </a:lnTo>
                  <a:lnTo>
                    <a:pt x="12517" y="2520"/>
                  </a:lnTo>
                  <a:lnTo>
                    <a:pt x="12198" y="2171"/>
                  </a:lnTo>
                  <a:lnTo>
                    <a:pt x="11878" y="1865"/>
                  </a:lnTo>
                  <a:lnTo>
                    <a:pt x="11550" y="1574"/>
                  </a:lnTo>
                  <a:lnTo>
                    <a:pt x="11218" y="1297"/>
                  </a:lnTo>
                  <a:lnTo>
                    <a:pt x="10878" y="1049"/>
                  </a:lnTo>
                  <a:lnTo>
                    <a:pt x="10538" y="831"/>
                  </a:lnTo>
                  <a:lnTo>
                    <a:pt x="10190" y="642"/>
                  </a:lnTo>
                  <a:lnTo>
                    <a:pt x="9834" y="467"/>
                  </a:lnTo>
                  <a:lnTo>
                    <a:pt x="9477" y="321"/>
                  </a:lnTo>
                  <a:lnTo>
                    <a:pt x="9112" y="190"/>
                  </a:lnTo>
                  <a:lnTo>
                    <a:pt x="8891" y="132"/>
                  </a:lnTo>
                  <a:lnTo>
                    <a:pt x="8674" y="74"/>
                  </a:lnTo>
                  <a:lnTo>
                    <a:pt x="8457" y="45"/>
                  </a:lnTo>
                  <a:lnTo>
                    <a:pt x="8248" y="16"/>
                  </a:lnTo>
                  <a:lnTo>
                    <a:pt x="80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3205550" y="-11352675"/>
              <a:ext cx="1268075" cy="10836500"/>
            </a:xfrm>
            <a:custGeom>
              <a:avLst/>
              <a:gdLst/>
              <a:ahLst/>
              <a:cxnLst/>
              <a:rect l="l" t="t" r="r" b="b"/>
              <a:pathLst>
                <a:path w="50723" h="433460" extrusionOk="0">
                  <a:moveTo>
                    <a:pt x="16881" y="1"/>
                  </a:moveTo>
                  <a:lnTo>
                    <a:pt x="16213" y="7981"/>
                  </a:lnTo>
                  <a:lnTo>
                    <a:pt x="14447" y="29125"/>
                  </a:lnTo>
                  <a:lnTo>
                    <a:pt x="13263" y="43352"/>
                  </a:lnTo>
                  <a:lnTo>
                    <a:pt x="11935" y="59342"/>
                  </a:lnTo>
                  <a:lnTo>
                    <a:pt x="10510" y="76554"/>
                  </a:lnTo>
                  <a:lnTo>
                    <a:pt x="9031" y="94495"/>
                  </a:lnTo>
                  <a:lnTo>
                    <a:pt x="7539" y="112625"/>
                  </a:lnTo>
                  <a:lnTo>
                    <a:pt x="6085" y="130464"/>
                  </a:lnTo>
                  <a:lnTo>
                    <a:pt x="5384" y="139084"/>
                  </a:lnTo>
                  <a:lnTo>
                    <a:pt x="4708" y="147458"/>
                  </a:lnTo>
                  <a:lnTo>
                    <a:pt x="4061" y="155481"/>
                  </a:lnTo>
                  <a:lnTo>
                    <a:pt x="3454" y="163112"/>
                  </a:lnTo>
                  <a:lnTo>
                    <a:pt x="2885" y="170277"/>
                  </a:lnTo>
                  <a:lnTo>
                    <a:pt x="2365" y="176902"/>
                  </a:lnTo>
                  <a:lnTo>
                    <a:pt x="1898" y="182946"/>
                  </a:lnTo>
                  <a:lnTo>
                    <a:pt x="1492" y="188334"/>
                  </a:lnTo>
                  <a:lnTo>
                    <a:pt x="1308" y="190751"/>
                  </a:lnTo>
                  <a:lnTo>
                    <a:pt x="1144" y="192994"/>
                  </a:lnTo>
                  <a:lnTo>
                    <a:pt x="996" y="195032"/>
                  </a:lnTo>
                  <a:lnTo>
                    <a:pt x="869" y="196867"/>
                  </a:lnTo>
                  <a:lnTo>
                    <a:pt x="759" y="198484"/>
                  </a:lnTo>
                  <a:lnTo>
                    <a:pt x="668" y="199882"/>
                  </a:lnTo>
                  <a:lnTo>
                    <a:pt x="595" y="201061"/>
                  </a:lnTo>
                  <a:lnTo>
                    <a:pt x="545" y="201993"/>
                  </a:lnTo>
                  <a:lnTo>
                    <a:pt x="525" y="202430"/>
                  </a:lnTo>
                  <a:lnTo>
                    <a:pt x="509" y="202940"/>
                  </a:lnTo>
                  <a:lnTo>
                    <a:pt x="472" y="204119"/>
                  </a:lnTo>
                  <a:lnTo>
                    <a:pt x="435" y="205546"/>
                  </a:lnTo>
                  <a:lnTo>
                    <a:pt x="402" y="207206"/>
                  </a:lnTo>
                  <a:lnTo>
                    <a:pt x="369" y="209085"/>
                  </a:lnTo>
                  <a:lnTo>
                    <a:pt x="341" y="211182"/>
                  </a:lnTo>
                  <a:lnTo>
                    <a:pt x="312" y="213483"/>
                  </a:lnTo>
                  <a:lnTo>
                    <a:pt x="283" y="215987"/>
                  </a:lnTo>
                  <a:lnTo>
                    <a:pt x="259" y="218681"/>
                  </a:lnTo>
                  <a:lnTo>
                    <a:pt x="234" y="221565"/>
                  </a:lnTo>
                  <a:lnTo>
                    <a:pt x="214" y="224608"/>
                  </a:lnTo>
                  <a:lnTo>
                    <a:pt x="193" y="227841"/>
                  </a:lnTo>
                  <a:lnTo>
                    <a:pt x="152" y="234758"/>
                  </a:lnTo>
                  <a:lnTo>
                    <a:pt x="119" y="242258"/>
                  </a:lnTo>
                  <a:lnTo>
                    <a:pt x="91" y="250267"/>
                  </a:lnTo>
                  <a:lnTo>
                    <a:pt x="66" y="258727"/>
                  </a:lnTo>
                  <a:lnTo>
                    <a:pt x="46" y="267581"/>
                  </a:lnTo>
                  <a:lnTo>
                    <a:pt x="29" y="276755"/>
                  </a:lnTo>
                  <a:lnTo>
                    <a:pt x="17" y="286206"/>
                  </a:lnTo>
                  <a:lnTo>
                    <a:pt x="9" y="295846"/>
                  </a:lnTo>
                  <a:lnTo>
                    <a:pt x="5" y="305618"/>
                  </a:lnTo>
                  <a:lnTo>
                    <a:pt x="1" y="315462"/>
                  </a:lnTo>
                  <a:lnTo>
                    <a:pt x="1" y="335135"/>
                  </a:lnTo>
                  <a:lnTo>
                    <a:pt x="9" y="354328"/>
                  </a:lnTo>
                  <a:lnTo>
                    <a:pt x="25" y="372560"/>
                  </a:lnTo>
                  <a:lnTo>
                    <a:pt x="42" y="389321"/>
                  </a:lnTo>
                  <a:lnTo>
                    <a:pt x="70" y="416392"/>
                  </a:lnTo>
                  <a:lnTo>
                    <a:pt x="82" y="425712"/>
                  </a:lnTo>
                  <a:lnTo>
                    <a:pt x="87" y="431522"/>
                  </a:lnTo>
                  <a:lnTo>
                    <a:pt x="353" y="431683"/>
                  </a:lnTo>
                  <a:lnTo>
                    <a:pt x="627" y="431843"/>
                  </a:lnTo>
                  <a:lnTo>
                    <a:pt x="906" y="432003"/>
                  </a:lnTo>
                  <a:lnTo>
                    <a:pt x="1193" y="432134"/>
                  </a:lnTo>
                  <a:lnTo>
                    <a:pt x="1480" y="432280"/>
                  </a:lnTo>
                  <a:lnTo>
                    <a:pt x="1766" y="432396"/>
                  </a:lnTo>
                  <a:lnTo>
                    <a:pt x="2352" y="432629"/>
                  </a:lnTo>
                  <a:lnTo>
                    <a:pt x="2942" y="432833"/>
                  </a:lnTo>
                  <a:lnTo>
                    <a:pt x="3532" y="433008"/>
                  </a:lnTo>
                  <a:lnTo>
                    <a:pt x="4114" y="433153"/>
                  </a:lnTo>
                  <a:lnTo>
                    <a:pt x="4688" y="433270"/>
                  </a:lnTo>
                  <a:lnTo>
                    <a:pt x="5241" y="433357"/>
                  </a:lnTo>
                  <a:lnTo>
                    <a:pt x="5777" y="433415"/>
                  </a:lnTo>
                  <a:lnTo>
                    <a:pt x="6285" y="433445"/>
                  </a:lnTo>
                  <a:lnTo>
                    <a:pt x="6761" y="433459"/>
                  </a:lnTo>
                  <a:lnTo>
                    <a:pt x="7199" y="433430"/>
                  </a:lnTo>
                  <a:lnTo>
                    <a:pt x="7597" y="433386"/>
                  </a:lnTo>
                  <a:lnTo>
                    <a:pt x="7777" y="433343"/>
                  </a:lnTo>
                  <a:lnTo>
                    <a:pt x="7949" y="433299"/>
                  </a:lnTo>
                  <a:lnTo>
                    <a:pt x="8105" y="433255"/>
                  </a:lnTo>
                  <a:lnTo>
                    <a:pt x="8244" y="433212"/>
                  </a:lnTo>
                  <a:lnTo>
                    <a:pt x="8740" y="426833"/>
                  </a:lnTo>
                  <a:lnTo>
                    <a:pt x="9231" y="420586"/>
                  </a:lnTo>
                  <a:lnTo>
                    <a:pt x="9715" y="414455"/>
                  </a:lnTo>
                  <a:lnTo>
                    <a:pt x="10198" y="408412"/>
                  </a:lnTo>
                  <a:lnTo>
                    <a:pt x="11145" y="396602"/>
                  </a:lnTo>
                  <a:lnTo>
                    <a:pt x="11604" y="390792"/>
                  </a:lnTo>
                  <a:lnTo>
                    <a:pt x="12054" y="385040"/>
                  </a:lnTo>
                  <a:lnTo>
                    <a:pt x="12493" y="379331"/>
                  </a:lnTo>
                  <a:lnTo>
                    <a:pt x="12710" y="376492"/>
                  </a:lnTo>
                  <a:lnTo>
                    <a:pt x="12923" y="373652"/>
                  </a:lnTo>
                  <a:lnTo>
                    <a:pt x="13132" y="370827"/>
                  </a:lnTo>
                  <a:lnTo>
                    <a:pt x="13337" y="368002"/>
                  </a:lnTo>
                  <a:lnTo>
                    <a:pt x="13537" y="365177"/>
                  </a:lnTo>
                  <a:lnTo>
                    <a:pt x="13738" y="362367"/>
                  </a:lnTo>
                  <a:lnTo>
                    <a:pt x="13931" y="359541"/>
                  </a:lnTo>
                  <a:lnTo>
                    <a:pt x="14123" y="356716"/>
                  </a:lnTo>
                  <a:lnTo>
                    <a:pt x="14308" y="353891"/>
                  </a:lnTo>
                  <a:lnTo>
                    <a:pt x="14488" y="351066"/>
                  </a:lnTo>
                  <a:lnTo>
                    <a:pt x="14668" y="348227"/>
                  </a:lnTo>
                  <a:lnTo>
                    <a:pt x="14840" y="345387"/>
                  </a:lnTo>
                  <a:lnTo>
                    <a:pt x="15008" y="342533"/>
                  </a:lnTo>
                  <a:lnTo>
                    <a:pt x="15168" y="339664"/>
                  </a:lnTo>
                  <a:lnTo>
                    <a:pt x="15328" y="336795"/>
                  </a:lnTo>
                  <a:lnTo>
                    <a:pt x="15479" y="333897"/>
                  </a:lnTo>
                  <a:lnTo>
                    <a:pt x="15627" y="331000"/>
                  </a:lnTo>
                  <a:lnTo>
                    <a:pt x="15770" y="328087"/>
                  </a:lnTo>
                  <a:lnTo>
                    <a:pt x="15905" y="325146"/>
                  </a:lnTo>
                  <a:lnTo>
                    <a:pt x="16037" y="322189"/>
                  </a:lnTo>
                  <a:lnTo>
                    <a:pt x="16159" y="319219"/>
                  </a:lnTo>
                  <a:lnTo>
                    <a:pt x="16278" y="316233"/>
                  </a:lnTo>
                  <a:lnTo>
                    <a:pt x="16389" y="313205"/>
                  </a:lnTo>
                  <a:lnTo>
                    <a:pt x="16495" y="310176"/>
                  </a:lnTo>
                  <a:lnTo>
                    <a:pt x="16594" y="307103"/>
                  </a:lnTo>
                  <a:lnTo>
                    <a:pt x="16684" y="304016"/>
                  </a:lnTo>
                  <a:lnTo>
                    <a:pt x="16770" y="300885"/>
                  </a:lnTo>
                  <a:lnTo>
                    <a:pt x="16848" y="297739"/>
                  </a:lnTo>
                  <a:lnTo>
                    <a:pt x="16917" y="294550"/>
                  </a:lnTo>
                  <a:lnTo>
                    <a:pt x="16983" y="291332"/>
                  </a:lnTo>
                  <a:lnTo>
                    <a:pt x="17036" y="288085"/>
                  </a:lnTo>
                  <a:lnTo>
                    <a:pt x="17085" y="284808"/>
                  </a:lnTo>
                  <a:lnTo>
                    <a:pt x="17126" y="281474"/>
                  </a:lnTo>
                  <a:lnTo>
                    <a:pt x="17159" y="278124"/>
                  </a:lnTo>
                  <a:lnTo>
                    <a:pt x="17184" y="274717"/>
                  </a:lnTo>
                  <a:lnTo>
                    <a:pt x="17200" y="271280"/>
                  </a:lnTo>
                  <a:lnTo>
                    <a:pt x="17208" y="267800"/>
                  </a:lnTo>
                  <a:lnTo>
                    <a:pt x="17208" y="264276"/>
                  </a:lnTo>
                  <a:lnTo>
                    <a:pt x="17200" y="260693"/>
                  </a:lnTo>
                  <a:lnTo>
                    <a:pt x="17180" y="257082"/>
                  </a:lnTo>
                  <a:lnTo>
                    <a:pt x="17155" y="253412"/>
                  </a:lnTo>
                  <a:lnTo>
                    <a:pt x="17118" y="249699"/>
                  </a:lnTo>
                  <a:lnTo>
                    <a:pt x="17073" y="245927"/>
                  </a:lnTo>
                  <a:lnTo>
                    <a:pt x="17016" y="242112"/>
                  </a:lnTo>
                  <a:lnTo>
                    <a:pt x="16954" y="238238"/>
                  </a:lnTo>
                  <a:lnTo>
                    <a:pt x="16881" y="234307"/>
                  </a:lnTo>
                  <a:lnTo>
                    <a:pt x="16881" y="233229"/>
                  </a:lnTo>
                  <a:lnTo>
                    <a:pt x="16889" y="232151"/>
                  </a:lnTo>
                  <a:lnTo>
                    <a:pt x="16901" y="231059"/>
                  </a:lnTo>
                  <a:lnTo>
                    <a:pt x="16917" y="229967"/>
                  </a:lnTo>
                  <a:lnTo>
                    <a:pt x="16938" y="228875"/>
                  </a:lnTo>
                  <a:lnTo>
                    <a:pt x="16963" y="227783"/>
                  </a:lnTo>
                  <a:lnTo>
                    <a:pt x="16991" y="226691"/>
                  </a:lnTo>
                  <a:lnTo>
                    <a:pt x="17024" y="225598"/>
                  </a:lnTo>
                  <a:lnTo>
                    <a:pt x="17061" y="224492"/>
                  </a:lnTo>
                  <a:lnTo>
                    <a:pt x="17106" y="223385"/>
                  </a:lnTo>
                  <a:lnTo>
                    <a:pt x="17151" y="222278"/>
                  </a:lnTo>
                  <a:lnTo>
                    <a:pt x="17200" y="221157"/>
                  </a:lnTo>
                  <a:lnTo>
                    <a:pt x="17258" y="220050"/>
                  </a:lnTo>
                  <a:lnTo>
                    <a:pt x="17315" y="218929"/>
                  </a:lnTo>
                  <a:lnTo>
                    <a:pt x="17380" y="217808"/>
                  </a:lnTo>
                  <a:lnTo>
                    <a:pt x="17446" y="216672"/>
                  </a:lnTo>
                  <a:lnTo>
                    <a:pt x="17520" y="215536"/>
                  </a:lnTo>
                  <a:lnTo>
                    <a:pt x="17598" y="214400"/>
                  </a:lnTo>
                  <a:lnTo>
                    <a:pt x="17675" y="213250"/>
                  </a:lnTo>
                  <a:lnTo>
                    <a:pt x="17761" y="212099"/>
                  </a:lnTo>
                  <a:lnTo>
                    <a:pt x="17847" y="210949"/>
                  </a:lnTo>
                  <a:lnTo>
                    <a:pt x="17942" y="209784"/>
                  </a:lnTo>
                  <a:lnTo>
                    <a:pt x="18036" y="208619"/>
                  </a:lnTo>
                  <a:lnTo>
                    <a:pt x="18138" y="207454"/>
                  </a:lnTo>
                  <a:lnTo>
                    <a:pt x="18241" y="206274"/>
                  </a:lnTo>
                  <a:lnTo>
                    <a:pt x="18351" y="205080"/>
                  </a:lnTo>
                  <a:lnTo>
                    <a:pt x="18462" y="203901"/>
                  </a:lnTo>
                  <a:lnTo>
                    <a:pt x="18577" y="202692"/>
                  </a:lnTo>
                  <a:lnTo>
                    <a:pt x="18700" y="201483"/>
                  </a:lnTo>
                  <a:lnTo>
                    <a:pt x="18823" y="200275"/>
                  </a:lnTo>
                  <a:lnTo>
                    <a:pt x="18950" y="199066"/>
                  </a:lnTo>
                  <a:lnTo>
                    <a:pt x="19081" y="197828"/>
                  </a:lnTo>
                  <a:lnTo>
                    <a:pt x="19216" y="196605"/>
                  </a:lnTo>
                  <a:lnTo>
                    <a:pt x="19355" y="195353"/>
                  </a:lnTo>
                  <a:lnTo>
                    <a:pt x="19499" y="194100"/>
                  </a:lnTo>
                  <a:lnTo>
                    <a:pt x="19642" y="192848"/>
                  </a:lnTo>
                  <a:lnTo>
                    <a:pt x="19945" y="190300"/>
                  </a:lnTo>
                  <a:lnTo>
                    <a:pt x="20265" y="187722"/>
                  </a:lnTo>
                  <a:lnTo>
                    <a:pt x="20593" y="185115"/>
                  </a:lnTo>
                  <a:lnTo>
                    <a:pt x="20941" y="182465"/>
                  </a:lnTo>
                  <a:lnTo>
                    <a:pt x="21297" y="179771"/>
                  </a:lnTo>
                  <a:lnTo>
                    <a:pt x="21670" y="177048"/>
                  </a:lnTo>
                  <a:lnTo>
                    <a:pt x="22055" y="174267"/>
                  </a:lnTo>
                  <a:lnTo>
                    <a:pt x="22457" y="171456"/>
                  </a:lnTo>
                  <a:lnTo>
                    <a:pt x="22866" y="168587"/>
                  </a:lnTo>
                  <a:lnTo>
                    <a:pt x="23293" y="165675"/>
                  </a:lnTo>
                  <a:lnTo>
                    <a:pt x="23731" y="162719"/>
                  </a:lnTo>
                  <a:lnTo>
                    <a:pt x="24178" y="159719"/>
                  </a:lnTo>
                  <a:lnTo>
                    <a:pt x="24640" y="156661"/>
                  </a:lnTo>
                  <a:lnTo>
                    <a:pt x="25112" y="153545"/>
                  </a:lnTo>
                  <a:lnTo>
                    <a:pt x="25407" y="162049"/>
                  </a:lnTo>
                  <a:lnTo>
                    <a:pt x="25558" y="166403"/>
                  </a:lnTo>
                  <a:lnTo>
                    <a:pt x="25714" y="170786"/>
                  </a:lnTo>
                  <a:lnTo>
                    <a:pt x="25874" y="175169"/>
                  </a:lnTo>
                  <a:lnTo>
                    <a:pt x="26038" y="179553"/>
                  </a:lnTo>
                  <a:lnTo>
                    <a:pt x="26201" y="183878"/>
                  </a:lnTo>
                  <a:lnTo>
                    <a:pt x="26365" y="188130"/>
                  </a:lnTo>
                  <a:lnTo>
                    <a:pt x="26533" y="192295"/>
                  </a:lnTo>
                  <a:lnTo>
                    <a:pt x="26697" y="196328"/>
                  </a:lnTo>
                  <a:lnTo>
                    <a:pt x="26865" y="200231"/>
                  </a:lnTo>
                  <a:lnTo>
                    <a:pt x="27025" y="203944"/>
                  </a:lnTo>
                  <a:lnTo>
                    <a:pt x="27189" y="207468"/>
                  </a:lnTo>
                  <a:lnTo>
                    <a:pt x="27349" y="210774"/>
                  </a:lnTo>
                  <a:lnTo>
                    <a:pt x="27427" y="212332"/>
                  </a:lnTo>
                  <a:lnTo>
                    <a:pt x="27504" y="213832"/>
                  </a:lnTo>
                  <a:lnTo>
                    <a:pt x="27582" y="215259"/>
                  </a:lnTo>
                  <a:lnTo>
                    <a:pt x="27656" y="216599"/>
                  </a:lnTo>
                  <a:lnTo>
                    <a:pt x="27734" y="217968"/>
                  </a:lnTo>
                  <a:lnTo>
                    <a:pt x="27832" y="219570"/>
                  </a:lnTo>
                  <a:lnTo>
                    <a:pt x="28074" y="223414"/>
                  </a:lnTo>
                  <a:lnTo>
                    <a:pt x="28377" y="228074"/>
                  </a:lnTo>
                  <a:lnTo>
                    <a:pt x="28733" y="233506"/>
                  </a:lnTo>
                  <a:lnTo>
                    <a:pt x="29143" y="239636"/>
                  </a:lnTo>
                  <a:lnTo>
                    <a:pt x="29602" y="246393"/>
                  </a:lnTo>
                  <a:lnTo>
                    <a:pt x="30102" y="253718"/>
                  </a:lnTo>
                  <a:lnTo>
                    <a:pt x="30639" y="261538"/>
                  </a:lnTo>
                  <a:lnTo>
                    <a:pt x="31802" y="278430"/>
                  </a:lnTo>
                  <a:lnTo>
                    <a:pt x="33064" y="296575"/>
                  </a:lnTo>
                  <a:lnTo>
                    <a:pt x="34379" y="315418"/>
                  </a:lnTo>
                  <a:lnTo>
                    <a:pt x="35719" y="334480"/>
                  </a:lnTo>
                  <a:lnTo>
                    <a:pt x="37034" y="353221"/>
                  </a:lnTo>
                  <a:lnTo>
                    <a:pt x="38300" y="371133"/>
                  </a:lnTo>
                  <a:lnTo>
                    <a:pt x="40513" y="402427"/>
                  </a:lnTo>
                  <a:lnTo>
                    <a:pt x="42061" y="424227"/>
                  </a:lnTo>
                  <a:lnTo>
                    <a:pt x="42643" y="432411"/>
                  </a:lnTo>
                  <a:lnTo>
                    <a:pt x="42877" y="432483"/>
                  </a:lnTo>
                  <a:lnTo>
                    <a:pt x="43520" y="432658"/>
                  </a:lnTo>
                  <a:lnTo>
                    <a:pt x="43966" y="432775"/>
                  </a:lnTo>
                  <a:lnTo>
                    <a:pt x="44475" y="432877"/>
                  </a:lnTo>
                  <a:lnTo>
                    <a:pt x="45036" y="432993"/>
                  </a:lnTo>
                  <a:lnTo>
                    <a:pt x="45634" y="433081"/>
                  </a:lnTo>
                  <a:lnTo>
                    <a:pt x="46265" y="433153"/>
                  </a:lnTo>
                  <a:lnTo>
                    <a:pt x="46908" y="433197"/>
                  </a:lnTo>
                  <a:lnTo>
                    <a:pt x="47560" y="433197"/>
                  </a:lnTo>
                  <a:lnTo>
                    <a:pt x="47879" y="433182"/>
                  </a:lnTo>
                  <a:lnTo>
                    <a:pt x="48199" y="433168"/>
                  </a:lnTo>
                  <a:lnTo>
                    <a:pt x="48510" y="433124"/>
                  </a:lnTo>
                  <a:lnTo>
                    <a:pt x="48817" y="433066"/>
                  </a:lnTo>
                  <a:lnTo>
                    <a:pt x="49117" y="433008"/>
                  </a:lnTo>
                  <a:lnTo>
                    <a:pt x="49403" y="432920"/>
                  </a:lnTo>
                  <a:lnTo>
                    <a:pt x="49678" y="432818"/>
                  </a:lnTo>
                  <a:lnTo>
                    <a:pt x="49944" y="432702"/>
                  </a:lnTo>
                  <a:lnTo>
                    <a:pt x="50190" y="432571"/>
                  </a:lnTo>
                  <a:lnTo>
                    <a:pt x="50423" y="432411"/>
                  </a:lnTo>
                  <a:lnTo>
                    <a:pt x="50452" y="428479"/>
                  </a:lnTo>
                  <a:lnTo>
                    <a:pt x="50505" y="420164"/>
                  </a:lnTo>
                  <a:lnTo>
                    <a:pt x="50567" y="408529"/>
                  </a:lnTo>
                  <a:lnTo>
                    <a:pt x="50600" y="401801"/>
                  </a:lnTo>
                  <a:lnTo>
                    <a:pt x="50632" y="394651"/>
                  </a:lnTo>
                  <a:lnTo>
                    <a:pt x="50661" y="387224"/>
                  </a:lnTo>
                  <a:lnTo>
                    <a:pt x="50690" y="379623"/>
                  </a:lnTo>
                  <a:lnTo>
                    <a:pt x="50706" y="372021"/>
                  </a:lnTo>
                  <a:lnTo>
                    <a:pt x="50718" y="364522"/>
                  </a:lnTo>
                  <a:lnTo>
                    <a:pt x="50723" y="357284"/>
                  </a:lnTo>
                  <a:lnTo>
                    <a:pt x="50723" y="353804"/>
                  </a:lnTo>
                  <a:lnTo>
                    <a:pt x="50718" y="350440"/>
                  </a:lnTo>
                  <a:lnTo>
                    <a:pt x="50710" y="347207"/>
                  </a:lnTo>
                  <a:lnTo>
                    <a:pt x="50702" y="344106"/>
                  </a:lnTo>
                  <a:lnTo>
                    <a:pt x="50690" y="341193"/>
                  </a:lnTo>
                  <a:lnTo>
                    <a:pt x="50673" y="338441"/>
                  </a:lnTo>
                  <a:lnTo>
                    <a:pt x="50678" y="334218"/>
                  </a:lnTo>
                  <a:lnTo>
                    <a:pt x="50669" y="330097"/>
                  </a:lnTo>
                  <a:lnTo>
                    <a:pt x="50657" y="326063"/>
                  </a:lnTo>
                  <a:lnTo>
                    <a:pt x="50632" y="322117"/>
                  </a:lnTo>
                  <a:lnTo>
                    <a:pt x="50600" y="318258"/>
                  </a:lnTo>
                  <a:lnTo>
                    <a:pt x="50563" y="314501"/>
                  </a:lnTo>
                  <a:lnTo>
                    <a:pt x="50514" y="310831"/>
                  </a:lnTo>
                  <a:lnTo>
                    <a:pt x="50456" y="307249"/>
                  </a:lnTo>
                  <a:lnTo>
                    <a:pt x="50395" y="303739"/>
                  </a:lnTo>
                  <a:lnTo>
                    <a:pt x="50325" y="300332"/>
                  </a:lnTo>
                  <a:lnTo>
                    <a:pt x="50247" y="296997"/>
                  </a:lnTo>
                  <a:lnTo>
                    <a:pt x="50161" y="293749"/>
                  </a:lnTo>
                  <a:lnTo>
                    <a:pt x="50071" y="290575"/>
                  </a:lnTo>
                  <a:lnTo>
                    <a:pt x="49973" y="287488"/>
                  </a:lnTo>
                  <a:lnTo>
                    <a:pt x="49870" y="284488"/>
                  </a:lnTo>
                  <a:lnTo>
                    <a:pt x="49764" y="281546"/>
                  </a:lnTo>
                  <a:lnTo>
                    <a:pt x="49649" y="278692"/>
                  </a:lnTo>
                  <a:lnTo>
                    <a:pt x="49534" y="275911"/>
                  </a:lnTo>
                  <a:lnTo>
                    <a:pt x="49412" y="273202"/>
                  </a:lnTo>
                  <a:lnTo>
                    <a:pt x="49285" y="270566"/>
                  </a:lnTo>
                  <a:lnTo>
                    <a:pt x="49153" y="268003"/>
                  </a:lnTo>
                  <a:lnTo>
                    <a:pt x="49018" y="265513"/>
                  </a:lnTo>
                  <a:lnTo>
                    <a:pt x="48879" y="263081"/>
                  </a:lnTo>
                  <a:lnTo>
                    <a:pt x="48735" y="260722"/>
                  </a:lnTo>
                  <a:lnTo>
                    <a:pt x="48592" y="258436"/>
                  </a:lnTo>
                  <a:lnTo>
                    <a:pt x="48445" y="256208"/>
                  </a:lnTo>
                  <a:lnTo>
                    <a:pt x="48293" y="254038"/>
                  </a:lnTo>
                  <a:lnTo>
                    <a:pt x="48141" y="251941"/>
                  </a:lnTo>
                  <a:lnTo>
                    <a:pt x="47990" y="249903"/>
                  </a:lnTo>
                  <a:lnTo>
                    <a:pt x="47834" y="247922"/>
                  </a:lnTo>
                  <a:lnTo>
                    <a:pt x="47678" y="246000"/>
                  </a:lnTo>
                  <a:lnTo>
                    <a:pt x="47519" y="244136"/>
                  </a:lnTo>
                  <a:lnTo>
                    <a:pt x="47363" y="242330"/>
                  </a:lnTo>
                  <a:lnTo>
                    <a:pt x="47203" y="240568"/>
                  </a:lnTo>
                  <a:lnTo>
                    <a:pt x="47043" y="238879"/>
                  </a:lnTo>
                  <a:lnTo>
                    <a:pt x="46884" y="237219"/>
                  </a:lnTo>
                  <a:lnTo>
                    <a:pt x="46728" y="235632"/>
                  </a:lnTo>
                  <a:lnTo>
                    <a:pt x="46568" y="234088"/>
                  </a:lnTo>
                  <a:lnTo>
                    <a:pt x="46412" y="232588"/>
                  </a:lnTo>
                  <a:lnTo>
                    <a:pt x="46257" y="231132"/>
                  </a:lnTo>
                  <a:lnTo>
                    <a:pt x="46105" y="229734"/>
                  </a:lnTo>
                  <a:lnTo>
                    <a:pt x="45954" y="228380"/>
                  </a:lnTo>
                  <a:lnTo>
                    <a:pt x="45654" y="225788"/>
                  </a:lnTo>
                  <a:lnTo>
                    <a:pt x="45368" y="223370"/>
                  </a:lnTo>
                  <a:lnTo>
                    <a:pt x="45097" y="221113"/>
                  </a:lnTo>
                  <a:lnTo>
                    <a:pt x="44597" y="217007"/>
                  </a:lnTo>
                  <a:lnTo>
                    <a:pt x="44376" y="215143"/>
                  </a:lnTo>
                  <a:lnTo>
                    <a:pt x="44274" y="214254"/>
                  </a:lnTo>
                  <a:lnTo>
                    <a:pt x="44180" y="213395"/>
                  </a:lnTo>
                  <a:lnTo>
                    <a:pt x="44089" y="212565"/>
                  </a:lnTo>
                  <a:lnTo>
                    <a:pt x="44003" y="211764"/>
                  </a:lnTo>
                  <a:lnTo>
                    <a:pt x="43930" y="210978"/>
                  </a:lnTo>
                  <a:lnTo>
                    <a:pt x="43860" y="210221"/>
                  </a:lnTo>
                  <a:lnTo>
                    <a:pt x="43794" y="209478"/>
                  </a:lnTo>
                  <a:lnTo>
                    <a:pt x="43741" y="208764"/>
                  </a:lnTo>
                  <a:lnTo>
                    <a:pt x="43692" y="208065"/>
                  </a:lnTo>
                  <a:lnTo>
                    <a:pt x="43651" y="207381"/>
                  </a:lnTo>
                  <a:lnTo>
                    <a:pt x="43635" y="207032"/>
                  </a:lnTo>
                  <a:lnTo>
                    <a:pt x="43618" y="206653"/>
                  </a:lnTo>
                  <a:lnTo>
                    <a:pt x="43590" y="205808"/>
                  </a:lnTo>
                  <a:lnTo>
                    <a:pt x="43569" y="204862"/>
                  </a:lnTo>
                  <a:lnTo>
                    <a:pt x="43549" y="203813"/>
                  </a:lnTo>
                  <a:lnTo>
                    <a:pt x="43536" y="202677"/>
                  </a:lnTo>
                  <a:lnTo>
                    <a:pt x="43528" y="201425"/>
                  </a:lnTo>
                  <a:lnTo>
                    <a:pt x="43524" y="200100"/>
                  </a:lnTo>
                  <a:lnTo>
                    <a:pt x="43520" y="198687"/>
                  </a:lnTo>
                  <a:lnTo>
                    <a:pt x="43524" y="197188"/>
                  </a:lnTo>
                  <a:lnTo>
                    <a:pt x="43532" y="195600"/>
                  </a:lnTo>
                  <a:lnTo>
                    <a:pt x="43544" y="193955"/>
                  </a:lnTo>
                  <a:lnTo>
                    <a:pt x="43557" y="192222"/>
                  </a:lnTo>
                  <a:lnTo>
                    <a:pt x="43577" y="190431"/>
                  </a:lnTo>
                  <a:lnTo>
                    <a:pt x="43598" y="188581"/>
                  </a:lnTo>
                  <a:lnTo>
                    <a:pt x="43647" y="184693"/>
                  </a:lnTo>
                  <a:lnTo>
                    <a:pt x="43712" y="180601"/>
                  </a:lnTo>
                  <a:lnTo>
                    <a:pt x="43786" y="176349"/>
                  </a:lnTo>
                  <a:lnTo>
                    <a:pt x="43868" y="171937"/>
                  </a:lnTo>
                  <a:lnTo>
                    <a:pt x="43958" y="167408"/>
                  </a:lnTo>
                  <a:lnTo>
                    <a:pt x="44057" y="162806"/>
                  </a:lnTo>
                  <a:lnTo>
                    <a:pt x="44159" y="158146"/>
                  </a:lnTo>
                  <a:lnTo>
                    <a:pt x="44266" y="153472"/>
                  </a:lnTo>
                  <a:lnTo>
                    <a:pt x="44380" y="148797"/>
                  </a:lnTo>
                  <a:lnTo>
                    <a:pt x="44491" y="144181"/>
                  </a:lnTo>
                  <a:lnTo>
                    <a:pt x="44606" y="139623"/>
                  </a:lnTo>
                  <a:lnTo>
                    <a:pt x="44835" y="130871"/>
                  </a:lnTo>
                  <a:lnTo>
                    <a:pt x="45052" y="122775"/>
                  </a:lnTo>
                  <a:lnTo>
                    <a:pt x="45249" y="115596"/>
                  </a:lnTo>
                  <a:lnTo>
                    <a:pt x="45421" y="109581"/>
                  </a:lnTo>
                  <a:lnTo>
                    <a:pt x="45556" y="104980"/>
                  </a:lnTo>
                  <a:lnTo>
                    <a:pt x="45671" y="101004"/>
                  </a:lnTo>
                  <a:lnTo>
                    <a:pt x="45802" y="99839"/>
                  </a:lnTo>
                  <a:lnTo>
                    <a:pt x="45954" y="98470"/>
                  </a:lnTo>
                  <a:lnTo>
                    <a:pt x="46154" y="96636"/>
                  </a:lnTo>
                  <a:lnTo>
                    <a:pt x="46388" y="94393"/>
                  </a:lnTo>
                  <a:lnTo>
                    <a:pt x="46650" y="91772"/>
                  </a:lnTo>
                  <a:lnTo>
                    <a:pt x="46793" y="90345"/>
                  </a:lnTo>
                  <a:lnTo>
                    <a:pt x="46937" y="88830"/>
                  </a:lnTo>
                  <a:lnTo>
                    <a:pt x="47084" y="87257"/>
                  </a:lnTo>
                  <a:lnTo>
                    <a:pt x="47236" y="85627"/>
                  </a:lnTo>
                  <a:lnTo>
                    <a:pt x="47388" y="83937"/>
                  </a:lnTo>
                  <a:lnTo>
                    <a:pt x="47539" y="82204"/>
                  </a:lnTo>
                  <a:lnTo>
                    <a:pt x="47691" y="80413"/>
                  </a:lnTo>
                  <a:lnTo>
                    <a:pt x="47838" y="78608"/>
                  </a:lnTo>
                  <a:lnTo>
                    <a:pt x="47982" y="76758"/>
                  </a:lnTo>
                  <a:lnTo>
                    <a:pt x="48125" y="74880"/>
                  </a:lnTo>
                  <a:lnTo>
                    <a:pt x="48260" y="72987"/>
                  </a:lnTo>
                  <a:lnTo>
                    <a:pt x="48391" y="71079"/>
                  </a:lnTo>
                  <a:lnTo>
                    <a:pt x="48514" y="69171"/>
                  </a:lnTo>
                  <a:lnTo>
                    <a:pt x="48629" y="67264"/>
                  </a:lnTo>
                  <a:lnTo>
                    <a:pt x="48731" y="65356"/>
                  </a:lnTo>
                  <a:lnTo>
                    <a:pt x="48781" y="64395"/>
                  </a:lnTo>
                  <a:lnTo>
                    <a:pt x="48826" y="63463"/>
                  </a:lnTo>
                  <a:lnTo>
                    <a:pt x="48871" y="62516"/>
                  </a:lnTo>
                  <a:lnTo>
                    <a:pt x="48912" y="61584"/>
                  </a:lnTo>
                  <a:lnTo>
                    <a:pt x="48949" y="60652"/>
                  </a:lnTo>
                  <a:lnTo>
                    <a:pt x="48981" y="59720"/>
                  </a:lnTo>
                  <a:lnTo>
                    <a:pt x="49014" y="58803"/>
                  </a:lnTo>
                  <a:lnTo>
                    <a:pt x="49039" y="57900"/>
                  </a:lnTo>
                  <a:lnTo>
                    <a:pt x="49063" y="56997"/>
                  </a:lnTo>
                  <a:lnTo>
                    <a:pt x="49084" y="56109"/>
                  </a:lnTo>
                  <a:lnTo>
                    <a:pt x="49088" y="54959"/>
                  </a:lnTo>
                  <a:lnTo>
                    <a:pt x="49084" y="53808"/>
                  </a:lnTo>
                  <a:lnTo>
                    <a:pt x="49071" y="52658"/>
                  </a:lnTo>
                  <a:lnTo>
                    <a:pt x="49051" y="51507"/>
                  </a:lnTo>
                  <a:lnTo>
                    <a:pt x="49022" y="50371"/>
                  </a:lnTo>
                  <a:lnTo>
                    <a:pt x="48985" y="49236"/>
                  </a:lnTo>
                  <a:lnTo>
                    <a:pt x="48940" y="48114"/>
                  </a:lnTo>
                  <a:lnTo>
                    <a:pt x="48891" y="46993"/>
                  </a:lnTo>
                  <a:lnTo>
                    <a:pt x="48830" y="45886"/>
                  </a:lnTo>
                  <a:lnTo>
                    <a:pt x="48764" y="44780"/>
                  </a:lnTo>
                  <a:lnTo>
                    <a:pt x="48695" y="43687"/>
                  </a:lnTo>
                  <a:lnTo>
                    <a:pt x="48613" y="42595"/>
                  </a:lnTo>
                  <a:lnTo>
                    <a:pt x="48527" y="41518"/>
                  </a:lnTo>
                  <a:lnTo>
                    <a:pt x="48436" y="40440"/>
                  </a:lnTo>
                  <a:lnTo>
                    <a:pt x="48338" y="39377"/>
                  </a:lnTo>
                  <a:lnTo>
                    <a:pt x="48236" y="38314"/>
                  </a:lnTo>
                  <a:lnTo>
                    <a:pt x="48129" y="37265"/>
                  </a:lnTo>
                  <a:lnTo>
                    <a:pt x="48014" y="36232"/>
                  </a:lnTo>
                  <a:lnTo>
                    <a:pt x="47896" y="35198"/>
                  </a:lnTo>
                  <a:lnTo>
                    <a:pt x="47773" y="34178"/>
                  </a:lnTo>
                  <a:lnTo>
                    <a:pt x="47646" y="33174"/>
                  </a:lnTo>
                  <a:lnTo>
                    <a:pt x="47510" y="32169"/>
                  </a:lnTo>
                  <a:lnTo>
                    <a:pt x="47375" y="31178"/>
                  </a:lnTo>
                  <a:lnTo>
                    <a:pt x="47236" y="30203"/>
                  </a:lnTo>
                  <a:lnTo>
                    <a:pt x="47093" y="29227"/>
                  </a:lnTo>
                  <a:lnTo>
                    <a:pt x="46945" y="28281"/>
                  </a:lnTo>
                  <a:lnTo>
                    <a:pt x="46798" y="27334"/>
                  </a:lnTo>
                  <a:lnTo>
                    <a:pt x="46642" y="26388"/>
                  </a:lnTo>
                  <a:lnTo>
                    <a:pt x="46486" y="25470"/>
                  </a:lnTo>
                  <a:lnTo>
                    <a:pt x="46330" y="24567"/>
                  </a:lnTo>
                  <a:lnTo>
                    <a:pt x="46167" y="23664"/>
                  </a:lnTo>
                  <a:lnTo>
                    <a:pt x="46007" y="22776"/>
                  </a:lnTo>
                  <a:lnTo>
                    <a:pt x="45843" y="21902"/>
                  </a:lnTo>
                  <a:lnTo>
                    <a:pt x="45675" y="21043"/>
                  </a:lnTo>
                  <a:lnTo>
                    <a:pt x="45507" y="20199"/>
                  </a:lnTo>
                  <a:lnTo>
                    <a:pt x="45339" y="19369"/>
                  </a:lnTo>
                  <a:lnTo>
                    <a:pt x="45171" y="18538"/>
                  </a:lnTo>
                  <a:lnTo>
                    <a:pt x="44999" y="17738"/>
                  </a:lnTo>
                  <a:lnTo>
                    <a:pt x="44831" y="16951"/>
                  </a:lnTo>
                  <a:lnTo>
                    <a:pt x="44659" y="16179"/>
                  </a:lnTo>
                  <a:lnTo>
                    <a:pt x="44491" y="15408"/>
                  </a:lnTo>
                  <a:lnTo>
                    <a:pt x="44319" y="14665"/>
                  </a:lnTo>
                  <a:lnTo>
                    <a:pt x="43979" y="13223"/>
                  </a:lnTo>
                  <a:lnTo>
                    <a:pt x="43643" y="11840"/>
                  </a:lnTo>
                  <a:lnTo>
                    <a:pt x="43315" y="10529"/>
                  </a:lnTo>
                  <a:lnTo>
                    <a:pt x="42991" y="9277"/>
                  </a:lnTo>
                  <a:lnTo>
                    <a:pt x="42680" y="8097"/>
                  </a:lnTo>
                  <a:lnTo>
                    <a:pt x="42377" y="6991"/>
                  </a:lnTo>
                  <a:lnTo>
                    <a:pt x="42086" y="5957"/>
                  </a:lnTo>
                  <a:lnTo>
                    <a:pt x="41811" y="4996"/>
                  </a:lnTo>
                  <a:lnTo>
                    <a:pt x="41549" y="4122"/>
                  </a:lnTo>
                  <a:lnTo>
                    <a:pt x="41307" y="3321"/>
                  </a:lnTo>
                  <a:lnTo>
                    <a:pt x="41086" y="2593"/>
                  </a:lnTo>
                  <a:lnTo>
                    <a:pt x="41029" y="2709"/>
                  </a:lnTo>
                  <a:lnTo>
                    <a:pt x="40971" y="2826"/>
                  </a:lnTo>
                  <a:lnTo>
                    <a:pt x="40906" y="2942"/>
                  </a:lnTo>
                  <a:lnTo>
                    <a:pt x="40840" y="3044"/>
                  </a:lnTo>
                  <a:lnTo>
                    <a:pt x="40693" y="3248"/>
                  </a:lnTo>
                  <a:lnTo>
                    <a:pt x="40537" y="3423"/>
                  </a:lnTo>
                  <a:lnTo>
                    <a:pt x="40365" y="3598"/>
                  </a:lnTo>
                  <a:lnTo>
                    <a:pt x="40185" y="3743"/>
                  </a:lnTo>
                  <a:lnTo>
                    <a:pt x="39988" y="3874"/>
                  </a:lnTo>
                  <a:lnTo>
                    <a:pt x="39779" y="3991"/>
                  </a:lnTo>
                  <a:lnTo>
                    <a:pt x="39554" y="4107"/>
                  </a:lnTo>
                  <a:lnTo>
                    <a:pt x="39320" y="4195"/>
                  </a:lnTo>
                  <a:lnTo>
                    <a:pt x="39075" y="4268"/>
                  </a:lnTo>
                  <a:lnTo>
                    <a:pt x="38812" y="4340"/>
                  </a:lnTo>
                  <a:lnTo>
                    <a:pt x="38542" y="4399"/>
                  </a:lnTo>
                  <a:lnTo>
                    <a:pt x="38255" y="4442"/>
                  </a:lnTo>
                  <a:lnTo>
                    <a:pt x="37960" y="4471"/>
                  </a:lnTo>
                  <a:lnTo>
                    <a:pt x="37653" y="4501"/>
                  </a:lnTo>
                  <a:lnTo>
                    <a:pt x="36944" y="4544"/>
                  </a:lnTo>
                  <a:lnTo>
                    <a:pt x="36182" y="4602"/>
                  </a:lnTo>
                  <a:lnTo>
                    <a:pt x="34523" y="4748"/>
                  </a:lnTo>
                  <a:lnTo>
                    <a:pt x="32740" y="4879"/>
                  </a:lnTo>
                  <a:lnTo>
                    <a:pt x="31827" y="4952"/>
                  </a:lnTo>
                  <a:lnTo>
                    <a:pt x="30905" y="4996"/>
                  </a:lnTo>
                  <a:lnTo>
                    <a:pt x="29991" y="5025"/>
                  </a:lnTo>
                  <a:lnTo>
                    <a:pt x="29086" y="5039"/>
                  </a:lnTo>
                  <a:lnTo>
                    <a:pt x="28201" y="5039"/>
                  </a:lnTo>
                  <a:lnTo>
                    <a:pt x="27345" y="4996"/>
                  </a:lnTo>
                  <a:lnTo>
                    <a:pt x="26935" y="4967"/>
                  </a:lnTo>
                  <a:lnTo>
                    <a:pt x="26529" y="4923"/>
                  </a:lnTo>
                  <a:lnTo>
                    <a:pt x="26140" y="4879"/>
                  </a:lnTo>
                  <a:lnTo>
                    <a:pt x="25759" y="4821"/>
                  </a:lnTo>
                  <a:lnTo>
                    <a:pt x="25394" y="4763"/>
                  </a:lnTo>
                  <a:lnTo>
                    <a:pt x="25046" y="4675"/>
                  </a:lnTo>
                  <a:lnTo>
                    <a:pt x="24714" y="4588"/>
                  </a:lnTo>
                  <a:lnTo>
                    <a:pt x="24395" y="4501"/>
                  </a:lnTo>
                  <a:lnTo>
                    <a:pt x="24026" y="4384"/>
                  </a:lnTo>
                  <a:lnTo>
                    <a:pt x="23665" y="4311"/>
                  </a:lnTo>
                  <a:lnTo>
                    <a:pt x="23313" y="4253"/>
                  </a:lnTo>
                  <a:lnTo>
                    <a:pt x="22973" y="4224"/>
                  </a:lnTo>
                  <a:lnTo>
                    <a:pt x="22637" y="4209"/>
                  </a:lnTo>
                  <a:lnTo>
                    <a:pt x="22313" y="4209"/>
                  </a:lnTo>
                  <a:lnTo>
                    <a:pt x="21682" y="4224"/>
                  </a:lnTo>
                  <a:lnTo>
                    <a:pt x="20998" y="4238"/>
                  </a:lnTo>
                  <a:lnTo>
                    <a:pt x="20666" y="4238"/>
                  </a:lnTo>
                  <a:lnTo>
                    <a:pt x="20347" y="4209"/>
                  </a:lnTo>
                  <a:lnTo>
                    <a:pt x="20031" y="4166"/>
                  </a:lnTo>
                  <a:lnTo>
                    <a:pt x="19876" y="4122"/>
                  </a:lnTo>
                  <a:lnTo>
                    <a:pt x="19720" y="4078"/>
                  </a:lnTo>
                  <a:lnTo>
                    <a:pt x="19568" y="4020"/>
                  </a:lnTo>
                  <a:lnTo>
                    <a:pt x="19417" y="3947"/>
                  </a:lnTo>
                  <a:lnTo>
                    <a:pt x="19269" y="3874"/>
                  </a:lnTo>
                  <a:lnTo>
                    <a:pt x="19122" y="3787"/>
                  </a:lnTo>
                  <a:lnTo>
                    <a:pt x="18974" y="3685"/>
                  </a:lnTo>
                  <a:lnTo>
                    <a:pt x="18831" y="3569"/>
                  </a:lnTo>
                  <a:lnTo>
                    <a:pt x="18683" y="3437"/>
                  </a:lnTo>
                  <a:lnTo>
                    <a:pt x="18540" y="3277"/>
                  </a:lnTo>
                  <a:lnTo>
                    <a:pt x="18401" y="3117"/>
                  </a:lnTo>
                  <a:lnTo>
                    <a:pt x="18257" y="2942"/>
                  </a:lnTo>
                  <a:lnTo>
                    <a:pt x="18118" y="2739"/>
                  </a:lnTo>
                  <a:lnTo>
                    <a:pt x="17979" y="2520"/>
                  </a:lnTo>
                  <a:lnTo>
                    <a:pt x="17839" y="2287"/>
                  </a:lnTo>
                  <a:lnTo>
                    <a:pt x="17700" y="2025"/>
                  </a:lnTo>
                  <a:lnTo>
                    <a:pt x="17561" y="1748"/>
                  </a:lnTo>
                  <a:lnTo>
                    <a:pt x="17425" y="1442"/>
                  </a:lnTo>
                  <a:lnTo>
                    <a:pt x="17286" y="1122"/>
                  </a:lnTo>
                  <a:lnTo>
                    <a:pt x="17151" y="773"/>
                  </a:lnTo>
                  <a:lnTo>
                    <a:pt x="17016" y="409"/>
                  </a:lnTo>
                  <a:lnTo>
                    <a:pt x="16881" y="1"/>
                  </a:lnTo>
                  <a:close/>
                </a:path>
              </a:pathLst>
            </a:custGeom>
            <a:gradFill>
              <a:gsLst>
                <a:gs pos="0">
                  <a:srgbClr val="434343"/>
                </a:gs>
                <a:gs pos="100000">
                  <a:srgbClr val="999999"/>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6"/>
            <p:cNvSpPr/>
            <p:nvPr/>
          </p:nvSpPr>
          <p:spPr>
            <a:xfrm>
              <a:off x="3205550" y="-11352675"/>
              <a:ext cx="1268075" cy="10836500"/>
            </a:xfrm>
            <a:custGeom>
              <a:avLst/>
              <a:gdLst/>
              <a:ahLst/>
              <a:cxnLst/>
              <a:rect l="l" t="t" r="r" b="b"/>
              <a:pathLst>
                <a:path w="50723" h="433460" fill="none" extrusionOk="0">
                  <a:moveTo>
                    <a:pt x="545" y="201993"/>
                  </a:moveTo>
                  <a:lnTo>
                    <a:pt x="545" y="201993"/>
                  </a:lnTo>
                  <a:lnTo>
                    <a:pt x="595" y="201061"/>
                  </a:lnTo>
                  <a:lnTo>
                    <a:pt x="668" y="199882"/>
                  </a:lnTo>
                  <a:lnTo>
                    <a:pt x="759" y="198484"/>
                  </a:lnTo>
                  <a:lnTo>
                    <a:pt x="869" y="196867"/>
                  </a:lnTo>
                  <a:lnTo>
                    <a:pt x="996" y="195032"/>
                  </a:lnTo>
                  <a:lnTo>
                    <a:pt x="1144" y="192994"/>
                  </a:lnTo>
                  <a:lnTo>
                    <a:pt x="1308" y="190751"/>
                  </a:lnTo>
                  <a:lnTo>
                    <a:pt x="1492" y="188334"/>
                  </a:lnTo>
                  <a:lnTo>
                    <a:pt x="1898" y="182946"/>
                  </a:lnTo>
                  <a:lnTo>
                    <a:pt x="2365" y="176902"/>
                  </a:lnTo>
                  <a:lnTo>
                    <a:pt x="2885" y="170277"/>
                  </a:lnTo>
                  <a:lnTo>
                    <a:pt x="3454" y="163112"/>
                  </a:lnTo>
                  <a:lnTo>
                    <a:pt x="4061" y="155481"/>
                  </a:lnTo>
                  <a:lnTo>
                    <a:pt x="4708" y="147458"/>
                  </a:lnTo>
                  <a:lnTo>
                    <a:pt x="5384" y="139084"/>
                  </a:lnTo>
                  <a:lnTo>
                    <a:pt x="6085" y="130464"/>
                  </a:lnTo>
                  <a:lnTo>
                    <a:pt x="7539" y="112625"/>
                  </a:lnTo>
                  <a:lnTo>
                    <a:pt x="9031" y="94495"/>
                  </a:lnTo>
                  <a:lnTo>
                    <a:pt x="10510" y="76554"/>
                  </a:lnTo>
                  <a:lnTo>
                    <a:pt x="11935" y="59342"/>
                  </a:lnTo>
                  <a:lnTo>
                    <a:pt x="13263" y="43352"/>
                  </a:lnTo>
                  <a:lnTo>
                    <a:pt x="14447" y="29125"/>
                  </a:lnTo>
                  <a:lnTo>
                    <a:pt x="16213" y="7981"/>
                  </a:lnTo>
                  <a:lnTo>
                    <a:pt x="16881" y="1"/>
                  </a:lnTo>
                  <a:lnTo>
                    <a:pt x="16881" y="1"/>
                  </a:lnTo>
                  <a:lnTo>
                    <a:pt x="17016" y="409"/>
                  </a:lnTo>
                  <a:lnTo>
                    <a:pt x="17151" y="773"/>
                  </a:lnTo>
                  <a:lnTo>
                    <a:pt x="17286" y="1122"/>
                  </a:lnTo>
                  <a:lnTo>
                    <a:pt x="17425" y="1442"/>
                  </a:lnTo>
                  <a:lnTo>
                    <a:pt x="17561" y="1748"/>
                  </a:lnTo>
                  <a:lnTo>
                    <a:pt x="17700" y="2025"/>
                  </a:lnTo>
                  <a:lnTo>
                    <a:pt x="17839" y="2287"/>
                  </a:lnTo>
                  <a:lnTo>
                    <a:pt x="17979" y="2520"/>
                  </a:lnTo>
                  <a:lnTo>
                    <a:pt x="18118" y="2739"/>
                  </a:lnTo>
                  <a:lnTo>
                    <a:pt x="18257" y="2942"/>
                  </a:lnTo>
                  <a:lnTo>
                    <a:pt x="18401" y="3117"/>
                  </a:lnTo>
                  <a:lnTo>
                    <a:pt x="18540" y="3277"/>
                  </a:lnTo>
                  <a:lnTo>
                    <a:pt x="18683" y="3437"/>
                  </a:lnTo>
                  <a:lnTo>
                    <a:pt x="18831" y="3569"/>
                  </a:lnTo>
                  <a:lnTo>
                    <a:pt x="18974" y="3685"/>
                  </a:lnTo>
                  <a:lnTo>
                    <a:pt x="19122" y="3787"/>
                  </a:lnTo>
                  <a:lnTo>
                    <a:pt x="19269" y="3874"/>
                  </a:lnTo>
                  <a:lnTo>
                    <a:pt x="19417" y="3947"/>
                  </a:lnTo>
                  <a:lnTo>
                    <a:pt x="19568" y="4020"/>
                  </a:lnTo>
                  <a:lnTo>
                    <a:pt x="19720" y="4078"/>
                  </a:lnTo>
                  <a:lnTo>
                    <a:pt x="19876" y="4122"/>
                  </a:lnTo>
                  <a:lnTo>
                    <a:pt x="20031" y="4166"/>
                  </a:lnTo>
                  <a:lnTo>
                    <a:pt x="20347" y="4209"/>
                  </a:lnTo>
                  <a:lnTo>
                    <a:pt x="20666" y="4238"/>
                  </a:lnTo>
                  <a:lnTo>
                    <a:pt x="20998" y="4238"/>
                  </a:lnTo>
                  <a:lnTo>
                    <a:pt x="21682" y="4224"/>
                  </a:lnTo>
                  <a:lnTo>
                    <a:pt x="21682" y="4224"/>
                  </a:lnTo>
                  <a:lnTo>
                    <a:pt x="22313" y="4209"/>
                  </a:lnTo>
                  <a:lnTo>
                    <a:pt x="22637" y="4209"/>
                  </a:lnTo>
                  <a:lnTo>
                    <a:pt x="22973" y="4224"/>
                  </a:lnTo>
                  <a:lnTo>
                    <a:pt x="23313" y="4253"/>
                  </a:lnTo>
                  <a:lnTo>
                    <a:pt x="23665" y="4311"/>
                  </a:lnTo>
                  <a:lnTo>
                    <a:pt x="24026" y="4384"/>
                  </a:lnTo>
                  <a:lnTo>
                    <a:pt x="24395" y="4501"/>
                  </a:lnTo>
                  <a:lnTo>
                    <a:pt x="24395" y="4501"/>
                  </a:lnTo>
                  <a:lnTo>
                    <a:pt x="24714" y="4588"/>
                  </a:lnTo>
                  <a:lnTo>
                    <a:pt x="25046" y="4675"/>
                  </a:lnTo>
                  <a:lnTo>
                    <a:pt x="25394" y="4763"/>
                  </a:lnTo>
                  <a:lnTo>
                    <a:pt x="25759" y="4821"/>
                  </a:lnTo>
                  <a:lnTo>
                    <a:pt x="26140" y="4879"/>
                  </a:lnTo>
                  <a:lnTo>
                    <a:pt x="26529" y="4923"/>
                  </a:lnTo>
                  <a:lnTo>
                    <a:pt x="26935" y="4967"/>
                  </a:lnTo>
                  <a:lnTo>
                    <a:pt x="27345" y="4996"/>
                  </a:lnTo>
                  <a:lnTo>
                    <a:pt x="28201" y="5039"/>
                  </a:lnTo>
                  <a:lnTo>
                    <a:pt x="29086" y="5039"/>
                  </a:lnTo>
                  <a:lnTo>
                    <a:pt x="29991" y="5025"/>
                  </a:lnTo>
                  <a:lnTo>
                    <a:pt x="30905" y="4996"/>
                  </a:lnTo>
                  <a:lnTo>
                    <a:pt x="31827" y="4952"/>
                  </a:lnTo>
                  <a:lnTo>
                    <a:pt x="32740" y="4879"/>
                  </a:lnTo>
                  <a:lnTo>
                    <a:pt x="34523" y="4748"/>
                  </a:lnTo>
                  <a:lnTo>
                    <a:pt x="36182" y="4602"/>
                  </a:lnTo>
                  <a:lnTo>
                    <a:pt x="36944" y="4544"/>
                  </a:lnTo>
                  <a:lnTo>
                    <a:pt x="37653" y="4501"/>
                  </a:lnTo>
                  <a:lnTo>
                    <a:pt x="37653" y="4501"/>
                  </a:lnTo>
                  <a:lnTo>
                    <a:pt x="37960" y="4471"/>
                  </a:lnTo>
                  <a:lnTo>
                    <a:pt x="38255" y="4442"/>
                  </a:lnTo>
                  <a:lnTo>
                    <a:pt x="38542" y="4399"/>
                  </a:lnTo>
                  <a:lnTo>
                    <a:pt x="38812" y="4340"/>
                  </a:lnTo>
                  <a:lnTo>
                    <a:pt x="39075" y="4268"/>
                  </a:lnTo>
                  <a:lnTo>
                    <a:pt x="39320" y="4195"/>
                  </a:lnTo>
                  <a:lnTo>
                    <a:pt x="39554" y="4107"/>
                  </a:lnTo>
                  <a:lnTo>
                    <a:pt x="39779" y="3991"/>
                  </a:lnTo>
                  <a:lnTo>
                    <a:pt x="39988" y="3874"/>
                  </a:lnTo>
                  <a:lnTo>
                    <a:pt x="40185" y="3743"/>
                  </a:lnTo>
                  <a:lnTo>
                    <a:pt x="40365" y="3598"/>
                  </a:lnTo>
                  <a:lnTo>
                    <a:pt x="40537" y="3423"/>
                  </a:lnTo>
                  <a:lnTo>
                    <a:pt x="40693" y="3248"/>
                  </a:lnTo>
                  <a:lnTo>
                    <a:pt x="40840" y="3044"/>
                  </a:lnTo>
                  <a:lnTo>
                    <a:pt x="40906" y="2942"/>
                  </a:lnTo>
                  <a:lnTo>
                    <a:pt x="40971" y="2826"/>
                  </a:lnTo>
                  <a:lnTo>
                    <a:pt x="41029" y="2709"/>
                  </a:lnTo>
                  <a:lnTo>
                    <a:pt x="41086" y="2593"/>
                  </a:lnTo>
                  <a:lnTo>
                    <a:pt x="41086" y="2593"/>
                  </a:lnTo>
                  <a:lnTo>
                    <a:pt x="41307" y="3321"/>
                  </a:lnTo>
                  <a:lnTo>
                    <a:pt x="41549" y="4122"/>
                  </a:lnTo>
                  <a:lnTo>
                    <a:pt x="41811" y="4996"/>
                  </a:lnTo>
                  <a:lnTo>
                    <a:pt x="42086" y="5957"/>
                  </a:lnTo>
                  <a:lnTo>
                    <a:pt x="42377" y="6991"/>
                  </a:lnTo>
                  <a:lnTo>
                    <a:pt x="42680" y="8097"/>
                  </a:lnTo>
                  <a:lnTo>
                    <a:pt x="42991" y="9277"/>
                  </a:lnTo>
                  <a:lnTo>
                    <a:pt x="43315" y="10529"/>
                  </a:lnTo>
                  <a:lnTo>
                    <a:pt x="43643" y="11840"/>
                  </a:lnTo>
                  <a:lnTo>
                    <a:pt x="43979" y="13223"/>
                  </a:lnTo>
                  <a:lnTo>
                    <a:pt x="44319" y="14665"/>
                  </a:lnTo>
                  <a:lnTo>
                    <a:pt x="44491" y="15408"/>
                  </a:lnTo>
                  <a:lnTo>
                    <a:pt x="44659" y="16179"/>
                  </a:lnTo>
                  <a:lnTo>
                    <a:pt x="44831" y="16951"/>
                  </a:lnTo>
                  <a:lnTo>
                    <a:pt x="44999" y="17738"/>
                  </a:lnTo>
                  <a:lnTo>
                    <a:pt x="45171" y="18538"/>
                  </a:lnTo>
                  <a:lnTo>
                    <a:pt x="45339" y="19369"/>
                  </a:lnTo>
                  <a:lnTo>
                    <a:pt x="45507" y="20199"/>
                  </a:lnTo>
                  <a:lnTo>
                    <a:pt x="45675" y="21043"/>
                  </a:lnTo>
                  <a:lnTo>
                    <a:pt x="45843" y="21902"/>
                  </a:lnTo>
                  <a:lnTo>
                    <a:pt x="46007" y="22776"/>
                  </a:lnTo>
                  <a:lnTo>
                    <a:pt x="46167" y="23664"/>
                  </a:lnTo>
                  <a:lnTo>
                    <a:pt x="46330" y="24567"/>
                  </a:lnTo>
                  <a:lnTo>
                    <a:pt x="46486" y="25470"/>
                  </a:lnTo>
                  <a:lnTo>
                    <a:pt x="46642" y="26388"/>
                  </a:lnTo>
                  <a:lnTo>
                    <a:pt x="46798" y="27334"/>
                  </a:lnTo>
                  <a:lnTo>
                    <a:pt x="46945" y="28281"/>
                  </a:lnTo>
                  <a:lnTo>
                    <a:pt x="47093" y="29227"/>
                  </a:lnTo>
                  <a:lnTo>
                    <a:pt x="47236" y="30203"/>
                  </a:lnTo>
                  <a:lnTo>
                    <a:pt x="47375" y="31178"/>
                  </a:lnTo>
                  <a:lnTo>
                    <a:pt x="47510" y="32169"/>
                  </a:lnTo>
                  <a:lnTo>
                    <a:pt x="47646" y="33174"/>
                  </a:lnTo>
                  <a:lnTo>
                    <a:pt x="47773" y="34178"/>
                  </a:lnTo>
                  <a:lnTo>
                    <a:pt x="47896" y="35198"/>
                  </a:lnTo>
                  <a:lnTo>
                    <a:pt x="48014" y="36232"/>
                  </a:lnTo>
                  <a:lnTo>
                    <a:pt x="48129" y="37265"/>
                  </a:lnTo>
                  <a:lnTo>
                    <a:pt x="48236" y="38314"/>
                  </a:lnTo>
                  <a:lnTo>
                    <a:pt x="48338" y="39377"/>
                  </a:lnTo>
                  <a:lnTo>
                    <a:pt x="48436" y="40440"/>
                  </a:lnTo>
                  <a:lnTo>
                    <a:pt x="48527" y="41518"/>
                  </a:lnTo>
                  <a:lnTo>
                    <a:pt x="48613" y="42595"/>
                  </a:lnTo>
                  <a:lnTo>
                    <a:pt x="48695" y="43687"/>
                  </a:lnTo>
                  <a:lnTo>
                    <a:pt x="48764" y="44780"/>
                  </a:lnTo>
                  <a:lnTo>
                    <a:pt x="48830" y="45886"/>
                  </a:lnTo>
                  <a:lnTo>
                    <a:pt x="48891" y="46993"/>
                  </a:lnTo>
                  <a:lnTo>
                    <a:pt x="48940" y="48114"/>
                  </a:lnTo>
                  <a:lnTo>
                    <a:pt x="48985" y="49236"/>
                  </a:lnTo>
                  <a:lnTo>
                    <a:pt x="49022" y="50371"/>
                  </a:lnTo>
                  <a:lnTo>
                    <a:pt x="49051" y="51507"/>
                  </a:lnTo>
                  <a:lnTo>
                    <a:pt x="49071" y="52658"/>
                  </a:lnTo>
                  <a:lnTo>
                    <a:pt x="49084" y="53808"/>
                  </a:lnTo>
                  <a:lnTo>
                    <a:pt x="49088" y="54959"/>
                  </a:lnTo>
                  <a:lnTo>
                    <a:pt x="49084" y="56109"/>
                  </a:lnTo>
                  <a:lnTo>
                    <a:pt x="49084" y="56109"/>
                  </a:lnTo>
                  <a:lnTo>
                    <a:pt x="49063" y="56997"/>
                  </a:lnTo>
                  <a:lnTo>
                    <a:pt x="49039" y="57900"/>
                  </a:lnTo>
                  <a:lnTo>
                    <a:pt x="49014" y="58803"/>
                  </a:lnTo>
                  <a:lnTo>
                    <a:pt x="48981" y="59720"/>
                  </a:lnTo>
                  <a:lnTo>
                    <a:pt x="48949" y="60652"/>
                  </a:lnTo>
                  <a:lnTo>
                    <a:pt x="48912" y="61584"/>
                  </a:lnTo>
                  <a:lnTo>
                    <a:pt x="48871" y="62516"/>
                  </a:lnTo>
                  <a:lnTo>
                    <a:pt x="48826" y="63463"/>
                  </a:lnTo>
                  <a:lnTo>
                    <a:pt x="48781" y="64395"/>
                  </a:lnTo>
                  <a:lnTo>
                    <a:pt x="48731" y="65356"/>
                  </a:lnTo>
                  <a:lnTo>
                    <a:pt x="48629" y="67264"/>
                  </a:lnTo>
                  <a:lnTo>
                    <a:pt x="48514" y="69171"/>
                  </a:lnTo>
                  <a:lnTo>
                    <a:pt x="48391" y="71079"/>
                  </a:lnTo>
                  <a:lnTo>
                    <a:pt x="48260" y="72987"/>
                  </a:lnTo>
                  <a:lnTo>
                    <a:pt x="48125" y="74880"/>
                  </a:lnTo>
                  <a:lnTo>
                    <a:pt x="47982" y="76758"/>
                  </a:lnTo>
                  <a:lnTo>
                    <a:pt x="47838" y="78608"/>
                  </a:lnTo>
                  <a:lnTo>
                    <a:pt x="47691" y="80413"/>
                  </a:lnTo>
                  <a:lnTo>
                    <a:pt x="47539" y="82204"/>
                  </a:lnTo>
                  <a:lnTo>
                    <a:pt x="47388" y="83937"/>
                  </a:lnTo>
                  <a:lnTo>
                    <a:pt x="47236" y="85627"/>
                  </a:lnTo>
                  <a:lnTo>
                    <a:pt x="47084" y="87257"/>
                  </a:lnTo>
                  <a:lnTo>
                    <a:pt x="46937" y="88830"/>
                  </a:lnTo>
                  <a:lnTo>
                    <a:pt x="46793" y="90345"/>
                  </a:lnTo>
                  <a:lnTo>
                    <a:pt x="46650" y="91772"/>
                  </a:lnTo>
                  <a:lnTo>
                    <a:pt x="46388" y="94393"/>
                  </a:lnTo>
                  <a:lnTo>
                    <a:pt x="46154" y="96636"/>
                  </a:lnTo>
                  <a:lnTo>
                    <a:pt x="45954" y="98470"/>
                  </a:lnTo>
                  <a:lnTo>
                    <a:pt x="45802" y="99839"/>
                  </a:lnTo>
                  <a:lnTo>
                    <a:pt x="45671" y="101004"/>
                  </a:lnTo>
                  <a:lnTo>
                    <a:pt x="45671" y="101004"/>
                  </a:lnTo>
                  <a:lnTo>
                    <a:pt x="45556" y="104980"/>
                  </a:lnTo>
                  <a:lnTo>
                    <a:pt x="45421" y="109581"/>
                  </a:lnTo>
                  <a:lnTo>
                    <a:pt x="45249" y="115596"/>
                  </a:lnTo>
                  <a:lnTo>
                    <a:pt x="45052" y="122775"/>
                  </a:lnTo>
                  <a:lnTo>
                    <a:pt x="44835" y="130871"/>
                  </a:lnTo>
                  <a:lnTo>
                    <a:pt x="44606" y="139623"/>
                  </a:lnTo>
                  <a:lnTo>
                    <a:pt x="44491" y="144181"/>
                  </a:lnTo>
                  <a:lnTo>
                    <a:pt x="44380" y="148797"/>
                  </a:lnTo>
                  <a:lnTo>
                    <a:pt x="44266" y="153472"/>
                  </a:lnTo>
                  <a:lnTo>
                    <a:pt x="44159" y="158146"/>
                  </a:lnTo>
                  <a:lnTo>
                    <a:pt x="44057" y="162806"/>
                  </a:lnTo>
                  <a:lnTo>
                    <a:pt x="43958" y="167408"/>
                  </a:lnTo>
                  <a:lnTo>
                    <a:pt x="43868" y="171937"/>
                  </a:lnTo>
                  <a:lnTo>
                    <a:pt x="43786" y="176349"/>
                  </a:lnTo>
                  <a:lnTo>
                    <a:pt x="43712" y="180601"/>
                  </a:lnTo>
                  <a:lnTo>
                    <a:pt x="43647" y="184693"/>
                  </a:lnTo>
                  <a:lnTo>
                    <a:pt x="43598" y="188581"/>
                  </a:lnTo>
                  <a:lnTo>
                    <a:pt x="43577" y="190431"/>
                  </a:lnTo>
                  <a:lnTo>
                    <a:pt x="43557" y="192222"/>
                  </a:lnTo>
                  <a:lnTo>
                    <a:pt x="43544" y="193955"/>
                  </a:lnTo>
                  <a:lnTo>
                    <a:pt x="43532" y="195600"/>
                  </a:lnTo>
                  <a:lnTo>
                    <a:pt x="43524" y="197188"/>
                  </a:lnTo>
                  <a:lnTo>
                    <a:pt x="43520" y="198687"/>
                  </a:lnTo>
                  <a:lnTo>
                    <a:pt x="43524" y="200100"/>
                  </a:lnTo>
                  <a:lnTo>
                    <a:pt x="43528" y="201425"/>
                  </a:lnTo>
                  <a:lnTo>
                    <a:pt x="43536" y="202677"/>
                  </a:lnTo>
                  <a:lnTo>
                    <a:pt x="43549" y="203813"/>
                  </a:lnTo>
                  <a:lnTo>
                    <a:pt x="43569" y="204862"/>
                  </a:lnTo>
                  <a:lnTo>
                    <a:pt x="43590" y="205808"/>
                  </a:lnTo>
                  <a:lnTo>
                    <a:pt x="43618" y="206653"/>
                  </a:lnTo>
                  <a:lnTo>
                    <a:pt x="43635" y="207032"/>
                  </a:lnTo>
                  <a:lnTo>
                    <a:pt x="43651" y="207381"/>
                  </a:lnTo>
                  <a:lnTo>
                    <a:pt x="43651" y="207381"/>
                  </a:lnTo>
                  <a:lnTo>
                    <a:pt x="43692" y="208065"/>
                  </a:lnTo>
                  <a:lnTo>
                    <a:pt x="43741" y="208764"/>
                  </a:lnTo>
                  <a:lnTo>
                    <a:pt x="43794" y="209478"/>
                  </a:lnTo>
                  <a:lnTo>
                    <a:pt x="43860" y="210221"/>
                  </a:lnTo>
                  <a:lnTo>
                    <a:pt x="43930" y="210978"/>
                  </a:lnTo>
                  <a:lnTo>
                    <a:pt x="44003" y="211764"/>
                  </a:lnTo>
                  <a:lnTo>
                    <a:pt x="44089" y="212565"/>
                  </a:lnTo>
                  <a:lnTo>
                    <a:pt x="44180" y="213395"/>
                  </a:lnTo>
                  <a:lnTo>
                    <a:pt x="44274" y="214254"/>
                  </a:lnTo>
                  <a:lnTo>
                    <a:pt x="44376" y="215143"/>
                  </a:lnTo>
                  <a:lnTo>
                    <a:pt x="44597" y="217007"/>
                  </a:lnTo>
                  <a:lnTo>
                    <a:pt x="45097" y="221113"/>
                  </a:lnTo>
                  <a:lnTo>
                    <a:pt x="45368" y="223370"/>
                  </a:lnTo>
                  <a:lnTo>
                    <a:pt x="45654" y="225788"/>
                  </a:lnTo>
                  <a:lnTo>
                    <a:pt x="45954" y="228380"/>
                  </a:lnTo>
                  <a:lnTo>
                    <a:pt x="46105" y="229734"/>
                  </a:lnTo>
                  <a:lnTo>
                    <a:pt x="46257" y="231132"/>
                  </a:lnTo>
                  <a:lnTo>
                    <a:pt x="46412" y="232588"/>
                  </a:lnTo>
                  <a:lnTo>
                    <a:pt x="46568" y="234088"/>
                  </a:lnTo>
                  <a:lnTo>
                    <a:pt x="46728" y="235632"/>
                  </a:lnTo>
                  <a:lnTo>
                    <a:pt x="46884" y="237219"/>
                  </a:lnTo>
                  <a:lnTo>
                    <a:pt x="47043" y="238879"/>
                  </a:lnTo>
                  <a:lnTo>
                    <a:pt x="47203" y="240568"/>
                  </a:lnTo>
                  <a:lnTo>
                    <a:pt x="47363" y="242330"/>
                  </a:lnTo>
                  <a:lnTo>
                    <a:pt x="47519" y="244136"/>
                  </a:lnTo>
                  <a:lnTo>
                    <a:pt x="47678" y="246000"/>
                  </a:lnTo>
                  <a:lnTo>
                    <a:pt x="47834" y="247922"/>
                  </a:lnTo>
                  <a:lnTo>
                    <a:pt x="47990" y="249903"/>
                  </a:lnTo>
                  <a:lnTo>
                    <a:pt x="48141" y="251941"/>
                  </a:lnTo>
                  <a:lnTo>
                    <a:pt x="48293" y="254038"/>
                  </a:lnTo>
                  <a:lnTo>
                    <a:pt x="48445" y="256208"/>
                  </a:lnTo>
                  <a:lnTo>
                    <a:pt x="48592" y="258436"/>
                  </a:lnTo>
                  <a:lnTo>
                    <a:pt x="48735" y="260722"/>
                  </a:lnTo>
                  <a:lnTo>
                    <a:pt x="48879" y="263081"/>
                  </a:lnTo>
                  <a:lnTo>
                    <a:pt x="49018" y="265513"/>
                  </a:lnTo>
                  <a:lnTo>
                    <a:pt x="49153" y="268003"/>
                  </a:lnTo>
                  <a:lnTo>
                    <a:pt x="49285" y="270566"/>
                  </a:lnTo>
                  <a:lnTo>
                    <a:pt x="49412" y="273202"/>
                  </a:lnTo>
                  <a:lnTo>
                    <a:pt x="49534" y="275911"/>
                  </a:lnTo>
                  <a:lnTo>
                    <a:pt x="49649" y="278692"/>
                  </a:lnTo>
                  <a:lnTo>
                    <a:pt x="49764" y="281546"/>
                  </a:lnTo>
                  <a:lnTo>
                    <a:pt x="49870" y="284488"/>
                  </a:lnTo>
                  <a:lnTo>
                    <a:pt x="49973" y="287488"/>
                  </a:lnTo>
                  <a:lnTo>
                    <a:pt x="50071" y="290575"/>
                  </a:lnTo>
                  <a:lnTo>
                    <a:pt x="50161" y="293749"/>
                  </a:lnTo>
                  <a:lnTo>
                    <a:pt x="50247" y="296997"/>
                  </a:lnTo>
                  <a:lnTo>
                    <a:pt x="50325" y="300332"/>
                  </a:lnTo>
                  <a:lnTo>
                    <a:pt x="50395" y="303739"/>
                  </a:lnTo>
                  <a:lnTo>
                    <a:pt x="50456" y="307249"/>
                  </a:lnTo>
                  <a:lnTo>
                    <a:pt x="50514" y="310831"/>
                  </a:lnTo>
                  <a:lnTo>
                    <a:pt x="50563" y="314501"/>
                  </a:lnTo>
                  <a:lnTo>
                    <a:pt x="50600" y="318258"/>
                  </a:lnTo>
                  <a:lnTo>
                    <a:pt x="50632" y="322117"/>
                  </a:lnTo>
                  <a:lnTo>
                    <a:pt x="50657" y="326063"/>
                  </a:lnTo>
                  <a:lnTo>
                    <a:pt x="50669" y="330097"/>
                  </a:lnTo>
                  <a:lnTo>
                    <a:pt x="50678" y="334218"/>
                  </a:lnTo>
                  <a:lnTo>
                    <a:pt x="50673" y="338441"/>
                  </a:lnTo>
                  <a:lnTo>
                    <a:pt x="50673" y="338441"/>
                  </a:lnTo>
                  <a:lnTo>
                    <a:pt x="50690" y="341193"/>
                  </a:lnTo>
                  <a:lnTo>
                    <a:pt x="50702" y="344106"/>
                  </a:lnTo>
                  <a:lnTo>
                    <a:pt x="50710" y="347207"/>
                  </a:lnTo>
                  <a:lnTo>
                    <a:pt x="50718" y="350440"/>
                  </a:lnTo>
                  <a:lnTo>
                    <a:pt x="50723" y="353804"/>
                  </a:lnTo>
                  <a:lnTo>
                    <a:pt x="50723" y="357284"/>
                  </a:lnTo>
                  <a:lnTo>
                    <a:pt x="50718" y="364522"/>
                  </a:lnTo>
                  <a:lnTo>
                    <a:pt x="50706" y="372021"/>
                  </a:lnTo>
                  <a:lnTo>
                    <a:pt x="50690" y="379623"/>
                  </a:lnTo>
                  <a:lnTo>
                    <a:pt x="50661" y="387224"/>
                  </a:lnTo>
                  <a:lnTo>
                    <a:pt x="50632" y="394651"/>
                  </a:lnTo>
                  <a:lnTo>
                    <a:pt x="50600" y="401801"/>
                  </a:lnTo>
                  <a:lnTo>
                    <a:pt x="50567" y="408529"/>
                  </a:lnTo>
                  <a:lnTo>
                    <a:pt x="50505" y="420164"/>
                  </a:lnTo>
                  <a:lnTo>
                    <a:pt x="50452" y="428479"/>
                  </a:lnTo>
                  <a:lnTo>
                    <a:pt x="50423" y="432411"/>
                  </a:lnTo>
                  <a:lnTo>
                    <a:pt x="50423" y="432411"/>
                  </a:lnTo>
                  <a:lnTo>
                    <a:pt x="50190" y="432571"/>
                  </a:lnTo>
                  <a:lnTo>
                    <a:pt x="49944" y="432702"/>
                  </a:lnTo>
                  <a:lnTo>
                    <a:pt x="49678" y="432818"/>
                  </a:lnTo>
                  <a:lnTo>
                    <a:pt x="49403" y="432920"/>
                  </a:lnTo>
                  <a:lnTo>
                    <a:pt x="49117" y="433008"/>
                  </a:lnTo>
                  <a:lnTo>
                    <a:pt x="48817" y="433066"/>
                  </a:lnTo>
                  <a:lnTo>
                    <a:pt x="48510" y="433124"/>
                  </a:lnTo>
                  <a:lnTo>
                    <a:pt x="48199" y="433168"/>
                  </a:lnTo>
                  <a:lnTo>
                    <a:pt x="47879" y="433182"/>
                  </a:lnTo>
                  <a:lnTo>
                    <a:pt x="47560" y="433197"/>
                  </a:lnTo>
                  <a:lnTo>
                    <a:pt x="47236" y="433197"/>
                  </a:lnTo>
                  <a:lnTo>
                    <a:pt x="46908" y="433197"/>
                  </a:lnTo>
                  <a:lnTo>
                    <a:pt x="46265" y="433153"/>
                  </a:lnTo>
                  <a:lnTo>
                    <a:pt x="45634" y="433081"/>
                  </a:lnTo>
                  <a:lnTo>
                    <a:pt x="45036" y="432993"/>
                  </a:lnTo>
                  <a:lnTo>
                    <a:pt x="44475" y="432877"/>
                  </a:lnTo>
                  <a:lnTo>
                    <a:pt x="43966" y="432775"/>
                  </a:lnTo>
                  <a:lnTo>
                    <a:pt x="43520" y="432658"/>
                  </a:lnTo>
                  <a:lnTo>
                    <a:pt x="42877" y="432483"/>
                  </a:lnTo>
                  <a:lnTo>
                    <a:pt x="42643" y="432411"/>
                  </a:lnTo>
                  <a:lnTo>
                    <a:pt x="42643" y="432411"/>
                  </a:lnTo>
                  <a:lnTo>
                    <a:pt x="42061" y="424227"/>
                  </a:lnTo>
                  <a:lnTo>
                    <a:pt x="40513" y="402427"/>
                  </a:lnTo>
                  <a:lnTo>
                    <a:pt x="38300" y="371133"/>
                  </a:lnTo>
                  <a:lnTo>
                    <a:pt x="37034" y="353221"/>
                  </a:lnTo>
                  <a:lnTo>
                    <a:pt x="35719" y="334480"/>
                  </a:lnTo>
                  <a:lnTo>
                    <a:pt x="34379" y="315418"/>
                  </a:lnTo>
                  <a:lnTo>
                    <a:pt x="33064" y="296575"/>
                  </a:lnTo>
                  <a:lnTo>
                    <a:pt x="31802" y="278430"/>
                  </a:lnTo>
                  <a:lnTo>
                    <a:pt x="30639" y="261538"/>
                  </a:lnTo>
                  <a:lnTo>
                    <a:pt x="30102" y="253718"/>
                  </a:lnTo>
                  <a:lnTo>
                    <a:pt x="29602" y="246393"/>
                  </a:lnTo>
                  <a:lnTo>
                    <a:pt x="29143" y="239636"/>
                  </a:lnTo>
                  <a:lnTo>
                    <a:pt x="28733" y="233506"/>
                  </a:lnTo>
                  <a:lnTo>
                    <a:pt x="28377" y="228074"/>
                  </a:lnTo>
                  <a:lnTo>
                    <a:pt x="28074" y="223414"/>
                  </a:lnTo>
                  <a:lnTo>
                    <a:pt x="27832" y="219570"/>
                  </a:lnTo>
                  <a:lnTo>
                    <a:pt x="27734" y="217968"/>
                  </a:lnTo>
                  <a:lnTo>
                    <a:pt x="27656" y="216599"/>
                  </a:lnTo>
                  <a:lnTo>
                    <a:pt x="27656" y="216599"/>
                  </a:lnTo>
                  <a:lnTo>
                    <a:pt x="27582" y="215259"/>
                  </a:lnTo>
                  <a:lnTo>
                    <a:pt x="27504" y="213832"/>
                  </a:lnTo>
                  <a:lnTo>
                    <a:pt x="27427" y="212332"/>
                  </a:lnTo>
                  <a:lnTo>
                    <a:pt x="27349" y="210774"/>
                  </a:lnTo>
                  <a:lnTo>
                    <a:pt x="27189" y="207468"/>
                  </a:lnTo>
                  <a:lnTo>
                    <a:pt x="27025" y="203944"/>
                  </a:lnTo>
                  <a:lnTo>
                    <a:pt x="26865" y="200231"/>
                  </a:lnTo>
                  <a:lnTo>
                    <a:pt x="26697" y="196328"/>
                  </a:lnTo>
                  <a:lnTo>
                    <a:pt x="26533" y="192295"/>
                  </a:lnTo>
                  <a:lnTo>
                    <a:pt x="26365" y="188130"/>
                  </a:lnTo>
                  <a:lnTo>
                    <a:pt x="26201" y="183878"/>
                  </a:lnTo>
                  <a:lnTo>
                    <a:pt x="26038" y="179553"/>
                  </a:lnTo>
                  <a:lnTo>
                    <a:pt x="25874" y="175169"/>
                  </a:lnTo>
                  <a:lnTo>
                    <a:pt x="25714" y="170786"/>
                  </a:lnTo>
                  <a:lnTo>
                    <a:pt x="25558" y="166403"/>
                  </a:lnTo>
                  <a:lnTo>
                    <a:pt x="25407" y="162049"/>
                  </a:lnTo>
                  <a:lnTo>
                    <a:pt x="25112" y="153545"/>
                  </a:lnTo>
                  <a:lnTo>
                    <a:pt x="25112" y="153545"/>
                  </a:lnTo>
                  <a:lnTo>
                    <a:pt x="24640" y="156661"/>
                  </a:lnTo>
                  <a:lnTo>
                    <a:pt x="24178" y="159719"/>
                  </a:lnTo>
                  <a:lnTo>
                    <a:pt x="23731" y="162719"/>
                  </a:lnTo>
                  <a:lnTo>
                    <a:pt x="23293" y="165675"/>
                  </a:lnTo>
                  <a:lnTo>
                    <a:pt x="22866" y="168587"/>
                  </a:lnTo>
                  <a:lnTo>
                    <a:pt x="22457" y="171456"/>
                  </a:lnTo>
                  <a:lnTo>
                    <a:pt x="22055" y="174267"/>
                  </a:lnTo>
                  <a:lnTo>
                    <a:pt x="21670" y="177048"/>
                  </a:lnTo>
                  <a:lnTo>
                    <a:pt x="21297" y="179771"/>
                  </a:lnTo>
                  <a:lnTo>
                    <a:pt x="20941" y="182465"/>
                  </a:lnTo>
                  <a:lnTo>
                    <a:pt x="20593" y="185115"/>
                  </a:lnTo>
                  <a:lnTo>
                    <a:pt x="20265" y="187722"/>
                  </a:lnTo>
                  <a:lnTo>
                    <a:pt x="19945" y="190300"/>
                  </a:lnTo>
                  <a:lnTo>
                    <a:pt x="19642" y="192848"/>
                  </a:lnTo>
                  <a:lnTo>
                    <a:pt x="19499" y="194100"/>
                  </a:lnTo>
                  <a:lnTo>
                    <a:pt x="19355" y="195353"/>
                  </a:lnTo>
                  <a:lnTo>
                    <a:pt x="19216" y="196605"/>
                  </a:lnTo>
                  <a:lnTo>
                    <a:pt x="19081" y="197828"/>
                  </a:lnTo>
                  <a:lnTo>
                    <a:pt x="18950" y="199066"/>
                  </a:lnTo>
                  <a:lnTo>
                    <a:pt x="18823" y="200275"/>
                  </a:lnTo>
                  <a:lnTo>
                    <a:pt x="18700" y="201483"/>
                  </a:lnTo>
                  <a:lnTo>
                    <a:pt x="18577" y="202692"/>
                  </a:lnTo>
                  <a:lnTo>
                    <a:pt x="18462" y="203901"/>
                  </a:lnTo>
                  <a:lnTo>
                    <a:pt x="18351" y="205080"/>
                  </a:lnTo>
                  <a:lnTo>
                    <a:pt x="18241" y="206274"/>
                  </a:lnTo>
                  <a:lnTo>
                    <a:pt x="18138" y="207454"/>
                  </a:lnTo>
                  <a:lnTo>
                    <a:pt x="18036" y="208619"/>
                  </a:lnTo>
                  <a:lnTo>
                    <a:pt x="17942" y="209784"/>
                  </a:lnTo>
                  <a:lnTo>
                    <a:pt x="17847" y="210949"/>
                  </a:lnTo>
                  <a:lnTo>
                    <a:pt x="17761" y="212099"/>
                  </a:lnTo>
                  <a:lnTo>
                    <a:pt x="17675" y="213250"/>
                  </a:lnTo>
                  <a:lnTo>
                    <a:pt x="17598" y="214400"/>
                  </a:lnTo>
                  <a:lnTo>
                    <a:pt x="17520" y="215536"/>
                  </a:lnTo>
                  <a:lnTo>
                    <a:pt x="17446" y="216672"/>
                  </a:lnTo>
                  <a:lnTo>
                    <a:pt x="17380" y="217808"/>
                  </a:lnTo>
                  <a:lnTo>
                    <a:pt x="17315" y="218929"/>
                  </a:lnTo>
                  <a:lnTo>
                    <a:pt x="17258" y="220050"/>
                  </a:lnTo>
                  <a:lnTo>
                    <a:pt x="17200" y="221157"/>
                  </a:lnTo>
                  <a:lnTo>
                    <a:pt x="17151" y="222278"/>
                  </a:lnTo>
                  <a:lnTo>
                    <a:pt x="17106" y="223385"/>
                  </a:lnTo>
                  <a:lnTo>
                    <a:pt x="17061" y="224492"/>
                  </a:lnTo>
                  <a:lnTo>
                    <a:pt x="17024" y="225598"/>
                  </a:lnTo>
                  <a:lnTo>
                    <a:pt x="16991" y="226691"/>
                  </a:lnTo>
                  <a:lnTo>
                    <a:pt x="16963" y="227783"/>
                  </a:lnTo>
                  <a:lnTo>
                    <a:pt x="16938" y="228875"/>
                  </a:lnTo>
                  <a:lnTo>
                    <a:pt x="16917" y="229967"/>
                  </a:lnTo>
                  <a:lnTo>
                    <a:pt x="16901" y="231059"/>
                  </a:lnTo>
                  <a:lnTo>
                    <a:pt x="16889" y="232151"/>
                  </a:lnTo>
                  <a:lnTo>
                    <a:pt x="16881" y="233229"/>
                  </a:lnTo>
                  <a:lnTo>
                    <a:pt x="16881" y="234307"/>
                  </a:lnTo>
                  <a:lnTo>
                    <a:pt x="16881" y="234307"/>
                  </a:lnTo>
                  <a:lnTo>
                    <a:pt x="16954" y="238238"/>
                  </a:lnTo>
                  <a:lnTo>
                    <a:pt x="17016" y="242112"/>
                  </a:lnTo>
                  <a:lnTo>
                    <a:pt x="17073" y="245927"/>
                  </a:lnTo>
                  <a:lnTo>
                    <a:pt x="17118" y="249699"/>
                  </a:lnTo>
                  <a:lnTo>
                    <a:pt x="17155" y="253412"/>
                  </a:lnTo>
                  <a:lnTo>
                    <a:pt x="17180" y="257082"/>
                  </a:lnTo>
                  <a:lnTo>
                    <a:pt x="17200" y="260693"/>
                  </a:lnTo>
                  <a:lnTo>
                    <a:pt x="17208" y="264276"/>
                  </a:lnTo>
                  <a:lnTo>
                    <a:pt x="17208" y="267800"/>
                  </a:lnTo>
                  <a:lnTo>
                    <a:pt x="17200" y="271280"/>
                  </a:lnTo>
                  <a:lnTo>
                    <a:pt x="17184" y="274717"/>
                  </a:lnTo>
                  <a:lnTo>
                    <a:pt x="17159" y="278124"/>
                  </a:lnTo>
                  <a:lnTo>
                    <a:pt x="17126" y="281474"/>
                  </a:lnTo>
                  <a:lnTo>
                    <a:pt x="17085" y="284808"/>
                  </a:lnTo>
                  <a:lnTo>
                    <a:pt x="17036" y="288085"/>
                  </a:lnTo>
                  <a:lnTo>
                    <a:pt x="16983" y="291332"/>
                  </a:lnTo>
                  <a:lnTo>
                    <a:pt x="16917" y="294550"/>
                  </a:lnTo>
                  <a:lnTo>
                    <a:pt x="16848" y="297739"/>
                  </a:lnTo>
                  <a:lnTo>
                    <a:pt x="16770" y="300885"/>
                  </a:lnTo>
                  <a:lnTo>
                    <a:pt x="16684" y="304016"/>
                  </a:lnTo>
                  <a:lnTo>
                    <a:pt x="16594" y="307103"/>
                  </a:lnTo>
                  <a:lnTo>
                    <a:pt x="16495" y="310176"/>
                  </a:lnTo>
                  <a:lnTo>
                    <a:pt x="16389" y="313205"/>
                  </a:lnTo>
                  <a:lnTo>
                    <a:pt x="16278" y="316233"/>
                  </a:lnTo>
                  <a:lnTo>
                    <a:pt x="16159" y="319219"/>
                  </a:lnTo>
                  <a:lnTo>
                    <a:pt x="16037" y="322189"/>
                  </a:lnTo>
                  <a:lnTo>
                    <a:pt x="15905" y="325146"/>
                  </a:lnTo>
                  <a:lnTo>
                    <a:pt x="15770" y="328087"/>
                  </a:lnTo>
                  <a:lnTo>
                    <a:pt x="15627" y="331000"/>
                  </a:lnTo>
                  <a:lnTo>
                    <a:pt x="15479" y="333897"/>
                  </a:lnTo>
                  <a:lnTo>
                    <a:pt x="15328" y="336795"/>
                  </a:lnTo>
                  <a:lnTo>
                    <a:pt x="15168" y="339664"/>
                  </a:lnTo>
                  <a:lnTo>
                    <a:pt x="15008" y="342533"/>
                  </a:lnTo>
                  <a:lnTo>
                    <a:pt x="14840" y="345387"/>
                  </a:lnTo>
                  <a:lnTo>
                    <a:pt x="14668" y="348227"/>
                  </a:lnTo>
                  <a:lnTo>
                    <a:pt x="14488" y="351066"/>
                  </a:lnTo>
                  <a:lnTo>
                    <a:pt x="14308" y="353891"/>
                  </a:lnTo>
                  <a:lnTo>
                    <a:pt x="14123" y="356716"/>
                  </a:lnTo>
                  <a:lnTo>
                    <a:pt x="13931" y="359541"/>
                  </a:lnTo>
                  <a:lnTo>
                    <a:pt x="13738" y="362367"/>
                  </a:lnTo>
                  <a:lnTo>
                    <a:pt x="13537" y="365177"/>
                  </a:lnTo>
                  <a:lnTo>
                    <a:pt x="13337" y="368002"/>
                  </a:lnTo>
                  <a:lnTo>
                    <a:pt x="13132" y="370827"/>
                  </a:lnTo>
                  <a:lnTo>
                    <a:pt x="12923" y="373652"/>
                  </a:lnTo>
                  <a:lnTo>
                    <a:pt x="12710" y="376492"/>
                  </a:lnTo>
                  <a:lnTo>
                    <a:pt x="12493" y="379331"/>
                  </a:lnTo>
                  <a:lnTo>
                    <a:pt x="12054" y="385040"/>
                  </a:lnTo>
                  <a:lnTo>
                    <a:pt x="11604" y="390792"/>
                  </a:lnTo>
                  <a:lnTo>
                    <a:pt x="11145" y="396602"/>
                  </a:lnTo>
                  <a:lnTo>
                    <a:pt x="10198" y="408412"/>
                  </a:lnTo>
                  <a:lnTo>
                    <a:pt x="9715" y="414455"/>
                  </a:lnTo>
                  <a:lnTo>
                    <a:pt x="9231" y="420586"/>
                  </a:lnTo>
                  <a:lnTo>
                    <a:pt x="8740" y="426833"/>
                  </a:lnTo>
                  <a:lnTo>
                    <a:pt x="8244" y="433212"/>
                  </a:lnTo>
                  <a:lnTo>
                    <a:pt x="8244" y="433212"/>
                  </a:lnTo>
                  <a:lnTo>
                    <a:pt x="8105" y="433255"/>
                  </a:lnTo>
                  <a:lnTo>
                    <a:pt x="7949" y="433299"/>
                  </a:lnTo>
                  <a:lnTo>
                    <a:pt x="7777" y="433343"/>
                  </a:lnTo>
                  <a:lnTo>
                    <a:pt x="7597" y="433386"/>
                  </a:lnTo>
                  <a:lnTo>
                    <a:pt x="7199" y="433430"/>
                  </a:lnTo>
                  <a:lnTo>
                    <a:pt x="6761" y="433459"/>
                  </a:lnTo>
                  <a:lnTo>
                    <a:pt x="6285" y="433445"/>
                  </a:lnTo>
                  <a:lnTo>
                    <a:pt x="5777" y="433415"/>
                  </a:lnTo>
                  <a:lnTo>
                    <a:pt x="5241" y="433357"/>
                  </a:lnTo>
                  <a:lnTo>
                    <a:pt x="4688" y="433270"/>
                  </a:lnTo>
                  <a:lnTo>
                    <a:pt x="4114" y="433153"/>
                  </a:lnTo>
                  <a:lnTo>
                    <a:pt x="3532" y="433008"/>
                  </a:lnTo>
                  <a:lnTo>
                    <a:pt x="2942" y="432833"/>
                  </a:lnTo>
                  <a:lnTo>
                    <a:pt x="2352" y="432629"/>
                  </a:lnTo>
                  <a:lnTo>
                    <a:pt x="1766" y="432396"/>
                  </a:lnTo>
                  <a:lnTo>
                    <a:pt x="1480" y="432280"/>
                  </a:lnTo>
                  <a:lnTo>
                    <a:pt x="1193" y="432134"/>
                  </a:lnTo>
                  <a:lnTo>
                    <a:pt x="906" y="432003"/>
                  </a:lnTo>
                  <a:lnTo>
                    <a:pt x="627" y="431843"/>
                  </a:lnTo>
                  <a:lnTo>
                    <a:pt x="353" y="431683"/>
                  </a:lnTo>
                  <a:lnTo>
                    <a:pt x="87" y="431522"/>
                  </a:lnTo>
                  <a:lnTo>
                    <a:pt x="87" y="431522"/>
                  </a:lnTo>
                  <a:lnTo>
                    <a:pt x="82" y="425712"/>
                  </a:lnTo>
                  <a:lnTo>
                    <a:pt x="70" y="416392"/>
                  </a:lnTo>
                  <a:lnTo>
                    <a:pt x="42" y="389321"/>
                  </a:lnTo>
                  <a:lnTo>
                    <a:pt x="25" y="372560"/>
                  </a:lnTo>
                  <a:lnTo>
                    <a:pt x="9" y="354328"/>
                  </a:lnTo>
                  <a:lnTo>
                    <a:pt x="1" y="335135"/>
                  </a:lnTo>
                  <a:lnTo>
                    <a:pt x="1" y="315462"/>
                  </a:lnTo>
                  <a:lnTo>
                    <a:pt x="5" y="305618"/>
                  </a:lnTo>
                  <a:lnTo>
                    <a:pt x="9" y="295846"/>
                  </a:lnTo>
                  <a:lnTo>
                    <a:pt x="17" y="286206"/>
                  </a:lnTo>
                  <a:lnTo>
                    <a:pt x="29" y="276755"/>
                  </a:lnTo>
                  <a:lnTo>
                    <a:pt x="46" y="267581"/>
                  </a:lnTo>
                  <a:lnTo>
                    <a:pt x="66" y="258727"/>
                  </a:lnTo>
                  <a:lnTo>
                    <a:pt x="91" y="250267"/>
                  </a:lnTo>
                  <a:lnTo>
                    <a:pt x="119" y="242258"/>
                  </a:lnTo>
                  <a:lnTo>
                    <a:pt x="152" y="234758"/>
                  </a:lnTo>
                  <a:lnTo>
                    <a:pt x="193" y="227841"/>
                  </a:lnTo>
                  <a:lnTo>
                    <a:pt x="214" y="224608"/>
                  </a:lnTo>
                  <a:lnTo>
                    <a:pt x="234" y="221565"/>
                  </a:lnTo>
                  <a:lnTo>
                    <a:pt x="259" y="218681"/>
                  </a:lnTo>
                  <a:lnTo>
                    <a:pt x="283" y="215987"/>
                  </a:lnTo>
                  <a:lnTo>
                    <a:pt x="312" y="213483"/>
                  </a:lnTo>
                  <a:lnTo>
                    <a:pt x="341" y="211182"/>
                  </a:lnTo>
                  <a:lnTo>
                    <a:pt x="369" y="209085"/>
                  </a:lnTo>
                  <a:lnTo>
                    <a:pt x="402" y="207206"/>
                  </a:lnTo>
                  <a:lnTo>
                    <a:pt x="435" y="205546"/>
                  </a:lnTo>
                  <a:lnTo>
                    <a:pt x="472" y="204119"/>
                  </a:lnTo>
                  <a:lnTo>
                    <a:pt x="509" y="202940"/>
                  </a:lnTo>
                  <a:lnTo>
                    <a:pt x="525" y="202430"/>
                  </a:lnTo>
                  <a:lnTo>
                    <a:pt x="545" y="201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6"/>
            <p:cNvSpPr/>
            <p:nvPr/>
          </p:nvSpPr>
          <p:spPr>
            <a:xfrm>
              <a:off x="4105900" y="236300"/>
              <a:ext cx="315700" cy="1825"/>
            </a:xfrm>
            <a:custGeom>
              <a:avLst/>
              <a:gdLst/>
              <a:ahLst/>
              <a:cxnLst/>
              <a:rect l="l" t="t" r="r" b="b"/>
              <a:pathLst>
                <a:path w="12628" h="73" extrusionOk="0">
                  <a:moveTo>
                    <a:pt x="12627" y="0"/>
                  </a:moveTo>
                  <a:lnTo>
                    <a:pt x="10357" y="29"/>
                  </a:lnTo>
                  <a:lnTo>
                    <a:pt x="7170" y="29"/>
                  </a:lnTo>
                  <a:lnTo>
                    <a:pt x="0" y="15"/>
                  </a:lnTo>
                  <a:lnTo>
                    <a:pt x="303" y="58"/>
                  </a:lnTo>
                  <a:lnTo>
                    <a:pt x="615" y="73"/>
                  </a:lnTo>
                  <a:lnTo>
                    <a:pt x="12238" y="73"/>
                  </a:lnTo>
                  <a:lnTo>
                    <a:pt x="12340" y="58"/>
                  </a:lnTo>
                  <a:lnTo>
                    <a:pt x="12439" y="44"/>
                  </a:lnTo>
                  <a:lnTo>
                    <a:pt x="12627" y="0"/>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6"/>
            <p:cNvSpPr/>
            <p:nvPr/>
          </p:nvSpPr>
          <p:spPr>
            <a:xfrm>
              <a:off x="3970575" y="-302875"/>
              <a:ext cx="524150" cy="541000"/>
            </a:xfrm>
            <a:custGeom>
              <a:avLst/>
              <a:gdLst/>
              <a:ahLst/>
              <a:cxnLst/>
              <a:rect l="l" t="t" r="r" b="b"/>
              <a:pathLst>
                <a:path w="20966" h="21640" extrusionOk="0">
                  <a:moveTo>
                    <a:pt x="11161" y="1"/>
                  </a:moveTo>
                  <a:lnTo>
                    <a:pt x="11047" y="248"/>
                  </a:lnTo>
                  <a:lnTo>
                    <a:pt x="10924" y="496"/>
                  </a:lnTo>
                  <a:lnTo>
                    <a:pt x="10797" y="729"/>
                  </a:lnTo>
                  <a:lnTo>
                    <a:pt x="10665" y="976"/>
                  </a:lnTo>
                  <a:lnTo>
                    <a:pt x="10530" y="1209"/>
                  </a:lnTo>
                  <a:lnTo>
                    <a:pt x="10391" y="1442"/>
                  </a:lnTo>
                  <a:lnTo>
                    <a:pt x="10248" y="1661"/>
                  </a:lnTo>
                  <a:lnTo>
                    <a:pt x="10100" y="1879"/>
                  </a:lnTo>
                  <a:lnTo>
                    <a:pt x="9797" y="2316"/>
                  </a:lnTo>
                  <a:lnTo>
                    <a:pt x="9481" y="2724"/>
                  </a:lnTo>
                  <a:lnTo>
                    <a:pt x="9162" y="3117"/>
                  </a:lnTo>
                  <a:lnTo>
                    <a:pt x="8834" y="3496"/>
                  </a:lnTo>
                  <a:lnTo>
                    <a:pt x="8506" y="3845"/>
                  </a:lnTo>
                  <a:lnTo>
                    <a:pt x="8179" y="4194"/>
                  </a:lnTo>
                  <a:lnTo>
                    <a:pt x="7855" y="4515"/>
                  </a:lnTo>
                  <a:lnTo>
                    <a:pt x="7535" y="4806"/>
                  </a:lnTo>
                  <a:lnTo>
                    <a:pt x="7224" y="5097"/>
                  </a:lnTo>
                  <a:lnTo>
                    <a:pt x="6925" y="5359"/>
                  </a:lnTo>
                  <a:lnTo>
                    <a:pt x="6372" y="5825"/>
                  </a:lnTo>
                  <a:lnTo>
                    <a:pt x="6134" y="5869"/>
                  </a:lnTo>
                  <a:lnTo>
                    <a:pt x="5909" y="5927"/>
                  </a:lnTo>
                  <a:lnTo>
                    <a:pt x="5683" y="5986"/>
                  </a:lnTo>
                  <a:lnTo>
                    <a:pt x="5466" y="6073"/>
                  </a:lnTo>
                  <a:lnTo>
                    <a:pt x="5257" y="6160"/>
                  </a:lnTo>
                  <a:lnTo>
                    <a:pt x="5048" y="6262"/>
                  </a:lnTo>
                  <a:lnTo>
                    <a:pt x="4848" y="6379"/>
                  </a:lnTo>
                  <a:lnTo>
                    <a:pt x="4655" y="6495"/>
                  </a:lnTo>
                  <a:lnTo>
                    <a:pt x="4462" y="6626"/>
                  </a:lnTo>
                  <a:lnTo>
                    <a:pt x="4278" y="6772"/>
                  </a:lnTo>
                  <a:lnTo>
                    <a:pt x="4098" y="6932"/>
                  </a:lnTo>
                  <a:lnTo>
                    <a:pt x="3926" y="7092"/>
                  </a:lnTo>
                  <a:lnTo>
                    <a:pt x="3754" y="7267"/>
                  </a:lnTo>
                  <a:lnTo>
                    <a:pt x="3590" y="7442"/>
                  </a:lnTo>
                  <a:lnTo>
                    <a:pt x="3430" y="7631"/>
                  </a:lnTo>
                  <a:lnTo>
                    <a:pt x="3278" y="7820"/>
                  </a:lnTo>
                  <a:lnTo>
                    <a:pt x="3127" y="8024"/>
                  </a:lnTo>
                  <a:lnTo>
                    <a:pt x="2979" y="8243"/>
                  </a:lnTo>
                  <a:lnTo>
                    <a:pt x="2840" y="8461"/>
                  </a:lnTo>
                  <a:lnTo>
                    <a:pt x="2705" y="8680"/>
                  </a:lnTo>
                  <a:lnTo>
                    <a:pt x="2574" y="8913"/>
                  </a:lnTo>
                  <a:lnTo>
                    <a:pt x="2443" y="9146"/>
                  </a:lnTo>
                  <a:lnTo>
                    <a:pt x="2320" y="9393"/>
                  </a:lnTo>
                  <a:lnTo>
                    <a:pt x="2201" y="9641"/>
                  </a:lnTo>
                  <a:lnTo>
                    <a:pt x="2086" y="9888"/>
                  </a:lnTo>
                  <a:lnTo>
                    <a:pt x="1976" y="10150"/>
                  </a:lnTo>
                  <a:lnTo>
                    <a:pt x="1869" y="10398"/>
                  </a:lnTo>
                  <a:lnTo>
                    <a:pt x="1767" y="10675"/>
                  </a:lnTo>
                  <a:lnTo>
                    <a:pt x="1668" y="10937"/>
                  </a:lnTo>
                  <a:lnTo>
                    <a:pt x="1570" y="11213"/>
                  </a:lnTo>
                  <a:lnTo>
                    <a:pt x="1480" y="11476"/>
                  </a:lnTo>
                  <a:lnTo>
                    <a:pt x="1394" y="11752"/>
                  </a:lnTo>
                  <a:lnTo>
                    <a:pt x="1308" y="12044"/>
                  </a:lnTo>
                  <a:lnTo>
                    <a:pt x="1226" y="12320"/>
                  </a:lnTo>
                  <a:lnTo>
                    <a:pt x="1148" y="12597"/>
                  </a:lnTo>
                  <a:lnTo>
                    <a:pt x="1074" y="12888"/>
                  </a:lnTo>
                  <a:lnTo>
                    <a:pt x="1005" y="13165"/>
                  </a:lnTo>
                  <a:lnTo>
                    <a:pt x="935" y="13456"/>
                  </a:lnTo>
                  <a:lnTo>
                    <a:pt x="812" y="14024"/>
                  </a:lnTo>
                  <a:lnTo>
                    <a:pt x="697" y="14592"/>
                  </a:lnTo>
                  <a:lnTo>
                    <a:pt x="595" y="15160"/>
                  </a:lnTo>
                  <a:lnTo>
                    <a:pt x="501" y="15713"/>
                  </a:lnTo>
                  <a:lnTo>
                    <a:pt x="419" y="16267"/>
                  </a:lnTo>
                  <a:lnTo>
                    <a:pt x="345" y="16805"/>
                  </a:lnTo>
                  <a:lnTo>
                    <a:pt x="283" y="17315"/>
                  </a:lnTo>
                  <a:lnTo>
                    <a:pt x="226" y="17825"/>
                  </a:lnTo>
                  <a:lnTo>
                    <a:pt x="177" y="18305"/>
                  </a:lnTo>
                  <a:lnTo>
                    <a:pt x="140" y="18771"/>
                  </a:lnTo>
                  <a:lnTo>
                    <a:pt x="103" y="19208"/>
                  </a:lnTo>
                  <a:lnTo>
                    <a:pt x="79" y="19616"/>
                  </a:lnTo>
                  <a:lnTo>
                    <a:pt x="54" y="19994"/>
                  </a:lnTo>
                  <a:lnTo>
                    <a:pt x="38" y="20329"/>
                  </a:lnTo>
                  <a:lnTo>
                    <a:pt x="21" y="20650"/>
                  </a:lnTo>
                  <a:lnTo>
                    <a:pt x="5" y="21145"/>
                  </a:lnTo>
                  <a:lnTo>
                    <a:pt x="1" y="21451"/>
                  </a:lnTo>
                  <a:lnTo>
                    <a:pt x="1" y="21567"/>
                  </a:lnTo>
                  <a:lnTo>
                    <a:pt x="7687" y="21596"/>
                  </a:lnTo>
                  <a:lnTo>
                    <a:pt x="13734" y="21596"/>
                  </a:lnTo>
                  <a:lnTo>
                    <a:pt x="16270" y="21582"/>
                  </a:lnTo>
                  <a:lnTo>
                    <a:pt x="18085" y="21567"/>
                  </a:lnTo>
                  <a:lnTo>
                    <a:pt x="18954" y="21567"/>
                  </a:lnTo>
                  <a:lnTo>
                    <a:pt x="19659" y="21596"/>
                  </a:lnTo>
                  <a:lnTo>
                    <a:pt x="20298" y="21625"/>
                  </a:lnTo>
                  <a:lnTo>
                    <a:pt x="20966" y="21640"/>
                  </a:lnTo>
                  <a:lnTo>
                    <a:pt x="20966" y="21640"/>
                  </a:lnTo>
                  <a:lnTo>
                    <a:pt x="20961" y="20854"/>
                  </a:lnTo>
                  <a:lnTo>
                    <a:pt x="20957" y="19994"/>
                  </a:lnTo>
                  <a:lnTo>
                    <a:pt x="20949" y="18669"/>
                  </a:lnTo>
                  <a:lnTo>
                    <a:pt x="20937" y="17257"/>
                  </a:lnTo>
                  <a:lnTo>
                    <a:pt x="20916" y="15757"/>
                  </a:lnTo>
                  <a:lnTo>
                    <a:pt x="20892" y="14199"/>
                  </a:lnTo>
                  <a:lnTo>
                    <a:pt x="20855" y="12611"/>
                  </a:lnTo>
                  <a:lnTo>
                    <a:pt x="20814" y="11024"/>
                  </a:lnTo>
                  <a:lnTo>
                    <a:pt x="20789" y="10252"/>
                  </a:lnTo>
                  <a:lnTo>
                    <a:pt x="20765" y="9481"/>
                  </a:lnTo>
                  <a:lnTo>
                    <a:pt x="20736" y="8723"/>
                  </a:lnTo>
                  <a:lnTo>
                    <a:pt x="20703" y="7981"/>
                  </a:lnTo>
                  <a:lnTo>
                    <a:pt x="20671" y="7267"/>
                  </a:lnTo>
                  <a:lnTo>
                    <a:pt x="20634" y="6583"/>
                  </a:lnTo>
                  <a:lnTo>
                    <a:pt x="20597" y="5913"/>
                  </a:lnTo>
                  <a:lnTo>
                    <a:pt x="20556" y="5287"/>
                  </a:lnTo>
                  <a:lnTo>
                    <a:pt x="20511" y="4690"/>
                  </a:lnTo>
                  <a:lnTo>
                    <a:pt x="20466" y="4136"/>
                  </a:lnTo>
                  <a:lnTo>
                    <a:pt x="20417" y="3627"/>
                  </a:lnTo>
                  <a:lnTo>
                    <a:pt x="20363" y="3161"/>
                  </a:lnTo>
                  <a:lnTo>
                    <a:pt x="20306" y="2738"/>
                  </a:lnTo>
                  <a:lnTo>
                    <a:pt x="20277" y="2549"/>
                  </a:lnTo>
                  <a:lnTo>
                    <a:pt x="20249" y="2374"/>
                  </a:lnTo>
                  <a:lnTo>
                    <a:pt x="20216" y="2214"/>
                  </a:lnTo>
                  <a:lnTo>
                    <a:pt x="20183" y="2068"/>
                  </a:lnTo>
                  <a:lnTo>
                    <a:pt x="20150" y="1937"/>
                  </a:lnTo>
                  <a:lnTo>
                    <a:pt x="20117" y="1821"/>
                  </a:lnTo>
                  <a:lnTo>
                    <a:pt x="20085" y="1719"/>
                  </a:lnTo>
                  <a:lnTo>
                    <a:pt x="20052" y="1632"/>
                  </a:lnTo>
                  <a:lnTo>
                    <a:pt x="20015" y="1573"/>
                  </a:lnTo>
                  <a:lnTo>
                    <a:pt x="19978" y="1515"/>
                  </a:lnTo>
                  <a:lnTo>
                    <a:pt x="19941" y="1486"/>
                  </a:lnTo>
                  <a:lnTo>
                    <a:pt x="19900" y="1471"/>
                  </a:lnTo>
                  <a:lnTo>
                    <a:pt x="19863" y="1471"/>
                  </a:lnTo>
                  <a:lnTo>
                    <a:pt x="19822" y="1500"/>
                  </a:lnTo>
                  <a:lnTo>
                    <a:pt x="19360" y="1879"/>
                  </a:lnTo>
                  <a:lnTo>
                    <a:pt x="18917" y="2214"/>
                  </a:lnTo>
                  <a:lnTo>
                    <a:pt x="18499" y="2520"/>
                  </a:lnTo>
                  <a:lnTo>
                    <a:pt x="18098" y="2782"/>
                  </a:lnTo>
                  <a:lnTo>
                    <a:pt x="17712" y="3015"/>
                  </a:lnTo>
                  <a:lnTo>
                    <a:pt x="17348" y="3204"/>
                  </a:lnTo>
                  <a:lnTo>
                    <a:pt x="17000" y="3379"/>
                  </a:lnTo>
                  <a:lnTo>
                    <a:pt x="16668" y="3510"/>
                  </a:lnTo>
                  <a:lnTo>
                    <a:pt x="16352" y="3612"/>
                  </a:lnTo>
                  <a:lnTo>
                    <a:pt x="16049" y="3685"/>
                  </a:lnTo>
                  <a:lnTo>
                    <a:pt x="15758" y="3728"/>
                  </a:lnTo>
                  <a:lnTo>
                    <a:pt x="15484" y="3758"/>
                  </a:lnTo>
                  <a:lnTo>
                    <a:pt x="15217" y="3743"/>
                  </a:lnTo>
                  <a:lnTo>
                    <a:pt x="14963" y="3714"/>
                  </a:lnTo>
                  <a:lnTo>
                    <a:pt x="14718" y="3656"/>
                  </a:lnTo>
                  <a:lnTo>
                    <a:pt x="14480" y="3583"/>
                  </a:lnTo>
                  <a:lnTo>
                    <a:pt x="14250" y="3481"/>
                  </a:lnTo>
                  <a:lnTo>
                    <a:pt x="14029" y="3350"/>
                  </a:lnTo>
                  <a:lnTo>
                    <a:pt x="13812" y="3219"/>
                  </a:lnTo>
                  <a:lnTo>
                    <a:pt x="13603" y="3059"/>
                  </a:lnTo>
                  <a:lnTo>
                    <a:pt x="13398" y="2869"/>
                  </a:lnTo>
                  <a:lnTo>
                    <a:pt x="13193" y="2680"/>
                  </a:lnTo>
                  <a:lnTo>
                    <a:pt x="12997" y="2462"/>
                  </a:lnTo>
                  <a:lnTo>
                    <a:pt x="12796" y="2229"/>
                  </a:lnTo>
                  <a:lnTo>
                    <a:pt x="12599" y="1996"/>
                  </a:lnTo>
                  <a:lnTo>
                    <a:pt x="12403" y="1733"/>
                  </a:lnTo>
                  <a:lnTo>
                    <a:pt x="12001" y="1195"/>
                  </a:lnTo>
                  <a:lnTo>
                    <a:pt x="11591" y="612"/>
                  </a:lnTo>
                  <a:lnTo>
                    <a:pt x="1116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6"/>
            <p:cNvSpPr/>
            <p:nvPr/>
          </p:nvSpPr>
          <p:spPr>
            <a:xfrm>
              <a:off x="4205150" y="-279950"/>
              <a:ext cx="35350" cy="146375"/>
            </a:xfrm>
            <a:custGeom>
              <a:avLst/>
              <a:gdLst/>
              <a:ahLst/>
              <a:cxnLst/>
              <a:rect l="l" t="t" r="r" b="b"/>
              <a:pathLst>
                <a:path w="1414" h="5855" extrusionOk="0">
                  <a:moveTo>
                    <a:pt x="258" y="1"/>
                  </a:moveTo>
                  <a:lnTo>
                    <a:pt x="230" y="30"/>
                  </a:lnTo>
                  <a:lnTo>
                    <a:pt x="205" y="59"/>
                  </a:lnTo>
                  <a:lnTo>
                    <a:pt x="176" y="88"/>
                  </a:lnTo>
                  <a:lnTo>
                    <a:pt x="152" y="147"/>
                  </a:lnTo>
                  <a:lnTo>
                    <a:pt x="127" y="190"/>
                  </a:lnTo>
                  <a:lnTo>
                    <a:pt x="103" y="263"/>
                  </a:lnTo>
                  <a:lnTo>
                    <a:pt x="82" y="336"/>
                  </a:lnTo>
                  <a:lnTo>
                    <a:pt x="66" y="409"/>
                  </a:lnTo>
                  <a:lnTo>
                    <a:pt x="45" y="496"/>
                  </a:lnTo>
                  <a:lnTo>
                    <a:pt x="33" y="583"/>
                  </a:lnTo>
                  <a:lnTo>
                    <a:pt x="21" y="685"/>
                  </a:lnTo>
                  <a:lnTo>
                    <a:pt x="12" y="787"/>
                  </a:lnTo>
                  <a:lnTo>
                    <a:pt x="4" y="889"/>
                  </a:lnTo>
                  <a:lnTo>
                    <a:pt x="0" y="991"/>
                  </a:lnTo>
                  <a:lnTo>
                    <a:pt x="0" y="1093"/>
                  </a:lnTo>
                  <a:lnTo>
                    <a:pt x="4" y="1195"/>
                  </a:lnTo>
                  <a:lnTo>
                    <a:pt x="8" y="1297"/>
                  </a:lnTo>
                  <a:lnTo>
                    <a:pt x="16" y="1399"/>
                  </a:lnTo>
                  <a:lnTo>
                    <a:pt x="29" y="1486"/>
                  </a:lnTo>
                  <a:lnTo>
                    <a:pt x="41" y="1574"/>
                  </a:lnTo>
                  <a:lnTo>
                    <a:pt x="57" y="1661"/>
                  </a:lnTo>
                  <a:lnTo>
                    <a:pt x="74" y="1748"/>
                  </a:lnTo>
                  <a:lnTo>
                    <a:pt x="94" y="1821"/>
                  </a:lnTo>
                  <a:lnTo>
                    <a:pt x="115" y="1894"/>
                  </a:lnTo>
                  <a:lnTo>
                    <a:pt x="139" y="1952"/>
                  </a:lnTo>
                  <a:lnTo>
                    <a:pt x="168" y="2011"/>
                  </a:lnTo>
                  <a:lnTo>
                    <a:pt x="197" y="2069"/>
                  </a:lnTo>
                  <a:lnTo>
                    <a:pt x="258" y="2200"/>
                  </a:lnTo>
                  <a:lnTo>
                    <a:pt x="344" y="2433"/>
                  </a:lnTo>
                  <a:lnTo>
                    <a:pt x="393" y="2579"/>
                  </a:lnTo>
                  <a:lnTo>
                    <a:pt x="443" y="2753"/>
                  </a:lnTo>
                  <a:lnTo>
                    <a:pt x="496" y="2957"/>
                  </a:lnTo>
                  <a:lnTo>
                    <a:pt x="553" y="3176"/>
                  </a:lnTo>
                  <a:lnTo>
                    <a:pt x="606" y="3423"/>
                  </a:lnTo>
                  <a:lnTo>
                    <a:pt x="656" y="3700"/>
                  </a:lnTo>
                  <a:lnTo>
                    <a:pt x="709" y="4006"/>
                  </a:lnTo>
                  <a:lnTo>
                    <a:pt x="754" y="4326"/>
                  </a:lnTo>
                  <a:lnTo>
                    <a:pt x="795" y="4690"/>
                  </a:lnTo>
                  <a:lnTo>
                    <a:pt x="832" y="5083"/>
                  </a:lnTo>
                  <a:lnTo>
                    <a:pt x="848" y="5243"/>
                  </a:lnTo>
                  <a:lnTo>
                    <a:pt x="873" y="5389"/>
                  </a:lnTo>
                  <a:lnTo>
                    <a:pt x="901" y="5520"/>
                  </a:lnTo>
                  <a:lnTo>
                    <a:pt x="938" y="5637"/>
                  </a:lnTo>
                  <a:lnTo>
                    <a:pt x="979" y="5724"/>
                  </a:lnTo>
                  <a:lnTo>
                    <a:pt x="1020" y="5797"/>
                  </a:lnTo>
                  <a:lnTo>
                    <a:pt x="1069" y="5840"/>
                  </a:lnTo>
                  <a:lnTo>
                    <a:pt x="1115" y="5855"/>
                  </a:lnTo>
                  <a:lnTo>
                    <a:pt x="1155" y="5840"/>
                  </a:lnTo>
                  <a:lnTo>
                    <a:pt x="1196" y="5811"/>
                  </a:lnTo>
                  <a:lnTo>
                    <a:pt x="1225" y="5768"/>
                  </a:lnTo>
                  <a:lnTo>
                    <a:pt x="1254" y="5724"/>
                  </a:lnTo>
                  <a:lnTo>
                    <a:pt x="1278" y="5680"/>
                  </a:lnTo>
                  <a:lnTo>
                    <a:pt x="1303" y="5607"/>
                  </a:lnTo>
                  <a:lnTo>
                    <a:pt x="1323" y="5549"/>
                  </a:lnTo>
                  <a:lnTo>
                    <a:pt x="1344" y="5476"/>
                  </a:lnTo>
                  <a:lnTo>
                    <a:pt x="1360" y="5389"/>
                  </a:lnTo>
                  <a:lnTo>
                    <a:pt x="1377" y="5302"/>
                  </a:lnTo>
                  <a:lnTo>
                    <a:pt x="1389" y="5214"/>
                  </a:lnTo>
                  <a:lnTo>
                    <a:pt x="1401" y="5112"/>
                  </a:lnTo>
                  <a:lnTo>
                    <a:pt x="1405" y="5025"/>
                  </a:lnTo>
                  <a:lnTo>
                    <a:pt x="1414" y="4923"/>
                  </a:lnTo>
                  <a:lnTo>
                    <a:pt x="1414" y="4821"/>
                  </a:lnTo>
                  <a:lnTo>
                    <a:pt x="1414" y="4705"/>
                  </a:lnTo>
                  <a:lnTo>
                    <a:pt x="1409" y="4603"/>
                  </a:lnTo>
                  <a:lnTo>
                    <a:pt x="1401" y="4501"/>
                  </a:lnTo>
                  <a:lnTo>
                    <a:pt x="1377" y="4209"/>
                  </a:lnTo>
                  <a:lnTo>
                    <a:pt x="1352" y="3947"/>
                  </a:lnTo>
                  <a:lnTo>
                    <a:pt x="1323" y="3671"/>
                  </a:lnTo>
                  <a:lnTo>
                    <a:pt x="1291" y="3423"/>
                  </a:lnTo>
                  <a:lnTo>
                    <a:pt x="1258" y="3176"/>
                  </a:lnTo>
                  <a:lnTo>
                    <a:pt x="1225" y="2957"/>
                  </a:lnTo>
                  <a:lnTo>
                    <a:pt x="1188" y="2724"/>
                  </a:lnTo>
                  <a:lnTo>
                    <a:pt x="1151" y="2520"/>
                  </a:lnTo>
                  <a:lnTo>
                    <a:pt x="1074" y="2127"/>
                  </a:lnTo>
                  <a:lnTo>
                    <a:pt x="996" y="1763"/>
                  </a:lnTo>
                  <a:lnTo>
                    <a:pt x="914" y="1443"/>
                  </a:lnTo>
                  <a:lnTo>
                    <a:pt x="836" y="1166"/>
                  </a:lnTo>
                  <a:lnTo>
                    <a:pt x="758" y="918"/>
                  </a:lnTo>
                  <a:lnTo>
                    <a:pt x="684" y="700"/>
                  </a:lnTo>
                  <a:lnTo>
                    <a:pt x="619" y="525"/>
                  </a:lnTo>
                  <a:lnTo>
                    <a:pt x="561" y="380"/>
                  </a:lnTo>
                  <a:lnTo>
                    <a:pt x="471" y="190"/>
                  </a:lnTo>
                  <a:lnTo>
                    <a:pt x="430" y="103"/>
                  </a:lnTo>
                  <a:lnTo>
                    <a:pt x="402" y="59"/>
                  </a:lnTo>
                  <a:lnTo>
                    <a:pt x="373" y="30"/>
                  </a:lnTo>
                  <a:lnTo>
                    <a:pt x="344" y="16"/>
                  </a:lnTo>
                  <a:lnTo>
                    <a:pt x="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6"/>
            <p:cNvSpPr/>
            <p:nvPr/>
          </p:nvSpPr>
          <p:spPr>
            <a:xfrm>
              <a:off x="4163850" y="-233700"/>
              <a:ext cx="35075" cy="147100"/>
            </a:xfrm>
            <a:custGeom>
              <a:avLst/>
              <a:gdLst/>
              <a:ahLst/>
              <a:cxnLst/>
              <a:rect l="l" t="t" r="r" b="b"/>
              <a:pathLst>
                <a:path w="1403" h="5884" extrusionOk="0">
                  <a:moveTo>
                    <a:pt x="263" y="0"/>
                  </a:moveTo>
                  <a:lnTo>
                    <a:pt x="235" y="30"/>
                  </a:lnTo>
                  <a:lnTo>
                    <a:pt x="206" y="44"/>
                  </a:lnTo>
                  <a:lnTo>
                    <a:pt x="181" y="88"/>
                  </a:lnTo>
                  <a:lnTo>
                    <a:pt x="157" y="131"/>
                  </a:lnTo>
                  <a:lnTo>
                    <a:pt x="132" y="190"/>
                  </a:lnTo>
                  <a:lnTo>
                    <a:pt x="107" y="248"/>
                  </a:lnTo>
                  <a:lnTo>
                    <a:pt x="87" y="321"/>
                  </a:lnTo>
                  <a:lnTo>
                    <a:pt x="67" y="394"/>
                  </a:lnTo>
                  <a:lnTo>
                    <a:pt x="50" y="481"/>
                  </a:lnTo>
                  <a:lnTo>
                    <a:pt x="34" y="583"/>
                  </a:lnTo>
                  <a:lnTo>
                    <a:pt x="21" y="670"/>
                  </a:lnTo>
                  <a:lnTo>
                    <a:pt x="13" y="772"/>
                  </a:lnTo>
                  <a:lnTo>
                    <a:pt x="5" y="874"/>
                  </a:lnTo>
                  <a:lnTo>
                    <a:pt x="5" y="976"/>
                  </a:lnTo>
                  <a:lnTo>
                    <a:pt x="1" y="1078"/>
                  </a:lnTo>
                  <a:lnTo>
                    <a:pt x="5" y="1180"/>
                  </a:lnTo>
                  <a:lnTo>
                    <a:pt x="9" y="1282"/>
                  </a:lnTo>
                  <a:lnTo>
                    <a:pt x="17" y="1384"/>
                  </a:lnTo>
                  <a:lnTo>
                    <a:pt x="26" y="1471"/>
                  </a:lnTo>
                  <a:lnTo>
                    <a:pt x="42" y="1573"/>
                  </a:lnTo>
                  <a:lnTo>
                    <a:pt x="54" y="1660"/>
                  </a:lnTo>
                  <a:lnTo>
                    <a:pt x="71" y="1733"/>
                  </a:lnTo>
                  <a:lnTo>
                    <a:pt x="91" y="1806"/>
                  </a:lnTo>
                  <a:lnTo>
                    <a:pt x="116" y="1879"/>
                  </a:lnTo>
                  <a:lnTo>
                    <a:pt x="136" y="1937"/>
                  </a:lnTo>
                  <a:lnTo>
                    <a:pt x="165" y="1995"/>
                  </a:lnTo>
                  <a:lnTo>
                    <a:pt x="189" y="2054"/>
                  </a:lnTo>
                  <a:lnTo>
                    <a:pt x="251" y="2185"/>
                  </a:lnTo>
                  <a:lnTo>
                    <a:pt x="337" y="2418"/>
                  </a:lnTo>
                  <a:lnTo>
                    <a:pt x="386" y="2578"/>
                  </a:lnTo>
                  <a:lnTo>
                    <a:pt x="435" y="2753"/>
                  </a:lnTo>
                  <a:lnTo>
                    <a:pt x="489" y="2942"/>
                  </a:lnTo>
                  <a:lnTo>
                    <a:pt x="546" y="3175"/>
                  </a:lnTo>
                  <a:lnTo>
                    <a:pt x="599" y="3423"/>
                  </a:lnTo>
                  <a:lnTo>
                    <a:pt x="648" y="3699"/>
                  </a:lnTo>
                  <a:lnTo>
                    <a:pt x="697" y="4005"/>
                  </a:lnTo>
                  <a:lnTo>
                    <a:pt x="743" y="4340"/>
                  </a:lnTo>
                  <a:lnTo>
                    <a:pt x="784" y="4704"/>
                  </a:lnTo>
                  <a:lnTo>
                    <a:pt x="816" y="5097"/>
                  </a:lnTo>
                  <a:lnTo>
                    <a:pt x="837" y="5272"/>
                  </a:lnTo>
                  <a:lnTo>
                    <a:pt x="861" y="5418"/>
                  </a:lnTo>
                  <a:lnTo>
                    <a:pt x="890" y="5549"/>
                  </a:lnTo>
                  <a:lnTo>
                    <a:pt x="927" y="5665"/>
                  </a:lnTo>
                  <a:lnTo>
                    <a:pt x="968" y="5752"/>
                  </a:lnTo>
                  <a:lnTo>
                    <a:pt x="1009" y="5825"/>
                  </a:lnTo>
                  <a:lnTo>
                    <a:pt x="1058" y="5869"/>
                  </a:lnTo>
                  <a:lnTo>
                    <a:pt x="1107" y="5884"/>
                  </a:lnTo>
                  <a:lnTo>
                    <a:pt x="1144" y="5869"/>
                  </a:lnTo>
                  <a:lnTo>
                    <a:pt x="1185" y="5840"/>
                  </a:lnTo>
                  <a:lnTo>
                    <a:pt x="1214" y="5811"/>
                  </a:lnTo>
                  <a:lnTo>
                    <a:pt x="1238" y="5767"/>
                  </a:lnTo>
                  <a:lnTo>
                    <a:pt x="1267" y="5709"/>
                  </a:lnTo>
                  <a:lnTo>
                    <a:pt x="1287" y="5651"/>
                  </a:lnTo>
                  <a:lnTo>
                    <a:pt x="1312" y="5592"/>
                  </a:lnTo>
                  <a:lnTo>
                    <a:pt x="1333" y="5505"/>
                  </a:lnTo>
                  <a:lnTo>
                    <a:pt x="1349" y="5432"/>
                  </a:lnTo>
                  <a:lnTo>
                    <a:pt x="1365" y="5345"/>
                  </a:lnTo>
                  <a:lnTo>
                    <a:pt x="1378" y="5257"/>
                  </a:lnTo>
                  <a:lnTo>
                    <a:pt x="1386" y="5155"/>
                  </a:lnTo>
                  <a:lnTo>
                    <a:pt x="1394" y="5068"/>
                  </a:lnTo>
                  <a:lnTo>
                    <a:pt x="1402" y="4966"/>
                  </a:lnTo>
                  <a:lnTo>
                    <a:pt x="1402" y="4864"/>
                  </a:lnTo>
                  <a:lnTo>
                    <a:pt x="1402" y="4748"/>
                  </a:lnTo>
                  <a:lnTo>
                    <a:pt x="1398" y="4646"/>
                  </a:lnTo>
                  <a:lnTo>
                    <a:pt x="1394" y="4544"/>
                  </a:lnTo>
                  <a:lnTo>
                    <a:pt x="1369" y="4253"/>
                  </a:lnTo>
                  <a:lnTo>
                    <a:pt x="1345" y="3976"/>
                  </a:lnTo>
                  <a:lnTo>
                    <a:pt x="1316" y="3714"/>
                  </a:lnTo>
                  <a:lnTo>
                    <a:pt x="1283" y="3466"/>
                  </a:lnTo>
                  <a:lnTo>
                    <a:pt x="1251" y="3219"/>
                  </a:lnTo>
                  <a:lnTo>
                    <a:pt x="1218" y="2986"/>
                  </a:lnTo>
                  <a:lnTo>
                    <a:pt x="1185" y="2767"/>
                  </a:lnTo>
                  <a:lnTo>
                    <a:pt x="1148" y="2549"/>
                  </a:lnTo>
                  <a:lnTo>
                    <a:pt x="1070" y="2156"/>
                  </a:lnTo>
                  <a:lnTo>
                    <a:pt x="992" y="1792"/>
                  </a:lnTo>
                  <a:lnTo>
                    <a:pt x="915" y="1471"/>
                  </a:lnTo>
                  <a:lnTo>
                    <a:pt x="837" y="1180"/>
                  </a:lnTo>
                  <a:lnTo>
                    <a:pt x="759" y="932"/>
                  </a:lnTo>
                  <a:lnTo>
                    <a:pt x="689" y="714"/>
                  </a:lnTo>
                  <a:lnTo>
                    <a:pt x="624" y="539"/>
                  </a:lnTo>
                  <a:lnTo>
                    <a:pt x="562" y="394"/>
                  </a:lnTo>
                  <a:lnTo>
                    <a:pt x="476" y="190"/>
                  </a:lnTo>
                  <a:lnTo>
                    <a:pt x="435" y="117"/>
                  </a:lnTo>
                  <a:lnTo>
                    <a:pt x="407" y="73"/>
                  </a:lnTo>
                  <a:lnTo>
                    <a:pt x="378" y="30"/>
                  </a:lnTo>
                  <a:lnTo>
                    <a:pt x="349" y="15"/>
                  </a:lnTo>
                  <a:lnTo>
                    <a:pt x="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6"/>
            <p:cNvSpPr/>
            <p:nvPr/>
          </p:nvSpPr>
          <p:spPr>
            <a:xfrm>
              <a:off x="4123300" y="-190750"/>
              <a:ext cx="31475" cy="155125"/>
            </a:xfrm>
            <a:custGeom>
              <a:avLst/>
              <a:gdLst/>
              <a:ahLst/>
              <a:cxnLst/>
              <a:rect l="l" t="t" r="r" b="b"/>
              <a:pathLst>
                <a:path w="1259" h="6205" extrusionOk="0">
                  <a:moveTo>
                    <a:pt x="271" y="1"/>
                  </a:moveTo>
                  <a:lnTo>
                    <a:pt x="242" y="15"/>
                  </a:lnTo>
                  <a:lnTo>
                    <a:pt x="214" y="44"/>
                  </a:lnTo>
                  <a:lnTo>
                    <a:pt x="185" y="74"/>
                  </a:lnTo>
                  <a:lnTo>
                    <a:pt x="160" y="117"/>
                  </a:lnTo>
                  <a:lnTo>
                    <a:pt x="136" y="161"/>
                  </a:lnTo>
                  <a:lnTo>
                    <a:pt x="111" y="219"/>
                  </a:lnTo>
                  <a:lnTo>
                    <a:pt x="91" y="292"/>
                  </a:lnTo>
                  <a:lnTo>
                    <a:pt x="70" y="379"/>
                  </a:lnTo>
                  <a:lnTo>
                    <a:pt x="50" y="467"/>
                  </a:lnTo>
                  <a:lnTo>
                    <a:pt x="33" y="554"/>
                  </a:lnTo>
                  <a:lnTo>
                    <a:pt x="21" y="641"/>
                  </a:lnTo>
                  <a:lnTo>
                    <a:pt x="13" y="743"/>
                  </a:lnTo>
                  <a:lnTo>
                    <a:pt x="5" y="845"/>
                  </a:lnTo>
                  <a:lnTo>
                    <a:pt x="1" y="947"/>
                  </a:lnTo>
                  <a:lnTo>
                    <a:pt x="1" y="1049"/>
                  </a:lnTo>
                  <a:lnTo>
                    <a:pt x="1" y="1151"/>
                  </a:lnTo>
                  <a:lnTo>
                    <a:pt x="5" y="1253"/>
                  </a:lnTo>
                  <a:lnTo>
                    <a:pt x="13" y="1355"/>
                  </a:lnTo>
                  <a:lnTo>
                    <a:pt x="21" y="1442"/>
                  </a:lnTo>
                  <a:lnTo>
                    <a:pt x="33" y="1544"/>
                  </a:lnTo>
                  <a:lnTo>
                    <a:pt x="46" y="1632"/>
                  </a:lnTo>
                  <a:lnTo>
                    <a:pt x="62" y="1705"/>
                  </a:lnTo>
                  <a:lnTo>
                    <a:pt x="82" y="1792"/>
                  </a:lnTo>
                  <a:lnTo>
                    <a:pt x="103" y="1865"/>
                  </a:lnTo>
                  <a:lnTo>
                    <a:pt x="128" y="1923"/>
                  </a:lnTo>
                  <a:lnTo>
                    <a:pt x="156" y="1996"/>
                  </a:lnTo>
                  <a:lnTo>
                    <a:pt x="209" y="2171"/>
                  </a:lnTo>
                  <a:lnTo>
                    <a:pt x="287" y="2433"/>
                  </a:lnTo>
                  <a:lnTo>
                    <a:pt x="328" y="2607"/>
                  </a:lnTo>
                  <a:lnTo>
                    <a:pt x="373" y="2797"/>
                  </a:lnTo>
                  <a:lnTo>
                    <a:pt x="418" y="3030"/>
                  </a:lnTo>
                  <a:lnTo>
                    <a:pt x="463" y="3277"/>
                  </a:lnTo>
                  <a:lnTo>
                    <a:pt x="509" y="3539"/>
                  </a:lnTo>
                  <a:lnTo>
                    <a:pt x="550" y="3845"/>
                  </a:lnTo>
                  <a:lnTo>
                    <a:pt x="586" y="4166"/>
                  </a:lnTo>
                  <a:lnTo>
                    <a:pt x="619" y="4515"/>
                  </a:lnTo>
                  <a:lnTo>
                    <a:pt x="648" y="4894"/>
                  </a:lnTo>
                  <a:lnTo>
                    <a:pt x="668" y="5301"/>
                  </a:lnTo>
                  <a:lnTo>
                    <a:pt x="672" y="5389"/>
                  </a:lnTo>
                  <a:lnTo>
                    <a:pt x="681" y="5491"/>
                  </a:lnTo>
                  <a:lnTo>
                    <a:pt x="689" y="5578"/>
                  </a:lnTo>
                  <a:lnTo>
                    <a:pt x="701" y="5665"/>
                  </a:lnTo>
                  <a:lnTo>
                    <a:pt x="730" y="5811"/>
                  </a:lnTo>
                  <a:lnTo>
                    <a:pt x="767" y="5957"/>
                  </a:lnTo>
                  <a:lnTo>
                    <a:pt x="812" y="6059"/>
                  </a:lnTo>
                  <a:lnTo>
                    <a:pt x="857" y="6146"/>
                  </a:lnTo>
                  <a:lnTo>
                    <a:pt x="906" y="6190"/>
                  </a:lnTo>
                  <a:lnTo>
                    <a:pt x="935" y="6204"/>
                  </a:lnTo>
                  <a:lnTo>
                    <a:pt x="963" y="6204"/>
                  </a:lnTo>
                  <a:lnTo>
                    <a:pt x="1004" y="6190"/>
                  </a:lnTo>
                  <a:lnTo>
                    <a:pt x="1033" y="6175"/>
                  </a:lnTo>
                  <a:lnTo>
                    <a:pt x="1062" y="6146"/>
                  </a:lnTo>
                  <a:lnTo>
                    <a:pt x="1090" y="6102"/>
                  </a:lnTo>
                  <a:lnTo>
                    <a:pt x="1115" y="6059"/>
                  </a:lnTo>
                  <a:lnTo>
                    <a:pt x="1140" y="6000"/>
                  </a:lnTo>
                  <a:lnTo>
                    <a:pt x="1160" y="5942"/>
                  </a:lnTo>
                  <a:lnTo>
                    <a:pt x="1180" y="5869"/>
                  </a:lnTo>
                  <a:lnTo>
                    <a:pt x="1201" y="5782"/>
                  </a:lnTo>
                  <a:lnTo>
                    <a:pt x="1217" y="5709"/>
                  </a:lnTo>
                  <a:lnTo>
                    <a:pt x="1230" y="5622"/>
                  </a:lnTo>
                  <a:lnTo>
                    <a:pt x="1242" y="5520"/>
                  </a:lnTo>
                  <a:lnTo>
                    <a:pt x="1250" y="5418"/>
                  </a:lnTo>
                  <a:lnTo>
                    <a:pt x="1254" y="5316"/>
                  </a:lnTo>
                  <a:lnTo>
                    <a:pt x="1258" y="5214"/>
                  </a:lnTo>
                  <a:lnTo>
                    <a:pt x="1258" y="5112"/>
                  </a:lnTo>
                  <a:lnTo>
                    <a:pt x="1258" y="5010"/>
                  </a:lnTo>
                  <a:lnTo>
                    <a:pt x="1242" y="4704"/>
                  </a:lnTo>
                  <a:lnTo>
                    <a:pt x="1226" y="4428"/>
                  </a:lnTo>
                  <a:lnTo>
                    <a:pt x="1209" y="4151"/>
                  </a:lnTo>
                  <a:lnTo>
                    <a:pt x="1189" y="3889"/>
                  </a:lnTo>
                  <a:lnTo>
                    <a:pt x="1164" y="3627"/>
                  </a:lnTo>
                  <a:lnTo>
                    <a:pt x="1140" y="3379"/>
                  </a:lnTo>
                  <a:lnTo>
                    <a:pt x="1111" y="3146"/>
                  </a:lnTo>
                  <a:lnTo>
                    <a:pt x="1082" y="2913"/>
                  </a:lnTo>
                  <a:lnTo>
                    <a:pt x="1025" y="2491"/>
                  </a:lnTo>
                  <a:lnTo>
                    <a:pt x="959" y="2098"/>
                  </a:lnTo>
                  <a:lnTo>
                    <a:pt x="890" y="1734"/>
                  </a:lnTo>
                  <a:lnTo>
                    <a:pt x="824" y="1428"/>
                  </a:lnTo>
                  <a:lnTo>
                    <a:pt x="758" y="1137"/>
                  </a:lnTo>
                  <a:lnTo>
                    <a:pt x="693" y="889"/>
                  </a:lnTo>
                  <a:lnTo>
                    <a:pt x="636" y="685"/>
                  </a:lnTo>
                  <a:lnTo>
                    <a:pt x="582" y="510"/>
                  </a:lnTo>
                  <a:lnTo>
                    <a:pt x="500" y="277"/>
                  </a:lnTo>
                  <a:lnTo>
                    <a:pt x="463" y="175"/>
                  </a:lnTo>
                  <a:lnTo>
                    <a:pt x="439" y="117"/>
                  </a:lnTo>
                  <a:lnTo>
                    <a:pt x="410" y="74"/>
                  </a:lnTo>
                  <a:lnTo>
                    <a:pt x="382" y="44"/>
                  </a:lnTo>
                  <a:lnTo>
                    <a:pt x="353" y="15"/>
                  </a:lnTo>
                  <a:lnTo>
                    <a:pt x="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6"/>
            <p:cNvSpPr/>
            <p:nvPr/>
          </p:nvSpPr>
          <p:spPr>
            <a:xfrm>
              <a:off x="2901850" y="-302875"/>
              <a:ext cx="524150" cy="541000"/>
            </a:xfrm>
            <a:custGeom>
              <a:avLst/>
              <a:gdLst/>
              <a:ahLst/>
              <a:cxnLst/>
              <a:rect l="l" t="t" r="r" b="b"/>
              <a:pathLst>
                <a:path w="20966" h="21640" extrusionOk="0">
                  <a:moveTo>
                    <a:pt x="11161" y="1"/>
                  </a:moveTo>
                  <a:lnTo>
                    <a:pt x="11046" y="248"/>
                  </a:lnTo>
                  <a:lnTo>
                    <a:pt x="10928" y="496"/>
                  </a:lnTo>
                  <a:lnTo>
                    <a:pt x="10801" y="729"/>
                  </a:lnTo>
                  <a:lnTo>
                    <a:pt x="10670" y="976"/>
                  </a:lnTo>
                  <a:lnTo>
                    <a:pt x="10534" y="1209"/>
                  </a:lnTo>
                  <a:lnTo>
                    <a:pt x="10391" y="1442"/>
                  </a:lnTo>
                  <a:lnTo>
                    <a:pt x="10247" y="1661"/>
                  </a:lnTo>
                  <a:lnTo>
                    <a:pt x="10100" y="1879"/>
                  </a:lnTo>
                  <a:lnTo>
                    <a:pt x="9797" y="2316"/>
                  </a:lnTo>
                  <a:lnTo>
                    <a:pt x="9485" y="2724"/>
                  </a:lnTo>
                  <a:lnTo>
                    <a:pt x="9162" y="3117"/>
                  </a:lnTo>
                  <a:lnTo>
                    <a:pt x="8838" y="3496"/>
                  </a:lnTo>
                  <a:lnTo>
                    <a:pt x="8506" y="3845"/>
                  </a:lnTo>
                  <a:lnTo>
                    <a:pt x="8178" y="4194"/>
                  </a:lnTo>
                  <a:lnTo>
                    <a:pt x="7855" y="4515"/>
                  </a:lnTo>
                  <a:lnTo>
                    <a:pt x="7535" y="4806"/>
                  </a:lnTo>
                  <a:lnTo>
                    <a:pt x="7224" y="5097"/>
                  </a:lnTo>
                  <a:lnTo>
                    <a:pt x="6925" y="5359"/>
                  </a:lnTo>
                  <a:lnTo>
                    <a:pt x="6372" y="5825"/>
                  </a:lnTo>
                  <a:lnTo>
                    <a:pt x="6138" y="5869"/>
                  </a:lnTo>
                  <a:lnTo>
                    <a:pt x="5909" y="5927"/>
                  </a:lnTo>
                  <a:lnTo>
                    <a:pt x="5683" y="5986"/>
                  </a:lnTo>
                  <a:lnTo>
                    <a:pt x="5466" y="6073"/>
                  </a:lnTo>
                  <a:lnTo>
                    <a:pt x="5257" y="6160"/>
                  </a:lnTo>
                  <a:lnTo>
                    <a:pt x="5048" y="6262"/>
                  </a:lnTo>
                  <a:lnTo>
                    <a:pt x="4848" y="6379"/>
                  </a:lnTo>
                  <a:lnTo>
                    <a:pt x="4655" y="6495"/>
                  </a:lnTo>
                  <a:lnTo>
                    <a:pt x="4462" y="6626"/>
                  </a:lnTo>
                  <a:lnTo>
                    <a:pt x="4278" y="6772"/>
                  </a:lnTo>
                  <a:lnTo>
                    <a:pt x="4102" y="6932"/>
                  </a:lnTo>
                  <a:lnTo>
                    <a:pt x="3926" y="7092"/>
                  </a:lnTo>
                  <a:lnTo>
                    <a:pt x="3758" y="7267"/>
                  </a:lnTo>
                  <a:lnTo>
                    <a:pt x="3590" y="7442"/>
                  </a:lnTo>
                  <a:lnTo>
                    <a:pt x="3434" y="7631"/>
                  </a:lnTo>
                  <a:lnTo>
                    <a:pt x="3278" y="7820"/>
                  </a:lnTo>
                  <a:lnTo>
                    <a:pt x="3127" y="8024"/>
                  </a:lnTo>
                  <a:lnTo>
                    <a:pt x="2983" y="8243"/>
                  </a:lnTo>
                  <a:lnTo>
                    <a:pt x="2840" y="8461"/>
                  </a:lnTo>
                  <a:lnTo>
                    <a:pt x="2705" y="8680"/>
                  </a:lnTo>
                  <a:lnTo>
                    <a:pt x="2574" y="8913"/>
                  </a:lnTo>
                  <a:lnTo>
                    <a:pt x="2447" y="9146"/>
                  </a:lnTo>
                  <a:lnTo>
                    <a:pt x="2324" y="9393"/>
                  </a:lnTo>
                  <a:lnTo>
                    <a:pt x="2201" y="9641"/>
                  </a:lnTo>
                  <a:lnTo>
                    <a:pt x="2086" y="9888"/>
                  </a:lnTo>
                  <a:lnTo>
                    <a:pt x="1975" y="10150"/>
                  </a:lnTo>
                  <a:lnTo>
                    <a:pt x="1869" y="10398"/>
                  </a:lnTo>
                  <a:lnTo>
                    <a:pt x="1767" y="10675"/>
                  </a:lnTo>
                  <a:lnTo>
                    <a:pt x="1668" y="10937"/>
                  </a:lnTo>
                  <a:lnTo>
                    <a:pt x="1574" y="11213"/>
                  </a:lnTo>
                  <a:lnTo>
                    <a:pt x="1480" y="11476"/>
                  </a:lnTo>
                  <a:lnTo>
                    <a:pt x="1394" y="11752"/>
                  </a:lnTo>
                  <a:lnTo>
                    <a:pt x="1308" y="12044"/>
                  </a:lnTo>
                  <a:lnTo>
                    <a:pt x="1230" y="12320"/>
                  </a:lnTo>
                  <a:lnTo>
                    <a:pt x="1152" y="12597"/>
                  </a:lnTo>
                  <a:lnTo>
                    <a:pt x="1078" y="12888"/>
                  </a:lnTo>
                  <a:lnTo>
                    <a:pt x="1004" y="13165"/>
                  </a:lnTo>
                  <a:lnTo>
                    <a:pt x="939" y="13456"/>
                  </a:lnTo>
                  <a:lnTo>
                    <a:pt x="812" y="14024"/>
                  </a:lnTo>
                  <a:lnTo>
                    <a:pt x="697" y="14592"/>
                  </a:lnTo>
                  <a:lnTo>
                    <a:pt x="595" y="15160"/>
                  </a:lnTo>
                  <a:lnTo>
                    <a:pt x="501" y="15713"/>
                  </a:lnTo>
                  <a:lnTo>
                    <a:pt x="419" y="16267"/>
                  </a:lnTo>
                  <a:lnTo>
                    <a:pt x="345" y="16805"/>
                  </a:lnTo>
                  <a:lnTo>
                    <a:pt x="283" y="17315"/>
                  </a:lnTo>
                  <a:lnTo>
                    <a:pt x="226" y="17825"/>
                  </a:lnTo>
                  <a:lnTo>
                    <a:pt x="181" y="18305"/>
                  </a:lnTo>
                  <a:lnTo>
                    <a:pt x="140" y="18771"/>
                  </a:lnTo>
                  <a:lnTo>
                    <a:pt x="107" y="19208"/>
                  </a:lnTo>
                  <a:lnTo>
                    <a:pt x="79" y="19616"/>
                  </a:lnTo>
                  <a:lnTo>
                    <a:pt x="54" y="19994"/>
                  </a:lnTo>
                  <a:lnTo>
                    <a:pt x="38" y="20329"/>
                  </a:lnTo>
                  <a:lnTo>
                    <a:pt x="25" y="20650"/>
                  </a:lnTo>
                  <a:lnTo>
                    <a:pt x="9" y="21145"/>
                  </a:lnTo>
                  <a:lnTo>
                    <a:pt x="1" y="21451"/>
                  </a:lnTo>
                  <a:lnTo>
                    <a:pt x="1" y="21567"/>
                  </a:lnTo>
                  <a:lnTo>
                    <a:pt x="7687" y="21596"/>
                  </a:lnTo>
                  <a:lnTo>
                    <a:pt x="13734" y="21596"/>
                  </a:lnTo>
                  <a:lnTo>
                    <a:pt x="16270" y="21582"/>
                  </a:lnTo>
                  <a:lnTo>
                    <a:pt x="18085" y="21567"/>
                  </a:lnTo>
                  <a:lnTo>
                    <a:pt x="18954" y="21567"/>
                  </a:lnTo>
                  <a:lnTo>
                    <a:pt x="19659" y="21596"/>
                  </a:lnTo>
                  <a:lnTo>
                    <a:pt x="20298" y="21625"/>
                  </a:lnTo>
                  <a:lnTo>
                    <a:pt x="20966" y="21640"/>
                  </a:lnTo>
                  <a:lnTo>
                    <a:pt x="20966" y="20854"/>
                  </a:lnTo>
                  <a:lnTo>
                    <a:pt x="20957" y="19994"/>
                  </a:lnTo>
                  <a:lnTo>
                    <a:pt x="20949" y="18669"/>
                  </a:lnTo>
                  <a:lnTo>
                    <a:pt x="20937" y="17257"/>
                  </a:lnTo>
                  <a:lnTo>
                    <a:pt x="20916" y="15757"/>
                  </a:lnTo>
                  <a:lnTo>
                    <a:pt x="20892" y="14199"/>
                  </a:lnTo>
                  <a:lnTo>
                    <a:pt x="20859" y="12611"/>
                  </a:lnTo>
                  <a:lnTo>
                    <a:pt x="20814" y="11024"/>
                  </a:lnTo>
                  <a:lnTo>
                    <a:pt x="20793" y="10252"/>
                  </a:lnTo>
                  <a:lnTo>
                    <a:pt x="20765" y="9481"/>
                  </a:lnTo>
                  <a:lnTo>
                    <a:pt x="20736" y="8723"/>
                  </a:lnTo>
                  <a:lnTo>
                    <a:pt x="20707" y="7981"/>
                  </a:lnTo>
                  <a:lnTo>
                    <a:pt x="20671" y="7267"/>
                  </a:lnTo>
                  <a:lnTo>
                    <a:pt x="20638" y="6583"/>
                  </a:lnTo>
                  <a:lnTo>
                    <a:pt x="20597" y="5913"/>
                  </a:lnTo>
                  <a:lnTo>
                    <a:pt x="20556" y="5287"/>
                  </a:lnTo>
                  <a:lnTo>
                    <a:pt x="20511" y="4690"/>
                  </a:lnTo>
                  <a:lnTo>
                    <a:pt x="20466" y="4136"/>
                  </a:lnTo>
                  <a:lnTo>
                    <a:pt x="20416" y="3627"/>
                  </a:lnTo>
                  <a:lnTo>
                    <a:pt x="20363" y="3161"/>
                  </a:lnTo>
                  <a:lnTo>
                    <a:pt x="20306" y="2738"/>
                  </a:lnTo>
                  <a:lnTo>
                    <a:pt x="20277" y="2549"/>
                  </a:lnTo>
                  <a:lnTo>
                    <a:pt x="20249" y="2374"/>
                  </a:lnTo>
                  <a:lnTo>
                    <a:pt x="20216" y="2214"/>
                  </a:lnTo>
                  <a:lnTo>
                    <a:pt x="20187" y="2068"/>
                  </a:lnTo>
                  <a:lnTo>
                    <a:pt x="20154" y="1937"/>
                  </a:lnTo>
                  <a:lnTo>
                    <a:pt x="20122" y="1821"/>
                  </a:lnTo>
                  <a:lnTo>
                    <a:pt x="20085" y="1719"/>
                  </a:lnTo>
                  <a:lnTo>
                    <a:pt x="20052" y="1632"/>
                  </a:lnTo>
                  <a:lnTo>
                    <a:pt x="20015" y="1573"/>
                  </a:lnTo>
                  <a:lnTo>
                    <a:pt x="19978" y="1515"/>
                  </a:lnTo>
                  <a:lnTo>
                    <a:pt x="19941" y="1486"/>
                  </a:lnTo>
                  <a:lnTo>
                    <a:pt x="19904" y="1471"/>
                  </a:lnTo>
                  <a:lnTo>
                    <a:pt x="19863" y="1471"/>
                  </a:lnTo>
                  <a:lnTo>
                    <a:pt x="19822" y="1500"/>
                  </a:lnTo>
                  <a:lnTo>
                    <a:pt x="19359" y="1879"/>
                  </a:lnTo>
                  <a:lnTo>
                    <a:pt x="18921" y="2214"/>
                  </a:lnTo>
                  <a:lnTo>
                    <a:pt x="18499" y="2520"/>
                  </a:lnTo>
                  <a:lnTo>
                    <a:pt x="18098" y="2782"/>
                  </a:lnTo>
                  <a:lnTo>
                    <a:pt x="17712" y="3015"/>
                  </a:lnTo>
                  <a:lnTo>
                    <a:pt x="17348" y="3204"/>
                  </a:lnTo>
                  <a:lnTo>
                    <a:pt x="17000" y="3379"/>
                  </a:lnTo>
                  <a:lnTo>
                    <a:pt x="16668" y="3510"/>
                  </a:lnTo>
                  <a:lnTo>
                    <a:pt x="16352" y="3612"/>
                  </a:lnTo>
                  <a:lnTo>
                    <a:pt x="16049" y="3685"/>
                  </a:lnTo>
                  <a:lnTo>
                    <a:pt x="15758" y="3728"/>
                  </a:lnTo>
                  <a:lnTo>
                    <a:pt x="15484" y="3758"/>
                  </a:lnTo>
                  <a:lnTo>
                    <a:pt x="15217" y="3743"/>
                  </a:lnTo>
                  <a:lnTo>
                    <a:pt x="14963" y="3714"/>
                  </a:lnTo>
                  <a:lnTo>
                    <a:pt x="14717" y="3656"/>
                  </a:lnTo>
                  <a:lnTo>
                    <a:pt x="14480" y="3583"/>
                  </a:lnTo>
                  <a:lnTo>
                    <a:pt x="14250" y="3481"/>
                  </a:lnTo>
                  <a:lnTo>
                    <a:pt x="14029" y="3350"/>
                  </a:lnTo>
                  <a:lnTo>
                    <a:pt x="13816" y="3219"/>
                  </a:lnTo>
                  <a:lnTo>
                    <a:pt x="13603" y="3059"/>
                  </a:lnTo>
                  <a:lnTo>
                    <a:pt x="13398" y="2869"/>
                  </a:lnTo>
                  <a:lnTo>
                    <a:pt x="13197" y="2680"/>
                  </a:lnTo>
                  <a:lnTo>
                    <a:pt x="12997" y="2462"/>
                  </a:lnTo>
                  <a:lnTo>
                    <a:pt x="12796" y="2229"/>
                  </a:lnTo>
                  <a:lnTo>
                    <a:pt x="12599" y="1996"/>
                  </a:lnTo>
                  <a:lnTo>
                    <a:pt x="12403" y="1733"/>
                  </a:lnTo>
                  <a:lnTo>
                    <a:pt x="12001" y="1195"/>
                  </a:lnTo>
                  <a:lnTo>
                    <a:pt x="11591" y="612"/>
                  </a:lnTo>
                  <a:lnTo>
                    <a:pt x="1116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3136525" y="-279950"/>
              <a:ext cx="35250" cy="146375"/>
            </a:xfrm>
            <a:custGeom>
              <a:avLst/>
              <a:gdLst/>
              <a:ahLst/>
              <a:cxnLst/>
              <a:rect l="l" t="t" r="r" b="b"/>
              <a:pathLst>
                <a:path w="1410" h="5855" extrusionOk="0">
                  <a:moveTo>
                    <a:pt x="254" y="1"/>
                  </a:moveTo>
                  <a:lnTo>
                    <a:pt x="225" y="30"/>
                  </a:lnTo>
                  <a:lnTo>
                    <a:pt x="201" y="59"/>
                  </a:lnTo>
                  <a:lnTo>
                    <a:pt x="172" y="88"/>
                  </a:lnTo>
                  <a:lnTo>
                    <a:pt x="148" y="147"/>
                  </a:lnTo>
                  <a:lnTo>
                    <a:pt x="123" y="190"/>
                  </a:lnTo>
                  <a:lnTo>
                    <a:pt x="103" y="263"/>
                  </a:lnTo>
                  <a:lnTo>
                    <a:pt x="78" y="336"/>
                  </a:lnTo>
                  <a:lnTo>
                    <a:pt x="62" y="409"/>
                  </a:lnTo>
                  <a:lnTo>
                    <a:pt x="45" y="496"/>
                  </a:lnTo>
                  <a:lnTo>
                    <a:pt x="29" y="583"/>
                  </a:lnTo>
                  <a:lnTo>
                    <a:pt x="16" y="685"/>
                  </a:lnTo>
                  <a:lnTo>
                    <a:pt x="8" y="787"/>
                  </a:lnTo>
                  <a:lnTo>
                    <a:pt x="0" y="889"/>
                  </a:lnTo>
                  <a:lnTo>
                    <a:pt x="0" y="991"/>
                  </a:lnTo>
                  <a:lnTo>
                    <a:pt x="0" y="1093"/>
                  </a:lnTo>
                  <a:lnTo>
                    <a:pt x="0" y="1195"/>
                  </a:lnTo>
                  <a:lnTo>
                    <a:pt x="4" y="1297"/>
                  </a:lnTo>
                  <a:lnTo>
                    <a:pt x="12" y="1399"/>
                  </a:lnTo>
                  <a:lnTo>
                    <a:pt x="25" y="1486"/>
                  </a:lnTo>
                  <a:lnTo>
                    <a:pt x="37" y="1574"/>
                  </a:lnTo>
                  <a:lnTo>
                    <a:pt x="53" y="1661"/>
                  </a:lnTo>
                  <a:lnTo>
                    <a:pt x="70" y="1748"/>
                  </a:lnTo>
                  <a:lnTo>
                    <a:pt x="90" y="1821"/>
                  </a:lnTo>
                  <a:lnTo>
                    <a:pt x="111" y="1894"/>
                  </a:lnTo>
                  <a:lnTo>
                    <a:pt x="135" y="1952"/>
                  </a:lnTo>
                  <a:lnTo>
                    <a:pt x="164" y="2011"/>
                  </a:lnTo>
                  <a:lnTo>
                    <a:pt x="193" y="2069"/>
                  </a:lnTo>
                  <a:lnTo>
                    <a:pt x="254" y="2200"/>
                  </a:lnTo>
                  <a:lnTo>
                    <a:pt x="340" y="2433"/>
                  </a:lnTo>
                  <a:lnTo>
                    <a:pt x="389" y="2579"/>
                  </a:lnTo>
                  <a:lnTo>
                    <a:pt x="438" y="2753"/>
                  </a:lnTo>
                  <a:lnTo>
                    <a:pt x="496" y="2957"/>
                  </a:lnTo>
                  <a:lnTo>
                    <a:pt x="549" y="3176"/>
                  </a:lnTo>
                  <a:lnTo>
                    <a:pt x="602" y="3423"/>
                  </a:lnTo>
                  <a:lnTo>
                    <a:pt x="656" y="3700"/>
                  </a:lnTo>
                  <a:lnTo>
                    <a:pt x="705" y="4006"/>
                  </a:lnTo>
                  <a:lnTo>
                    <a:pt x="750" y="4326"/>
                  </a:lnTo>
                  <a:lnTo>
                    <a:pt x="791" y="4690"/>
                  </a:lnTo>
                  <a:lnTo>
                    <a:pt x="828" y="5083"/>
                  </a:lnTo>
                  <a:lnTo>
                    <a:pt x="844" y="5243"/>
                  </a:lnTo>
                  <a:lnTo>
                    <a:pt x="869" y="5389"/>
                  </a:lnTo>
                  <a:lnTo>
                    <a:pt x="901" y="5520"/>
                  </a:lnTo>
                  <a:lnTo>
                    <a:pt x="934" y="5637"/>
                  </a:lnTo>
                  <a:lnTo>
                    <a:pt x="975" y="5724"/>
                  </a:lnTo>
                  <a:lnTo>
                    <a:pt x="1020" y="5797"/>
                  </a:lnTo>
                  <a:lnTo>
                    <a:pt x="1065" y="5840"/>
                  </a:lnTo>
                  <a:lnTo>
                    <a:pt x="1115" y="5855"/>
                  </a:lnTo>
                  <a:lnTo>
                    <a:pt x="1155" y="5840"/>
                  </a:lnTo>
                  <a:lnTo>
                    <a:pt x="1192" y="5811"/>
                  </a:lnTo>
                  <a:lnTo>
                    <a:pt x="1225" y="5768"/>
                  </a:lnTo>
                  <a:lnTo>
                    <a:pt x="1250" y="5724"/>
                  </a:lnTo>
                  <a:lnTo>
                    <a:pt x="1274" y="5680"/>
                  </a:lnTo>
                  <a:lnTo>
                    <a:pt x="1299" y="5607"/>
                  </a:lnTo>
                  <a:lnTo>
                    <a:pt x="1319" y="5549"/>
                  </a:lnTo>
                  <a:lnTo>
                    <a:pt x="1340" y="5476"/>
                  </a:lnTo>
                  <a:lnTo>
                    <a:pt x="1356" y="5389"/>
                  </a:lnTo>
                  <a:lnTo>
                    <a:pt x="1373" y="5302"/>
                  </a:lnTo>
                  <a:lnTo>
                    <a:pt x="1385" y="5214"/>
                  </a:lnTo>
                  <a:lnTo>
                    <a:pt x="1397" y="5112"/>
                  </a:lnTo>
                  <a:lnTo>
                    <a:pt x="1405" y="5025"/>
                  </a:lnTo>
                  <a:lnTo>
                    <a:pt x="1410" y="4923"/>
                  </a:lnTo>
                  <a:lnTo>
                    <a:pt x="1410" y="4821"/>
                  </a:lnTo>
                  <a:lnTo>
                    <a:pt x="1410" y="4705"/>
                  </a:lnTo>
                  <a:lnTo>
                    <a:pt x="1405" y="4603"/>
                  </a:lnTo>
                  <a:lnTo>
                    <a:pt x="1401" y="4501"/>
                  </a:lnTo>
                  <a:lnTo>
                    <a:pt x="1377" y="4209"/>
                  </a:lnTo>
                  <a:lnTo>
                    <a:pt x="1348" y="3947"/>
                  </a:lnTo>
                  <a:lnTo>
                    <a:pt x="1319" y="3671"/>
                  </a:lnTo>
                  <a:lnTo>
                    <a:pt x="1287" y="3423"/>
                  </a:lnTo>
                  <a:lnTo>
                    <a:pt x="1254" y="3176"/>
                  </a:lnTo>
                  <a:lnTo>
                    <a:pt x="1221" y="2957"/>
                  </a:lnTo>
                  <a:lnTo>
                    <a:pt x="1184" y="2724"/>
                  </a:lnTo>
                  <a:lnTo>
                    <a:pt x="1147" y="2520"/>
                  </a:lnTo>
                  <a:lnTo>
                    <a:pt x="1069" y="2127"/>
                  </a:lnTo>
                  <a:lnTo>
                    <a:pt x="992" y="1763"/>
                  </a:lnTo>
                  <a:lnTo>
                    <a:pt x="910" y="1443"/>
                  </a:lnTo>
                  <a:lnTo>
                    <a:pt x="832" y="1166"/>
                  </a:lnTo>
                  <a:lnTo>
                    <a:pt x="754" y="918"/>
                  </a:lnTo>
                  <a:lnTo>
                    <a:pt x="684" y="700"/>
                  </a:lnTo>
                  <a:lnTo>
                    <a:pt x="615" y="525"/>
                  </a:lnTo>
                  <a:lnTo>
                    <a:pt x="557" y="380"/>
                  </a:lnTo>
                  <a:lnTo>
                    <a:pt x="467" y="190"/>
                  </a:lnTo>
                  <a:lnTo>
                    <a:pt x="426" y="103"/>
                  </a:lnTo>
                  <a:lnTo>
                    <a:pt x="398" y="59"/>
                  </a:lnTo>
                  <a:lnTo>
                    <a:pt x="369" y="30"/>
                  </a:lnTo>
                  <a:lnTo>
                    <a:pt x="340" y="16"/>
                  </a:lnTo>
                  <a:lnTo>
                    <a:pt x="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3095225" y="-233700"/>
              <a:ext cx="34975" cy="147100"/>
            </a:xfrm>
            <a:custGeom>
              <a:avLst/>
              <a:gdLst/>
              <a:ahLst/>
              <a:cxnLst/>
              <a:rect l="l" t="t" r="r" b="b"/>
              <a:pathLst>
                <a:path w="1399" h="5884" extrusionOk="0">
                  <a:moveTo>
                    <a:pt x="259" y="0"/>
                  </a:moveTo>
                  <a:lnTo>
                    <a:pt x="230" y="30"/>
                  </a:lnTo>
                  <a:lnTo>
                    <a:pt x="206" y="44"/>
                  </a:lnTo>
                  <a:lnTo>
                    <a:pt x="177" y="88"/>
                  </a:lnTo>
                  <a:lnTo>
                    <a:pt x="153" y="131"/>
                  </a:lnTo>
                  <a:lnTo>
                    <a:pt x="128" y="190"/>
                  </a:lnTo>
                  <a:lnTo>
                    <a:pt x="103" y="248"/>
                  </a:lnTo>
                  <a:lnTo>
                    <a:pt x="83" y="321"/>
                  </a:lnTo>
                  <a:lnTo>
                    <a:pt x="62" y="394"/>
                  </a:lnTo>
                  <a:lnTo>
                    <a:pt x="46" y="481"/>
                  </a:lnTo>
                  <a:lnTo>
                    <a:pt x="34" y="583"/>
                  </a:lnTo>
                  <a:lnTo>
                    <a:pt x="21" y="670"/>
                  </a:lnTo>
                  <a:lnTo>
                    <a:pt x="9" y="772"/>
                  </a:lnTo>
                  <a:lnTo>
                    <a:pt x="5" y="874"/>
                  </a:lnTo>
                  <a:lnTo>
                    <a:pt x="1" y="976"/>
                  </a:lnTo>
                  <a:lnTo>
                    <a:pt x="1" y="1078"/>
                  </a:lnTo>
                  <a:lnTo>
                    <a:pt x="1" y="1180"/>
                  </a:lnTo>
                  <a:lnTo>
                    <a:pt x="5" y="1282"/>
                  </a:lnTo>
                  <a:lnTo>
                    <a:pt x="13" y="1384"/>
                  </a:lnTo>
                  <a:lnTo>
                    <a:pt x="26" y="1471"/>
                  </a:lnTo>
                  <a:lnTo>
                    <a:pt x="38" y="1573"/>
                  </a:lnTo>
                  <a:lnTo>
                    <a:pt x="50" y="1660"/>
                  </a:lnTo>
                  <a:lnTo>
                    <a:pt x="71" y="1733"/>
                  </a:lnTo>
                  <a:lnTo>
                    <a:pt x="87" y="1806"/>
                  </a:lnTo>
                  <a:lnTo>
                    <a:pt x="112" y="1879"/>
                  </a:lnTo>
                  <a:lnTo>
                    <a:pt x="136" y="1937"/>
                  </a:lnTo>
                  <a:lnTo>
                    <a:pt x="161" y="1995"/>
                  </a:lnTo>
                  <a:lnTo>
                    <a:pt x="189" y="2054"/>
                  </a:lnTo>
                  <a:lnTo>
                    <a:pt x="247" y="2185"/>
                  </a:lnTo>
                  <a:lnTo>
                    <a:pt x="333" y="2418"/>
                  </a:lnTo>
                  <a:lnTo>
                    <a:pt x="382" y="2578"/>
                  </a:lnTo>
                  <a:lnTo>
                    <a:pt x="435" y="2753"/>
                  </a:lnTo>
                  <a:lnTo>
                    <a:pt x="489" y="2942"/>
                  </a:lnTo>
                  <a:lnTo>
                    <a:pt x="542" y="3175"/>
                  </a:lnTo>
                  <a:lnTo>
                    <a:pt x="595" y="3423"/>
                  </a:lnTo>
                  <a:lnTo>
                    <a:pt x="644" y="3699"/>
                  </a:lnTo>
                  <a:lnTo>
                    <a:pt x="693" y="4005"/>
                  </a:lnTo>
                  <a:lnTo>
                    <a:pt x="738" y="4340"/>
                  </a:lnTo>
                  <a:lnTo>
                    <a:pt x="779" y="4704"/>
                  </a:lnTo>
                  <a:lnTo>
                    <a:pt x="816" y="5097"/>
                  </a:lnTo>
                  <a:lnTo>
                    <a:pt x="833" y="5272"/>
                  </a:lnTo>
                  <a:lnTo>
                    <a:pt x="857" y="5418"/>
                  </a:lnTo>
                  <a:lnTo>
                    <a:pt x="886" y="5549"/>
                  </a:lnTo>
                  <a:lnTo>
                    <a:pt x="923" y="5665"/>
                  </a:lnTo>
                  <a:lnTo>
                    <a:pt x="964" y="5752"/>
                  </a:lnTo>
                  <a:lnTo>
                    <a:pt x="1009" y="5825"/>
                  </a:lnTo>
                  <a:lnTo>
                    <a:pt x="1054" y="5869"/>
                  </a:lnTo>
                  <a:lnTo>
                    <a:pt x="1103" y="5884"/>
                  </a:lnTo>
                  <a:lnTo>
                    <a:pt x="1140" y="5869"/>
                  </a:lnTo>
                  <a:lnTo>
                    <a:pt x="1181" y="5840"/>
                  </a:lnTo>
                  <a:lnTo>
                    <a:pt x="1210" y="5811"/>
                  </a:lnTo>
                  <a:lnTo>
                    <a:pt x="1238" y="5767"/>
                  </a:lnTo>
                  <a:lnTo>
                    <a:pt x="1263" y="5709"/>
                  </a:lnTo>
                  <a:lnTo>
                    <a:pt x="1287" y="5651"/>
                  </a:lnTo>
                  <a:lnTo>
                    <a:pt x="1308" y="5592"/>
                  </a:lnTo>
                  <a:lnTo>
                    <a:pt x="1328" y="5505"/>
                  </a:lnTo>
                  <a:lnTo>
                    <a:pt x="1345" y="5432"/>
                  </a:lnTo>
                  <a:lnTo>
                    <a:pt x="1361" y="5345"/>
                  </a:lnTo>
                  <a:lnTo>
                    <a:pt x="1374" y="5257"/>
                  </a:lnTo>
                  <a:lnTo>
                    <a:pt x="1386" y="5155"/>
                  </a:lnTo>
                  <a:lnTo>
                    <a:pt x="1390" y="5068"/>
                  </a:lnTo>
                  <a:lnTo>
                    <a:pt x="1398" y="4966"/>
                  </a:lnTo>
                  <a:lnTo>
                    <a:pt x="1398" y="4864"/>
                  </a:lnTo>
                  <a:lnTo>
                    <a:pt x="1398" y="4748"/>
                  </a:lnTo>
                  <a:lnTo>
                    <a:pt x="1394" y="4646"/>
                  </a:lnTo>
                  <a:lnTo>
                    <a:pt x="1390" y="4544"/>
                  </a:lnTo>
                  <a:lnTo>
                    <a:pt x="1365" y="4253"/>
                  </a:lnTo>
                  <a:lnTo>
                    <a:pt x="1341" y="3976"/>
                  </a:lnTo>
                  <a:lnTo>
                    <a:pt x="1312" y="3714"/>
                  </a:lnTo>
                  <a:lnTo>
                    <a:pt x="1283" y="3466"/>
                  </a:lnTo>
                  <a:lnTo>
                    <a:pt x="1251" y="3219"/>
                  </a:lnTo>
                  <a:lnTo>
                    <a:pt x="1214" y="2986"/>
                  </a:lnTo>
                  <a:lnTo>
                    <a:pt x="1181" y="2767"/>
                  </a:lnTo>
                  <a:lnTo>
                    <a:pt x="1144" y="2549"/>
                  </a:lnTo>
                  <a:lnTo>
                    <a:pt x="1066" y="2156"/>
                  </a:lnTo>
                  <a:lnTo>
                    <a:pt x="988" y="1792"/>
                  </a:lnTo>
                  <a:lnTo>
                    <a:pt x="911" y="1471"/>
                  </a:lnTo>
                  <a:lnTo>
                    <a:pt x="833" y="1180"/>
                  </a:lnTo>
                  <a:lnTo>
                    <a:pt x="759" y="932"/>
                  </a:lnTo>
                  <a:lnTo>
                    <a:pt x="685" y="714"/>
                  </a:lnTo>
                  <a:lnTo>
                    <a:pt x="620" y="539"/>
                  </a:lnTo>
                  <a:lnTo>
                    <a:pt x="562" y="394"/>
                  </a:lnTo>
                  <a:lnTo>
                    <a:pt x="472" y="190"/>
                  </a:lnTo>
                  <a:lnTo>
                    <a:pt x="431" y="117"/>
                  </a:lnTo>
                  <a:lnTo>
                    <a:pt x="402" y="73"/>
                  </a:lnTo>
                  <a:lnTo>
                    <a:pt x="374" y="30"/>
                  </a:lnTo>
                  <a:lnTo>
                    <a:pt x="345" y="15"/>
                  </a:lnTo>
                  <a:lnTo>
                    <a:pt x="3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3054575" y="-190750"/>
              <a:ext cx="31575" cy="155125"/>
            </a:xfrm>
            <a:custGeom>
              <a:avLst/>
              <a:gdLst/>
              <a:ahLst/>
              <a:cxnLst/>
              <a:rect l="l" t="t" r="r" b="b"/>
              <a:pathLst>
                <a:path w="1263" h="6205" extrusionOk="0">
                  <a:moveTo>
                    <a:pt x="271" y="1"/>
                  </a:moveTo>
                  <a:lnTo>
                    <a:pt x="242" y="15"/>
                  </a:lnTo>
                  <a:lnTo>
                    <a:pt x="213" y="44"/>
                  </a:lnTo>
                  <a:lnTo>
                    <a:pt x="189" y="74"/>
                  </a:lnTo>
                  <a:lnTo>
                    <a:pt x="160" y="117"/>
                  </a:lnTo>
                  <a:lnTo>
                    <a:pt x="136" y="161"/>
                  </a:lnTo>
                  <a:lnTo>
                    <a:pt x="111" y="219"/>
                  </a:lnTo>
                  <a:lnTo>
                    <a:pt x="91" y="292"/>
                  </a:lnTo>
                  <a:lnTo>
                    <a:pt x="70" y="379"/>
                  </a:lnTo>
                  <a:lnTo>
                    <a:pt x="50" y="467"/>
                  </a:lnTo>
                  <a:lnTo>
                    <a:pt x="37" y="554"/>
                  </a:lnTo>
                  <a:lnTo>
                    <a:pt x="21" y="641"/>
                  </a:lnTo>
                  <a:lnTo>
                    <a:pt x="13" y="743"/>
                  </a:lnTo>
                  <a:lnTo>
                    <a:pt x="5" y="845"/>
                  </a:lnTo>
                  <a:lnTo>
                    <a:pt x="0" y="947"/>
                  </a:lnTo>
                  <a:lnTo>
                    <a:pt x="0" y="1049"/>
                  </a:lnTo>
                  <a:lnTo>
                    <a:pt x="0" y="1151"/>
                  </a:lnTo>
                  <a:lnTo>
                    <a:pt x="5" y="1253"/>
                  </a:lnTo>
                  <a:lnTo>
                    <a:pt x="13" y="1355"/>
                  </a:lnTo>
                  <a:lnTo>
                    <a:pt x="21" y="1442"/>
                  </a:lnTo>
                  <a:lnTo>
                    <a:pt x="33" y="1544"/>
                  </a:lnTo>
                  <a:lnTo>
                    <a:pt x="46" y="1632"/>
                  </a:lnTo>
                  <a:lnTo>
                    <a:pt x="66" y="1705"/>
                  </a:lnTo>
                  <a:lnTo>
                    <a:pt x="82" y="1792"/>
                  </a:lnTo>
                  <a:lnTo>
                    <a:pt x="107" y="1865"/>
                  </a:lnTo>
                  <a:lnTo>
                    <a:pt x="127" y="1923"/>
                  </a:lnTo>
                  <a:lnTo>
                    <a:pt x="152" y="1996"/>
                  </a:lnTo>
                  <a:lnTo>
                    <a:pt x="209" y="2156"/>
                  </a:lnTo>
                  <a:lnTo>
                    <a:pt x="283" y="2433"/>
                  </a:lnTo>
                  <a:lnTo>
                    <a:pt x="328" y="2593"/>
                  </a:lnTo>
                  <a:lnTo>
                    <a:pt x="373" y="2797"/>
                  </a:lnTo>
                  <a:lnTo>
                    <a:pt x="418" y="3015"/>
                  </a:lnTo>
                  <a:lnTo>
                    <a:pt x="463" y="3263"/>
                  </a:lnTo>
                  <a:lnTo>
                    <a:pt x="508" y="3539"/>
                  </a:lnTo>
                  <a:lnTo>
                    <a:pt x="549" y="3831"/>
                  </a:lnTo>
                  <a:lnTo>
                    <a:pt x="586" y="4166"/>
                  </a:lnTo>
                  <a:lnTo>
                    <a:pt x="619" y="4515"/>
                  </a:lnTo>
                  <a:lnTo>
                    <a:pt x="648" y="4894"/>
                  </a:lnTo>
                  <a:lnTo>
                    <a:pt x="668" y="5301"/>
                  </a:lnTo>
                  <a:lnTo>
                    <a:pt x="672" y="5389"/>
                  </a:lnTo>
                  <a:lnTo>
                    <a:pt x="681" y="5491"/>
                  </a:lnTo>
                  <a:lnTo>
                    <a:pt x="693" y="5578"/>
                  </a:lnTo>
                  <a:lnTo>
                    <a:pt x="701" y="5665"/>
                  </a:lnTo>
                  <a:lnTo>
                    <a:pt x="734" y="5811"/>
                  </a:lnTo>
                  <a:lnTo>
                    <a:pt x="767" y="5957"/>
                  </a:lnTo>
                  <a:lnTo>
                    <a:pt x="812" y="6059"/>
                  </a:lnTo>
                  <a:lnTo>
                    <a:pt x="857" y="6146"/>
                  </a:lnTo>
                  <a:lnTo>
                    <a:pt x="910" y="6190"/>
                  </a:lnTo>
                  <a:lnTo>
                    <a:pt x="935" y="6204"/>
                  </a:lnTo>
                  <a:lnTo>
                    <a:pt x="963" y="6204"/>
                  </a:lnTo>
                  <a:lnTo>
                    <a:pt x="1004" y="6190"/>
                  </a:lnTo>
                  <a:lnTo>
                    <a:pt x="1033" y="6175"/>
                  </a:lnTo>
                  <a:lnTo>
                    <a:pt x="1062" y="6146"/>
                  </a:lnTo>
                  <a:lnTo>
                    <a:pt x="1090" y="6102"/>
                  </a:lnTo>
                  <a:lnTo>
                    <a:pt x="1115" y="6059"/>
                  </a:lnTo>
                  <a:lnTo>
                    <a:pt x="1139" y="6000"/>
                  </a:lnTo>
                  <a:lnTo>
                    <a:pt x="1164" y="5942"/>
                  </a:lnTo>
                  <a:lnTo>
                    <a:pt x="1180" y="5869"/>
                  </a:lnTo>
                  <a:lnTo>
                    <a:pt x="1201" y="5782"/>
                  </a:lnTo>
                  <a:lnTo>
                    <a:pt x="1217" y="5709"/>
                  </a:lnTo>
                  <a:lnTo>
                    <a:pt x="1230" y="5607"/>
                  </a:lnTo>
                  <a:lnTo>
                    <a:pt x="1242" y="5520"/>
                  </a:lnTo>
                  <a:lnTo>
                    <a:pt x="1250" y="5418"/>
                  </a:lnTo>
                  <a:lnTo>
                    <a:pt x="1258" y="5316"/>
                  </a:lnTo>
                  <a:lnTo>
                    <a:pt x="1258" y="5214"/>
                  </a:lnTo>
                  <a:lnTo>
                    <a:pt x="1262" y="5112"/>
                  </a:lnTo>
                  <a:lnTo>
                    <a:pt x="1258" y="5010"/>
                  </a:lnTo>
                  <a:lnTo>
                    <a:pt x="1246" y="4704"/>
                  </a:lnTo>
                  <a:lnTo>
                    <a:pt x="1230" y="4428"/>
                  </a:lnTo>
                  <a:lnTo>
                    <a:pt x="1209" y="4151"/>
                  </a:lnTo>
                  <a:lnTo>
                    <a:pt x="1189" y="3889"/>
                  </a:lnTo>
                  <a:lnTo>
                    <a:pt x="1164" y="3627"/>
                  </a:lnTo>
                  <a:lnTo>
                    <a:pt x="1139" y="3379"/>
                  </a:lnTo>
                  <a:lnTo>
                    <a:pt x="1115" y="3146"/>
                  </a:lnTo>
                  <a:lnTo>
                    <a:pt x="1086" y="2913"/>
                  </a:lnTo>
                  <a:lnTo>
                    <a:pt x="1025" y="2491"/>
                  </a:lnTo>
                  <a:lnTo>
                    <a:pt x="959" y="2098"/>
                  </a:lnTo>
                  <a:lnTo>
                    <a:pt x="894" y="1734"/>
                  </a:lnTo>
                  <a:lnTo>
                    <a:pt x="824" y="1428"/>
                  </a:lnTo>
                  <a:lnTo>
                    <a:pt x="758" y="1137"/>
                  </a:lnTo>
                  <a:lnTo>
                    <a:pt x="693" y="889"/>
                  </a:lnTo>
                  <a:lnTo>
                    <a:pt x="635" y="685"/>
                  </a:lnTo>
                  <a:lnTo>
                    <a:pt x="582" y="510"/>
                  </a:lnTo>
                  <a:lnTo>
                    <a:pt x="500" y="277"/>
                  </a:lnTo>
                  <a:lnTo>
                    <a:pt x="463" y="175"/>
                  </a:lnTo>
                  <a:lnTo>
                    <a:pt x="439" y="117"/>
                  </a:lnTo>
                  <a:lnTo>
                    <a:pt x="410" y="74"/>
                  </a:lnTo>
                  <a:lnTo>
                    <a:pt x="386" y="44"/>
                  </a:lnTo>
                  <a:lnTo>
                    <a:pt x="357" y="15"/>
                  </a:lnTo>
                  <a:lnTo>
                    <a:pt x="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6"/>
            <p:cNvSpPr/>
            <p:nvPr/>
          </p:nvSpPr>
          <p:spPr>
            <a:xfrm>
              <a:off x="3180975" y="-559900"/>
              <a:ext cx="217275" cy="350625"/>
            </a:xfrm>
            <a:custGeom>
              <a:avLst/>
              <a:gdLst/>
              <a:ahLst/>
              <a:cxnLst/>
              <a:rect l="l" t="t" r="r" b="b"/>
              <a:pathLst>
                <a:path w="8691" h="14025" extrusionOk="0">
                  <a:moveTo>
                    <a:pt x="1385" y="1"/>
                  </a:moveTo>
                  <a:lnTo>
                    <a:pt x="1336" y="831"/>
                  </a:lnTo>
                  <a:lnTo>
                    <a:pt x="1279" y="1661"/>
                  </a:lnTo>
                  <a:lnTo>
                    <a:pt x="1217" y="2462"/>
                  </a:lnTo>
                  <a:lnTo>
                    <a:pt x="1156" y="3248"/>
                  </a:lnTo>
                  <a:lnTo>
                    <a:pt x="1086" y="4005"/>
                  </a:lnTo>
                  <a:lnTo>
                    <a:pt x="1012" y="4748"/>
                  </a:lnTo>
                  <a:lnTo>
                    <a:pt x="934" y="5461"/>
                  </a:lnTo>
                  <a:lnTo>
                    <a:pt x="852" y="6146"/>
                  </a:lnTo>
                  <a:lnTo>
                    <a:pt x="766" y="6787"/>
                  </a:lnTo>
                  <a:lnTo>
                    <a:pt x="672" y="7413"/>
                  </a:lnTo>
                  <a:lnTo>
                    <a:pt x="623" y="7704"/>
                  </a:lnTo>
                  <a:lnTo>
                    <a:pt x="574" y="7995"/>
                  </a:lnTo>
                  <a:lnTo>
                    <a:pt x="525" y="8272"/>
                  </a:lnTo>
                  <a:lnTo>
                    <a:pt x="471" y="8534"/>
                  </a:lnTo>
                  <a:lnTo>
                    <a:pt x="418" y="8796"/>
                  </a:lnTo>
                  <a:lnTo>
                    <a:pt x="361" y="9044"/>
                  </a:lnTo>
                  <a:lnTo>
                    <a:pt x="303" y="9277"/>
                  </a:lnTo>
                  <a:lnTo>
                    <a:pt x="246" y="9495"/>
                  </a:lnTo>
                  <a:lnTo>
                    <a:pt x="189" y="9714"/>
                  </a:lnTo>
                  <a:lnTo>
                    <a:pt x="127" y="9918"/>
                  </a:lnTo>
                  <a:lnTo>
                    <a:pt x="62" y="10107"/>
                  </a:lnTo>
                  <a:lnTo>
                    <a:pt x="0" y="10282"/>
                  </a:lnTo>
                  <a:lnTo>
                    <a:pt x="426" y="10893"/>
                  </a:lnTo>
                  <a:lnTo>
                    <a:pt x="832" y="11461"/>
                  </a:lnTo>
                  <a:lnTo>
                    <a:pt x="1229" y="12000"/>
                  </a:lnTo>
                  <a:lnTo>
                    <a:pt x="1422" y="12262"/>
                  </a:lnTo>
                  <a:lnTo>
                    <a:pt x="1619" y="12495"/>
                  </a:lnTo>
                  <a:lnTo>
                    <a:pt x="1815" y="12728"/>
                  </a:lnTo>
                  <a:lnTo>
                    <a:pt x="2016" y="12932"/>
                  </a:lnTo>
                  <a:lnTo>
                    <a:pt x="2217" y="13136"/>
                  </a:lnTo>
                  <a:lnTo>
                    <a:pt x="2418" y="13311"/>
                  </a:lnTo>
                  <a:lnTo>
                    <a:pt x="2626" y="13471"/>
                  </a:lnTo>
                  <a:lnTo>
                    <a:pt x="2840" y="13616"/>
                  </a:lnTo>
                  <a:lnTo>
                    <a:pt x="3061" y="13747"/>
                  </a:lnTo>
                  <a:lnTo>
                    <a:pt x="3286" y="13849"/>
                  </a:lnTo>
                  <a:lnTo>
                    <a:pt x="3520" y="13922"/>
                  </a:lnTo>
                  <a:lnTo>
                    <a:pt x="3761" y="13980"/>
                  </a:lnTo>
                  <a:lnTo>
                    <a:pt x="4011" y="14024"/>
                  </a:lnTo>
                  <a:lnTo>
                    <a:pt x="4274" y="14024"/>
                  </a:lnTo>
                  <a:lnTo>
                    <a:pt x="4544" y="14009"/>
                  </a:lnTo>
                  <a:lnTo>
                    <a:pt x="4831" y="13980"/>
                  </a:lnTo>
                  <a:lnTo>
                    <a:pt x="5126" y="13908"/>
                  </a:lnTo>
                  <a:lnTo>
                    <a:pt x="5437" y="13806"/>
                  </a:lnTo>
                  <a:lnTo>
                    <a:pt x="5765" y="13675"/>
                  </a:lnTo>
                  <a:lnTo>
                    <a:pt x="6105" y="13529"/>
                  </a:lnTo>
                  <a:lnTo>
                    <a:pt x="6461" y="13340"/>
                  </a:lnTo>
                  <a:lnTo>
                    <a:pt x="6838" y="13107"/>
                  </a:lnTo>
                  <a:lnTo>
                    <a:pt x="7232" y="12859"/>
                  </a:lnTo>
                  <a:lnTo>
                    <a:pt x="7641" y="12568"/>
                  </a:lnTo>
                  <a:lnTo>
                    <a:pt x="8072" y="12247"/>
                  </a:lnTo>
                  <a:lnTo>
                    <a:pt x="8526" y="11883"/>
                  </a:lnTo>
                  <a:lnTo>
                    <a:pt x="8498" y="11374"/>
                  </a:lnTo>
                  <a:lnTo>
                    <a:pt x="8477" y="10835"/>
                  </a:lnTo>
                  <a:lnTo>
                    <a:pt x="8461" y="10267"/>
                  </a:lnTo>
                  <a:lnTo>
                    <a:pt x="8448" y="9699"/>
                  </a:lnTo>
                  <a:lnTo>
                    <a:pt x="8444" y="9102"/>
                  </a:lnTo>
                  <a:lnTo>
                    <a:pt x="8444" y="8476"/>
                  </a:lnTo>
                  <a:lnTo>
                    <a:pt x="8453" y="7850"/>
                  </a:lnTo>
                  <a:lnTo>
                    <a:pt x="8461" y="7209"/>
                  </a:lnTo>
                  <a:lnTo>
                    <a:pt x="8477" y="6554"/>
                  </a:lnTo>
                  <a:lnTo>
                    <a:pt x="8494" y="5884"/>
                  </a:lnTo>
                  <a:lnTo>
                    <a:pt x="8518" y="5199"/>
                  </a:lnTo>
                  <a:lnTo>
                    <a:pt x="8547" y="4500"/>
                  </a:lnTo>
                  <a:lnTo>
                    <a:pt x="8575" y="3801"/>
                  </a:lnTo>
                  <a:lnTo>
                    <a:pt x="8608" y="3088"/>
                  </a:lnTo>
                  <a:lnTo>
                    <a:pt x="8649" y="2374"/>
                  </a:lnTo>
                  <a:lnTo>
                    <a:pt x="8690" y="1646"/>
                  </a:lnTo>
                  <a:lnTo>
                    <a:pt x="8690" y="1646"/>
                  </a:lnTo>
                  <a:lnTo>
                    <a:pt x="8362" y="1690"/>
                  </a:lnTo>
                  <a:lnTo>
                    <a:pt x="8002" y="1734"/>
                  </a:lnTo>
                  <a:lnTo>
                    <a:pt x="7203" y="1734"/>
                  </a:lnTo>
                  <a:lnTo>
                    <a:pt x="6769" y="1704"/>
                  </a:lnTo>
                  <a:lnTo>
                    <a:pt x="6310" y="1661"/>
                  </a:lnTo>
                  <a:lnTo>
                    <a:pt x="5839" y="1588"/>
                  </a:lnTo>
                  <a:lnTo>
                    <a:pt x="5355" y="1501"/>
                  </a:lnTo>
                  <a:lnTo>
                    <a:pt x="4859" y="1384"/>
                  </a:lnTo>
                  <a:lnTo>
                    <a:pt x="4360" y="1253"/>
                  </a:lnTo>
                  <a:lnTo>
                    <a:pt x="3852" y="1093"/>
                  </a:lnTo>
                  <a:lnTo>
                    <a:pt x="3348" y="918"/>
                  </a:lnTo>
                  <a:lnTo>
                    <a:pt x="2844" y="729"/>
                  </a:lnTo>
                  <a:lnTo>
                    <a:pt x="2348" y="510"/>
                  </a:lnTo>
                  <a:lnTo>
                    <a:pt x="1860" y="263"/>
                  </a:lnTo>
                  <a:lnTo>
                    <a:pt x="1385" y="1"/>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3829550" y="-10641675"/>
              <a:ext cx="419250" cy="3145475"/>
            </a:xfrm>
            <a:custGeom>
              <a:avLst/>
              <a:gdLst/>
              <a:ahLst/>
              <a:cxnLst/>
              <a:rect l="l" t="t" r="r" b="b"/>
              <a:pathLst>
                <a:path w="16770" h="125819" extrusionOk="0">
                  <a:moveTo>
                    <a:pt x="14147" y="1"/>
                  </a:moveTo>
                  <a:lnTo>
                    <a:pt x="14352" y="1326"/>
                  </a:lnTo>
                  <a:lnTo>
                    <a:pt x="14557" y="2666"/>
                  </a:lnTo>
                  <a:lnTo>
                    <a:pt x="14750" y="4035"/>
                  </a:lnTo>
                  <a:lnTo>
                    <a:pt x="14934" y="5403"/>
                  </a:lnTo>
                  <a:lnTo>
                    <a:pt x="15020" y="6088"/>
                  </a:lnTo>
                  <a:lnTo>
                    <a:pt x="15110" y="6787"/>
                  </a:lnTo>
                  <a:lnTo>
                    <a:pt x="15192" y="7486"/>
                  </a:lnTo>
                  <a:lnTo>
                    <a:pt x="15274" y="8185"/>
                  </a:lnTo>
                  <a:lnTo>
                    <a:pt x="15352" y="8898"/>
                  </a:lnTo>
                  <a:lnTo>
                    <a:pt x="15430" y="9597"/>
                  </a:lnTo>
                  <a:lnTo>
                    <a:pt x="15577" y="11024"/>
                  </a:lnTo>
                  <a:lnTo>
                    <a:pt x="15712" y="12466"/>
                  </a:lnTo>
                  <a:lnTo>
                    <a:pt x="15774" y="13180"/>
                  </a:lnTo>
                  <a:lnTo>
                    <a:pt x="15835" y="13908"/>
                  </a:lnTo>
                  <a:lnTo>
                    <a:pt x="15893" y="14636"/>
                  </a:lnTo>
                  <a:lnTo>
                    <a:pt x="15950" y="15364"/>
                  </a:lnTo>
                  <a:lnTo>
                    <a:pt x="15999" y="16107"/>
                  </a:lnTo>
                  <a:lnTo>
                    <a:pt x="16048" y="16835"/>
                  </a:lnTo>
                  <a:lnTo>
                    <a:pt x="16093" y="17577"/>
                  </a:lnTo>
                  <a:lnTo>
                    <a:pt x="16139" y="18320"/>
                  </a:lnTo>
                  <a:lnTo>
                    <a:pt x="16179" y="19063"/>
                  </a:lnTo>
                  <a:lnTo>
                    <a:pt x="16196" y="19427"/>
                  </a:lnTo>
                  <a:lnTo>
                    <a:pt x="16216" y="19805"/>
                  </a:lnTo>
                  <a:lnTo>
                    <a:pt x="16249" y="20548"/>
                  </a:lnTo>
                  <a:lnTo>
                    <a:pt x="16278" y="21291"/>
                  </a:lnTo>
                  <a:lnTo>
                    <a:pt x="16306" y="22033"/>
                  </a:lnTo>
                  <a:lnTo>
                    <a:pt x="16331" y="22791"/>
                  </a:lnTo>
                  <a:lnTo>
                    <a:pt x="16352" y="23533"/>
                  </a:lnTo>
                  <a:lnTo>
                    <a:pt x="16368" y="24291"/>
                  </a:lnTo>
                  <a:lnTo>
                    <a:pt x="16384" y="25033"/>
                  </a:lnTo>
                  <a:lnTo>
                    <a:pt x="16397" y="25790"/>
                  </a:lnTo>
                  <a:lnTo>
                    <a:pt x="16405" y="26548"/>
                  </a:lnTo>
                  <a:lnTo>
                    <a:pt x="16409" y="27290"/>
                  </a:lnTo>
                  <a:lnTo>
                    <a:pt x="16409" y="28048"/>
                  </a:lnTo>
                  <a:lnTo>
                    <a:pt x="16409" y="28805"/>
                  </a:lnTo>
                  <a:lnTo>
                    <a:pt x="16405" y="29547"/>
                  </a:lnTo>
                  <a:lnTo>
                    <a:pt x="16397" y="30305"/>
                  </a:lnTo>
                  <a:lnTo>
                    <a:pt x="16384" y="31047"/>
                  </a:lnTo>
                  <a:lnTo>
                    <a:pt x="16380" y="31237"/>
                  </a:lnTo>
                  <a:lnTo>
                    <a:pt x="16376" y="31426"/>
                  </a:lnTo>
                  <a:lnTo>
                    <a:pt x="16368" y="31805"/>
                  </a:lnTo>
                  <a:lnTo>
                    <a:pt x="16352" y="32547"/>
                  </a:lnTo>
                  <a:lnTo>
                    <a:pt x="16331" y="33305"/>
                  </a:lnTo>
                  <a:lnTo>
                    <a:pt x="16306" y="34047"/>
                  </a:lnTo>
                  <a:lnTo>
                    <a:pt x="16278" y="34790"/>
                  </a:lnTo>
                  <a:lnTo>
                    <a:pt x="16249" y="35533"/>
                  </a:lnTo>
                  <a:lnTo>
                    <a:pt x="16216" y="36275"/>
                  </a:lnTo>
                  <a:lnTo>
                    <a:pt x="16179" y="37018"/>
                  </a:lnTo>
                  <a:lnTo>
                    <a:pt x="16139" y="37746"/>
                  </a:lnTo>
                  <a:lnTo>
                    <a:pt x="16098" y="38489"/>
                  </a:lnTo>
                  <a:lnTo>
                    <a:pt x="16052" y="39217"/>
                  </a:lnTo>
                  <a:lnTo>
                    <a:pt x="16003" y="39959"/>
                  </a:lnTo>
                  <a:lnTo>
                    <a:pt x="15950" y="40688"/>
                  </a:lnTo>
                  <a:lnTo>
                    <a:pt x="15897" y="41401"/>
                  </a:lnTo>
                  <a:lnTo>
                    <a:pt x="15839" y="42129"/>
                  </a:lnTo>
                  <a:lnTo>
                    <a:pt x="15782" y="42857"/>
                  </a:lnTo>
                  <a:lnTo>
                    <a:pt x="15717" y="43571"/>
                  </a:lnTo>
                  <a:lnTo>
                    <a:pt x="15651" y="44284"/>
                  </a:lnTo>
                  <a:lnTo>
                    <a:pt x="15585" y="44998"/>
                  </a:lnTo>
                  <a:lnTo>
                    <a:pt x="15516" y="45697"/>
                  </a:lnTo>
                  <a:lnTo>
                    <a:pt x="15442" y="46411"/>
                  </a:lnTo>
                  <a:lnTo>
                    <a:pt x="15364" y="47109"/>
                  </a:lnTo>
                  <a:lnTo>
                    <a:pt x="15286" y="47808"/>
                  </a:lnTo>
                  <a:lnTo>
                    <a:pt x="15208" y="48507"/>
                  </a:lnTo>
                  <a:lnTo>
                    <a:pt x="15127" y="49192"/>
                  </a:lnTo>
                  <a:lnTo>
                    <a:pt x="15040" y="49891"/>
                  </a:lnTo>
                  <a:lnTo>
                    <a:pt x="14954" y="50575"/>
                  </a:lnTo>
                  <a:lnTo>
                    <a:pt x="14864" y="51245"/>
                  </a:lnTo>
                  <a:lnTo>
                    <a:pt x="14770" y="51930"/>
                  </a:lnTo>
                  <a:lnTo>
                    <a:pt x="14582" y="53269"/>
                  </a:lnTo>
                  <a:lnTo>
                    <a:pt x="14381" y="54609"/>
                  </a:lnTo>
                  <a:lnTo>
                    <a:pt x="14176" y="55920"/>
                  </a:lnTo>
                  <a:lnTo>
                    <a:pt x="13963" y="57216"/>
                  </a:lnTo>
                  <a:lnTo>
                    <a:pt x="13742" y="58497"/>
                  </a:lnTo>
                  <a:lnTo>
                    <a:pt x="13512" y="59764"/>
                  </a:lnTo>
                  <a:lnTo>
                    <a:pt x="13279" y="61016"/>
                  </a:lnTo>
                  <a:lnTo>
                    <a:pt x="13037" y="62254"/>
                  </a:lnTo>
                  <a:lnTo>
                    <a:pt x="12787" y="63477"/>
                  </a:lnTo>
                  <a:lnTo>
                    <a:pt x="12533" y="64686"/>
                  </a:lnTo>
                  <a:lnTo>
                    <a:pt x="12271" y="65880"/>
                  </a:lnTo>
                  <a:lnTo>
                    <a:pt x="12005" y="67060"/>
                  </a:lnTo>
                  <a:lnTo>
                    <a:pt x="11734" y="68225"/>
                  </a:lnTo>
                  <a:lnTo>
                    <a:pt x="11460" y="69361"/>
                  </a:lnTo>
                  <a:lnTo>
                    <a:pt x="11177" y="70496"/>
                  </a:lnTo>
                  <a:lnTo>
                    <a:pt x="10890" y="71618"/>
                  </a:lnTo>
                  <a:lnTo>
                    <a:pt x="10599" y="72710"/>
                  </a:lnTo>
                  <a:lnTo>
                    <a:pt x="10304" y="73802"/>
                  </a:lnTo>
                  <a:lnTo>
                    <a:pt x="10005" y="74865"/>
                  </a:lnTo>
                  <a:lnTo>
                    <a:pt x="9702" y="75928"/>
                  </a:lnTo>
                  <a:lnTo>
                    <a:pt x="9391" y="76962"/>
                  </a:lnTo>
                  <a:lnTo>
                    <a:pt x="9079" y="77981"/>
                  </a:lnTo>
                  <a:lnTo>
                    <a:pt x="8760" y="78986"/>
                  </a:lnTo>
                  <a:lnTo>
                    <a:pt x="8440" y="79976"/>
                  </a:lnTo>
                  <a:lnTo>
                    <a:pt x="8116" y="80952"/>
                  </a:lnTo>
                  <a:lnTo>
                    <a:pt x="7785" y="81899"/>
                  </a:lnTo>
                  <a:lnTo>
                    <a:pt x="7453" y="82831"/>
                  </a:lnTo>
                  <a:lnTo>
                    <a:pt x="7281" y="83282"/>
                  </a:lnTo>
                  <a:lnTo>
                    <a:pt x="7199" y="83500"/>
                  </a:lnTo>
                  <a:lnTo>
                    <a:pt x="7113" y="83719"/>
                  </a:lnTo>
                  <a:lnTo>
                    <a:pt x="7092" y="83777"/>
                  </a:lnTo>
                  <a:lnTo>
                    <a:pt x="7080" y="83821"/>
                  </a:lnTo>
                  <a:lnTo>
                    <a:pt x="7059" y="83908"/>
                  </a:lnTo>
                  <a:lnTo>
                    <a:pt x="7039" y="83981"/>
                  </a:lnTo>
                  <a:lnTo>
                    <a:pt x="7002" y="84127"/>
                  </a:lnTo>
                  <a:lnTo>
                    <a:pt x="6928" y="84432"/>
                  </a:lnTo>
                  <a:lnTo>
                    <a:pt x="6789" y="85044"/>
                  </a:lnTo>
                  <a:lnTo>
                    <a:pt x="6654" y="85641"/>
                  </a:lnTo>
                  <a:lnTo>
                    <a:pt x="6523" y="86267"/>
                  </a:lnTo>
                  <a:lnTo>
                    <a:pt x="6265" y="87505"/>
                  </a:lnTo>
                  <a:lnTo>
                    <a:pt x="6015" y="88757"/>
                  </a:lnTo>
                  <a:lnTo>
                    <a:pt x="5769" y="90010"/>
                  </a:lnTo>
                  <a:lnTo>
                    <a:pt x="5527" y="91291"/>
                  </a:lnTo>
                  <a:lnTo>
                    <a:pt x="5289" y="92573"/>
                  </a:lnTo>
                  <a:lnTo>
                    <a:pt x="5056" y="93854"/>
                  </a:lnTo>
                  <a:lnTo>
                    <a:pt x="4822" y="95150"/>
                  </a:lnTo>
                  <a:lnTo>
                    <a:pt x="4597" y="96446"/>
                  </a:lnTo>
                  <a:lnTo>
                    <a:pt x="4142" y="99053"/>
                  </a:lnTo>
                  <a:lnTo>
                    <a:pt x="3921" y="100363"/>
                  </a:lnTo>
                  <a:lnTo>
                    <a:pt x="3704" y="101674"/>
                  </a:lnTo>
                  <a:lnTo>
                    <a:pt x="3483" y="102985"/>
                  </a:lnTo>
                  <a:lnTo>
                    <a:pt x="3270" y="104310"/>
                  </a:lnTo>
                  <a:lnTo>
                    <a:pt x="2839" y="106960"/>
                  </a:lnTo>
                  <a:lnTo>
                    <a:pt x="2417" y="109625"/>
                  </a:lnTo>
                  <a:lnTo>
                    <a:pt x="2004" y="112304"/>
                  </a:lnTo>
                  <a:lnTo>
                    <a:pt x="1594" y="114984"/>
                  </a:lnTo>
                  <a:lnTo>
                    <a:pt x="1188" y="117678"/>
                  </a:lnTo>
                  <a:lnTo>
                    <a:pt x="787" y="120372"/>
                  </a:lnTo>
                  <a:lnTo>
                    <a:pt x="389" y="123095"/>
                  </a:lnTo>
                  <a:lnTo>
                    <a:pt x="0" y="125818"/>
                  </a:lnTo>
                  <a:lnTo>
                    <a:pt x="869" y="120547"/>
                  </a:lnTo>
                  <a:lnTo>
                    <a:pt x="1307" y="117911"/>
                  </a:lnTo>
                  <a:lnTo>
                    <a:pt x="1745" y="115290"/>
                  </a:lnTo>
                  <a:lnTo>
                    <a:pt x="2184" y="112668"/>
                  </a:lnTo>
                  <a:lnTo>
                    <a:pt x="2626" y="110062"/>
                  </a:lnTo>
                  <a:lnTo>
                    <a:pt x="3073" y="107455"/>
                  </a:lnTo>
                  <a:lnTo>
                    <a:pt x="3524" y="104863"/>
                  </a:lnTo>
                  <a:lnTo>
                    <a:pt x="3978" y="102271"/>
                  </a:lnTo>
                  <a:lnTo>
                    <a:pt x="4441" y="99708"/>
                  </a:lnTo>
                  <a:lnTo>
                    <a:pt x="4904" y="97145"/>
                  </a:lnTo>
                  <a:lnTo>
                    <a:pt x="5142" y="95878"/>
                  </a:lnTo>
                  <a:lnTo>
                    <a:pt x="5380" y="94611"/>
                  </a:lnTo>
                  <a:lnTo>
                    <a:pt x="5621" y="93359"/>
                  </a:lnTo>
                  <a:lnTo>
                    <a:pt x="5863" y="92107"/>
                  </a:lnTo>
                  <a:lnTo>
                    <a:pt x="6109" y="90854"/>
                  </a:lnTo>
                  <a:lnTo>
                    <a:pt x="6359" y="89631"/>
                  </a:lnTo>
                  <a:lnTo>
                    <a:pt x="6613" y="88408"/>
                  </a:lnTo>
                  <a:lnTo>
                    <a:pt x="6871" y="87214"/>
                  </a:lnTo>
                  <a:lnTo>
                    <a:pt x="7002" y="86617"/>
                  </a:lnTo>
                  <a:lnTo>
                    <a:pt x="7133" y="86034"/>
                  </a:lnTo>
                  <a:lnTo>
                    <a:pt x="7268" y="85466"/>
                  </a:lnTo>
                  <a:lnTo>
                    <a:pt x="7338" y="85190"/>
                  </a:lnTo>
                  <a:lnTo>
                    <a:pt x="7371" y="85059"/>
                  </a:lnTo>
                  <a:lnTo>
                    <a:pt x="7387" y="85000"/>
                  </a:lnTo>
                  <a:lnTo>
                    <a:pt x="7461" y="84811"/>
                  </a:lnTo>
                  <a:lnTo>
                    <a:pt x="7551" y="84593"/>
                  </a:lnTo>
                  <a:lnTo>
                    <a:pt x="7727" y="84127"/>
                  </a:lnTo>
                  <a:lnTo>
                    <a:pt x="7899" y="83675"/>
                  </a:lnTo>
                  <a:lnTo>
                    <a:pt x="8071" y="83195"/>
                  </a:lnTo>
                  <a:lnTo>
                    <a:pt x="8411" y="82248"/>
                  </a:lnTo>
                  <a:lnTo>
                    <a:pt x="8747" y="81272"/>
                  </a:lnTo>
                  <a:lnTo>
                    <a:pt x="9075" y="80282"/>
                  </a:lnTo>
                  <a:lnTo>
                    <a:pt x="9403" y="79263"/>
                  </a:lnTo>
                  <a:lnTo>
                    <a:pt x="9722" y="78229"/>
                  </a:lnTo>
                  <a:lnTo>
                    <a:pt x="10038" y="77180"/>
                  </a:lnTo>
                  <a:lnTo>
                    <a:pt x="10349" y="76117"/>
                  </a:lnTo>
                  <a:lnTo>
                    <a:pt x="10657" y="75040"/>
                  </a:lnTo>
                  <a:lnTo>
                    <a:pt x="10960" y="73933"/>
                  </a:lnTo>
                  <a:lnTo>
                    <a:pt x="11259" y="72826"/>
                  </a:lnTo>
                  <a:lnTo>
                    <a:pt x="11550" y="71690"/>
                  </a:lnTo>
                  <a:lnTo>
                    <a:pt x="11837" y="70540"/>
                  </a:lnTo>
                  <a:lnTo>
                    <a:pt x="12119" y="69375"/>
                  </a:lnTo>
                  <a:lnTo>
                    <a:pt x="12398" y="68196"/>
                  </a:lnTo>
                  <a:lnTo>
                    <a:pt x="12668" y="66987"/>
                  </a:lnTo>
                  <a:lnTo>
                    <a:pt x="12935" y="65778"/>
                  </a:lnTo>
                  <a:lnTo>
                    <a:pt x="13193" y="64540"/>
                  </a:lnTo>
                  <a:lnTo>
                    <a:pt x="13447" y="63288"/>
                  </a:lnTo>
                  <a:lnTo>
                    <a:pt x="13693" y="62021"/>
                  </a:lnTo>
                  <a:lnTo>
                    <a:pt x="13930" y="60740"/>
                  </a:lnTo>
                  <a:lnTo>
                    <a:pt x="14164" y="59429"/>
                  </a:lnTo>
                  <a:lnTo>
                    <a:pt x="14389" y="58119"/>
                  </a:lnTo>
                  <a:lnTo>
                    <a:pt x="14606" y="56779"/>
                  </a:lnTo>
                  <a:lnTo>
                    <a:pt x="14811" y="55425"/>
                  </a:lnTo>
                  <a:lnTo>
                    <a:pt x="15012" y="54056"/>
                  </a:lnTo>
                  <a:lnTo>
                    <a:pt x="15204" y="52672"/>
                  </a:lnTo>
                  <a:lnTo>
                    <a:pt x="15299" y="51973"/>
                  </a:lnTo>
                  <a:lnTo>
                    <a:pt x="15389" y="51274"/>
                  </a:lnTo>
                  <a:lnTo>
                    <a:pt x="15475" y="50561"/>
                  </a:lnTo>
                  <a:lnTo>
                    <a:pt x="15561" y="49847"/>
                  </a:lnTo>
                  <a:lnTo>
                    <a:pt x="15643" y="49134"/>
                  </a:lnTo>
                  <a:lnTo>
                    <a:pt x="15721" y="48420"/>
                  </a:lnTo>
                  <a:lnTo>
                    <a:pt x="15798" y="47692"/>
                  </a:lnTo>
                  <a:lnTo>
                    <a:pt x="15876" y="46978"/>
                  </a:lnTo>
                  <a:lnTo>
                    <a:pt x="15946" y="46250"/>
                  </a:lnTo>
                  <a:lnTo>
                    <a:pt x="16016" y="45508"/>
                  </a:lnTo>
                  <a:lnTo>
                    <a:pt x="16081" y="44780"/>
                  </a:lnTo>
                  <a:lnTo>
                    <a:pt x="16147" y="44037"/>
                  </a:lnTo>
                  <a:lnTo>
                    <a:pt x="16208" y="43294"/>
                  </a:lnTo>
                  <a:lnTo>
                    <a:pt x="16266" y="42552"/>
                  </a:lnTo>
                  <a:lnTo>
                    <a:pt x="16319" y="41809"/>
                  </a:lnTo>
                  <a:lnTo>
                    <a:pt x="16372" y="41052"/>
                  </a:lnTo>
                  <a:lnTo>
                    <a:pt x="16421" y="40294"/>
                  </a:lnTo>
                  <a:lnTo>
                    <a:pt x="16466" y="39552"/>
                  </a:lnTo>
                  <a:lnTo>
                    <a:pt x="16511" y="38794"/>
                  </a:lnTo>
                  <a:lnTo>
                    <a:pt x="16552" y="38023"/>
                  </a:lnTo>
                  <a:lnTo>
                    <a:pt x="16585" y="37265"/>
                  </a:lnTo>
                  <a:lnTo>
                    <a:pt x="16622" y="36508"/>
                  </a:lnTo>
                  <a:lnTo>
                    <a:pt x="16651" y="35736"/>
                  </a:lnTo>
                  <a:lnTo>
                    <a:pt x="16675" y="34965"/>
                  </a:lnTo>
                  <a:lnTo>
                    <a:pt x="16700" y="34193"/>
                  </a:lnTo>
                  <a:lnTo>
                    <a:pt x="16720" y="33436"/>
                  </a:lnTo>
                  <a:lnTo>
                    <a:pt x="16737" y="32664"/>
                  </a:lnTo>
                  <a:lnTo>
                    <a:pt x="16749" y="31892"/>
                  </a:lnTo>
                  <a:lnTo>
                    <a:pt x="16757" y="31120"/>
                  </a:lnTo>
                  <a:lnTo>
                    <a:pt x="16765" y="30348"/>
                  </a:lnTo>
                  <a:lnTo>
                    <a:pt x="16769" y="29577"/>
                  </a:lnTo>
                  <a:lnTo>
                    <a:pt x="16765" y="28805"/>
                  </a:lnTo>
                  <a:lnTo>
                    <a:pt x="16761" y="28033"/>
                  </a:lnTo>
                  <a:lnTo>
                    <a:pt x="16757" y="27261"/>
                  </a:lnTo>
                  <a:lnTo>
                    <a:pt x="16745" y="26489"/>
                  </a:lnTo>
                  <a:lnTo>
                    <a:pt x="16728" y="25718"/>
                  </a:lnTo>
                  <a:lnTo>
                    <a:pt x="16712" y="24946"/>
                  </a:lnTo>
                  <a:lnTo>
                    <a:pt x="16692" y="24189"/>
                  </a:lnTo>
                  <a:lnTo>
                    <a:pt x="16667" y="23417"/>
                  </a:lnTo>
                  <a:lnTo>
                    <a:pt x="16638" y="22645"/>
                  </a:lnTo>
                  <a:lnTo>
                    <a:pt x="16606" y="21888"/>
                  </a:lnTo>
                  <a:lnTo>
                    <a:pt x="16573" y="21131"/>
                  </a:lnTo>
                  <a:lnTo>
                    <a:pt x="16532" y="20373"/>
                  </a:lnTo>
                  <a:lnTo>
                    <a:pt x="16491" y="19616"/>
                  </a:lnTo>
                  <a:lnTo>
                    <a:pt x="16470" y="19237"/>
                  </a:lnTo>
                  <a:lnTo>
                    <a:pt x="16446" y="18859"/>
                  </a:lnTo>
                  <a:lnTo>
                    <a:pt x="16397" y="18116"/>
                  </a:lnTo>
                  <a:lnTo>
                    <a:pt x="16347" y="17359"/>
                  </a:lnTo>
                  <a:lnTo>
                    <a:pt x="16290" y="16616"/>
                  </a:lnTo>
                  <a:lnTo>
                    <a:pt x="16233" y="15874"/>
                  </a:lnTo>
                  <a:lnTo>
                    <a:pt x="16175" y="15145"/>
                  </a:lnTo>
                  <a:lnTo>
                    <a:pt x="16110" y="14403"/>
                  </a:lnTo>
                  <a:lnTo>
                    <a:pt x="16044" y="13675"/>
                  </a:lnTo>
                  <a:lnTo>
                    <a:pt x="15975" y="12961"/>
                  </a:lnTo>
                  <a:lnTo>
                    <a:pt x="15901" y="12233"/>
                  </a:lnTo>
                  <a:lnTo>
                    <a:pt x="15823" y="11519"/>
                  </a:lnTo>
                  <a:lnTo>
                    <a:pt x="15745" y="10791"/>
                  </a:lnTo>
                  <a:lnTo>
                    <a:pt x="15663" y="10092"/>
                  </a:lnTo>
                  <a:lnTo>
                    <a:pt x="15622" y="9728"/>
                  </a:lnTo>
                  <a:lnTo>
                    <a:pt x="15581" y="9379"/>
                  </a:lnTo>
                  <a:lnTo>
                    <a:pt x="15495" y="8680"/>
                  </a:lnTo>
                  <a:lnTo>
                    <a:pt x="15405" y="7981"/>
                  </a:lnTo>
                  <a:lnTo>
                    <a:pt x="15360" y="7631"/>
                  </a:lnTo>
                  <a:lnTo>
                    <a:pt x="15315" y="7296"/>
                  </a:lnTo>
                  <a:lnTo>
                    <a:pt x="15221" y="6612"/>
                  </a:lnTo>
                  <a:lnTo>
                    <a:pt x="15122" y="5928"/>
                  </a:lnTo>
                  <a:lnTo>
                    <a:pt x="15073" y="5578"/>
                  </a:lnTo>
                  <a:lnTo>
                    <a:pt x="15024" y="5243"/>
                  </a:lnTo>
                  <a:lnTo>
                    <a:pt x="14922" y="4573"/>
                  </a:lnTo>
                  <a:lnTo>
                    <a:pt x="14815" y="3903"/>
                  </a:lnTo>
                  <a:lnTo>
                    <a:pt x="14709" y="3234"/>
                  </a:lnTo>
                  <a:lnTo>
                    <a:pt x="14602" y="2578"/>
                  </a:lnTo>
                  <a:lnTo>
                    <a:pt x="14491" y="1923"/>
                  </a:lnTo>
                  <a:lnTo>
                    <a:pt x="14377" y="1282"/>
                  </a:lnTo>
                  <a:lnTo>
                    <a:pt x="14262" y="627"/>
                  </a:lnTo>
                  <a:lnTo>
                    <a:pt x="14147" y="1"/>
                  </a:lnTo>
                  <a:close/>
                </a:path>
              </a:pathLst>
            </a:custGeom>
            <a:solidFill>
              <a:srgbClr val="0204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3829550" y="-10641675"/>
              <a:ext cx="419250" cy="3145475"/>
            </a:xfrm>
            <a:custGeom>
              <a:avLst/>
              <a:gdLst/>
              <a:ahLst/>
              <a:cxnLst/>
              <a:rect l="l" t="t" r="r" b="b"/>
              <a:pathLst>
                <a:path w="16770" h="125819" fill="none" extrusionOk="0">
                  <a:moveTo>
                    <a:pt x="0" y="125818"/>
                  </a:moveTo>
                  <a:lnTo>
                    <a:pt x="0" y="125818"/>
                  </a:lnTo>
                  <a:lnTo>
                    <a:pt x="389" y="123095"/>
                  </a:lnTo>
                  <a:lnTo>
                    <a:pt x="787" y="120372"/>
                  </a:lnTo>
                  <a:lnTo>
                    <a:pt x="1188" y="117678"/>
                  </a:lnTo>
                  <a:lnTo>
                    <a:pt x="1594" y="114984"/>
                  </a:lnTo>
                  <a:lnTo>
                    <a:pt x="1594" y="114984"/>
                  </a:lnTo>
                  <a:lnTo>
                    <a:pt x="2004" y="112304"/>
                  </a:lnTo>
                  <a:lnTo>
                    <a:pt x="2417" y="109625"/>
                  </a:lnTo>
                  <a:lnTo>
                    <a:pt x="2839" y="106960"/>
                  </a:lnTo>
                  <a:lnTo>
                    <a:pt x="3270" y="104310"/>
                  </a:lnTo>
                  <a:lnTo>
                    <a:pt x="3270" y="104310"/>
                  </a:lnTo>
                  <a:lnTo>
                    <a:pt x="3483" y="102985"/>
                  </a:lnTo>
                  <a:lnTo>
                    <a:pt x="3704" y="101674"/>
                  </a:lnTo>
                  <a:lnTo>
                    <a:pt x="3704" y="101674"/>
                  </a:lnTo>
                  <a:lnTo>
                    <a:pt x="3921" y="100363"/>
                  </a:lnTo>
                  <a:lnTo>
                    <a:pt x="4142" y="99053"/>
                  </a:lnTo>
                  <a:lnTo>
                    <a:pt x="4142" y="99053"/>
                  </a:lnTo>
                  <a:lnTo>
                    <a:pt x="4597" y="96446"/>
                  </a:lnTo>
                  <a:lnTo>
                    <a:pt x="4822" y="95150"/>
                  </a:lnTo>
                  <a:lnTo>
                    <a:pt x="5056" y="93854"/>
                  </a:lnTo>
                  <a:lnTo>
                    <a:pt x="5056" y="93854"/>
                  </a:lnTo>
                  <a:lnTo>
                    <a:pt x="5289" y="92573"/>
                  </a:lnTo>
                  <a:lnTo>
                    <a:pt x="5527" y="91291"/>
                  </a:lnTo>
                  <a:lnTo>
                    <a:pt x="5769" y="90010"/>
                  </a:lnTo>
                  <a:lnTo>
                    <a:pt x="6015" y="88757"/>
                  </a:lnTo>
                  <a:lnTo>
                    <a:pt x="6015" y="88757"/>
                  </a:lnTo>
                  <a:lnTo>
                    <a:pt x="6265" y="87505"/>
                  </a:lnTo>
                  <a:lnTo>
                    <a:pt x="6523" y="86267"/>
                  </a:lnTo>
                  <a:lnTo>
                    <a:pt x="6523" y="86267"/>
                  </a:lnTo>
                  <a:lnTo>
                    <a:pt x="6654" y="85641"/>
                  </a:lnTo>
                  <a:lnTo>
                    <a:pt x="6789" y="85044"/>
                  </a:lnTo>
                  <a:lnTo>
                    <a:pt x="6789" y="85044"/>
                  </a:lnTo>
                  <a:lnTo>
                    <a:pt x="6928" y="84432"/>
                  </a:lnTo>
                  <a:lnTo>
                    <a:pt x="6928" y="84432"/>
                  </a:lnTo>
                  <a:lnTo>
                    <a:pt x="7002" y="84127"/>
                  </a:lnTo>
                  <a:lnTo>
                    <a:pt x="7002" y="84127"/>
                  </a:lnTo>
                  <a:lnTo>
                    <a:pt x="7039" y="83981"/>
                  </a:lnTo>
                  <a:lnTo>
                    <a:pt x="7059" y="83908"/>
                  </a:lnTo>
                  <a:lnTo>
                    <a:pt x="7080" y="83821"/>
                  </a:lnTo>
                  <a:lnTo>
                    <a:pt x="7092" y="83777"/>
                  </a:lnTo>
                  <a:lnTo>
                    <a:pt x="7113" y="83719"/>
                  </a:lnTo>
                  <a:lnTo>
                    <a:pt x="7113" y="83719"/>
                  </a:lnTo>
                  <a:lnTo>
                    <a:pt x="7199" y="83500"/>
                  </a:lnTo>
                  <a:lnTo>
                    <a:pt x="7281" y="83282"/>
                  </a:lnTo>
                  <a:lnTo>
                    <a:pt x="7281" y="83282"/>
                  </a:lnTo>
                  <a:lnTo>
                    <a:pt x="7453" y="82831"/>
                  </a:lnTo>
                  <a:lnTo>
                    <a:pt x="7453" y="82831"/>
                  </a:lnTo>
                  <a:lnTo>
                    <a:pt x="7785" y="81899"/>
                  </a:lnTo>
                  <a:lnTo>
                    <a:pt x="7785" y="81899"/>
                  </a:lnTo>
                  <a:lnTo>
                    <a:pt x="8116" y="80952"/>
                  </a:lnTo>
                  <a:lnTo>
                    <a:pt x="8440" y="79976"/>
                  </a:lnTo>
                  <a:lnTo>
                    <a:pt x="8440" y="79976"/>
                  </a:lnTo>
                  <a:lnTo>
                    <a:pt x="8760" y="78986"/>
                  </a:lnTo>
                  <a:lnTo>
                    <a:pt x="9079" y="77981"/>
                  </a:lnTo>
                  <a:lnTo>
                    <a:pt x="9079" y="77981"/>
                  </a:lnTo>
                  <a:lnTo>
                    <a:pt x="9391" y="76962"/>
                  </a:lnTo>
                  <a:lnTo>
                    <a:pt x="9702" y="75928"/>
                  </a:lnTo>
                  <a:lnTo>
                    <a:pt x="9702" y="75928"/>
                  </a:lnTo>
                  <a:lnTo>
                    <a:pt x="10005" y="74865"/>
                  </a:lnTo>
                  <a:lnTo>
                    <a:pt x="10304" y="73802"/>
                  </a:lnTo>
                  <a:lnTo>
                    <a:pt x="10304" y="73802"/>
                  </a:lnTo>
                  <a:lnTo>
                    <a:pt x="10599" y="72710"/>
                  </a:lnTo>
                  <a:lnTo>
                    <a:pt x="10890" y="71618"/>
                  </a:lnTo>
                  <a:lnTo>
                    <a:pt x="10890" y="71618"/>
                  </a:lnTo>
                  <a:lnTo>
                    <a:pt x="11177" y="70496"/>
                  </a:lnTo>
                  <a:lnTo>
                    <a:pt x="11460" y="69361"/>
                  </a:lnTo>
                  <a:lnTo>
                    <a:pt x="11734" y="68225"/>
                  </a:lnTo>
                  <a:lnTo>
                    <a:pt x="12005" y="67060"/>
                  </a:lnTo>
                  <a:lnTo>
                    <a:pt x="12005" y="67060"/>
                  </a:lnTo>
                  <a:lnTo>
                    <a:pt x="12271" y="65880"/>
                  </a:lnTo>
                  <a:lnTo>
                    <a:pt x="12533" y="64686"/>
                  </a:lnTo>
                  <a:lnTo>
                    <a:pt x="12787" y="63477"/>
                  </a:lnTo>
                  <a:lnTo>
                    <a:pt x="13037" y="62254"/>
                  </a:lnTo>
                  <a:lnTo>
                    <a:pt x="13037" y="62254"/>
                  </a:lnTo>
                  <a:lnTo>
                    <a:pt x="13279" y="61016"/>
                  </a:lnTo>
                  <a:lnTo>
                    <a:pt x="13512" y="59764"/>
                  </a:lnTo>
                  <a:lnTo>
                    <a:pt x="13742" y="58497"/>
                  </a:lnTo>
                  <a:lnTo>
                    <a:pt x="13963" y="57216"/>
                  </a:lnTo>
                  <a:lnTo>
                    <a:pt x="13963" y="57216"/>
                  </a:lnTo>
                  <a:lnTo>
                    <a:pt x="14176" y="55920"/>
                  </a:lnTo>
                  <a:lnTo>
                    <a:pt x="14381" y="54609"/>
                  </a:lnTo>
                  <a:lnTo>
                    <a:pt x="14582" y="53269"/>
                  </a:lnTo>
                  <a:lnTo>
                    <a:pt x="14770" y="51930"/>
                  </a:lnTo>
                  <a:lnTo>
                    <a:pt x="14770" y="51930"/>
                  </a:lnTo>
                  <a:lnTo>
                    <a:pt x="14864" y="51245"/>
                  </a:lnTo>
                  <a:lnTo>
                    <a:pt x="14954" y="50575"/>
                  </a:lnTo>
                  <a:lnTo>
                    <a:pt x="15040" y="49891"/>
                  </a:lnTo>
                  <a:lnTo>
                    <a:pt x="15127" y="49192"/>
                  </a:lnTo>
                  <a:lnTo>
                    <a:pt x="15208" y="48507"/>
                  </a:lnTo>
                  <a:lnTo>
                    <a:pt x="15286" y="47808"/>
                  </a:lnTo>
                  <a:lnTo>
                    <a:pt x="15364" y="47109"/>
                  </a:lnTo>
                  <a:lnTo>
                    <a:pt x="15442" y="46411"/>
                  </a:lnTo>
                  <a:lnTo>
                    <a:pt x="15442" y="46411"/>
                  </a:lnTo>
                  <a:lnTo>
                    <a:pt x="15516" y="45697"/>
                  </a:lnTo>
                  <a:lnTo>
                    <a:pt x="15585" y="44998"/>
                  </a:lnTo>
                  <a:lnTo>
                    <a:pt x="15651" y="44284"/>
                  </a:lnTo>
                  <a:lnTo>
                    <a:pt x="15717" y="43571"/>
                  </a:lnTo>
                  <a:lnTo>
                    <a:pt x="15782" y="42857"/>
                  </a:lnTo>
                  <a:lnTo>
                    <a:pt x="15839" y="42129"/>
                  </a:lnTo>
                  <a:lnTo>
                    <a:pt x="15897" y="41401"/>
                  </a:lnTo>
                  <a:lnTo>
                    <a:pt x="15950" y="40688"/>
                  </a:lnTo>
                  <a:lnTo>
                    <a:pt x="16003" y="39959"/>
                  </a:lnTo>
                  <a:lnTo>
                    <a:pt x="16052" y="39217"/>
                  </a:lnTo>
                  <a:lnTo>
                    <a:pt x="16098" y="38489"/>
                  </a:lnTo>
                  <a:lnTo>
                    <a:pt x="16139" y="37746"/>
                  </a:lnTo>
                  <a:lnTo>
                    <a:pt x="16179" y="37018"/>
                  </a:lnTo>
                  <a:lnTo>
                    <a:pt x="16216" y="36275"/>
                  </a:lnTo>
                  <a:lnTo>
                    <a:pt x="16249" y="35533"/>
                  </a:lnTo>
                  <a:lnTo>
                    <a:pt x="16278" y="34790"/>
                  </a:lnTo>
                  <a:lnTo>
                    <a:pt x="16278" y="34790"/>
                  </a:lnTo>
                  <a:lnTo>
                    <a:pt x="16306" y="34047"/>
                  </a:lnTo>
                  <a:lnTo>
                    <a:pt x="16331" y="33305"/>
                  </a:lnTo>
                  <a:lnTo>
                    <a:pt x="16352" y="32547"/>
                  </a:lnTo>
                  <a:lnTo>
                    <a:pt x="16368" y="31805"/>
                  </a:lnTo>
                  <a:lnTo>
                    <a:pt x="16376" y="31426"/>
                  </a:lnTo>
                  <a:lnTo>
                    <a:pt x="16380" y="31237"/>
                  </a:lnTo>
                  <a:lnTo>
                    <a:pt x="16384" y="31047"/>
                  </a:lnTo>
                  <a:lnTo>
                    <a:pt x="16397" y="30305"/>
                  </a:lnTo>
                  <a:lnTo>
                    <a:pt x="16397" y="30305"/>
                  </a:lnTo>
                  <a:lnTo>
                    <a:pt x="16405" y="29547"/>
                  </a:lnTo>
                  <a:lnTo>
                    <a:pt x="16409" y="28805"/>
                  </a:lnTo>
                  <a:lnTo>
                    <a:pt x="16409" y="28805"/>
                  </a:lnTo>
                  <a:lnTo>
                    <a:pt x="16409" y="28048"/>
                  </a:lnTo>
                  <a:lnTo>
                    <a:pt x="16409" y="27290"/>
                  </a:lnTo>
                  <a:lnTo>
                    <a:pt x="16405" y="26548"/>
                  </a:lnTo>
                  <a:lnTo>
                    <a:pt x="16397" y="25790"/>
                  </a:lnTo>
                  <a:lnTo>
                    <a:pt x="16397" y="25790"/>
                  </a:lnTo>
                  <a:lnTo>
                    <a:pt x="16384" y="25033"/>
                  </a:lnTo>
                  <a:lnTo>
                    <a:pt x="16368" y="24291"/>
                  </a:lnTo>
                  <a:lnTo>
                    <a:pt x="16352" y="23533"/>
                  </a:lnTo>
                  <a:lnTo>
                    <a:pt x="16331" y="22791"/>
                  </a:lnTo>
                  <a:lnTo>
                    <a:pt x="16331" y="22791"/>
                  </a:lnTo>
                  <a:lnTo>
                    <a:pt x="16306" y="22033"/>
                  </a:lnTo>
                  <a:lnTo>
                    <a:pt x="16278" y="21291"/>
                  </a:lnTo>
                  <a:lnTo>
                    <a:pt x="16249" y="20548"/>
                  </a:lnTo>
                  <a:lnTo>
                    <a:pt x="16216" y="19805"/>
                  </a:lnTo>
                  <a:lnTo>
                    <a:pt x="16196" y="19427"/>
                  </a:lnTo>
                  <a:lnTo>
                    <a:pt x="16179" y="19063"/>
                  </a:lnTo>
                  <a:lnTo>
                    <a:pt x="16179" y="19063"/>
                  </a:lnTo>
                  <a:lnTo>
                    <a:pt x="16139" y="18320"/>
                  </a:lnTo>
                  <a:lnTo>
                    <a:pt x="16139" y="18320"/>
                  </a:lnTo>
                  <a:lnTo>
                    <a:pt x="16093" y="17577"/>
                  </a:lnTo>
                  <a:lnTo>
                    <a:pt x="16048" y="16835"/>
                  </a:lnTo>
                  <a:lnTo>
                    <a:pt x="16048" y="16835"/>
                  </a:lnTo>
                  <a:lnTo>
                    <a:pt x="15999" y="16107"/>
                  </a:lnTo>
                  <a:lnTo>
                    <a:pt x="15950" y="15364"/>
                  </a:lnTo>
                  <a:lnTo>
                    <a:pt x="15893" y="14636"/>
                  </a:lnTo>
                  <a:lnTo>
                    <a:pt x="15835" y="13908"/>
                  </a:lnTo>
                  <a:lnTo>
                    <a:pt x="15774" y="13180"/>
                  </a:lnTo>
                  <a:lnTo>
                    <a:pt x="15712" y="12466"/>
                  </a:lnTo>
                  <a:lnTo>
                    <a:pt x="15577" y="11024"/>
                  </a:lnTo>
                  <a:lnTo>
                    <a:pt x="15577" y="11024"/>
                  </a:lnTo>
                  <a:lnTo>
                    <a:pt x="15430" y="9597"/>
                  </a:lnTo>
                  <a:lnTo>
                    <a:pt x="15352" y="8898"/>
                  </a:lnTo>
                  <a:lnTo>
                    <a:pt x="15274" y="8185"/>
                  </a:lnTo>
                  <a:lnTo>
                    <a:pt x="15192" y="7486"/>
                  </a:lnTo>
                  <a:lnTo>
                    <a:pt x="15110" y="6787"/>
                  </a:lnTo>
                  <a:lnTo>
                    <a:pt x="15020" y="6088"/>
                  </a:lnTo>
                  <a:lnTo>
                    <a:pt x="14934" y="5403"/>
                  </a:lnTo>
                  <a:lnTo>
                    <a:pt x="14934" y="5403"/>
                  </a:lnTo>
                  <a:lnTo>
                    <a:pt x="14750" y="4035"/>
                  </a:lnTo>
                  <a:lnTo>
                    <a:pt x="14557" y="2666"/>
                  </a:lnTo>
                  <a:lnTo>
                    <a:pt x="14352" y="1326"/>
                  </a:lnTo>
                  <a:lnTo>
                    <a:pt x="14147" y="1"/>
                  </a:lnTo>
                  <a:lnTo>
                    <a:pt x="14147" y="1"/>
                  </a:lnTo>
                  <a:lnTo>
                    <a:pt x="14262" y="627"/>
                  </a:lnTo>
                  <a:lnTo>
                    <a:pt x="14377" y="1282"/>
                  </a:lnTo>
                  <a:lnTo>
                    <a:pt x="14491" y="1923"/>
                  </a:lnTo>
                  <a:lnTo>
                    <a:pt x="14602" y="2578"/>
                  </a:lnTo>
                  <a:lnTo>
                    <a:pt x="14709" y="3234"/>
                  </a:lnTo>
                  <a:lnTo>
                    <a:pt x="14815" y="3903"/>
                  </a:lnTo>
                  <a:lnTo>
                    <a:pt x="14922" y="4573"/>
                  </a:lnTo>
                  <a:lnTo>
                    <a:pt x="15024" y="5243"/>
                  </a:lnTo>
                  <a:lnTo>
                    <a:pt x="15024" y="5243"/>
                  </a:lnTo>
                  <a:lnTo>
                    <a:pt x="15073" y="5578"/>
                  </a:lnTo>
                  <a:lnTo>
                    <a:pt x="15122" y="5928"/>
                  </a:lnTo>
                  <a:lnTo>
                    <a:pt x="15122" y="5928"/>
                  </a:lnTo>
                  <a:lnTo>
                    <a:pt x="15221" y="6612"/>
                  </a:lnTo>
                  <a:lnTo>
                    <a:pt x="15315" y="7296"/>
                  </a:lnTo>
                  <a:lnTo>
                    <a:pt x="15315" y="7296"/>
                  </a:lnTo>
                  <a:lnTo>
                    <a:pt x="15360" y="7631"/>
                  </a:lnTo>
                  <a:lnTo>
                    <a:pt x="15405" y="7981"/>
                  </a:lnTo>
                  <a:lnTo>
                    <a:pt x="15495" y="8680"/>
                  </a:lnTo>
                  <a:lnTo>
                    <a:pt x="15581" y="9379"/>
                  </a:lnTo>
                  <a:lnTo>
                    <a:pt x="15622" y="9728"/>
                  </a:lnTo>
                  <a:lnTo>
                    <a:pt x="15663" y="10092"/>
                  </a:lnTo>
                  <a:lnTo>
                    <a:pt x="15745" y="10791"/>
                  </a:lnTo>
                  <a:lnTo>
                    <a:pt x="15745" y="10791"/>
                  </a:lnTo>
                  <a:lnTo>
                    <a:pt x="15823" y="11519"/>
                  </a:lnTo>
                  <a:lnTo>
                    <a:pt x="15901" y="12233"/>
                  </a:lnTo>
                  <a:lnTo>
                    <a:pt x="15975" y="12961"/>
                  </a:lnTo>
                  <a:lnTo>
                    <a:pt x="16044" y="13675"/>
                  </a:lnTo>
                  <a:lnTo>
                    <a:pt x="16110" y="14403"/>
                  </a:lnTo>
                  <a:lnTo>
                    <a:pt x="16175" y="15145"/>
                  </a:lnTo>
                  <a:lnTo>
                    <a:pt x="16233" y="15874"/>
                  </a:lnTo>
                  <a:lnTo>
                    <a:pt x="16290" y="16616"/>
                  </a:lnTo>
                  <a:lnTo>
                    <a:pt x="16290" y="16616"/>
                  </a:lnTo>
                  <a:lnTo>
                    <a:pt x="16347" y="17359"/>
                  </a:lnTo>
                  <a:lnTo>
                    <a:pt x="16397" y="18116"/>
                  </a:lnTo>
                  <a:lnTo>
                    <a:pt x="16397" y="18116"/>
                  </a:lnTo>
                  <a:lnTo>
                    <a:pt x="16446" y="18859"/>
                  </a:lnTo>
                  <a:lnTo>
                    <a:pt x="16470" y="19237"/>
                  </a:lnTo>
                  <a:lnTo>
                    <a:pt x="16491" y="19616"/>
                  </a:lnTo>
                  <a:lnTo>
                    <a:pt x="16491" y="19616"/>
                  </a:lnTo>
                  <a:lnTo>
                    <a:pt x="16532" y="20373"/>
                  </a:lnTo>
                  <a:lnTo>
                    <a:pt x="16573" y="21131"/>
                  </a:lnTo>
                  <a:lnTo>
                    <a:pt x="16606" y="21888"/>
                  </a:lnTo>
                  <a:lnTo>
                    <a:pt x="16638" y="22645"/>
                  </a:lnTo>
                  <a:lnTo>
                    <a:pt x="16638" y="22645"/>
                  </a:lnTo>
                  <a:lnTo>
                    <a:pt x="16667" y="23417"/>
                  </a:lnTo>
                  <a:lnTo>
                    <a:pt x="16692" y="24189"/>
                  </a:lnTo>
                  <a:lnTo>
                    <a:pt x="16712" y="24946"/>
                  </a:lnTo>
                  <a:lnTo>
                    <a:pt x="16728" y="25718"/>
                  </a:lnTo>
                  <a:lnTo>
                    <a:pt x="16745" y="26489"/>
                  </a:lnTo>
                  <a:lnTo>
                    <a:pt x="16757" y="27261"/>
                  </a:lnTo>
                  <a:lnTo>
                    <a:pt x="16761" y="28033"/>
                  </a:lnTo>
                  <a:lnTo>
                    <a:pt x="16765" y="28805"/>
                  </a:lnTo>
                  <a:lnTo>
                    <a:pt x="16769" y="29577"/>
                  </a:lnTo>
                  <a:lnTo>
                    <a:pt x="16765" y="30348"/>
                  </a:lnTo>
                  <a:lnTo>
                    <a:pt x="16757" y="31120"/>
                  </a:lnTo>
                  <a:lnTo>
                    <a:pt x="16749" y="31892"/>
                  </a:lnTo>
                  <a:lnTo>
                    <a:pt x="16737" y="32664"/>
                  </a:lnTo>
                  <a:lnTo>
                    <a:pt x="16720" y="33436"/>
                  </a:lnTo>
                  <a:lnTo>
                    <a:pt x="16700" y="34193"/>
                  </a:lnTo>
                  <a:lnTo>
                    <a:pt x="16675" y="34965"/>
                  </a:lnTo>
                  <a:lnTo>
                    <a:pt x="16675" y="34965"/>
                  </a:lnTo>
                  <a:lnTo>
                    <a:pt x="16651" y="35736"/>
                  </a:lnTo>
                  <a:lnTo>
                    <a:pt x="16622" y="36508"/>
                  </a:lnTo>
                  <a:lnTo>
                    <a:pt x="16585" y="37265"/>
                  </a:lnTo>
                  <a:lnTo>
                    <a:pt x="16552" y="38023"/>
                  </a:lnTo>
                  <a:lnTo>
                    <a:pt x="16511" y="38794"/>
                  </a:lnTo>
                  <a:lnTo>
                    <a:pt x="16466" y="39552"/>
                  </a:lnTo>
                  <a:lnTo>
                    <a:pt x="16421" y="40294"/>
                  </a:lnTo>
                  <a:lnTo>
                    <a:pt x="16372" y="41052"/>
                  </a:lnTo>
                  <a:lnTo>
                    <a:pt x="16319" y="41809"/>
                  </a:lnTo>
                  <a:lnTo>
                    <a:pt x="16266" y="42552"/>
                  </a:lnTo>
                  <a:lnTo>
                    <a:pt x="16208" y="43294"/>
                  </a:lnTo>
                  <a:lnTo>
                    <a:pt x="16147" y="44037"/>
                  </a:lnTo>
                  <a:lnTo>
                    <a:pt x="16081" y="44780"/>
                  </a:lnTo>
                  <a:lnTo>
                    <a:pt x="16016" y="45508"/>
                  </a:lnTo>
                  <a:lnTo>
                    <a:pt x="15946" y="46250"/>
                  </a:lnTo>
                  <a:lnTo>
                    <a:pt x="15876" y="46978"/>
                  </a:lnTo>
                  <a:lnTo>
                    <a:pt x="15876" y="46978"/>
                  </a:lnTo>
                  <a:lnTo>
                    <a:pt x="15798" y="47692"/>
                  </a:lnTo>
                  <a:lnTo>
                    <a:pt x="15721" y="48420"/>
                  </a:lnTo>
                  <a:lnTo>
                    <a:pt x="15643" y="49134"/>
                  </a:lnTo>
                  <a:lnTo>
                    <a:pt x="15561" y="49847"/>
                  </a:lnTo>
                  <a:lnTo>
                    <a:pt x="15475" y="50561"/>
                  </a:lnTo>
                  <a:lnTo>
                    <a:pt x="15389" y="51274"/>
                  </a:lnTo>
                  <a:lnTo>
                    <a:pt x="15299" y="51973"/>
                  </a:lnTo>
                  <a:lnTo>
                    <a:pt x="15204" y="52672"/>
                  </a:lnTo>
                  <a:lnTo>
                    <a:pt x="15204" y="52672"/>
                  </a:lnTo>
                  <a:lnTo>
                    <a:pt x="15012" y="54056"/>
                  </a:lnTo>
                  <a:lnTo>
                    <a:pt x="14811" y="55425"/>
                  </a:lnTo>
                  <a:lnTo>
                    <a:pt x="14606" y="56779"/>
                  </a:lnTo>
                  <a:lnTo>
                    <a:pt x="14389" y="58119"/>
                  </a:lnTo>
                  <a:lnTo>
                    <a:pt x="14389" y="58119"/>
                  </a:lnTo>
                  <a:lnTo>
                    <a:pt x="14164" y="59429"/>
                  </a:lnTo>
                  <a:lnTo>
                    <a:pt x="13930" y="60740"/>
                  </a:lnTo>
                  <a:lnTo>
                    <a:pt x="13693" y="62021"/>
                  </a:lnTo>
                  <a:lnTo>
                    <a:pt x="13447" y="63288"/>
                  </a:lnTo>
                  <a:lnTo>
                    <a:pt x="13447" y="63288"/>
                  </a:lnTo>
                  <a:lnTo>
                    <a:pt x="13193" y="64540"/>
                  </a:lnTo>
                  <a:lnTo>
                    <a:pt x="12935" y="65778"/>
                  </a:lnTo>
                  <a:lnTo>
                    <a:pt x="12935" y="65778"/>
                  </a:lnTo>
                  <a:lnTo>
                    <a:pt x="12668" y="66987"/>
                  </a:lnTo>
                  <a:lnTo>
                    <a:pt x="12398" y="68196"/>
                  </a:lnTo>
                  <a:lnTo>
                    <a:pt x="12398" y="68196"/>
                  </a:lnTo>
                  <a:lnTo>
                    <a:pt x="12119" y="69375"/>
                  </a:lnTo>
                  <a:lnTo>
                    <a:pt x="11837" y="70540"/>
                  </a:lnTo>
                  <a:lnTo>
                    <a:pt x="11550" y="71690"/>
                  </a:lnTo>
                  <a:lnTo>
                    <a:pt x="11259" y="72826"/>
                  </a:lnTo>
                  <a:lnTo>
                    <a:pt x="11259" y="72826"/>
                  </a:lnTo>
                  <a:lnTo>
                    <a:pt x="10960" y="73933"/>
                  </a:lnTo>
                  <a:lnTo>
                    <a:pt x="10657" y="75040"/>
                  </a:lnTo>
                  <a:lnTo>
                    <a:pt x="10349" y="76117"/>
                  </a:lnTo>
                  <a:lnTo>
                    <a:pt x="10038" y="77180"/>
                  </a:lnTo>
                  <a:lnTo>
                    <a:pt x="10038" y="77180"/>
                  </a:lnTo>
                  <a:lnTo>
                    <a:pt x="9722" y="78229"/>
                  </a:lnTo>
                  <a:lnTo>
                    <a:pt x="9403" y="79263"/>
                  </a:lnTo>
                  <a:lnTo>
                    <a:pt x="9403" y="79263"/>
                  </a:lnTo>
                  <a:lnTo>
                    <a:pt x="9075" y="80282"/>
                  </a:lnTo>
                  <a:lnTo>
                    <a:pt x="8747" y="81272"/>
                  </a:lnTo>
                  <a:lnTo>
                    <a:pt x="8747" y="81272"/>
                  </a:lnTo>
                  <a:lnTo>
                    <a:pt x="8411" y="82248"/>
                  </a:lnTo>
                  <a:lnTo>
                    <a:pt x="8071" y="83195"/>
                  </a:lnTo>
                  <a:lnTo>
                    <a:pt x="8071" y="83195"/>
                  </a:lnTo>
                  <a:lnTo>
                    <a:pt x="7899" y="83675"/>
                  </a:lnTo>
                  <a:lnTo>
                    <a:pt x="7727" y="84127"/>
                  </a:lnTo>
                  <a:lnTo>
                    <a:pt x="7727" y="84127"/>
                  </a:lnTo>
                  <a:lnTo>
                    <a:pt x="7551" y="84593"/>
                  </a:lnTo>
                  <a:lnTo>
                    <a:pt x="7461" y="84811"/>
                  </a:lnTo>
                  <a:lnTo>
                    <a:pt x="7461" y="84811"/>
                  </a:lnTo>
                  <a:lnTo>
                    <a:pt x="7387" y="85000"/>
                  </a:lnTo>
                  <a:lnTo>
                    <a:pt x="7387" y="85000"/>
                  </a:lnTo>
                  <a:lnTo>
                    <a:pt x="7371" y="85059"/>
                  </a:lnTo>
                  <a:lnTo>
                    <a:pt x="7371" y="85059"/>
                  </a:lnTo>
                  <a:lnTo>
                    <a:pt x="7338" y="85190"/>
                  </a:lnTo>
                  <a:lnTo>
                    <a:pt x="7338" y="85190"/>
                  </a:lnTo>
                  <a:lnTo>
                    <a:pt x="7268" y="85466"/>
                  </a:lnTo>
                  <a:lnTo>
                    <a:pt x="7268" y="85466"/>
                  </a:lnTo>
                  <a:lnTo>
                    <a:pt x="7133" y="86034"/>
                  </a:lnTo>
                  <a:lnTo>
                    <a:pt x="7133" y="86034"/>
                  </a:lnTo>
                  <a:lnTo>
                    <a:pt x="7002" y="86617"/>
                  </a:lnTo>
                  <a:lnTo>
                    <a:pt x="6871" y="87214"/>
                  </a:lnTo>
                  <a:lnTo>
                    <a:pt x="6871" y="87214"/>
                  </a:lnTo>
                  <a:lnTo>
                    <a:pt x="6613" y="88408"/>
                  </a:lnTo>
                  <a:lnTo>
                    <a:pt x="6359" y="89631"/>
                  </a:lnTo>
                  <a:lnTo>
                    <a:pt x="6359" y="89631"/>
                  </a:lnTo>
                  <a:lnTo>
                    <a:pt x="6109" y="90854"/>
                  </a:lnTo>
                  <a:lnTo>
                    <a:pt x="5863" y="92107"/>
                  </a:lnTo>
                  <a:lnTo>
                    <a:pt x="5621" y="93359"/>
                  </a:lnTo>
                  <a:lnTo>
                    <a:pt x="5380" y="94611"/>
                  </a:lnTo>
                  <a:lnTo>
                    <a:pt x="5380" y="94611"/>
                  </a:lnTo>
                  <a:lnTo>
                    <a:pt x="5142" y="95878"/>
                  </a:lnTo>
                  <a:lnTo>
                    <a:pt x="4904" y="97145"/>
                  </a:lnTo>
                  <a:lnTo>
                    <a:pt x="4441" y="99708"/>
                  </a:lnTo>
                  <a:lnTo>
                    <a:pt x="3978" y="102271"/>
                  </a:lnTo>
                  <a:lnTo>
                    <a:pt x="3524" y="104863"/>
                  </a:lnTo>
                  <a:lnTo>
                    <a:pt x="3524" y="104863"/>
                  </a:lnTo>
                  <a:lnTo>
                    <a:pt x="3073" y="107455"/>
                  </a:lnTo>
                  <a:lnTo>
                    <a:pt x="2626" y="110062"/>
                  </a:lnTo>
                  <a:lnTo>
                    <a:pt x="2184" y="112668"/>
                  </a:lnTo>
                  <a:lnTo>
                    <a:pt x="1745" y="115290"/>
                  </a:lnTo>
                  <a:lnTo>
                    <a:pt x="1745" y="115290"/>
                  </a:lnTo>
                  <a:lnTo>
                    <a:pt x="1307" y="117911"/>
                  </a:lnTo>
                  <a:lnTo>
                    <a:pt x="869" y="120547"/>
                  </a:lnTo>
                  <a:lnTo>
                    <a:pt x="0" y="125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6"/>
            <p:cNvSpPr/>
            <p:nvPr/>
          </p:nvSpPr>
          <p:spPr>
            <a:xfrm>
              <a:off x="3595900" y="-13899600"/>
              <a:ext cx="347350" cy="415050"/>
            </a:xfrm>
            <a:custGeom>
              <a:avLst/>
              <a:gdLst/>
              <a:ahLst/>
              <a:cxnLst/>
              <a:rect l="l" t="t" r="r" b="b"/>
              <a:pathLst>
                <a:path w="13894" h="16602" extrusionOk="0">
                  <a:moveTo>
                    <a:pt x="13894" y="1"/>
                  </a:moveTo>
                  <a:lnTo>
                    <a:pt x="13689" y="379"/>
                  </a:lnTo>
                  <a:lnTo>
                    <a:pt x="13488" y="773"/>
                  </a:lnTo>
                  <a:lnTo>
                    <a:pt x="13435" y="874"/>
                  </a:lnTo>
                  <a:lnTo>
                    <a:pt x="13386" y="962"/>
                  </a:lnTo>
                  <a:lnTo>
                    <a:pt x="13283" y="1151"/>
                  </a:lnTo>
                  <a:lnTo>
                    <a:pt x="13079" y="1544"/>
                  </a:lnTo>
                  <a:lnTo>
                    <a:pt x="12976" y="1734"/>
                  </a:lnTo>
                  <a:lnTo>
                    <a:pt x="12874" y="1908"/>
                  </a:lnTo>
                  <a:lnTo>
                    <a:pt x="12665" y="2272"/>
                  </a:lnTo>
                  <a:lnTo>
                    <a:pt x="12460" y="2636"/>
                  </a:lnTo>
                  <a:lnTo>
                    <a:pt x="12255" y="3001"/>
                  </a:lnTo>
                  <a:lnTo>
                    <a:pt x="11837" y="3700"/>
                  </a:lnTo>
                  <a:lnTo>
                    <a:pt x="11419" y="4369"/>
                  </a:lnTo>
                  <a:lnTo>
                    <a:pt x="11001" y="5025"/>
                  </a:lnTo>
                  <a:lnTo>
                    <a:pt x="10579" y="5665"/>
                  </a:lnTo>
                  <a:lnTo>
                    <a:pt x="10153" y="6292"/>
                  </a:lnTo>
                  <a:lnTo>
                    <a:pt x="9727" y="6889"/>
                  </a:lnTo>
                  <a:lnTo>
                    <a:pt x="9297" y="7471"/>
                  </a:lnTo>
                  <a:lnTo>
                    <a:pt x="9084" y="7748"/>
                  </a:lnTo>
                  <a:lnTo>
                    <a:pt x="8871" y="8024"/>
                  </a:lnTo>
                  <a:lnTo>
                    <a:pt x="8654" y="8301"/>
                  </a:lnTo>
                  <a:lnTo>
                    <a:pt x="8436" y="8578"/>
                  </a:lnTo>
                  <a:lnTo>
                    <a:pt x="8219" y="8855"/>
                  </a:lnTo>
                  <a:lnTo>
                    <a:pt x="8002" y="9102"/>
                  </a:lnTo>
                  <a:lnTo>
                    <a:pt x="7789" y="9379"/>
                  </a:lnTo>
                  <a:lnTo>
                    <a:pt x="7568" y="9626"/>
                  </a:lnTo>
                  <a:lnTo>
                    <a:pt x="7351" y="9888"/>
                  </a:lnTo>
                  <a:lnTo>
                    <a:pt x="7134" y="10136"/>
                  </a:lnTo>
                  <a:lnTo>
                    <a:pt x="6695" y="10617"/>
                  </a:lnTo>
                  <a:lnTo>
                    <a:pt x="6257" y="11097"/>
                  </a:lnTo>
                  <a:lnTo>
                    <a:pt x="5818" y="11563"/>
                  </a:lnTo>
                  <a:lnTo>
                    <a:pt x="5376" y="12000"/>
                  </a:lnTo>
                  <a:lnTo>
                    <a:pt x="4933" y="12451"/>
                  </a:lnTo>
                  <a:lnTo>
                    <a:pt x="4491" y="12874"/>
                  </a:lnTo>
                  <a:lnTo>
                    <a:pt x="4044" y="13281"/>
                  </a:lnTo>
                  <a:lnTo>
                    <a:pt x="3598" y="13689"/>
                  </a:lnTo>
                  <a:lnTo>
                    <a:pt x="3151" y="14082"/>
                  </a:lnTo>
                  <a:lnTo>
                    <a:pt x="2705" y="14461"/>
                  </a:lnTo>
                  <a:lnTo>
                    <a:pt x="2258" y="14840"/>
                  </a:lnTo>
                  <a:lnTo>
                    <a:pt x="1807" y="15204"/>
                  </a:lnTo>
                  <a:lnTo>
                    <a:pt x="906" y="15917"/>
                  </a:lnTo>
                  <a:lnTo>
                    <a:pt x="1" y="16602"/>
                  </a:lnTo>
                  <a:lnTo>
                    <a:pt x="234" y="16572"/>
                  </a:lnTo>
                  <a:lnTo>
                    <a:pt x="468" y="16529"/>
                  </a:lnTo>
                  <a:lnTo>
                    <a:pt x="697" y="16471"/>
                  </a:lnTo>
                  <a:lnTo>
                    <a:pt x="927" y="16412"/>
                  </a:lnTo>
                  <a:lnTo>
                    <a:pt x="1160" y="16339"/>
                  </a:lnTo>
                  <a:lnTo>
                    <a:pt x="1389" y="16252"/>
                  </a:lnTo>
                  <a:lnTo>
                    <a:pt x="1619" y="16165"/>
                  </a:lnTo>
                  <a:lnTo>
                    <a:pt x="1852" y="16077"/>
                  </a:lnTo>
                  <a:lnTo>
                    <a:pt x="2311" y="15859"/>
                  </a:lnTo>
                  <a:lnTo>
                    <a:pt x="2770" y="15626"/>
                  </a:lnTo>
                  <a:lnTo>
                    <a:pt x="3229" y="15349"/>
                  </a:lnTo>
                  <a:lnTo>
                    <a:pt x="3684" y="15058"/>
                  </a:lnTo>
                  <a:lnTo>
                    <a:pt x="4139" y="14752"/>
                  </a:lnTo>
                  <a:lnTo>
                    <a:pt x="4593" y="14403"/>
                  </a:lnTo>
                  <a:lnTo>
                    <a:pt x="5048" y="14039"/>
                  </a:lnTo>
                  <a:lnTo>
                    <a:pt x="5499" y="13645"/>
                  </a:lnTo>
                  <a:lnTo>
                    <a:pt x="5950" y="13238"/>
                  </a:lnTo>
                  <a:lnTo>
                    <a:pt x="6396" y="12801"/>
                  </a:lnTo>
                  <a:lnTo>
                    <a:pt x="6843" y="12335"/>
                  </a:lnTo>
                  <a:lnTo>
                    <a:pt x="7285" y="11840"/>
                  </a:lnTo>
                  <a:lnTo>
                    <a:pt x="7506" y="11592"/>
                  </a:lnTo>
                  <a:lnTo>
                    <a:pt x="7728" y="11316"/>
                  </a:lnTo>
                  <a:lnTo>
                    <a:pt x="7949" y="11053"/>
                  </a:lnTo>
                  <a:lnTo>
                    <a:pt x="8166" y="10777"/>
                  </a:lnTo>
                  <a:lnTo>
                    <a:pt x="8387" y="10500"/>
                  </a:lnTo>
                  <a:lnTo>
                    <a:pt x="8604" y="10209"/>
                  </a:lnTo>
                  <a:lnTo>
                    <a:pt x="8822" y="9918"/>
                  </a:lnTo>
                  <a:lnTo>
                    <a:pt x="8932" y="9772"/>
                  </a:lnTo>
                  <a:lnTo>
                    <a:pt x="9039" y="9626"/>
                  </a:lnTo>
                  <a:lnTo>
                    <a:pt x="9256" y="9306"/>
                  </a:lnTo>
                  <a:lnTo>
                    <a:pt x="9469" y="9000"/>
                  </a:lnTo>
                  <a:lnTo>
                    <a:pt x="9899" y="8345"/>
                  </a:lnTo>
                  <a:lnTo>
                    <a:pt x="10321" y="7660"/>
                  </a:lnTo>
                  <a:lnTo>
                    <a:pt x="10743" y="6947"/>
                  </a:lnTo>
                  <a:lnTo>
                    <a:pt x="10948" y="6583"/>
                  </a:lnTo>
                  <a:lnTo>
                    <a:pt x="11157" y="6204"/>
                  </a:lnTo>
                  <a:lnTo>
                    <a:pt x="11362" y="5826"/>
                  </a:lnTo>
                  <a:lnTo>
                    <a:pt x="11567" y="5432"/>
                  </a:lnTo>
                  <a:lnTo>
                    <a:pt x="11772" y="5025"/>
                  </a:lnTo>
                  <a:lnTo>
                    <a:pt x="11972" y="4617"/>
                  </a:lnTo>
                  <a:lnTo>
                    <a:pt x="12173" y="4195"/>
                  </a:lnTo>
                  <a:lnTo>
                    <a:pt x="12374" y="3772"/>
                  </a:lnTo>
                  <a:lnTo>
                    <a:pt x="12570" y="3335"/>
                  </a:lnTo>
                  <a:lnTo>
                    <a:pt x="12669" y="3117"/>
                  </a:lnTo>
                  <a:lnTo>
                    <a:pt x="12767" y="2884"/>
                  </a:lnTo>
                  <a:lnTo>
                    <a:pt x="12960" y="2433"/>
                  </a:lnTo>
                  <a:lnTo>
                    <a:pt x="13054" y="2200"/>
                  </a:lnTo>
                  <a:lnTo>
                    <a:pt x="13152" y="1967"/>
                  </a:lnTo>
                  <a:lnTo>
                    <a:pt x="13341" y="1486"/>
                  </a:lnTo>
                  <a:lnTo>
                    <a:pt x="13435" y="1253"/>
                  </a:lnTo>
                  <a:lnTo>
                    <a:pt x="13529" y="1006"/>
                  </a:lnTo>
                  <a:lnTo>
                    <a:pt x="13714" y="496"/>
                  </a:lnTo>
                  <a:lnTo>
                    <a:pt x="13894" y="1"/>
                  </a:lnTo>
                  <a:close/>
                </a:path>
              </a:pathLst>
            </a:custGeom>
            <a:solidFill>
              <a:srgbClr val="0C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6"/>
            <p:cNvSpPr/>
            <p:nvPr/>
          </p:nvSpPr>
          <p:spPr>
            <a:xfrm>
              <a:off x="3595900" y="-13899600"/>
              <a:ext cx="347350" cy="415050"/>
            </a:xfrm>
            <a:custGeom>
              <a:avLst/>
              <a:gdLst/>
              <a:ahLst/>
              <a:cxnLst/>
              <a:rect l="l" t="t" r="r" b="b"/>
              <a:pathLst>
                <a:path w="13894" h="16602" fill="none" extrusionOk="0">
                  <a:moveTo>
                    <a:pt x="1" y="16602"/>
                  </a:moveTo>
                  <a:lnTo>
                    <a:pt x="1" y="16602"/>
                  </a:lnTo>
                  <a:lnTo>
                    <a:pt x="906" y="15917"/>
                  </a:lnTo>
                  <a:lnTo>
                    <a:pt x="1807" y="15204"/>
                  </a:lnTo>
                  <a:lnTo>
                    <a:pt x="2258" y="14840"/>
                  </a:lnTo>
                  <a:lnTo>
                    <a:pt x="2705" y="14461"/>
                  </a:lnTo>
                  <a:lnTo>
                    <a:pt x="3151" y="14082"/>
                  </a:lnTo>
                  <a:lnTo>
                    <a:pt x="3598" y="13689"/>
                  </a:lnTo>
                  <a:lnTo>
                    <a:pt x="3598" y="13689"/>
                  </a:lnTo>
                  <a:lnTo>
                    <a:pt x="4044" y="13281"/>
                  </a:lnTo>
                  <a:lnTo>
                    <a:pt x="4491" y="12874"/>
                  </a:lnTo>
                  <a:lnTo>
                    <a:pt x="4933" y="12451"/>
                  </a:lnTo>
                  <a:lnTo>
                    <a:pt x="5376" y="12000"/>
                  </a:lnTo>
                  <a:lnTo>
                    <a:pt x="5818" y="11563"/>
                  </a:lnTo>
                  <a:lnTo>
                    <a:pt x="6257" y="11097"/>
                  </a:lnTo>
                  <a:lnTo>
                    <a:pt x="6695" y="10617"/>
                  </a:lnTo>
                  <a:lnTo>
                    <a:pt x="7134" y="10136"/>
                  </a:lnTo>
                  <a:lnTo>
                    <a:pt x="7134" y="10136"/>
                  </a:lnTo>
                  <a:lnTo>
                    <a:pt x="7351" y="9888"/>
                  </a:lnTo>
                  <a:lnTo>
                    <a:pt x="7568" y="9626"/>
                  </a:lnTo>
                  <a:lnTo>
                    <a:pt x="7789" y="9379"/>
                  </a:lnTo>
                  <a:lnTo>
                    <a:pt x="8002" y="9102"/>
                  </a:lnTo>
                  <a:lnTo>
                    <a:pt x="8219" y="8855"/>
                  </a:lnTo>
                  <a:lnTo>
                    <a:pt x="8219" y="8855"/>
                  </a:lnTo>
                  <a:lnTo>
                    <a:pt x="8436" y="8578"/>
                  </a:lnTo>
                  <a:lnTo>
                    <a:pt x="8436" y="8578"/>
                  </a:lnTo>
                  <a:lnTo>
                    <a:pt x="8654" y="8301"/>
                  </a:lnTo>
                  <a:lnTo>
                    <a:pt x="8871" y="8024"/>
                  </a:lnTo>
                  <a:lnTo>
                    <a:pt x="9084" y="7748"/>
                  </a:lnTo>
                  <a:lnTo>
                    <a:pt x="9084" y="7748"/>
                  </a:lnTo>
                  <a:lnTo>
                    <a:pt x="9297" y="7471"/>
                  </a:lnTo>
                  <a:lnTo>
                    <a:pt x="9727" y="6889"/>
                  </a:lnTo>
                  <a:lnTo>
                    <a:pt x="10153" y="6292"/>
                  </a:lnTo>
                  <a:lnTo>
                    <a:pt x="10579" y="5665"/>
                  </a:lnTo>
                  <a:lnTo>
                    <a:pt x="10579" y="5665"/>
                  </a:lnTo>
                  <a:lnTo>
                    <a:pt x="11001" y="5025"/>
                  </a:lnTo>
                  <a:lnTo>
                    <a:pt x="11419" y="4369"/>
                  </a:lnTo>
                  <a:lnTo>
                    <a:pt x="11837" y="3700"/>
                  </a:lnTo>
                  <a:lnTo>
                    <a:pt x="12255" y="3001"/>
                  </a:lnTo>
                  <a:lnTo>
                    <a:pt x="12255" y="3001"/>
                  </a:lnTo>
                  <a:lnTo>
                    <a:pt x="12460" y="2636"/>
                  </a:lnTo>
                  <a:lnTo>
                    <a:pt x="12665" y="2272"/>
                  </a:lnTo>
                  <a:lnTo>
                    <a:pt x="12874" y="1908"/>
                  </a:lnTo>
                  <a:lnTo>
                    <a:pt x="12976" y="1734"/>
                  </a:lnTo>
                  <a:lnTo>
                    <a:pt x="12976" y="1734"/>
                  </a:lnTo>
                  <a:lnTo>
                    <a:pt x="13079" y="1544"/>
                  </a:lnTo>
                  <a:lnTo>
                    <a:pt x="13283" y="1151"/>
                  </a:lnTo>
                  <a:lnTo>
                    <a:pt x="13386" y="962"/>
                  </a:lnTo>
                  <a:lnTo>
                    <a:pt x="13435" y="874"/>
                  </a:lnTo>
                  <a:lnTo>
                    <a:pt x="13435" y="874"/>
                  </a:lnTo>
                  <a:lnTo>
                    <a:pt x="13488" y="773"/>
                  </a:lnTo>
                  <a:lnTo>
                    <a:pt x="13488" y="773"/>
                  </a:lnTo>
                  <a:lnTo>
                    <a:pt x="13689" y="379"/>
                  </a:lnTo>
                  <a:lnTo>
                    <a:pt x="13894" y="1"/>
                  </a:lnTo>
                  <a:lnTo>
                    <a:pt x="13894" y="1"/>
                  </a:lnTo>
                  <a:lnTo>
                    <a:pt x="13714" y="496"/>
                  </a:lnTo>
                  <a:lnTo>
                    <a:pt x="13529" y="1006"/>
                  </a:lnTo>
                  <a:lnTo>
                    <a:pt x="13529" y="1006"/>
                  </a:lnTo>
                  <a:lnTo>
                    <a:pt x="13435" y="1253"/>
                  </a:lnTo>
                  <a:lnTo>
                    <a:pt x="13341" y="1486"/>
                  </a:lnTo>
                  <a:lnTo>
                    <a:pt x="13152" y="1967"/>
                  </a:lnTo>
                  <a:lnTo>
                    <a:pt x="13152" y="1967"/>
                  </a:lnTo>
                  <a:lnTo>
                    <a:pt x="13054" y="2200"/>
                  </a:lnTo>
                  <a:lnTo>
                    <a:pt x="12960" y="2433"/>
                  </a:lnTo>
                  <a:lnTo>
                    <a:pt x="12767" y="2884"/>
                  </a:lnTo>
                  <a:lnTo>
                    <a:pt x="12767" y="2884"/>
                  </a:lnTo>
                  <a:lnTo>
                    <a:pt x="12669" y="3117"/>
                  </a:lnTo>
                  <a:lnTo>
                    <a:pt x="12570" y="3335"/>
                  </a:lnTo>
                  <a:lnTo>
                    <a:pt x="12374" y="3772"/>
                  </a:lnTo>
                  <a:lnTo>
                    <a:pt x="12374" y="3772"/>
                  </a:lnTo>
                  <a:lnTo>
                    <a:pt x="12173" y="4195"/>
                  </a:lnTo>
                  <a:lnTo>
                    <a:pt x="11972" y="4617"/>
                  </a:lnTo>
                  <a:lnTo>
                    <a:pt x="11772" y="5025"/>
                  </a:lnTo>
                  <a:lnTo>
                    <a:pt x="11567" y="5432"/>
                  </a:lnTo>
                  <a:lnTo>
                    <a:pt x="11362" y="5826"/>
                  </a:lnTo>
                  <a:lnTo>
                    <a:pt x="11157" y="6204"/>
                  </a:lnTo>
                  <a:lnTo>
                    <a:pt x="10948" y="6583"/>
                  </a:lnTo>
                  <a:lnTo>
                    <a:pt x="10743" y="6947"/>
                  </a:lnTo>
                  <a:lnTo>
                    <a:pt x="10321" y="7660"/>
                  </a:lnTo>
                  <a:lnTo>
                    <a:pt x="9899" y="8345"/>
                  </a:lnTo>
                  <a:lnTo>
                    <a:pt x="9899" y="8345"/>
                  </a:lnTo>
                  <a:lnTo>
                    <a:pt x="9469" y="9000"/>
                  </a:lnTo>
                  <a:lnTo>
                    <a:pt x="9469" y="9000"/>
                  </a:lnTo>
                  <a:lnTo>
                    <a:pt x="9256" y="9306"/>
                  </a:lnTo>
                  <a:lnTo>
                    <a:pt x="9039" y="9626"/>
                  </a:lnTo>
                  <a:lnTo>
                    <a:pt x="8932" y="9772"/>
                  </a:lnTo>
                  <a:lnTo>
                    <a:pt x="8932" y="9772"/>
                  </a:lnTo>
                  <a:lnTo>
                    <a:pt x="8822" y="9918"/>
                  </a:lnTo>
                  <a:lnTo>
                    <a:pt x="8604" y="10209"/>
                  </a:lnTo>
                  <a:lnTo>
                    <a:pt x="8604" y="10209"/>
                  </a:lnTo>
                  <a:lnTo>
                    <a:pt x="8387" y="10500"/>
                  </a:lnTo>
                  <a:lnTo>
                    <a:pt x="8166" y="10777"/>
                  </a:lnTo>
                  <a:lnTo>
                    <a:pt x="7949" y="11053"/>
                  </a:lnTo>
                  <a:lnTo>
                    <a:pt x="7728" y="11316"/>
                  </a:lnTo>
                  <a:lnTo>
                    <a:pt x="7506" y="11592"/>
                  </a:lnTo>
                  <a:lnTo>
                    <a:pt x="7506" y="11592"/>
                  </a:lnTo>
                  <a:lnTo>
                    <a:pt x="7285" y="11840"/>
                  </a:lnTo>
                  <a:lnTo>
                    <a:pt x="7285" y="11840"/>
                  </a:lnTo>
                  <a:lnTo>
                    <a:pt x="6843" y="12335"/>
                  </a:lnTo>
                  <a:lnTo>
                    <a:pt x="6396" y="12801"/>
                  </a:lnTo>
                  <a:lnTo>
                    <a:pt x="5950" y="13238"/>
                  </a:lnTo>
                  <a:lnTo>
                    <a:pt x="5499" y="13645"/>
                  </a:lnTo>
                  <a:lnTo>
                    <a:pt x="5048" y="14039"/>
                  </a:lnTo>
                  <a:lnTo>
                    <a:pt x="4593" y="14403"/>
                  </a:lnTo>
                  <a:lnTo>
                    <a:pt x="4139" y="14752"/>
                  </a:lnTo>
                  <a:lnTo>
                    <a:pt x="3684" y="15058"/>
                  </a:lnTo>
                  <a:lnTo>
                    <a:pt x="3684" y="15058"/>
                  </a:lnTo>
                  <a:lnTo>
                    <a:pt x="3229" y="15349"/>
                  </a:lnTo>
                  <a:lnTo>
                    <a:pt x="2770" y="15626"/>
                  </a:lnTo>
                  <a:lnTo>
                    <a:pt x="2311" y="15859"/>
                  </a:lnTo>
                  <a:lnTo>
                    <a:pt x="1852" y="16077"/>
                  </a:lnTo>
                  <a:lnTo>
                    <a:pt x="1852" y="16077"/>
                  </a:lnTo>
                  <a:lnTo>
                    <a:pt x="1619" y="16165"/>
                  </a:lnTo>
                  <a:lnTo>
                    <a:pt x="1389" y="16252"/>
                  </a:lnTo>
                  <a:lnTo>
                    <a:pt x="1389" y="16252"/>
                  </a:lnTo>
                  <a:lnTo>
                    <a:pt x="1160" y="16339"/>
                  </a:lnTo>
                  <a:lnTo>
                    <a:pt x="1160" y="16339"/>
                  </a:lnTo>
                  <a:lnTo>
                    <a:pt x="927" y="16412"/>
                  </a:lnTo>
                  <a:lnTo>
                    <a:pt x="927" y="16412"/>
                  </a:lnTo>
                  <a:lnTo>
                    <a:pt x="697" y="16471"/>
                  </a:lnTo>
                  <a:lnTo>
                    <a:pt x="468" y="16529"/>
                  </a:lnTo>
                  <a:lnTo>
                    <a:pt x="234" y="16572"/>
                  </a:lnTo>
                  <a:lnTo>
                    <a:pt x="1" y="166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4249700" y="-542425"/>
              <a:ext cx="216150" cy="333500"/>
            </a:xfrm>
            <a:custGeom>
              <a:avLst/>
              <a:gdLst/>
              <a:ahLst/>
              <a:cxnLst/>
              <a:rect l="l" t="t" r="r" b="b"/>
              <a:pathLst>
                <a:path w="8646" h="13340" extrusionOk="0">
                  <a:moveTo>
                    <a:pt x="898" y="1"/>
                  </a:moveTo>
                  <a:lnTo>
                    <a:pt x="893" y="787"/>
                  </a:lnTo>
                  <a:lnTo>
                    <a:pt x="885" y="1544"/>
                  </a:lnTo>
                  <a:lnTo>
                    <a:pt x="869" y="2301"/>
                  </a:lnTo>
                  <a:lnTo>
                    <a:pt x="844" y="3030"/>
                  </a:lnTo>
                  <a:lnTo>
                    <a:pt x="816" y="3743"/>
                  </a:lnTo>
                  <a:lnTo>
                    <a:pt x="783" y="4428"/>
                  </a:lnTo>
                  <a:lnTo>
                    <a:pt x="738" y="5083"/>
                  </a:lnTo>
                  <a:lnTo>
                    <a:pt x="689" y="5724"/>
                  </a:lnTo>
                  <a:lnTo>
                    <a:pt x="664" y="6029"/>
                  </a:lnTo>
                  <a:lnTo>
                    <a:pt x="631" y="6321"/>
                  </a:lnTo>
                  <a:lnTo>
                    <a:pt x="603" y="6612"/>
                  </a:lnTo>
                  <a:lnTo>
                    <a:pt x="570" y="6903"/>
                  </a:lnTo>
                  <a:lnTo>
                    <a:pt x="533" y="7180"/>
                  </a:lnTo>
                  <a:lnTo>
                    <a:pt x="496" y="7442"/>
                  </a:lnTo>
                  <a:lnTo>
                    <a:pt x="455" y="7704"/>
                  </a:lnTo>
                  <a:lnTo>
                    <a:pt x="414" y="7952"/>
                  </a:lnTo>
                  <a:lnTo>
                    <a:pt x="369" y="8185"/>
                  </a:lnTo>
                  <a:lnTo>
                    <a:pt x="324" y="8418"/>
                  </a:lnTo>
                  <a:lnTo>
                    <a:pt x="275" y="8636"/>
                  </a:lnTo>
                  <a:lnTo>
                    <a:pt x="226" y="8840"/>
                  </a:lnTo>
                  <a:lnTo>
                    <a:pt x="172" y="9044"/>
                  </a:lnTo>
                  <a:lnTo>
                    <a:pt x="115" y="9233"/>
                  </a:lnTo>
                  <a:lnTo>
                    <a:pt x="58" y="9408"/>
                  </a:lnTo>
                  <a:lnTo>
                    <a:pt x="0" y="9583"/>
                  </a:lnTo>
                  <a:lnTo>
                    <a:pt x="426" y="10194"/>
                  </a:lnTo>
                  <a:lnTo>
                    <a:pt x="836" y="10777"/>
                  </a:lnTo>
                  <a:lnTo>
                    <a:pt x="1238" y="11315"/>
                  </a:lnTo>
                  <a:lnTo>
                    <a:pt x="1434" y="11578"/>
                  </a:lnTo>
                  <a:lnTo>
                    <a:pt x="1631" y="11811"/>
                  </a:lnTo>
                  <a:lnTo>
                    <a:pt x="1828" y="12044"/>
                  </a:lnTo>
                  <a:lnTo>
                    <a:pt x="2028" y="12262"/>
                  </a:lnTo>
                  <a:lnTo>
                    <a:pt x="2233" y="12451"/>
                  </a:lnTo>
                  <a:lnTo>
                    <a:pt x="2438" y="12626"/>
                  </a:lnTo>
                  <a:lnTo>
                    <a:pt x="2647" y="12801"/>
                  </a:lnTo>
                  <a:lnTo>
                    <a:pt x="2864" y="12932"/>
                  </a:lnTo>
                  <a:lnTo>
                    <a:pt x="3085" y="13063"/>
                  </a:lnTo>
                  <a:lnTo>
                    <a:pt x="3311" y="13165"/>
                  </a:lnTo>
                  <a:lnTo>
                    <a:pt x="3548" y="13238"/>
                  </a:lnTo>
                  <a:lnTo>
                    <a:pt x="3794" y="13296"/>
                  </a:lnTo>
                  <a:lnTo>
                    <a:pt x="4048" y="13325"/>
                  </a:lnTo>
                  <a:lnTo>
                    <a:pt x="4315" y="13340"/>
                  </a:lnTo>
                  <a:lnTo>
                    <a:pt x="4589" y="13310"/>
                  </a:lnTo>
                  <a:lnTo>
                    <a:pt x="4880" y="13267"/>
                  </a:lnTo>
                  <a:lnTo>
                    <a:pt x="5183" y="13194"/>
                  </a:lnTo>
                  <a:lnTo>
                    <a:pt x="5499" y="13092"/>
                  </a:lnTo>
                  <a:lnTo>
                    <a:pt x="5830" y="12961"/>
                  </a:lnTo>
                  <a:lnTo>
                    <a:pt x="6179" y="12801"/>
                  </a:lnTo>
                  <a:lnTo>
                    <a:pt x="6539" y="12597"/>
                  </a:lnTo>
                  <a:lnTo>
                    <a:pt x="6924" y="12364"/>
                  </a:lnTo>
                  <a:lnTo>
                    <a:pt x="7322" y="12102"/>
                  </a:lnTo>
                  <a:lnTo>
                    <a:pt x="7744" y="11796"/>
                  </a:lnTo>
                  <a:lnTo>
                    <a:pt x="8182" y="11461"/>
                  </a:lnTo>
                  <a:lnTo>
                    <a:pt x="8645" y="11097"/>
                  </a:lnTo>
                  <a:lnTo>
                    <a:pt x="8641" y="8753"/>
                  </a:lnTo>
                  <a:lnTo>
                    <a:pt x="8629" y="6073"/>
                  </a:lnTo>
                  <a:lnTo>
                    <a:pt x="8604" y="30"/>
                  </a:lnTo>
                  <a:lnTo>
                    <a:pt x="8375" y="175"/>
                  </a:lnTo>
                  <a:lnTo>
                    <a:pt x="8129" y="306"/>
                  </a:lnTo>
                  <a:lnTo>
                    <a:pt x="7871" y="423"/>
                  </a:lnTo>
                  <a:lnTo>
                    <a:pt x="7605" y="525"/>
                  </a:lnTo>
                  <a:lnTo>
                    <a:pt x="7322" y="598"/>
                  </a:lnTo>
                  <a:lnTo>
                    <a:pt x="7035" y="656"/>
                  </a:lnTo>
                  <a:lnTo>
                    <a:pt x="6740" y="714"/>
                  </a:lnTo>
                  <a:lnTo>
                    <a:pt x="6437" y="743"/>
                  </a:lnTo>
                  <a:lnTo>
                    <a:pt x="6130" y="772"/>
                  </a:lnTo>
                  <a:lnTo>
                    <a:pt x="5818" y="787"/>
                  </a:lnTo>
                  <a:lnTo>
                    <a:pt x="5187" y="787"/>
                  </a:lnTo>
                  <a:lnTo>
                    <a:pt x="4564" y="743"/>
                  </a:lnTo>
                  <a:lnTo>
                    <a:pt x="3954" y="685"/>
                  </a:lnTo>
                  <a:lnTo>
                    <a:pt x="3368" y="598"/>
                  </a:lnTo>
                  <a:lnTo>
                    <a:pt x="2819" y="496"/>
                  </a:lnTo>
                  <a:lnTo>
                    <a:pt x="2315" y="379"/>
                  </a:lnTo>
                  <a:lnTo>
                    <a:pt x="1869" y="277"/>
                  </a:lnTo>
                  <a:lnTo>
                    <a:pt x="1201" y="103"/>
                  </a:lnTo>
                  <a:lnTo>
                    <a:pt x="898" y="1"/>
                  </a:lnTo>
                  <a:close/>
                </a:path>
              </a:pathLst>
            </a:custGeom>
            <a:solidFill>
              <a:srgbClr val="D8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2555150" y="-16840800"/>
              <a:ext cx="1005750" cy="3148750"/>
            </a:xfrm>
            <a:custGeom>
              <a:avLst/>
              <a:gdLst/>
              <a:ahLst/>
              <a:cxnLst/>
              <a:rect l="l" t="t" r="r" b="b"/>
              <a:pathLst>
                <a:path w="40230" h="125950" extrusionOk="0">
                  <a:moveTo>
                    <a:pt x="5261" y="1"/>
                  </a:moveTo>
                  <a:lnTo>
                    <a:pt x="5224" y="15"/>
                  </a:lnTo>
                  <a:lnTo>
                    <a:pt x="5207" y="44"/>
                  </a:lnTo>
                  <a:lnTo>
                    <a:pt x="5191" y="74"/>
                  </a:lnTo>
                  <a:lnTo>
                    <a:pt x="5162" y="161"/>
                  </a:lnTo>
                  <a:lnTo>
                    <a:pt x="5142" y="277"/>
                  </a:lnTo>
                  <a:lnTo>
                    <a:pt x="5125" y="408"/>
                  </a:lnTo>
                  <a:lnTo>
                    <a:pt x="5113" y="583"/>
                  </a:lnTo>
                  <a:lnTo>
                    <a:pt x="5105" y="773"/>
                  </a:lnTo>
                  <a:lnTo>
                    <a:pt x="5105" y="976"/>
                  </a:lnTo>
                  <a:lnTo>
                    <a:pt x="5109" y="1195"/>
                  </a:lnTo>
                  <a:lnTo>
                    <a:pt x="5117" y="1442"/>
                  </a:lnTo>
                  <a:lnTo>
                    <a:pt x="5130" y="1705"/>
                  </a:lnTo>
                  <a:lnTo>
                    <a:pt x="5146" y="1996"/>
                  </a:lnTo>
                  <a:lnTo>
                    <a:pt x="5166" y="2287"/>
                  </a:lnTo>
                  <a:lnTo>
                    <a:pt x="5191" y="2593"/>
                  </a:lnTo>
                  <a:lnTo>
                    <a:pt x="5216" y="2899"/>
                  </a:lnTo>
                  <a:lnTo>
                    <a:pt x="5285" y="3568"/>
                  </a:lnTo>
                  <a:lnTo>
                    <a:pt x="5363" y="4253"/>
                  </a:lnTo>
                  <a:lnTo>
                    <a:pt x="5453" y="4952"/>
                  </a:lnTo>
                  <a:lnTo>
                    <a:pt x="5552" y="5665"/>
                  </a:lnTo>
                  <a:lnTo>
                    <a:pt x="5662" y="6364"/>
                  </a:lnTo>
                  <a:lnTo>
                    <a:pt x="5777" y="7049"/>
                  </a:lnTo>
                  <a:lnTo>
                    <a:pt x="5834" y="7384"/>
                  </a:lnTo>
                  <a:lnTo>
                    <a:pt x="5883" y="7733"/>
                  </a:lnTo>
                  <a:lnTo>
                    <a:pt x="5928" y="8097"/>
                  </a:lnTo>
                  <a:lnTo>
                    <a:pt x="5969" y="8476"/>
                  </a:lnTo>
                  <a:lnTo>
                    <a:pt x="6006" y="8855"/>
                  </a:lnTo>
                  <a:lnTo>
                    <a:pt x="6035" y="9248"/>
                  </a:lnTo>
                  <a:lnTo>
                    <a:pt x="6064" y="9641"/>
                  </a:lnTo>
                  <a:lnTo>
                    <a:pt x="6084" y="10049"/>
                  </a:lnTo>
                  <a:lnTo>
                    <a:pt x="6101" y="10442"/>
                  </a:lnTo>
                  <a:lnTo>
                    <a:pt x="6117" y="10850"/>
                  </a:lnTo>
                  <a:lnTo>
                    <a:pt x="6125" y="11257"/>
                  </a:lnTo>
                  <a:lnTo>
                    <a:pt x="6133" y="11650"/>
                  </a:lnTo>
                  <a:lnTo>
                    <a:pt x="6137" y="12044"/>
                  </a:lnTo>
                  <a:lnTo>
                    <a:pt x="6142" y="12451"/>
                  </a:lnTo>
                  <a:lnTo>
                    <a:pt x="6137" y="12830"/>
                  </a:lnTo>
                  <a:lnTo>
                    <a:pt x="6137" y="13209"/>
                  </a:lnTo>
                  <a:lnTo>
                    <a:pt x="6121" y="13951"/>
                  </a:lnTo>
                  <a:lnTo>
                    <a:pt x="6101" y="14636"/>
                  </a:lnTo>
                  <a:lnTo>
                    <a:pt x="6076" y="15262"/>
                  </a:lnTo>
                  <a:lnTo>
                    <a:pt x="6047" y="15815"/>
                  </a:lnTo>
                  <a:lnTo>
                    <a:pt x="6019" y="16296"/>
                  </a:lnTo>
                  <a:lnTo>
                    <a:pt x="5990" y="16674"/>
                  </a:lnTo>
                  <a:lnTo>
                    <a:pt x="5965" y="16951"/>
                  </a:lnTo>
                  <a:lnTo>
                    <a:pt x="5953" y="17039"/>
                  </a:lnTo>
                  <a:lnTo>
                    <a:pt x="5945" y="17111"/>
                  </a:lnTo>
                  <a:lnTo>
                    <a:pt x="5937" y="17126"/>
                  </a:lnTo>
                  <a:lnTo>
                    <a:pt x="5928" y="17140"/>
                  </a:lnTo>
                  <a:lnTo>
                    <a:pt x="5904" y="17155"/>
                  </a:lnTo>
                  <a:lnTo>
                    <a:pt x="5871" y="17155"/>
                  </a:lnTo>
                  <a:lnTo>
                    <a:pt x="5826" y="17126"/>
                  </a:lnTo>
                  <a:lnTo>
                    <a:pt x="5773" y="17082"/>
                  </a:lnTo>
                  <a:lnTo>
                    <a:pt x="5715" y="17024"/>
                  </a:lnTo>
                  <a:lnTo>
                    <a:pt x="5576" y="16849"/>
                  </a:lnTo>
                  <a:lnTo>
                    <a:pt x="5408" y="16602"/>
                  </a:lnTo>
                  <a:lnTo>
                    <a:pt x="5224" y="16310"/>
                  </a:lnTo>
                  <a:lnTo>
                    <a:pt x="5023" y="15975"/>
                  </a:lnTo>
                  <a:lnTo>
                    <a:pt x="4814" y="15611"/>
                  </a:lnTo>
                  <a:lnTo>
                    <a:pt x="4593" y="15204"/>
                  </a:lnTo>
                  <a:lnTo>
                    <a:pt x="4376" y="14781"/>
                  </a:lnTo>
                  <a:lnTo>
                    <a:pt x="4159" y="14344"/>
                  </a:lnTo>
                  <a:lnTo>
                    <a:pt x="3950" y="13908"/>
                  </a:lnTo>
                  <a:lnTo>
                    <a:pt x="3753" y="13456"/>
                  </a:lnTo>
                  <a:lnTo>
                    <a:pt x="3573" y="13034"/>
                  </a:lnTo>
                  <a:lnTo>
                    <a:pt x="3413" y="12626"/>
                  </a:lnTo>
                  <a:lnTo>
                    <a:pt x="3343" y="12422"/>
                  </a:lnTo>
                  <a:lnTo>
                    <a:pt x="3278" y="12233"/>
                  </a:lnTo>
                  <a:lnTo>
                    <a:pt x="2835" y="10893"/>
                  </a:lnTo>
                  <a:lnTo>
                    <a:pt x="2733" y="10573"/>
                  </a:lnTo>
                  <a:lnTo>
                    <a:pt x="2634" y="10253"/>
                  </a:lnTo>
                  <a:lnTo>
                    <a:pt x="2536" y="9918"/>
                  </a:lnTo>
                  <a:lnTo>
                    <a:pt x="2438" y="9554"/>
                  </a:lnTo>
                  <a:lnTo>
                    <a:pt x="2335" y="9175"/>
                  </a:lnTo>
                  <a:lnTo>
                    <a:pt x="2237" y="8767"/>
                  </a:lnTo>
                  <a:lnTo>
                    <a:pt x="2135" y="8316"/>
                  </a:lnTo>
                  <a:lnTo>
                    <a:pt x="2028" y="7821"/>
                  </a:lnTo>
                  <a:lnTo>
                    <a:pt x="1917" y="7282"/>
                  </a:lnTo>
                  <a:lnTo>
                    <a:pt x="1807" y="6685"/>
                  </a:lnTo>
                  <a:lnTo>
                    <a:pt x="1688" y="6015"/>
                  </a:lnTo>
                  <a:lnTo>
                    <a:pt x="1561" y="5287"/>
                  </a:lnTo>
                  <a:lnTo>
                    <a:pt x="1495" y="4908"/>
                  </a:lnTo>
                  <a:lnTo>
                    <a:pt x="1430" y="4530"/>
                  </a:lnTo>
                  <a:lnTo>
                    <a:pt x="1291" y="3801"/>
                  </a:lnTo>
                  <a:lnTo>
                    <a:pt x="1147" y="3117"/>
                  </a:lnTo>
                  <a:lnTo>
                    <a:pt x="1004" y="2462"/>
                  </a:lnTo>
                  <a:lnTo>
                    <a:pt x="930" y="2170"/>
                  </a:lnTo>
                  <a:lnTo>
                    <a:pt x="856" y="1879"/>
                  </a:lnTo>
                  <a:lnTo>
                    <a:pt x="787" y="1617"/>
                  </a:lnTo>
                  <a:lnTo>
                    <a:pt x="717" y="1355"/>
                  </a:lnTo>
                  <a:lnTo>
                    <a:pt x="647" y="1137"/>
                  </a:lnTo>
                  <a:lnTo>
                    <a:pt x="582" y="918"/>
                  </a:lnTo>
                  <a:lnTo>
                    <a:pt x="516" y="729"/>
                  </a:lnTo>
                  <a:lnTo>
                    <a:pt x="455" y="569"/>
                  </a:lnTo>
                  <a:lnTo>
                    <a:pt x="393" y="438"/>
                  </a:lnTo>
                  <a:lnTo>
                    <a:pt x="336" y="321"/>
                  </a:lnTo>
                  <a:lnTo>
                    <a:pt x="283" y="234"/>
                  </a:lnTo>
                  <a:lnTo>
                    <a:pt x="234" y="175"/>
                  </a:lnTo>
                  <a:lnTo>
                    <a:pt x="188" y="146"/>
                  </a:lnTo>
                  <a:lnTo>
                    <a:pt x="147" y="161"/>
                  </a:lnTo>
                  <a:lnTo>
                    <a:pt x="127" y="175"/>
                  </a:lnTo>
                  <a:lnTo>
                    <a:pt x="111" y="190"/>
                  </a:lnTo>
                  <a:lnTo>
                    <a:pt x="94" y="234"/>
                  </a:lnTo>
                  <a:lnTo>
                    <a:pt x="78" y="263"/>
                  </a:lnTo>
                  <a:lnTo>
                    <a:pt x="61" y="321"/>
                  </a:lnTo>
                  <a:lnTo>
                    <a:pt x="49" y="379"/>
                  </a:lnTo>
                  <a:lnTo>
                    <a:pt x="37" y="438"/>
                  </a:lnTo>
                  <a:lnTo>
                    <a:pt x="29" y="525"/>
                  </a:lnTo>
                  <a:lnTo>
                    <a:pt x="12" y="700"/>
                  </a:lnTo>
                  <a:lnTo>
                    <a:pt x="4" y="918"/>
                  </a:lnTo>
                  <a:lnTo>
                    <a:pt x="0" y="1180"/>
                  </a:lnTo>
                  <a:lnTo>
                    <a:pt x="4" y="1486"/>
                  </a:lnTo>
                  <a:lnTo>
                    <a:pt x="16" y="1836"/>
                  </a:lnTo>
                  <a:lnTo>
                    <a:pt x="33" y="2229"/>
                  </a:lnTo>
                  <a:lnTo>
                    <a:pt x="61" y="2738"/>
                  </a:lnTo>
                  <a:lnTo>
                    <a:pt x="102" y="3335"/>
                  </a:lnTo>
                  <a:lnTo>
                    <a:pt x="156" y="3991"/>
                  </a:lnTo>
                  <a:lnTo>
                    <a:pt x="217" y="4733"/>
                  </a:lnTo>
                  <a:lnTo>
                    <a:pt x="283" y="5520"/>
                  </a:lnTo>
                  <a:lnTo>
                    <a:pt x="356" y="6364"/>
                  </a:lnTo>
                  <a:lnTo>
                    <a:pt x="529" y="8185"/>
                  </a:lnTo>
                  <a:lnTo>
                    <a:pt x="766" y="10675"/>
                  </a:lnTo>
                  <a:lnTo>
                    <a:pt x="1024" y="13281"/>
                  </a:lnTo>
                  <a:lnTo>
                    <a:pt x="1541" y="18480"/>
                  </a:lnTo>
                  <a:lnTo>
                    <a:pt x="1774" y="20854"/>
                  </a:lnTo>
                  <a:lnTo>
                    <a:pt x="1975" y="22965"/>
                  </a:lnTo>
                  <a:lnTo>
                    <a:pt x="2057" y="23883"/>
                  </a:lnTo>
                  <a:lnTo>
                    <a:pt x="2126" y="24698"/>
                  </a:lnTo>
                  <a:lnTo>
                    <a:pt x="2184" y="25397"/>
                  </a:lnTo>
                  <a:lnTo>
                    <a:pt x="2221" y="25965"/>
                  </a:lnTo>
                  <a:lnTo>
                    <a:pt x="2249" y="26417"/>
                  </a:lnTo>
                  <a:lnTo>
                    <a:pt x="2278" y="26883"/>
                  </a:lnTo>
                  <a:lnTo>
                    <a:pt x="2315" y="27334"/>
                  </a:lnTo>
                  <a:lnTo>
                    <a:pt x="2348" y="27785"/>
                  </a:lnTo>
                  <a:lnTo>
                    <a:pt x="2389" y="28237"/>
                  </a:lnTo>
                  <a:lnTo>
                    <a:pt x="2430" y="28688"/>
                  </a:lnTo>
                  <a:lnTo>
                    <a:pt x="2475" y="29140"/>
                  </a:lnTo>
                  <a:lnTo>
                    <a:pt x="2524" y="29591"/>
                  </a:lnTo>
                  <a:lnTo>
                    <a:pt x="2573" y="30028"/>
                  </a:lnTo>
                  <a:lnTo>
                    <a:pt x="2630" y="30465"/>
                  </a:lnTo>
                  <a:lnTo>
                    <a:pt x="2688" y="30902"/>
                  </a:lnTo>
                  <a:lnTo>
                    <a:pt x="2749" y="31339"/>
                  </a:lnTo>
                  <a:lnTo>
                    <a:pt x="2815" y="31761"/>
                  </a:lnTo>
                  <a:lnTo>
                    <a:pt x="2880" y="32183"/>
                  </a:lnTo>
                  <a:lnTo>
                    <a:pt x="2954" y="32591"/>
                  </a:lnTo>
                  <a:lnTo>
                    <a:pt x="3032" y="32999"/>
                  </a:lnTo>
                  <a:lnTo>
                    <a:pt x="3110" y="33406"/>
                  </a:lnTo>
                  <a:lnTo>
                    <a:pt x="3196" y="33800"/>
                  </a:lnTo>
                  <a:lnTo>
                    <a:pt x="3286" y="34193"/>
                  </a:lnTo>
                  <a:lnTo>
                    <a:pt x="3376" y="34571"/>
                  </a:lnTo>
                  <a:lnTo>
                    <a:pt x="3474" y="34935"/>
                  </a:lnTo>
                  <a:lnTo>
                    <a:pt x="3577" y="35299"/>
                  </a:lnTo>
                  <a:lnTo>
                    <a:pt x="3683" y="35664"/>
                  </a:lnTo>
                  <a:lnTo>
                    <a:pt x="3794" y="35998"/>
                  </a:lnTo>
                  <a:lnTo>
                    <a:pt x="3909" y="36333"/>
                  </a:lnTo>
                  <a:lnTo>
                    <a:pt x="4027" y="36654"/>
                  </a:lnTo>
                  <a:lnTo>
                    <a:pt x="4154" y="36974"/>
                  </a:lnTo>
                  <a:lnTo>
                    <a:pt x="4286" y="37280"/>
                  </a:lnTo>
                  <a:lnTo>
                    <a:pt x="4421" y="37571"/>
                  </a:lnTo>
                  <a:lnTo>
                    <a:pt x="4560" y="37848"/>
                  </a:lnTo>
                  <a:lnTo>
                    <a:pt x="4708" y="38110"/>
                  </a:lnTo>
                  <a:lnTo>
                    <a:pt x="4855" y="38372"/>
                  </a:lnTo>
                  <a:lnTo>
                    <a:pt x="4970" y="38561"/>
                  </a:lnTo>
                  <a:lnTo>
                    <a:pt x="5080" y="38780"/>
                  </a:lnTo>
                  <a:lnTo>
                    <a:pt x="5195" y="39013"/>
                  </a:lnTo>
                  <a:lnTo>
                    <a:pt x="5306" y="39275"/>
                  </a:lnTo>
                  <a:lnTo>
                    <a:pt x="5416" y="39537"/>
                  </a:lnTo>
                  <a:lnTo>
                    <a:pt x="5523" y="39828"/>
                  </a:lnTo>
                  <a:lnTo>
                    <a:pt x="5629" y="40120"/>
                  </a:lnTo>
                  <a:lnTo>
                    <a:pt x="5736" y="40425"/>
                  </a:lnTo>
                  <a:lnTo>
                    <a:pt x="5842" y="40746"/>
                  </a:lnTo>
                  <a:lnTo>
                    <a:pt x="5945" y="41066"/>
                  </a:lnTo>
                  <a:lnTo>
                    <a:pt x="6142" y="41721"/>
                  </a:lnTo>
                  <a:lnTo>
                    <a:pt x="6330" y="42391"/>
                  </a:lnTo>
                  <a:lnTo>
                    <a:pt x="6506" y="43047"/>
                  </a:lnTo>
                  <a:lnTo>
                    <a:pt x="6666" y="43687"/>
                  </a:lnTo>
                  <a:lnTo>
                    <a:pt x="6813" y="44284"/>
                  </a:lnTo>
                  <a:lnTo>
                    <a:pt x="6940" y="44838"/>
                  </a:lnTo>
                  <a:lnTo>
                    <a:pt x="7047" y="45318"/>
                  </a:lnTo>
                  <a:lnTo>
                    <a:pt x="7199" y="46017"/>
                  </a:lnTo>
                  <a:lnTo>
                    <a:pt x="7256" y="46279"/>
                  </a:lnTo>
                  <a:lnTo>
                    <a:pt x="7711" y="48638"/>
                  </a:lnTo>
                  <a:lnTo>
                    <a:pt x="8198" y="51143"/>
                  </a:lnTo>
                  <a:lnTo>
                    <a:pt x="8719" y="53764"/>
                  </a:lnTo>
                  <a:lnTo>
                    <a:pt x="9259" y="56473"/>
                  </a:lnTo>
                  <a:lnTo>
                    <a:pt x="9829" y="59298"/>
                  </a:lnTo>
                  <a:lnTo>
                    <a:pt x="10419" y="62196"/>
                  </a:lnTo>
                  <a:lnTo>
                    <a:pt x="11029" y="65152"/>
                  </a:lnTo>
                  <a:lnTo>
                    <a:pt x="11656" y="68166"/>
                  </a:lnTo>
                  <a:lnTo>
                    <a:pt x="12299" y="71224"/>
                  </a:lnTo>
                  <a:lnTo>
                    <a:pt x="12955" y="74312"/>
                  </a:lnTo>
                  <a:lnTo>
                    <a:pt x="13623" y="77428"/>
                  </a:lnTo>
                  <a:lnTo>
                    <a:pt x="14299" y="80530"/>
                  </a:lnTo>
                  <a:lnTo>
                    <a:pt x="14983" y="83631"/>
                  </a:lnTo>
                  <a:lnTo>
                    <a:pt x="15671" y="86719"/>
                  </a:lnTo>
                  <a:lnTo>
                    <a:pt x="16360" y="89762"/>
                  </a:lnTo>
                  <a:lnTo>
                    <a:pt x="17048" y="92762"/>
                  </a:lnTo>
                  <a:lnTo>
                    <a:pt x="17732" y="95703"/>
                  </a:lnTo>
                  <a:lnTo>
                    <a:pt x="18412" y="98572"/>
                  </a:lnTo>
                  <a:lnTo>
                    <a:pt x="18752" y="99985"/>
                  </a:lnTo>
                  <a:lnTo>
                    <a:pt x="19088" y="101368"/>
                  </a:lnTo>
                  <a:lnTo>
                    <a:pt x="19420" y="102722"/>
                  </a:lnTo>
                  <a:lnTo>
                    <a:pt x="19752" y="104048"/>
                  </a:lnTo>
                  <a:lnTo>
                    <a:pt x="20080" y="105358"/>
                  </a:lnTo>
                  <a:lnTo>
                    <a:pt x="20404" y="106640"/>
                  </a:lnTo>
                  <a:lnTo>
                    <a:pt x="20727" y="107877"/>
                  </a:lnTo>
                  <a:lnTo>
                    <a:pt x="21043" y="109101"/>
                  </a:lnTo>
                  <a:lnTo>
                    <a:pt x="21358" y="110280"/>
                  </a:lnTo>
                  <a:lnTo>
                    <a:pt x="21670" y="111416"/>
                  </a:lnTo>
                  <a:lnTo>
                    <a:pt x="21973" y="112523"/>
                  </a:lnTo>
                  <a:lnTo>
                    <a:pt x="22272" y="113600"/>
                  </a:lnTo>
                  <a:lnTo>
                    <a:pt x="22567" y="114620"/>
                  </a:lnTo>
                  <a:lnTo>
                    <a:pt x="22858" y="115610"/>
                  </a:lnTo>
                  <a:lnTo>
                    <a:pt x="23140" y="116557"/>
                  </a:lnTo>
                  <a:lnTo>
                    <a:pt x="23419" y="117459"/>
                  </a:lnTo>
                  <a:lnTo>
                    <a:pt x="23693" y="118319"/>
                  </a:lnTo>
                  <a:lnTo>
                    <a:pt x="23956" y="119119"/>
                  </a:lnTo>
                  <a:lnTo>
                    <a:pt x="24218" y="119877"/>
                  </a:lnTo>
                  <a:lnTo>
                    <a:pt x="24468" y="120590"/>
                  </a:lnTo>
                  <a:lnTo>
                    <a:pt x="24710" y="121246"/>
                  </a:lnTo>
                  <a:lnTo>
                    <a:pt x="24947" y="121843"/>
                  </a:lnTo>
                  <a:lnTo>
                    <a:pt x="25177" y="122381"/>
                  </a:lnTo>
                  <a:lnTo>
                    <a:pt x="25398" y="122862"/>
                  </a:lnTo>
                  <a:lnTo>
                    <a:pt x="25504" y="123095"/>
                  </a:lnTo>
                  <a:lnTo>
                    <a:pt x="25607" y="123299"/>
                  </a:lnTo>
                  <a:lnTo>
                    <a:pt x="25709" y="123488"/>
                  </a:lnTo>
                  <a:lnTo>
                    <a:pt x="25812" y="123663"/>
                  </a:lnTo>
                  <a:lnTo>
                    <a:pt x="25910" y="123823"/>
                  </a:lnTo>
                  <a:lnTo>
                    <a:pt x="26004" y="123969"/>
                  </a:lnTo>
                  <a:lnTo>
                    <a:pt x="26098" y="124100"/>
                  </a:lnTo>
                  <a:lnTo>
                    <a:pt x="26189" y="124216"/>
                  </a:lnTo>
                  <a:lnTo>
                    <a:pt x="26320" y="124347"/>
                  </a:lnTo>
                  <a:lnTo>
                    <a:pt x="26459" y="124493"/>
                  </a:lnTo>
                  <a:lnTo>
                    <a:pt x="26598" y="124624"/>
                  </a:lnTo>
                  <a:lnTo>
                    <a:pt x="26746" y="124741"/>
                  </a:lnTo>
                  <a:lnTo>
                    <a:pt x="26902" y="124857"/>
                  </a:lnTo>
                  <a:lnTo>
                    <a:pt x="27061" y="124973"/>
                  </a:lnTo>
                  <a:lnTo>
                    <a:pt x="27225" y="125075"/>
                  </a:lnTo>
                  <a:lnTo>
                    <a:pt x="27393" y="125177"/>
                  </a:lnTo>
                  <a:lnTo>
                    <a:pt x="27746" y="125352"/>
                  </a:lnTo>
                  <a:lnTo>
                    <a:pt x="28118" y="125498"/>
                  </a:lnTo>
                  <a:lnTo>
                    <a:pt x="28508" y="125629"/>
                  </a:lnTo>
                  <a:lnTo>
                    <a:pt x="28913" y="125731"/>
                  </a:lnTo>
                  <a:lnTo>
                    <a:pt x="29331" y="125818"/>
                  </a:lnTo>
                  <a:lnTo>
                    <a:pt x="29765" y="125876"/>
                  </a:lnTo>
                  <a:lnTo>
                    <a:pt x="30212" y="125920"/>
                  </a:lnTo>
                  <a:lnTo>
                    <a:pt x="30667" y="125935"/>
                  </a:lnTo>
                  <a:lnTo>
                    <a:pt x="31134" y="125949"/>
                  </a:lnTo>
                  <a:lnTo>
                    <a:pt x="31609" y="125935"/>
                  </a:lnTo>
                  <a:lnTo>
                    <a:pt x="32093" y="125905"/>
                  </a:lnTo>
                  <a:lnTo>
                    <a:pt x="32580" y="125862"/>
                  </a:lnTo>
                  <a:lnTo>
                    <a:pt x="33072" y="125804"/>
                  </a:lnTo>
                  <a:lnTo>
                    <a:pt x="33572" y="125745"/>
                  </a:lnTo>
                  <a:lnTo>
                    <a:pt x="34071" y="125658"/>
                  </a:lnTo>
                  <a:lnTo>
                    <a:pt x="34571" y="125571"/>
                  </a:lnTo>
                  <a:lnTo>
                    <a:pt x="35071" y="125469"/>
                  </a:lnTo>
                  <a:lnTo>
                    <a:pt x="35571" y="125352"/>
                  </a:lnTo>
                  <a:lnTo>
                    <a:pt x="36562" y="125105"/>
                  </a:lnTo>
                  <a:lnTo>
                    <a:pt x="37533" y="124842"/>
                  </a:lnTo>
                  <a:lnTo>
                    <a:pt x="38476" y="124551"/>
                  </a:lnTo>
                  <a:lnTo>
                    <a:pt x="39377" y="124245"/>
                  </a:lnTo>
                  <a:lnTo>
                    <a:pt x="40229" y="123940"/>
                  </a:lnTo>
                  <a:lnTo>
                    <a:pt x="39889" y="121493"/>
                  </a:lnTo>
                  <a:lnTo>
                    <a:pt x="39713" y="120212"/>
                  </a:lnTo>
                  <a:lnTo>
                    <a:pt x="39537" y="118872"/>
                  </a:lnTo>
                  <a:lnTo>
                    <a:pt x="39357" y="117518"/>
                  </a:lnTo>
                  <a:lnTo>
                    <a:pt x="39181" y="116134"/>
                  </a:lnTo>
                  <a:lnTo>
                    <a:pt x="39004" y="114707"/>
                  </a:lnTo>
                  <a:lnTo>
                    <a:pt x="38832" y="113280"/>
                  </a:lnTo>
                  <a:lnTo>
                    <a:pt x="38660" y="111809"/>
                  </a:lnTo>
                  <a:lnTo>
                    <a:pt x="38492" y="110338"/>
                  </a:lnTo>
                  <a:lnTo>
                    <a:pt x="38332" y="108839"/>
                  </a:lnTo>
                  <a:lnTo>
                    <a:pt x="38177" y="107339"/>
                  </a:lnTo>
                  <a:lnTo>
                    <a:pt x="38029" y="105824"/>
                  </a:lnTo>
                  <a:lnTo>
                    <a:pt x="37890" y="104310"/>
                  </a:lnTo>
                  <a:lnTo>
                    <a:pt x="37763" y="102795"/>
                  </a:lnTo>
                  <a:lnTo>
                    <a:pt x="37701" y="102038"/>
                  </a:lnTo>
                  <a:lnTo>
                    <a:pt x="37644" y="101281"/>
                  </a:lnTo>
                  <a:lnTo>
                    <a:pt x="37587" y="100524"/>
                  </a:lnTo>
                  <a:lnTo>
                    <a:pt x="37533" y="99766"/>
                  </a:lnTo>
                  <a:lnTo>
                    <a:pt x="37484" y="99024"/>
                  </a:lnTo>
                  <a:lnTo>
                    <a:pt x="37439" y="98266"/>
                  </a:lnTo>
                  <a:lnTo>
                    <a:pt x="37394" y="97524"/>
                  </a:lnTo>
                  <a:lnTo>
                    <a:pt x="37357" y="96781"/>
                  </a:lnTo>
                  <a:lnTo>
                    <a:pt x="37320" y="96038"/>
                  </a:lnTo>
                  <a:lnTo>
                    <a:pt x="37288" y="95310"/>
                  </a:lnTo>
                  <a:lnTo>
                    <a:pt x="37259" y="94582"/>
                  </a:lnTo>
                  <a:lnTo>
                    <a:pt x="37234" y="93854"/>
                  </a:lnTo>
                  <a:lnTo>
                    <a:pt x="37214" y="93141"/>
                  </a:lnTo>
                  <a:lnTo>
                    <a:pt x="37198" y="92427"/>
                  </a:lnTo>
                  <a:lnTo>
                    <a:pt x="37185" y="91713"/>
                  </a:lnTo>
                  <a:lnTo>
                    <a:pt x="37177" y="91014"/>
                  </a:lnTo>
                  <a:lnTo>
                    <a:pt x="37173" y="90315"/>
                  </a:lnTo>
                  <a:lnTo>
                    <a:pt x="37177" y="89631"/>
                  </a:lnTo>
                  <a:lnTo>
                    <a:pt x="37181" y="88947"/>
                  </a:lnTo>
                  <a:lnTo>
                    <a:pt x="37193" y="88277"/>
                  </a:lnTo>
                  <a:lnTo>
                    <a:pt x="37210" y="87621"/>
                  </a:lnTo>
                  <a:lnTo>
                    <a:pt x="37234" y="86966"/>
                  </a:lnTo>
                  <a:lnTo>
                    <a:pt x="37259" y="86325"/>
                  </a:lnTo>
                  <a:lnTo>
                    <a:pt x="37292" y="85699"/>
                  </a:lnTo>
                  <a:lnTo>
                    <a:pt x="37329" y="85073"/>
                  </a:lnTo>
                  <a:lnTo>
                    <a:pt x="37374" y="84461"/>
                  </a:lnTo>
                  <a:lnTo>
                    <a:pt x="37423" y="83864"/>
                  </a:lnTo>
                  <a:lnTo>
                    <a:pt x="37480" y="83267"/>
                  </a:lnTo>
                  <a:lnTo>
                    <a:pt x="37542" y="82685"/>
                  </a:lnTo>
                  <a:lnTo>
                    <a:pt x="37607" y="82132"/>
                  </a:lnTo>
                  <a:lnTo>
                    <a:pt x="37681" y="81578"/>
                  </a:lnTo>
                  <a:lnTo>
                    <a:pt x="37763" y="81039"/>
                  </a:lnTo>
                  <a:lnTo>
                    <a:pt x="37849" y="80515"/>
                  </a:lnTo>
                  <a:lnTo>
                    <a:pt x="37943" y="79991"/>
                  </a:lnTo>
                  <a:lnTo>
                    <a:pt x="36673" y="81258"/>
                  </a:lnTo>
                  <a:lnTo>
                    <a:pt x="36018" y="81884"/>
                  </a:lnTo>
                  <a:lnTo>
                    <a:pt x="35358" y="82510"/>
                  </a:lnTo>
                  <a:lnTo>
                    <a:pt x="34698" y="83136"/>
                  </a:lnTo>
                  <a:lnTo>
                    <a:pt x="34047" y="83733"/>
                  </a:lnTo>
                  <a:lnTo>
                    <a:pt x="33404" y="84301"/>
                  </a:lnTo>
                  <a:lnTo>
                    <a:pt x="32781" y="84840"/>
                  </a:lnTo>
                  <a:lnTo>
                    <a:pt x="32179" y="85335"/>
                  </a:lnTo>
                  <a:lnTo>
                    <a:pt x="31605" y="85787"/>
                  </a:lnTo>
                  <a:lnTo>
                    <a:pt x="31060" y="86194"/>
                  </a:lnTo>
                  <a:lnTo>
                    <a:pt x="30556" y="86529"/>
                  </a:lnTo>
                  <a:lnTo>
                    <a:pt x="30319" y="86689"/>
                  </a:lnTo>
                  <a:lnTo>
                    <a:pt x="30097" y="86821"/>
                  </a:lnTo>
                  <a:lnTo>
                    <a:pt x="29884" y="86922"/>
                  </a:lnTo>
                  <a:lnTo>
                    <a:pt x="29683" y="87024"/>
                  </a:lnTo>
                  <a:lnTo>
                    <a:pt x="29499" y="87097"/>
                  </a:lnTo>
                  <a:lnTo>
                    <a:pt x="29327" y="87155"/>
                  </a:lnTo>
                  <a:lnTo>
                    <a:pt x="29167" y="87185"/>
                  </a:lnTo>
                  <a:lnTo>
                    <a:pt x="29028" y="87199"/>
                  </a:lnTo>
                  <a:lnTo>
                    <a:pt x="28237" y="84869"/>
                  </a:lnTo>
                  <a:lnTo>
                    <a:pt x="27295" y="82059"/>
                  </a:lnTo>
                  <a:lnTo>
                    <a:pt x="26221" y="78855"/>
                  </a:lnTo>
                  <a:lnTo>
                    <a:pt x="25046" y="75316"/>
                  </a:lnTo>
                  <a:lnTo>
                    <a:pt x="22468" y="67540"/>
                  </a:lnTo>
                  <a:lnTo>
                    <a:pt x="19756" y="59313"/>
                  </a:lnTo>
                  <a:lnTo>
                    <a:pt x="17105" y="51245"/>
                  </a:lnTo>
                  <a:lnTo>
                    <a:pt x="14700" y="43906"/>
                  </a:lnTo>
                  <a:lnTo>
                    <a:pt x="12738" y="37877"/>
                  </a:lnTo>
                  <a:lnTo>
                    <a:pt x="11980" y="35547"/>
                  </a:lnTo>
                  <a:lnTo>
                    <a:pt x="11406" y="33770"/>
                  </a:lnTo>
                  <a:lnTo>
                    <a:pt x="11328" y="33392"/>
                  </a:lnTo>
                  <a:lnTo>
                    <a:pt x="11251" y="32984"/>
                  </a:lnTo>
                  <a:lnTo>
                    <a:pt x="11181" y="32562"/>
                  </a:lnTo>
                  <a:lnTo>
                    <a:pt x="11115" y="32125"/>
                  </a:lnTo>
                  <a:lnTo>
                    <a:pt x="11058" y="31688"/>
                  </a:lnTo>
                  <a:lnTo>
                    <a:pt x="11005" y="31266"/>
                  </a:lnTo>
                  <a:lnTo>
                    <a:pt x="10956" y="30843"/>
                  </a:lnTo>
                  <a:lnTo>
                    <a:pt x="10915" y="30436"/>
                  </a:lnTo>
                  <a:lnTo>
                    <a:pt x="10878" y="30043"/>
                  </a:lnTo>
                  <a:lnTo>
                    <a:pt x="10845" y="29693"/>
                  </a:lnTo>
                  <a:lnTo>
                    <a:pt x="10796" y="29096"/>
                  </a:lnTo>
                  <a:lnTo>
                    <a:pt x="10767" y="28703"/>
                  </a:lnTo>
                  <a:lnTo>
                    <a:pt x="10759" y="28557"/>
                  </a:lnTo>
                  <a:lnTo>
                    <a:pt x="10759" y="28601"/>
                  </a:lnTo>
                  <a:lnTo>
                    <a:pt x="10714" y="27844"/>
                  </a:lnTo>
                  <a:lnTo>
                    <a:pt x="10669" y="27086"/>
                  </a:lnTo>
                  <a:lnTo>
                    <a:pt x="10620" y="26329"/>
                  </a:lnTo>
                  <a:lnTo>
                    <a:pt x="10566" y="25601"/>
                  </a:lnTo>
                  <a:lnTo>
                    <a:pt x="10509" y="24873"/>
                  </a:lnTo>
                  <a:lnTo>
                    <a:pt x="10448" y="24145"/>
                  </a:lnTo>
                  <a:lnTo>
                    <a:pt x="10382" y="23431"/>
                  </a:lnTo>
                  <a:lnTo>
                    <a:pt x="10316" y="22732"/>
                  </a:lnTo>
                  <a:lnTo>
                    <a:pt x="10247" y="22048"/>
                  </a:lnTo>
                  <a:lnTo>
                    <a:pt x="10173" y="21363"/>
                  </a:lnTo>
                  <a:lnTo>
                    <a:pt x="10099" y="20694"/>
                  </a:lnTo>
                  <a:lnTo>
                    <a:pt x="10021" y="20038"/>
                  </a:lnTo>
                  <a:lnTo>
                    <a:pt x="9940" y="19383"/>
                  </a:lnTo>
                  <a:lnTo>
                    <a:pt x="9858" y="18742"/>
                  </a:lnTo>
                  <a:lnTo>
                    <a:pt x="9772" y="18102"/>
                  </a:lnTo>
                  <a:lnTo>
                    <a:pt x="9686" y="17490"/>
                  </a:lnTo>
                  <a:lnTo>
                    <a:pt x="9595" y="16878"/>
                  </a:lnTo>
                  <a:lnTo>
                    <a:pt x="9505" y="16267"/>
                  </a:lnTo>
                  <a:lnTo>
                    <a:pt x="9411" y="15684"/>
                  </a:lnTo>
                  <a:lnTo>
                    <a:pt x="9317" y="15102"/>
                  </a:lnTo>
                  <a:lnTo>
                    <a:pt x="9218" y="14534"/>
                  </a:lnTo>
                  <a:lnTo>
                    <a:pt x="9124" y="13966"/>
                  </a:lnTo>
                  <a:lnTo>
                    <a:pt x="9026" y="13413"/>
                  </a:lnTo>
                  <a:lnTo>
                    <a:pt x="8923" y="12874"/>
                  </a:lnTo>
                  <a:lnTo>
                    <a:pt x="8723" y="11825"/>
                  </a:lnTo>
                  <a:lnTo>
                    <a:pt x="8518" y="10820"/>
                  </a:lnTo>
                  <a:lnTo>
                    <a:pt x="8313" y="9859"/>
                  </a:lnTo>
                  <a:lnTo>
                    <a:pt x="8108" y="8942"/>
                  </a:lnTo>
                  <a:lnTo>
                    <a:pt x="7899" y="8054"/>
                  </a:lnTo>
                  <a:lnTo>
                    <a:pt x="7694" y="7224"/>
                  </a:lnTo>
                  <a:lnTo>
                    <a:pt x="7494" y="6437"/>
                  </a:lnTo>
                  <a:lnTo>
                    <a:pt x="7293" y="5680"/>
                  </a:lnTo>
                  <a:lnTo>
                    <a:pt x="7100" y="4981"/>
                  </a:lnTo>
                  <a:lnTo>
                    <a:pt x="6912" y="4326"/>
                  </a:lnTo>
                  <a:lnTo>
                    <a:pt x="6727" y="3729"/>
                  </a:lnTo>
                  <a:lnTo>
                    <a:pt x="6551" y="3161"/>
                  </a:lnTo>
                  <a:lnTo>
                    <a:pt x="6387" y="2636"/>
                  </a:lnTo>
                  <a:lnTo>
                    <a:pt x="6228" y="2170"/>
                  </a:lnTo>
                  <a:lnTo>
                    <a:pt x="6084" y="1748"/>
                  </a:lnTo>
                  <a:lnTo>
                    <a:pt x="5949" y="1370"/>
                  </a:lnTo>
                  <a:lnTo>
                    <a:pt x="5826" y="1049"/>
                  </a:lnTo>
                  <a:lnTo>
                    <a:pt x="5720" y="773"/>
                  </a:lnTo>
                  <a:lnTo>
                    <a:pt x="5625" y="540"/>
                  </a:lnTo>
                  <a:lnTo>
                    <a:pt x="5547" y="365"/>
                  </a:lnTo>
                  <a:lnTo>
                    <a:pt x="5478" y="219"/>
                  </a:lnTo>
                  <a:lnTo>
                    <a:pt x="5416" y="103"/>
                  </a:lnTo>
                  <a:lnTo>
                    <a:pt x="5359" y="30"/>
                  </a:lnTo>
                  <a:lnTo>
                    <a:pt x="5306"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6"/>
            <p:cNvSpPr/>
            <p:nvPr/>
          </p:nvSpPr>
          <p:spPr>
            <a:xfrm>
              <a:off x="4221525" y="-12191075"/>
              <a:ext cx="326775" cy="1649900"/>
            </a:xfrm>
            <a:custGeom>
              <a:avLst/>
              <a:gdLst/>
              <a:ahLst/>
              <a:cxnLst/>
              <a:rect l="l" t="t" r="r" b="b"/>
              <a:pathLst>
                <a:path w="13071" h="65996" extrusionOk="0">
                  <a:moveTo>
                    <a:pt x="13070" y="0"/>
                  </a:moveTo>
                  <a:lnTo>
                    <a:pt x="12493" y="539"/>
                  </a:lnTo>
                  <a:lnTo>
                    <a:pt x="11911" y="1078"/>
                  </a:lnTo>
                  <a:lnTo>
                    <a:pt x="11321" y="1602"/>
                  </a:lnTo>
                  <a:lnTo>
                    <a:pt x="10719" y="2126"/>
                  </a:lnTo>
                  <a:lnTo>
                    <a:pt x="10485" y="2286"/>
                  </a:lnTo>
                  <a:lnTo>
                    <a:pt x="10252" y="2447"/>
                  </a:lnTo>
                  <a:lnTo>
                    <a:pt x="10022" y="2592"/>
                  </a:lnTo>
                  <a:lnTo>
                    <a:pt x="9793" y="2738"/>
                  </a:lnTo>
                  <a:lnTo>
                    <a:pt x="9567" y="2854"/>
                  </a:lnTo>
                  <a:lnTo>
                    <a:pt x="9342" y="2971"/>
                  </a:lnTo>
                  <a:lnTo>
                    <a:pt x="9117" y="3087"/>
                  </a:lnTo>
                  <a:lnTo>
                    <a:pt x="8895" y="3175"/>
                  </a:lnTo>
                  <a:lnTo>
                    <a:pt x="8674" y="3262"/>
                  </a:lnTo>
                  <a:lnTo>
                    <a:pt x="8457" y="3349"/>
                  </a:lnTo>
                  <a:lnTo>
                    <a:pt x="8240" y="3408"/>
                  </a:lnTo>
                  <a:lnTo>
                    <a:pt x="8023" y="3466"/>
                  </a:lnTo>
                  <a:lnTo>
                    <a:pt x="7810" y="3510"/>
                  </a:lnTo>
                  <a:lnTo>
                    <a:pt x="7597" y="3553"/>
                  </a:lnTo>
                  <a:lnTo>
                    <a:pt x="7388" y="3582"/>
                  </a:lnTo>
                  <a:lnTo>
                    <a:pt x="7179" y="3597"/>
                  </a:lnTo>
                  <a:lnTo>
                    <a:pt x="6970" y="3612"/>
                  </a:lnTo>
                  <a:lnTo>
                    <a:pt x="6765" y="3612"/>
                  </a:lnTo>
                  <a:lnTo>
                    <a:pt x="6560" y="3597"/>
                  </a:lnTo>
                  <a:lnTo>
                    <a:pt x="6359" y="3582"/>
                  </a:lnTo>
                  <a:lnTo>
                    <a:pt x="6159" y="3553"/>
                  </a:lnTo>
                  <a:lnTo>
                    <a:pt x="5958" y="3510"/>
                  </a:lnTo>
                  <a:lnTo>
                    <a:pt x="5761" y="3466"/>
                  </a:lnTo>
                  <a:lnTo>
                    <a:pt x="5564" y="3408"/>
                  </a:lnTo>
                  <a:lnTo>
                    <a:pt x="5372" y="3349"/>
                  </a:lnTo>
                  <a:lnTo>
                    <a:pt x="5179" y="3277"/>
                  </a:lnTo>
                  <a:lnTo>
                    <a:pt x="4987" y="3189"/>
                  </a:lnTo>
                  <a:lnTo>
                    <a:pt x="4798" y="3102"/>
                  </a:lnTo>
                  <a:lnTo>
                    <a:pt x="4610" y="3000"/>
                  </a:lnTo>
                  <a:lnTo>
                    <a:pt x="4421" y="2898"/>
                  </a:lnTo>
                  <a:lnTo>
                    <a:pt x="4237" y="2781"/>
                  </a:lnTo>
                  <a:lnTo>
                    <a:pt x="4053" y="2665"/>
                  </a:lnTo>
                  <a:lnTo>
                    <a:pt x="1" y="27392"/>
                  </a:lnTo>
                  <a:lnTo>
                    <a:pt x="50" y="27668"/>
                  </a:lnTo>
                  <a:lnTo>
                    <a:pt x="74" y="27814"/>
                  </a:lnTo>
                  <a:lnTo>
                    <a:pt x="103" y="27945"/>
                  </a:lnTo>
                  <a:lnTo>
                    <a:pt x="193" y="28338"/>
                  </a:lnTo>
                  <a:lnTo>
                    <a:pt x="275" y="28731"/>
                  </a:lnTo>
                  <a:lnTo>
                    <a:pt x="353" y="29110"/>
                  </a:lnTo>
                  <a:lnTo>
                    <a:pt x="427" y="29474"/>
                  </a:lnTo>
                  <a:lnTo>
                    <a:pt x="492" y="29838"/>
                  </a:lnTo>
                  <a:lnTo>
                    <a:pt x="554" y="30188"/>
                  </a:lnTo>
                  <a:lnTo>
                    <a:pt x="611" y="30522"/>
                  </a:lnTo>
                  <a:lnTo>
                    <a:pt x="664" y="30857"/>
                  </a:lnTo>
                  <a:lnTo>
                    <a:pt x="709" y="31178"/>
                  </a:lnTo>
                  <a:lnTo>
                    <a:pt x="750" y="31484"/>
                  </a:lnTo>
                  <a:lnTo>
                    <a:pt x="787" y="31789"/>
                  </a:lnTo>
                  <a:lnTo>
                    <a:pt x="816" y="32081"/>
                  </a:lnTo>
                  <a:lnTo>
                    <a:pt x="841" y="32372"/>
                  </a:lnTo>
                  <a:lnTo>
                    <a:pt x="861" y="32649"/>
                  </a:lnTo>
                  <a:lnTo>
                    <a:pt x="877" y="32911"/>
                  </a:lnTo>
                  <a:lnTo>
                    <a:pt x="886" y="33173"/>
                  </a:lnTo>
                  <a:lnTo>
                    <a:pt x="894" y="33420"/>
                  </a:lnTo>
                  <a:lnTo>
                    <a:pt x="894" y="33668"/>
                  </a:lnTo>
                  <a:lnTo>
                    <a:pt x="886" y="33901"/>
                  </a:lnTo>
                  <a:lnTo>
                    <a:pt x="877" y="34119"/>
                  </a:lnTo>
                  <a:lnTo>
                    <a:pt x="861" y="34338"/>
                  </a:lnTo>
                  <a:lnTo>
                    <a:pt x="841" y="34556"/>
                  </a:lnTo>
                  <a:lnTo>
                    <a:pt x="816" y="34760"/>
                  </a:lnTo>
                  <a:lnTo>
                    <a:pt x="787" y="34949"/>
                  </a:lnTo>
                  <a:lnTo>
                    <a:pt x="754" y="35139"/>
                  </a:lnTo>
                  <a:lnTo>
                    <a:pt x="714" y="35313"/>
                  </a:lnTo>
                  <a:lnTo>
                    <a:pt x="673" y="35488"/>
                  </a:lnTo>
                  <a:lnTo>
                    <a:pt x="623" y="35663"/>
                  </a:lnTo>
                  <a:lnTo>
                    <a:pt x="570" y="35823"/>
                  </a:lnTo>
                  <a:lnTo>
                    <a:pt x="509" y="35969"/>
                  </a:lnTo>
                  <a:lnTo>
                    <a:pt x="447" y="36114"/>
                  </a:lnTo>
                  <a:lnTo>
                    <a:pt x="382" y="36260"/>
                  </a:lnTo>
                  <a:lnTo>
                    <a:pt x="414" y="36202"/>
                  </a:lnTo>
                  <a:lnTo>
                    <a:pt x="447" y="36129"/>
                  </a:lnTo>
                  <a:lnTo>
                    <a:pt x="746" y="37105"/>
                  </a:lnTo>
                  <a:lnTo>
                    <a:pt x="1074" y="38211"/>
                  </a:lnTo>
                  <a:lnTo>
                    <a:pt x="1435" y="39449"/>
                  </a:lnTo>
                  <a:lnTo>
                    <a:pt x="1820" y="40832"/>
                  </a:lnTo>
                  <a:lnTo>
                    <a:pt x="2020" y="41575"/>
                  </a:lnTo>
                  <a:lnTo>
                    <a:pt x="2225" y="42347"/>
                  </a:lnTo>
                  <a:lnTo>
                    <a:pt x="2434" y="43148"/>
                  </a:lnTo>
                  <a:lnTo>
                    <a:pt x="2647" y="43978"/>
                  </a:lnTo>
                  <a:lnTo>
                    <a:pt x="2865" y="44837"/>
                  </a:lnTo>
                  <a:lnTo>
                    <a:pt x="3086" y="45725"/>
                  </a:lnTo>
                  <a:lnTo>
                    <a:pt x="3307" y="46643"/>
                  </a:lnTo>
                  <a:lnTo>
                    <a:pt x="3528" y="47589"/>
                  </a:lnTo>
                  <a:lnTo>
                    <a:pt x="3754" y="48550"/>
                  </a:lnTo>
                  <a:lnTo>
                    <a:pt x="3979" y="49555"/>
                  </a:lnTo>
                  <a:lnTo>
                    <a:pt x="4204" y="50575"/>
                  </a:lnTo>
                  <a:lnTo>
                    <a:pt x="4430" y="51623"/>
                  </a:lnTo>
                  <a:lnTo>
                    <a:pt x="4651" y="52701"/>
                  </a:lnTo>
                  <a:lnTo>
                    <a:pt x="4872" y="53807"/>
                  </a:lnTo>
                  <a:lnTo>
                    <a:pt x="5093" y="54929"/>
                  </a:lnTo>
                  <a:lnTo>
                    <a:pt x="5310" y="56065"/>
                  </a:lnTo>
                  <a:lnTo>
                    <a:pt x="5528" y="57244"/>
                  </a:lnTo>
                  <a:lnTo>
                    <a:pt x="5737" y="58424"/>
                  </a:lnTo>
                  <a:lnTo>
                    <a:pt x="5946" y="59647"/>
                  </a:lnTo>
                  <a:lnTo>
                    <a:pt x="6146" y="60870"/>
                  </a:lnTo>
                  <a:lnTo>
                    <a:pt x="6343" y="62122"/>
                  </a:lnTo>
                  <a:lnTo>
                    <a:pt x="6535" y="63404"/>
                  </a:lnTo>
                  <a:lnTo>
                    <a:pt x="6724" y="64685"/>
                  </a:lnTo>
                  <a:lnTo>
                    <a:pt x="6900" y="65996"/>
                  </a:lnTo>
                  <a:lnTo>
                    <a:pt x="6966" y="65224"/>
                  </a:lnTo>
                  <a:lnTo>
                    <a:pt x="7023" y="64423"/>
                  </a:lnTo>
                  <a:lnTo>
                    <a:pt x="7048" y="64015"/>
                  </a:lnTo>
                  <a:lnTo>
                    <a:pt x="7072" y="63622"/>
                  </a:lnTo>
                  <a:lnTo>
                    <a:pt x="7093" y="63215"/>
                  </a:lnTo>
                  <a:lnTo>
                    <a:pt x="7109" y="62807"/>
                  </a:lnTo>
                  <a:lnTo>
                    <a:pt x="7125" y="62414"/>
                  </a:lnTo>
                  <a:lnTo>
                    <a:pt x="7138" y="62006"/>
                  </a:lnTo>
                  <a:lnTo>
                    <a:pt x="7146" y="61613"/>
                  </a:lnTo>
                  <a:lnTo>
                    <a:pt x="7146" y="61220"/>
                  </a:lnTo>
                  <a:lnTo>
                    <a:pt x="7146" y="60826"/>
                  </a:lnTo>
                  <a:lnTo>
                    <a:pt x="7142" y="60433"/>
                  </a:lnTo>
                  <a:lnTo>
                    <a:pt x="7134" y="60055"/>
                  </a:lnTo>
                  <a:lnTo>
                    <a:pt x="7117" y="59691"/>
                  </a:lnTo>
                  <a:lnTo>
                    <a:pt x="7097" y="59326"/>
                  </a:lnTo>
                  <a:lnTo>
                    <a:pt x="7056" y="58875"/>
                  </a:lnTo>
                  <a:lnTo>
                    <a:pt x="7003" y="58307"/>
                  </a:lnTo>
                  <a:lnTo>
                    <a:pt x="6933" y="57652"/>
                  </a:lnTo>
                  <a:lnTo>
                    <a:pt x="6855" y="56909"/>
                  </a:lnTo>
                  <a:lnTo>
                    <a:pt x="6761" y="56094"/>
                  </a:lnTo>
                  <a:lnTo>
                    <a:pt x="6544" y="54259"/>
                  </a:lnTo>
                  <a:lnTo>
                    <a:pt x="6294" y="52206"/>
                  </a:lnTo>
                  <a:lnTo>
                    <a:pt x="6019" y="50007"/>
                  </a:lnTo>
                  <a:lnTo>
                    <a:pt x="5728" y="47735"/>
                  </a:lnTo>
                  <a:lnTo>
                    <a:pt x="5429" y="45420"/>
                  </a:lnTo>
                  <a:lnTo>
                    <a:pt x="4847" y="40978"/>
                  </a:lnTo>
                  <a:lnTo>
                    <a:pt x="4344" y="37177"/>
                  </a:lnTo>
                  <a:lnTo>
                    <a:pt x="3856" y="33537"/>
                  </a:lnTo>
                  <a:lnTo>
                    <a:pt x="13070"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3867325" y="-18098250"/>
              <a:ext cx="169950" cy="1092550"/>
            </a:xfrm>
            <a:custGeom>
              <a:avLst/>
              <a:gdLst/>
              <a:ahLst/>
              <a:cxnLst/>
              <a:rect l="l" t="t" r="r" b="b"/>
              <a:pathLst>
                <a:path w="6798" h="43702" extrusionOk="0">
                  <a:moveTo>
                    <a:pt x="1414" y="1"/>
                  </a:moveTo>
                  <a:lnTo>
                    <a:pt x="1287" y="744"/>
                  </a:lnTo>
                  <a:lnTo>
                    <a:pt x="1164" y="1501"/>
                  </a:lnTo>
                  <a:lnTo>
                    <a:pt x="1046" y="2273"/>
                  </a:lnTo>
                  <a:lnTo>
                    <a:pt x="935" y="3059"/>
                  </a:lnTo>
                  <a:lnTo>
                    <a:pt x="828" y="3845"/>
                  </a:lnTo>
                  <a:lnTo>
                    <a:pt x="726" y="4646"/>
                  </a:lnTo>
                  <a:lnTo>
                    <a:pt x="632" y="5447"/>
                  </a:lnTo>
                  <a:lnTo>
                    <a:pt x="546" y="6277"/>
                  </a:lnTo>
                  <a:lnTo>
                    <a:pt x="464" y="7107"/>
                  </a:lnTo>
                  <a:lnTo>
                    <a:pt x="386" y="7937"/>
                  </a:lnTo>
                  <a:lnTo>
                    <a:pt x="316" y="8782"/>
                  </a:lnTo>
                  <a:lnTo>
                    <a:pt x="251" y="9641"/>
                  </a:lnTo>
                  <a:lnTo>
                    <a:pt x="193" y="10500"/>
                  </a:lnTo>
                  <a:lnTo>
                    <a:pt x="144" y="11359"/>
                  </a:lnTo>
                  <a:lnTo>
                    <a:pt x="99" y="12233"/>
                  </a:lnTo>
                  <a:lnTo>
                    <a:pt x="62" y="13107"/>
                  </a:lnTo>
                  <a:lnTo>
                    <a:pt x="34" y="13981"/>
                  </a:lnTo>
                  <a:lnTo>
                    <a:pt x="17" y="14869"/>
                  </a:lnTo>
                  <a:lnTo>
                    <a:pt x="5" y="15743"/>
                  </a:lnTo>
                  <a:lnTo>
                    <a:pt x="1" y="16631"/>
                  </a:lnTo>
                  <a:lnTo>
                    <a:pt x="9" y="17534"/>
                  </a:lnTo>
                  <a:lnTo>
                    <a:pt x="21" y="18422"/>
                  </a:lnTo>
                  <a:lnTo>
                    <a:pt x="46" y="19310"/>
                  </a:lnTo>
                  <a:lnTo>
                    <a:pt x="75" y="20184"/>
                  </a:lnTo>
                  <a:lnTo>
                    <a:pt x="116" y="21072"/>
                  </a:lnTo>
                  <a:lnTo>
                    <a:pt x="165" y="21946"/>
                  </a:lnTo>
                  <a:lnTo>
                    <a:pt x="226" y="22805"/>
                  </a:lnTo>
                  <a:lnTo>
                    <a:pt x="292" y="23664"/>
                  </a:lnTo>
                  <a:lnTo>
                    <a:pt x="329" y="24087"/>
                  </a:lnTo>
                  <a:lnTo>
                    <a:pt x="370" y="24524"/>
                  </a:lnTo>
                  <a:lnTo>
                    <a:pt x="411" y="24931"/>
                  </a:lnTo>
                  <a:lnTo>
                    <a:pt x="456" y="25354"/>
                  </a:lnTo>
                  <a:lnTo>
                    <a:pt x="505" y="25776"/>
                  </a:lnTo>
                  <a:lnTo>
                    <a:pt x="554" y="26184"/>
                  </a:lnTo>
                  <a:lnTo>
                    <a:pt x="603" y="26591"/>
                  </a:lnTo>
                  <a:lnTo>
                    <a:pt x="661" y="26999"/>
                  </a:lnTo>
                  <a:lnTo>
                    <a:pt x="779" y="27786"/>
                  </a:lnTo>
                  <a:lnTo>
                    <a:pt x="902" y="28557"/>
                  </a:lnTo>
                  <a:lnTo>
                    <a:pt x="1033" y="29300"/>
                  </a:lnTo>
                  <a:lnTo>
                    <a:pt x="1173" y="30043"/>
                  </a:lnTo>
                  <a:lnTo>
                    <a:pt x="1320" y="30771"/>
                  </a:lnTo>
                  <a:lnTo>
                    <a:pt x="1472" y="31484"/>
                  </a:lnTo>
                  <a:lnTo>
                    <a:pt x="1627" y="32169"/>
                  </a:lnTo>
                  <a:lnTo>
                    <a:pt x="1787" y="32839"/>
                  </a:lnTo>
                  <a:lnTo>
                    <a:pt x="1955" y="33494"/>
                  </a:lnTo>
                  <a:lnTo>
                    <a:pt x="2131" y="34135"/>
                  </a:lnTo>
                  <a:lnTo>
                    <a:pt x="2308" y="34746"/>
                  </a:lnTo>
                  <a:lnTo>
                    <a:pt x="2492" y="35343"/>
                  </a:lnTo>
                  <a:lnTo>
                    <a:pt x="2680" y="35926"/>
                  </a:lnTo>
                  <a:lnTo>
                    <a:pt x="2873" y="36479"/>
                  </a:lnTo>
                  <a:lnTo>
                    <a:pt x="3070" y="37033"/>
                  </a:lnTo>
                  <a:lnTo>
                    <a:pt x="3270" y="37542"/>
                  </a:lnTo>
                  <a:lnTo>
                    <a:pt x="3373" y="37804"/>
                  </a:lnTo>
                  <a:lnTo>
                    <a:pt x="3475" y="38037"/>
                  </a:lnTo>
                  <a:lnTo>
                    <a:pt x="3680" y="38518"/>
                  </a:lnTo>
                  <a:lnTo>
                    <a:pt x="3893" y="38969"/>
                  </a:lnTo>
                  <a:lnTo>
                    <a:pt x="4110" y="39406"/>
                  </a:lnTo>
                  <a:lnTo>
                    <a:pt x="4540" y="40265"/>
                  </a:lnTo>
                  <a:lnTo>
                    <a:pt x="4758" y="40688"/>
                  </a:lnTo>
                  <a:lnTo>
                    <a:pt x="4971" y="41125"/>
                  </a:lnTo>
                  <a:lnTo>
                    <a:pt x="6798" y="43702"/>
                  </a:lnTo>
                  <a:lnTo>
                    <a:pt x="6798" y="43702"/>
                  </a:lnTo>
                  <a:lnTo>
                    <a:pt x="5044" y="40600"/>
                  </a:lnTo>
                  <a:lnTo>
                    <a:pt x="4844" y="40134"/>
                  </a:lnTo>
                  <a:lnTo>
                    <a:pt x="4635" y="39668"/>
                  </a:lnTo>
                  <a:lnTo>
                    <a:pt x="4221" y="38751"/>
                  </a:lnTo>
                  <a:lnTo>
                    <a:pt x="4016" y="38285"/>
                  </a:lnTo>
                  <a:lnTo>
                    <a:pt x="3815" y="37804"/>
                  </a:lnTo>
                  <a:lnTo>
                    <a:pt x="3619" y="37309"/>
                  </a:lnTo>
                  <a:lnTo>
                    <a:pt x="3520" y="37062"/>
                  </a:lnTo>
                  <a:lnTo>
                    <a:pt x="3426" y="36800"/>
                  </a:lnTo>
                  <a:lnTo>
                    <a:pt x="3238" y="36261"/>
                  </a:lnTo>
                  <a:lnTo>
                    <a:pt x="3049" y="35707"/>
                  </a:lnTo>
                  <a:lnTo>
                    <a:pt x="2869" y="35154"/>
                  </a:lnTo>
                  <a:lnTo>
                    <a:pt x="2689" y="34572"/>
                  </a:lnTo>
                  <a:lnTo>
                    <a:pt x="2516" y="33975"/>
                  </a:lnTo>
                  <a:lnTo>
                    <a:pt x="2349" y="33377"/>
                  </a:lnTo>
                  <a:lnTo>
                    <a:pt x="2185" y="32751"/>
                  </a:lnTo>
                  <a:lnTo>
                    <a:pt x="2025" y="32111"/>
                  </a:lnTo>
                  <a:lnTo>
                    <a:pt x="1869" y="31455"/>
                  </a:lnTo>
                  <a:lnTo>
                    <a:pt x="1722" y="30785"/>
                  </a:lnTo>
                  <a:lnTo>
                    <a:pt x="1582" y="30101"/>
                  </a:lnTo>
                  <a:lnTo>
                    <a:pt x="1443" y="29402"/>
                  </a:lnTo>
                  <a:lnTo>
                    <a:pt x="1316" y="28688"/>
                  </a:lnTo>
                  <a:lnTo>
                    <a:pt x="1193" y="27960"/>
                  </a:lnTo>
                  <a:lnTo>
                    <a:pt x="1074" y="27232"/>
                  </a:lnTo>
                  <a:lnTo>
                    <a:pt x="968" y="26475"/>
                  </a:lnTo>
                  <a:lnTo>
                    <a:pt x="915" y="26082"/>
                  </a:lnTo>
                  <a:lnTo>
                    <a:pt x="861" y="25703"/>
                  </a:lnTo>
                  <a:lnTo>
                    <a:pt x="812" y="25310"/>
                  </a:lnTo>
                  <a:lnTo>
                    <a:pt x="767" y="24917"/>
                  </a:lnTo>
                  <a:lnTo>
                    <a:pt x="722" y="24524"/>
                  </a:lnTo>
                  <a:lnTo>
                    <a:pt x="681" y="24130"/>
                  </a:lnTo>
                  <a:lnTo>
                    <a:pt x="603" y="23330"/>
                  </a:lnTo>
                  <a:lnTo>
                    <a:pt x="534" y="22514"/>
                  </a:lnTo>
                  <a:lnTo>
                    <a:pt x="476" y="21684"/>
                  </a:lnTo>
                  <a:lnTo>
                    <a:pt x="427" y="20854"/>
                  </a:lnTo>
                  <a:lnTo>
                    <a:pt x="386" y="20024"/>
                  </a:lnTo>
                  <a:lnTo>
                    <a:pt x="349" y="19179"/>
                  </a:lnTo>
                  <a:lnTo>
                    <a:pt x="325" y="18335"/>
                  </a:lnTo>
                  <a:lnTo>
                    <a:pt x="308" y="17476"/>
                  </a:lnTo>
                  <a:lnTo>
                    <a:pt x="296" y="16616"/>
                  </a:lnTo>
                  <a:lnTo>
                    <a:pt x="292" y="15772"/>
                  </a:lnTo>
                  <a:lnTo>
                    <a:pt x="296" y="14913"/>
                  </a:lnTo>
                  <a:lnTo>
                    <a:pt x="308" y="14053"/>
                  </a:lnTo>
                  <a:lnTo>
                    <a:pt x="325" y="13209"/>
                  </a:lnTo>
                  <a:lnTo>
                    <a:pt x="353" y="12350"/>
                  </a:lnTo>
                  <a:lnTo>
                    <a:pt x="386" y="11505"/>
                  </a:lnTo>
                  <a:lnTo>
                    <a:pt x="423" y="10646"/>
                  </a:lnTo>
                  <a:lnTo>
                    <a:pt x="468" y="9801"/>
                  </a:lnTo>
                  <a:lnTo>
                    <a:pt x="513" y="8957"/>
                  </a:lnTo>
                  <a:lnTo>
                    <a:pt x="570" y="8127"/>
                  </a:lnTo>
                  <a:lnTo>
                    <a:pt x="632" y="7282"/>
                  </a:lnTo>
                  <a:lnTo>
                    <a:pt x="701" y="6452"/>
                  </a:lnTo>
                  <a:lnTo>
                    <a:pt x="767" y="5622"/>
                  </a:lnTo>
                  <a:lnTo>
                    <a:pt x="841" y="4806"/>
                  </a:lnTo>
                  <a:lnTo>
                    <a:pt x="923" y="3976"/>
                  </a:lnTo>
                  <a:lnTo>
                    <a:pt x="1009" y="3175"/>
                  </a:lnTo>
                  <a:lnTo>
                    <a:pt x="1103" y="2375"/>
                  </a:lnTo>
                  <a:lnTo>
                    <a:pt x="1201" y="1574"/>
                  </a:lnTo>
                  <a:lnTo>
                    <a:pt x="1304" y="787"/>
                  </a:lnTo>
                  <a:lnTo>
                    <a:pt x="14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6"/>
            <p:cNvSpPr/>
            <p:nvPr/>
          </p:nvSpPr>
          <p:spPr>
            <a:xfrm>
              <a:off x="3484350" y="-15310300"/>
              <a:ext cx="764950" cy="4083625"/>
            </a:xfrm>
            <a:custGeom>
              <a:avLst/>
              <a:gdLst/>
              <a:ahLst/>
              <a:cxnLst/>
              <a:rect l="l" t="t" r="r" b="b"/>
              <a:pathLst>
                <a:path w="30598" h="163345" extrusionOk="0">
                  <a:moveTo>
                    <a:pt x="19634" y="0"/>
                  </a:moveTo>
                  <a:lnTo>
                    <a:pt x="19696" y="976"/>
                  </a:lnTo>
                  <a:lnTo>
                    <a:pt x="19761" y="1937"/>
                  </a:lnTo>
                  <a:lnTo>
                    <a:pt x="19827" y="2884"/>
                  </a:lnTo>
                  <a:lnTo>
                    <a:pt x="19900" y="3801"/>
                  </a:lnTo>
                  <a:lnTo>
                    <a:pt x="19906" y="3874"/>
                  </a:lnTo>
                  <a:lnTo>
                    <a:pt x="19818" y="2738"/>
                  </a:lnTo>
                  <a:lnTo>
                    <a:pt x="19724" y="1384"/>
                  </a:lnTo>
                  <a:lnTo>
                    <a:pt x="19634" y="0"/>
                  </a:lnTo>
                  <a:close/>
                  <a:moveTo>
                    <a:pt x="19906" y="3874"/>
                  </a:moveTo>
                  <a:lnTo>
                    <a:pt x="19921" y="4063"/>
                  </a:lnTo>
                  <a:lnTo>
                    <a:pt x="19939" y="4277"/>
                  </a:lnTo>
                  <a:lnTo>
                    <a:pt x="19906" y="3874"/>
                  </a:lnTo>
                  <a:close/>
                  <a:moveTo>
                    <a:pt x="14988" y="321"/>
                  </a:moveTo>
                  <a:lnTo>
                    <a:pt x="14582" y="845"/>
                  </a:lnTo>
                  <a:lnTo>
                    <a:pt x="13476" y="2243"/>
                  </a:lnTo>
                  <a:lnTo>
                    <a:pt x="12718" y="3204"/>
                  </a:lnTo>
                  <a:lnTo>
                    <a:pt x="11846" y="4296"/>
                  </a:lnTo>
                  <a:lnTo>
                    <a:pt x="10883" y="5476"/>
                  </a:lnTo>
                  <a:lnTo>
                    <a:pt x="9854" y="6713"/>
                  </a:lnTo>
                  <a:lnTo>
                    <a:pt x="8781" y="7995"/>
                  </a:lnTo>
                  <a:lnTo>
                    <a:pt x="7679" y="9276"/>
                  </a:lnTo>
                  <a:lnTo>
                    <a:pt x="7126" y="9917"/>
                  </a:lnTo>
                  <a:lnTo>
                    <a:pt x="6573" y="10543"/>
                  </a:lnTo>
                  <a:lnTo>
                    <a:pt x="6028" y="11140"/>
                  </a:lnTo>
                  <a:lnTo>
                    <a:pt x="5487" y="11737"/>
                  </a:lnTo>
                  <a:lnTo>
                    <a:pt x="4958" y="12305"/>
                  </a:lnTo>
                  <a:lnTo>
                    <a:pt x="4438" y="12844"/>
                  </a:lnTo>
                  <a:lnTo>
                    <a:pt x="3934" y="13354"/>
                  </a:lnTo>
                  <a:lnTo>
                    <a:pt x="3451" y="13834"/>
                  </a:lnTo>
                  <a:lnTo>
                    <a:pt x="2984" y="14271"/>
                  </a:lnTo>
                  <a:lnTo>
                    <a:pt x="2541" y="14664"/>
                  </a:lnTo>
                  <a:lnTo>
                    <a:pt x="2127" y="15014"/>
                  </a:lnTo>
                  <a:lnTo>
                    <a:pt x="1738" y="15305"/>
                  </a:lnTo>
                  <a:lnTo>
                    <a:pt x="1623" y="15611"/>
                  </a:lnTo>
                  <a:lnTo>
                    <a:pt x="1513" y="15917"/>
                  </a:lnTo>
                  <a:lnTo>
                    <a:pt x="1406" y="16237"/>
                  </a:lnTo>
                  <a:lnTo>
                    <a:pt x="1300" y="16557"/>
                  </a:lnTo>
                  <a:lnTo>
                    <a:pt x="1205" y="16892"/>
                  </a:lnTo>
                  <a:lnTo>
                    <a:pt x="1111" y="17242"/>
                  </a:lnTo>
                  <a:lnTo>
                    <a:pt x="1021" y="17591"/>
                  </a:lnTo>
                  <a:lnTo>
                    <a:pt x="935" y="17955"/>
                  </a:lnTo>
                  <a:lnTo>
                    <a:pt x="853" y="18334"/>
                  </a:lnTo>
                  <a:lnTo>
                    <a:pt x="775" y="18713"/>
                  </a:lnTo>
                  <a:lnTo>
                    <a:pt x="701" y="19106"/>
                  </a:lnTo>
                  <a:lnTo>
                    <a:pt x="636" y="19514"/>
                  </a:lnTo>
                  <a:lnTo>
                    <a:pt x="570" y="19921"/>
                  </a:lnTo>
                  <a:lnTo>
                    <a:pt x="509" y="20329"/>
                  </a:lnTo>
                  <a:lnTo>
                    <a:pt x="452" y="20751"/>
                  </a:lnTo>
                  <a:lnTo>
                    <a:pt x="398" y="21188"/>
                  </a:lnTo>
                  <a:lnTo>
                    <a:pt x="345" y="21625"/>
                  </a:lnTo>
                  <a:lnTo>
                    <a:pt x="300" y="22062"/>
                  </a:lnTo>
                  <a:lnTo>
                    <a:pt x="259" y="22513"/>
                  </a:lnTo>
                  <a:lnTo>
                    <a:pt x="218" y="22979"/>
                  </a:lnTo>
                  <a:lnTo>
                    <a:pt x="181" y="23445"/>
                  </a:lnTo>
                  <a:lnTo>
                    <a:pt x="148" y="23911"/>
                  </a:lnTo>
                  <a:lnTo>
                    <a:pt x="120" y="24392"/>
                  </a:lnTo>
                  <a:lnTo>
                    <a:pt x="95" y="24887"/>
                  </a:lnTo>
                  <a:lnTo>
                    <a:pt x="70" y="25368"/>
                  </a:lnTo>
                  <a:lnTo>
                    <a:pt x="54" y="25863"/>
                  </a:lnTo>
                  <a:lnTo>
                    <a:pt x="38" y="26372"/>
                  </a:lnTo>
                  <a:lnTo>
                    <a:pt x="21" y="26882"/>
                  </a:lnTo>
                  <a:lnTo>
                    <a:pt x="13" y="27392"/>
                  </a:lnTo>
                  <a:lnTo>
                    <a:pt x="5" y="27901"/>
                  </a:lnTo>
                  <a:lnTo>
                    <a:pt x="1" y="28426"/>
                  </a:lnTo>
                  <a:lnTo>
                    <a:pt x="1" y="28950"/>
                  </a:lnTo>
                  <a:lnTo>
                    <a:pt x="1" y="29489"/>
                  </a:lnTo>
                  <a:lnTo>
                    <a:pt x="5" y="30027"/>
                  </a:lnTo>
                  <a:lnTo>
                    <a:pt x="13" y="30566"/>
                  </a:lnTo>
                  <a:lnTo>
                    <a:pt x="21" y="31105"/>
                  </a:lnTo>
                  <a:lnTo>
                    <a:pt x="46" y="32197"/>
                  </a:lnTo>
                  <a:lnTo>
                    <a:pt x="83" y="33319"/>
                  </a:lnTo>
                  <a:lnTo>
                    <a:pt x="128" y="34440"/>
                  </a:lnTo>
                  <a:lnTo>
                    <a:pt x="185" y="35576"/>
                  </a:lnTo>
                  <a:lnTo>
                    <a:pt x="247" y="36711"/>
                  </a:lnTo>
                  <a:lnTo>
                    <a:pt x="316" y="37862"/>
                  </a:lnTo>
                  <a:lnTo>
                    <a:pt x="394" y="39027"/>
                  </a:lnTo>
                  <a:lnTo>
                    <a:pt x="480" y="40177"/>
                  </a:lnTo>
                  <a:lnTo>
                    <a:pt x="570" y="41342"/>
                  </a:lnTo>
                  <a:lnTo>
                    <a:pt x="669" y="42507"/>
                  </a:lnTo>
                  <a:lnTo>
                    <a:pt x="775" y="43672"/>
                  </a:lnTo>
                  <a:lnTo>
                    <a:pt x="882" y="44837"/>
                  </a:lnTo>
                  <a:lnTo>
                    <a:pt x="996" y="46002"/>
                  </a:lnTo>
                  <a:lnTo>
                    <a:pt x="1115" y="47167"/>
                  </a:lnTo>
                  <a:lnTo>
                    <a:pt x="1238" y="48318"/>
                  </a:lnTo>
                  <a:lnTo>
                    <a:pt x="1361" y="49453"/>
                  </a:lnTo>
                  <a:lnTo>
                    <a:pt x="1492" y="50589"/>
                  </a:lnTo>
                  <a:lnTo>
                    <a:pt x="1619" y="51711"/>
                  </a:lnTo>
                  <a:lnTo>
                    <a:pt x="1754" y="52832"/>
                  </a:lnTo>
                  <a:lnTo>
                    <a:pt x="1890" y="53924"/>
                  </a:lnTo>
                  <a:lnTo>
                    <a:pt x="2025" y="55016"/>
                  </a:lnTo>
                  <a:lnTo>
                    <a:pt x="2160" y="56079"/>
                  </a:lnTo>
                  <a:lnTo>
                    <a:pt x="2435" y="58162"/>
                  </a:lnTo>
                  <a:lnTo>
                    <a:pt x="2705" y="60171"/>
                  </a:lnTo>
                  <a:lnTo>
                    <a:pt x="2967" y="62064"/>
                  </a:lnTo>
                  <a:lnTo>
                    <a:pt x="3221" y="63870"/>
                  </a:lnTo>
                  <a:lnTo>
                    <a:pt x="3688" y="67103"/>
                  </a:lnTo>
                  <a:lnTo>
                    <a:pt x="3889" y="68515"/>
                  </a:lnTo>
                  <a:lnTo>
                    <a:pt x="4069" y="69768"/>
                  </a:lnTo>
                  <a:lnTo>
                    <a:pt x="4217" y="70860"/>
                  </a:lnTo>
                  <a:lnTo>
                    <a:pt x="4336" y="71777"/>
                  </a:lnTo>
                  <a:lnTo>
                    <a:pt x="4385" y="72170"/>
                  </a:lnTo>
                  <a:lnTo>
                    <a:pt x="4422" y="72505"/>
                  </a:lnTo>
                  <a:lnTo>
                    <a:pt x="4446" y="72797"/>
                  </a:lnTo>
                  <a:lnTo>
                    <a:pt x="4463" y="73030"/>
                  </a:lnTo>
                  <a:lnTo>
                    <a:pt x="4807" y="72869"/>
                  </a:lnTo>
                  <a:lnTo>
                    <a:pt x="5171" y="72695"/>
                  </a:lnTo>
                  <a:lnTo>
                    <a:pt x="5557" y="72491"/>
                  </a:lnTo>
                  <a:lnTo>
                    <a:pt x="5958" y="72272"/>
                  </a:lnTo>
                  <a:lnTo>
                    <a:pt x="6040" y="73161"/>
                  </a:lnTo>
                  <a:lnTo>
                    <a:pt x="6134" y="74136"/>
                  </a:lnTo>
                  <a:lnTo>
                    <a:pt x="6241" y="75199"/>
                  </a:lnTo>
                  <a:lnTo>
                    <a:pt x="6368" y="76321"/>
                  </a:lnTo>
                  <a:lnTo>
                    <a:pt x="6437" y="76889"/>
                  </a:lnTo>
                  <a:lnTo>
                    <a:pt x="6511" y="77486"/>
                  </a:lnTo>
                  <a:lnTo>
                    <a:pt x="6589" y="78097"/>
                  </a:lnTo>
                  <a:lnTo>
                    <a:pt x="6671" y="78723"/>
                  </a:lnTo>
                  <a:lnTo>
                    <a:pt x="6761" y="79350"/>
                  </a:lnTo>
                  <a:lnTo>
                    <a:pt x="6851" y="79976"/>
                  </a:lnTo>
                  <a:lnTo>
                    <a:pt x="6950" y="80631"/>
                  </a:lnTo>
                  <a:lnTo>
                    <a:pt x="7052" y="81286"/>
                  </a:lnTo>
                  <a:lnTo>
                    <a:pt x="7163" y="81942"/>
                  </a:lnTo>
                  <a:lnTo>
                    <a:pt x="7273" y="82597"/>
                  </a:lnTo>
                  <a:lnTo>
                    <a:pt x="7392" y="83267"/>
                  </a:lnTo>
                  <a:lnTo>
                    <a:pt x="7519" y="83937"/>
                  </a:lnTo>
                  <a:lnTo>
                    <a:pt x="7646" y="84607"/>
                  </a:lnTo>
                  <a:lnTo>
                    <a:pt x="7785" y="85276"/>
                  </a:lnTo>
                  <a:lnTo>
                    <a:pt x="7925" y="85961"/>
                  </a:lnTo>
                  <a:lnTo>
                    <a:pt x="8076" y="86631"/>
                  </a:lnTo>
                  <a:lnTo>
                    <a:pt x="8228" y="87301"/>
                  </a:lnTo>
                  <a:lnTo>
                    <a:pt x="8392" y="87956"/>
                  </a:lnTo>
                  <a:lnTo>
                    <a:pt x="8556" y="88611"/>
                  </a:lnTo>
                  <a:lnTo>
                    <a:pt x="8732" y="89266"/>
                  </a:lnTo>
                  <a:lnTo>
                    <a:pt x="8912" y="89922"/>
                  </a:lnTo>
                  <a:lnTo>
                    <a:pt x="9100" y="90562"/>
                  </a:lnTo>
                  <a:lnTo>
                    <a:pt x="9293" y="91189"/>
                  </a:lnTo>
                  <a:lnTo>
                    <a:pt x="9494" y="91815"/>
                  </a:lnTo>
                  <a:lnTo>
                    <a:pt x="9514" y="91888"/>
                  </a:lnTo>
                  <a:lnTo>
                    <a:pt x="8900" y="104324"/>
                  </a:lnTo>
                  <a:lnTo>
                    <a:pt x="8629" y="109785"/>
                  </a:lnTo>
                  <a:lnTo>
                    <a:pt x="8375" y="114779"/>
                  </a:lnTo>
                  <a:lnTo>
                    <a:pt x="8142" y="119308"/>
                  </a:lnTo>
                  <a:lnTo>
                    <a:pt x="7925" y="123400"/>
                  </a:lnTo>
                  <a:lnTo>
                    <a:pt x="7728" y="127070"/>
                  </a:lnTo>
                  <a:lnTo>
                    <a:pt x="7544" y="130317"/>
                  </a:lnTo>
                  <a:lnTo>
                    <a:pt x="7453" y="131788"/>
                  </a:lnTo>
                  <a:lnTo>
                    <a:pt x="7372" y="133171"/>
                  </a:lnTo>
                  <a:lnTo>
                    <a:pt x="7290" y="134453"/>
                  </a:lnTo>
                  <a:lnTo>
                    <a:pt x="7212" y="135647"/>
                  </a:lnTo>
                  <a:lnTo>
                    <a:pt x="7138" y="136754"/>
                  </a:lnTo>
                  <a:lnTo>
                    <a:pt x="7064" y="137759"/>
                  </a:lnTo>
                  <a:lnTo>
                    <a:pt x="6990" y="138691"/>
                  </a:lnTo>
                  <a:lnTo>
                    <a:pt x="6925" y="139535"/>
                  </a:lnTo>
                  <a:lnTo>
                    <a:pt x="6855" y="140292"/>
                  </a:lnTo>
                  <a:lnTo>
                    <a:pt x="6790" y="140977"/>
                  </a:lnTo>
                  <a:lnTo>
                    <a:pt x="6728" y="141574"/>
                  </a:lnTo>
                  <a:lnTo>
                    <a:pt x="6663" y="142098"/>
                  </a:lnTo>
                  <a:lnTo>
                    <a:pt x="6605" y="142550"/>
                  </a:lnTo>
                  <a:lnTo>
                    <a:pt x="6544" y="142928"/>
                  </a:lnTo>
                  <a:lnTo>
                    <a:pt x="6515" y="143088"/>
                  </a:lnTo>
                  <a:lnTo>
                    <a:pt x="6482" y="143234"/>
                  </a:lnTo>
                  <a:lnTo>
                    <a:pt x="6454" y="143365"/>
                  </a:lnTo>
                  <a:lnTo>
                    <a:pt x="6425" y="143482"/>
                  </a:lnTo>
                  <a:lnTo>
                    <a:pt x="6126" y="144515"/>
                  </a:lnTo>
                  <a:lnTo>
                    <a:pt x="5946" y="145156"/>
                  </a:lnTo>
                  <a:lnTo>
                    <a:pt x="5851" y="145506"/>
                  </a:lnTo>
                  <a:lnTo>
                    <a:pt x="5753" y="145870"/>
                  </a:lnTo>
                  <a:lnTo>
                    <a:pt x="5659" y="146263"/>
                  </a:lnTo>
                  <a:lnTo>
                    <a:pt x="5561" y="146656"/>
                  </a:lnTo>
                  <a:lnTo>
                    <a:pt x="5466" y="147078"/>
                  </a:lnTo>
                  <a:lnTo>
                    <a:pt x="5376" y="147515"/>
                  </a:lnTo>
                  <a:lnTo>
                    <a:pt x="5286" y="147967"/>
                  </a:lnTo>
                  <a:lnTo>
                    <a:pt x="5204" y="148418"/>
                  </a:lnTo>
                  <a:lnTo>
                    <a:pt x="5126" y="148899"/>
                  </a:lnTo>
                  <a:lnTo>
                    <a:pt x="5057" y="149394"/>
                  </a:lnTo>
                  <a:lnTo>
                    <a:pt x="4995" y="149889"/>
                  </a:lnTo>
                  <a:lnTo>
                    <a:pt x="4967" y="150151"/>
                  </a:lnTo>
                  <a:lnTo>
                    <a:pt x="4942" y="150399"/>
                  </a:lnTo>
                  <a:lnTo>
                    <a:pt x="4917" y="150661"/>
                  </a:lnTo>
                  <a:lnTo>
                    <a:pt x="4897" y="150923"/>
                  </a:lnTo>
                  <a:lnTo>
                    <a:pt x="4880" y="151185"/>
                  </a:lnTo>
                  <a:lnTo>
                    <a:pt x="4864" y="151462"/>
                  </a:lnTo>
                  <a:lnTo>
                    <a:pt x="4856" y="151724"/>
                  </a:lnTo>
                  <a:lnTo>
                    <a:pt x="4844" y="152000"/>
                  </a:lnTo>
                  <a:lnTo>
                    <a:pt x="4840" y="152263"/>
                  </a:lnTo>
                  <a:lnTo>
                    <a:pt x="4840" y="152539"/>
                  </a:lnTo>
                  <a:lnTo>
                    <a:pt x="4840" y="152816"/>
                  </a:lnTo>
                  <a:lnTo>
                    <a:pt x="4848" y="153107"/>
                  </a:lnTo>
                  <a:lnTo>
                    <a:pt x="4856" y="153384"/>
                  </a:lnTo>
                  <a:lnTo>
                    <a:pt x="4868" y="153660"/>
                  </a:lnTo>
                  <a:lnTo>
                    <a:pt x="4885" y="153952"/>
                  </a:lnTo>
                  <a:lnTo>
                    <a:pt x="4909" y="154228"/>
                  </a:lnTo>
                  <a:lnTo>
                    <a:pt x="4934" y="154520"/>
                  </a:lnTo>
                  <a:lnTo>
                    <a:pt x="4962" y="154811"/>
                  </a:lnTo>
                  <a:lnTo>
                    <a:pt x="4999" y="155088"/>
                  </a:lnTo>
                  <a:lnTo>
                    <a:pt x="5040" y="155379"/>
                  </a:lnTo>
                  <a:lnTo>
                    <a:pt x="5085" y="155670"/>
                  </a:lnTo>
                  <a:lnTo>
                    <a:pt x="5135" y="155961"/>
                  </a:lnTo>
                  <a:lnTo>
                    <a:pt x="5188" y="156253"/>
                  </a:lnTo>
                  <a:lnTo>
                    <a:pt x="5249" y="156544"/>
                  </a:lnTo>
                  <a:lnTo>
                    <a:pt x="5315" y="156835"/>
                  </a:lnTo>
                  <a:lnTo>
                    <a:pt x="5384" y="157141"/>
                  </a:lnTo>
                  <a:lnTo>
                    <a:pt x="5462" y="157432"/>
                  </a:lnTo>
                  <a:lnTo>
                    <a:pt x="5544" y="157723"/>
                  </a:lnTo>
                  <a:lnTo>
                    <a:pt x="5634" y="158015"/>
                  </a:lnTo>
                  <a:lnTo>
                    <a:pt x="5729" y="158306"/>
                  </a:lnTo>
                  <a:lnTo>
                    <a:pt x="5827" y="158597"/>
                  </a:lnTo>
                  <a:lnTo>
                    <a:pt x="5921" y="158874"/>
                  </a:lnTo>
                  <a:lnTo>
                    <a:pt x="6019" y="159136"/>
                  </a:lnTo>
                  <a:lnTo>
                    <a:pt x="6118" y="159383"/>
                  </a:lnTo>
                  <a:lnTo>
                    <a:pt x="6216" y="159616"/>
                  </a:lnTo>
                  <a:lnTo>
                    <a:pt x="6314" y="159849"/>
                  </a:lnTo>
                  <a:lnTo>
                    <a:pt x="6413" y="160068"/>
                  </a:lnTo>
                  <a:lnTo>
                    <a:pt x="6515" y="160257"/>
                  </a:lnTo>
                  <a:lnTo>
                    <a:pt x="6614" y="160461"/>
                  </a:lnTo>
                  <a:lnTo>
                    <a:pt x="6712" y="160636"/>
                  </a:lnTo>
                  <a:lnTo>
                    <a:pt x="6810" y="160811"/>
                  </a:lnTo>
                  <a:lnTo>
                    <a:pt x="6913" y="160971"/>
                  </a:lnTo>
                  <a:lnTo>
                    <a:pt x="7015" y="161116"/>
                  </a:lnTo>
                  <a:lnTo>
                    <a:pt x="7113" y="161262"/>
                  </a:lnTo>
                  <a:lnTo>
                    <a:pt x="7216" y="161393"/>
                  </a:lnTo>
                  <a:lnTo>
                    <a:pt x="7318" y="161510"/>
                  </a:lnTo>
                  <a:lnTo>
                    <a:pt x="7523" y="161728"/>
                  </a:lnTo>
                  <a:lnTo>
                    <a:pt x="7732" y="161917"/>
                  </a:lnTo>
                  <a:lnTo>
                    <a:pt x="7941" y="162077"/>
                  </a:lnTo>
                  <a:lnTo>
                    <a:pt x="8154" y="162194"/>
                  </a:lnTo>
                  <a:lnTo>
                    <a:pt x="8371" y="162310"/>
                  </a:lnTo>
                  <a:lnTo>
                    <a:pt x="8588" y="162383"/>
                  </a:lnTo>
                  <a:lnTo>
                    <a:pt x="8810" y="162456"/>
                  </a:lnTo>
                  <a:lnTo>
                    <a:pt x="9035" y="162500"/>
                  </a:lnTo>
                  <a:lnTo>
                    <a:pt x="9264" y="162529"/>
                  </a:lnTo>
                  <a:lnTo>
                    <a:pt x="9494" y="162543"/>
                  </a:lnTo>
                  <a:lnTo>
                    <a:pt x="9973" y="162543"/>
                  </a:lnTo>
                  <a:lnTo>
                    <a:pt x="10977" y="162514"/>
                  </a:lnTo>
                  <a:lnTo>
                    <a:pt x="11510" y="162514"/>
                  </a:lnTo>
                  <a:lnTo>
                    <a:pt x="11784" y="162529"/>
                  </a:lnTo>
                  <a:lnTo>
                    <a:pt x="12063" y="162543"/>
                  </a:lnTo>
                  <a:lnTo>
                    <a:pt x="12349" y="162587"/>
                  </a:lnTo>
                  <a:lnTo>
                    <a:pt x="12640" y="162631"/>
                  </a:lnTo>
                  <a:lnTo>
                    <a:pt x="12939" y="162704"/>
                  </a:lnTo>
                  <a:lnTo>
                    <a:pt x="13243" y="162806"/>
                  </a:lnTo>
                  <a:lnTo>
                    <a:pt x="13562" y="162893"/>
                  </a:lnTo>
                  <a:lnTo>
                    <a:pt x="13894" y="162980"/>
                  </a:lnTo>
                  <a:lnTo>
                    <a:pt x="14242" y="163068"/>
                  </a:lnTo>
                  <a:lnTo>
                    <a:pt x="14607" y="163126"/>
                  </a:lnTo>
                  <a:lnTo>
                    <a:pt x="14988" y="163184"/>
                  </a:lnTo>
                  <a:lnTo>
                    <a:pt x="15377" y="163228"/>
                  </a:lnTo>
                  <a:lnTo>
                    <a:pt x="15783" y="163272"/>
                  </a:lnTo>
                  <a:lnTo>
                    <a:pt x="16193" y="163301"/>
                  </a:lnTo>
                  <a:lnTo>
                    <a:pt x="17049" y="163344"/>
                  </a:lnTo>
                  <a:lnTo>
                    <a:pt x="17934" y="163344"/>
                  </a:lnTo>
                  <a:lnTo>
                    <a:pt x="18839" y="163330"/>
                  </a:lnTo>
                  <a:lnTo>
                    <a:pt x="19753" y="163301"/>
                  </a:lnTo>
                  <a:lnTo>
                    <a:pt x="20675" y="163257"/>
                  </a:lnTo>
                  <a:lnTo>
                    <a:pt x="21588" y="163184"/>
                  </a:lnTo>
                  <a:lnTo>
                    <a:pt x="23371" y="163053"/>
                  </a:lnTo>
                  <a:lnTo>
                    <a:pt x="25030" y="162907"/>
                  </a:lnTo>
                  <a:lnTo>
                    <a:pt x="25792" y="162849"/>
                  </a:lnTo>
                  <a:lnTo>
                    <a:pt x="26501" y="162806"/>
                  </a:lnTo>
                  <a:lnTo>
                    <a:pt x="26829" y="162776"/>
                  </a:lnTo>
                  <a:lnTo>
                    <a:pt x="27144" y="162733"/>
                  </a:lnTo>
                  <a:lnTo>
                    <a:pt x="27447" y="162689"/>
                  </a:lnTo>
                  <a:lnTo>
                    <a:pt x="27738" y="162631"/>
                  </a:lnTo>
                  <a:lnTo>
                    <a:pt x="28013" y="162558"/>
                  </a:lnTo>
                  <a:lnTo>
                    <a:pt x="28271" y="162471"/>
                  </a:lnTo>
                  <a:lnTo>
                    <a:pt x="28517" y="162354"/>
                  </a:lnTo>
                  <a:lnTo>
                    <a:pt x="28750" y="162238"/>
                  </a:lnTo>
                  <a:lnTo>
                    <a:pt x="28967" y="162107"/>
                  </a:lnTo>
                  <a:lnTo>
                    <a:pt x="29168" y="161946"/>
                  </a:lnTo>
                  <a:lnTo>
                    <a:pt x="29357" y="161772"/>
                  </a:lnTo>
                  <a:lnTo>
                    <a:pt x="29529" y="161582"/>
                  </a:lnTo>
                  <a:lnTo>
                    <a:pt x="29606" y="161480"/>
                  </a:lnTo>
                  <a:lnTo>
                    <a:pt x="29684" y="161378"/>
                  </a:lnTo>
                  <a:lnTo>
                    <a:pt x="29754" y="161262"/>
                  </a:lnTo>
                  <a:lnTo>
                    <a:pt x="29824" y="161145"/>
                  </a:lnTo>
                  <a:lnTo>
                    <a:pt x="29889" y="161029"/>
                  </a:lnTo>
                  <a:lnTo>
                    <a:pt x="29951" y="160898"/>
                  </a:lnTo>
                  <a:lnTo>
                    <a:pt x="30008" y="160767"/>
                  </a:lnTo>
                  <a:lnTo>
                    <a:pt x="30061" y="160621"/>
                  </a:lnTo>
                  <a:lnTo>
                    <a:pt x="30110" y="160476"/>
                  </a:lnTo>
                  <a:lnTo>
                    <a:pt x="30155" y="160330"/>
                  </a:lnTo>
                  <a:lnTo>
                    <a:pt x="30196" y="160170"/>
                  </a:lnTo>
                  <a:lnTo>
                    <a:pt x="30233" y="160010"/>
                  </a:lnTo>
                  <a:lnTo>
                    <a:pt x="30266" y="159849"/>
                  </a:lnTo>
                  <a:lnTo>
                    <a:pt x="30295" y="159675"/>
                  </a:lnTo>
                  <a:lnTo>
                    <a:pt x="30319" y="159485"/>
                  </a:lnTo>
                  <a:lnTo>
                    <a:pt x="30344" y="159296"/>
                  </a:lnTo>
                  <a:lnTo>
                    <a:pt x="30360" y="159107"/>
                  </a:lnTo>
                  <a:lnTo>
                    <a:pt x="30373" y="158917"/>
                  </a:lnTo>
                  <a:lnTo>
                    <a:pt x="30381" y="158699"/>
                  </a:lnTo>
                  <a:lnTo>
                    <a:pt x="30385" y="158495"/>
                  </a:lnTo>
                  <a:lnTo>
                    <a:pt x="30385" y="158277"/>
                  </a:lnTo>
                  <a:lnTo>
                    <a:pt x="30385" y="158044"/>
                  </a:lnTo>
                  <a:lnTo>
                    <a:pt x="30377" y="157811"/>
                  </a:lnTo>
                  <a:lnTo>
                    <a:pt x="30364" y="157578"/>
                  </a:lnTo>
                  <a:lnTo>
                    <a:pt x="30348" y="157330"/>
                  </a:lnTo>
                  <a:lnTo>
                    <a:pt x="30328" y="157068"/>
                  </a:lnTo>
                  <a:lnTo>
                    <a:pt x="30303" y="156806"/>
                  </a:lnTo>
                  <a:lnTo>
                    <a:pt x="30274" y="156544"/>
                  </a:lnTo>
                  <a:lnTo>
                    <a:pt x="30241" y="156267"/>
                  </a:lnTo>
                  <a:lnTo>
                    <a:pt x="30205" y="155990"/>
                  </a:lnTo>
                  <a:lnTo>
                    <a:pt x="30164" y="155699"/>
                  </a:lnTo>
                  <a:lnTo>
                    <a:pt x="30114" y="155393"/>
                  </a:lnTo>
                  <a:lnTo>
                    <a:pt x="30065" y="155088"/>
                  </a:lnTo>
                  <a:lnTo>
                    <a:pt x="30012" y="154767"/>
                  </a:lnTo>
                  <a:lnTo>
                    <a:pt x="29889" y="154112"/>
                  </a:lnTo>
                  <a:lnTo>
                    <a:pt x="29750" y="153427"/>
                  </a:lnTo>
                  <a:lnTo>
                    <a:pt x="29590" y="152714"/>
                  </a:lnTo>
                  <a:lnTo>
                    <a:pt x="29541" y="152466"/>
                  </a:lnTo>
                  <a:lnTo>
                    <a:pt x="29492" y="152219"/>
                  </a:lnTo>
                  <a:lnTo>
                    <a:pt x="29447" y="151957"/>
                  </a:lnTo>
                  <a:lnTo>
                    <a:pt x="29406" y="151665"/>
                  </a:lnTo>
                  <a:lnTo>
                    <a:pt x="29369" y="151374"/>
                  </a:lnTo>
                  <a:lnTo>
                    <a:pt x="29336" y="151083"/>
                  </a:lnTo>
                  <a:lnTo>
                    <a:pt x="29303" y="150763"/>
                  </a:lnTo>
                  <a:lnTo>
                    <a:pt x="29275" y="150442"/>
                  </a:lnTo>
                  <a:lnTo>
                    <a:pt x="29246" y="150107"/>
                  </a:lnTo>
                  <a:lnTo>
                    <a:pt x="29225" y="149758"/>
                  </a:lnTo>
                  <a:lnTo>
                    <a:pt x="29205" y="149394"/>
                  </a:lnTo>
                  <a:lnTo>
                    <a:pt x="29184" y="149030"/>
                  </a:lnTo>
                  <a:lnTo>
                    <a:pt x="29172" y="148651"/>
                  </a:lnTo>
                  <a:lnTo>
                    <a:pt x="29156" y="148272"/>
                  </a:lnTo>
                  <a:lnTo>
                    <a:pt x="29148" y="147879"/>
                  </a:lnTo>
                  <a:lnTo>
                    <a:pt x="29139" y="147472"/>
                  </a:lnTo>
                  <a:lnTo>
                    <a:pt x="29135" y="147064"/>
                  </a:lnTo>
                  <a:lnTo>
                    <a:pt x="29131" y="146642"/>
                  </a:lnTo>
                  <a:lnTo>
                    <a:pt x="29131" y="145782"/>
                  </a:lnTo>
                  <a:lnTo>
                    <a:pt x="29143" y="144894"/>
                  </a:lnTo>
                  <a:lnTo>
                    <a:pt x="29160" y="143977"/>
                  </a:lnTo>
                  <a:lnTo>
                    <a:pt x="29189" y="143030"/>
                  </a:lnTo>
                  <a:lnTo>
                    <a:pt x="29221" y="142069"/>
                  </a:lnTo>
                  <a:lnTo>
                    <a:pt x="29262" y="141093"/>
                  </a:lnTo>
                  <a:lnTo>
                    <a:pt x="29307" y="140089"/>
                  </a:lnTo>
                  <a:lnTo>
                    <a:pt x="29361" y="139084"/>
                  </a:lnTo>
                  <a:lnTo>
                    <a:pt x="29422" y="138064"/>
                  </a:lnTo>
                  <a:lnTo>
                    <a:pt x="29484" y="137030"/>
                  </a:lnTo>
                  <a:lnTo>
                    <a:pt x="29553" y="135997"/>
                  </a:lnTo>
                  <a:lnTo>
                    <a:pt x="29627" y="134948"/>
                  </a:lnTo>
                  <a:lnTo>
                    <a:pt x="29705" y="133914"/>
                  </a:lnTo>
                  <a:lnTo>
                    <a:pt x="29787" y="132866"/>
                  </a:lnTo>
                  <a:lnTo>
                    <a:pt x="29869" y="131832"/>
                  </a:lnTo>
                  <a:lnTo>
                    <a:pt x="29959" y="130812"/>
                  </a:lnTo>
                  <a:lnTo>
                    <a:pt x="30045" y="129778"/>
                  </a:lnTo>
                  <a:lnTo>
                    <a:pt x="30135" y="128774"/>
                  </a:lnTo>
                  <a:lnTo>
                    <a:pt x="30229" y="127783"/>
                  </a:lnTo>
                  <a:lnTo>
                    <a:pt x="30414" y="125832"/>
                  </a:lnTo>
                  <a:lnTo>
                    <a:pt x="30598" y="123983"/>
                  </a:lnTo>
                  <a:lnTo>
                    <a:pt x="30344" y="123531"/>
                  </a:lnTo>
                  <a:lnTo>
                    <a:pt x="30094" y="123051"/>
                  </a:lnTo>
                  <a:lnTo>
                    <a:pt x="29852" y="122570"/>
                  </a:lnTo>
                  <a:lnTo>
                    <a:pt x="29611" y="122061"/>
                  </a:lnTo>
                  <a:lnTo>
                    <a:pt x="29373" y="121522"/>
                  </a:lnTo>
                  <a:lnTo>
                    <a:pt x="29139" y="120983"/>
                  </a:lnTo>
                  <a:lnTo>
                    <a:pt x="28910" y="120415"/>
                  </a:lnTo>
                  <a:lnTo>
                    <a:pt x="28689" y="119832"/>
                  </a:lnTo>
                  <a:lnTo>
                    <a:pt x="28467" y="119235"/>
                  </a:lnTo>
                  <a:lnTo>
                    <a:pt x="28250" y="118609"/>
                  </a:lnTo>
                  <a:lnTo>
                    <a:pt x="28041" y="117969"/>
                  </a:lnTo>
                  <a:lnTo>
                    <a:pt x="27832" y="117313"/>
                  </a:lnTo>
                  <a:lnTo>
                    <a:pt x="27632" y="116643"/>
                  </a:lnTo>
                  <a:lnTo>
                    <a:pt x="27431" y="115959"/>
                  </a:lnTo>
                  <a:lnTo>
                    <a:pt x="27238" y="115245"/>
                  </a:lnTo>
                  <a:lnTo>
                    <a:pt x="27046" y="114532"/>
                  </a:lnTo>
                  <a:lnTo>
                    <a:pt x="26861" y="113789"/>
                  </a:lnTo>
                  <a:lnTo>
                    <a:pt x="26681" y="113047"/>
                  </a:lnTo>
                  <a:lnTo>
                    <a:pt x="26501" y="112275"/>
                  </a:lnTo>
                  <a:lnTo>
                    <a:pt x="26329" y="111488"/>
                  </a:lnTo>
                  <a:lnTo>
                    <a:pt x="26161" y="110687"/>
                  </a:lnTo>
                  <a:lnTo>
                    <a:pt x="25993" y="109887"/>
                  </a:lnTo>
                  <a:lnTo>
                    <a:pt x="25833" y="109056"/>
                  </a:lnTo>
                  <a:lnTo>
                    <a:pt x="25677" y="108212"/>
                  </a:lnTo>
                  <a:lnTo>
                    <a:pt x="25526" y="107353"/>
                  </a:lnTo>
                  <a:lnTo>
                    <a:pt x="25374" y="106494"/>
                  </a:lnTo>
                  <a:lnTo>
                    <a:pt x="25231" y="105605"/>
                  </a:lnTo>
                  <a:lnTo>
                    <a:pt x="25091" y="104717"/>
                  </a:lnTo>
                  <a:lnTo>
                    <a:pt x="24956" y="103814"/>
                  </a:lnTo>
                  <a:lnTo>
                    <a:pt x="24825" y="102897"/>
                  </a:lnTo>
                  <a:lnTo>
                    <a:pt x="24698" y="101965"/>
                  </a:lnTo>
                  <a:lnTo>
                    <a:pt x="24575" y="101018"/>
                  </a:lnTo>
                  <a:lnTo>
                    <a:pt x="24456" y="100072"/>
                  </a:lnTo>
                  <a:lnTo>
                    <a:pt x="24338" y="99110"/>
                  </a:lnTo>
                  <a:lnTo>
                    <a:pt x="24227" y="98135"/>
                  </a:lnTo>
                  <a:lnTo>
                    <a:pt x="24120" y="97145"/>
                  </a:lnTo>
                  <a:lnTo>
                    <a:pt x="24018" y="96140"/>
                  </a:lnTo>
                  <a:lnTo>
                    <a:pt x="23920" y="95135"/>
                  </a:lnTo>
                  <a:lnTo>
                    <a:pt x="23825" y="94116"/>
                  </a:lnTo>
                  <a:lnTo>
                    <a:pt x="23735" y="93096"/>
                  </a:lnTo>
                  <a:lnTo>
                    <a:pt x="23649" y="92062"/>
                  </a:lnTo>
                  <a:lnTo>
                    <a:pt x="23567" y="91014"/>
                  </a:lnTo>
                  <a:lnTo>
                    <a:pt x="23489" y="89965"/>
                  </a:lnTo>
                  <a:lnTo>
                    <a:pt x="23412" y="88902"/>
                  </a:lnTo>
                  <a:lnTo>
                    <a:pt x="23342" y="87825"/>
                  </a:lnTo>
                  <a:lnTo>
                    <a:pt x="23276" y="86747"/>
                  </a:lnTo>
                  <a:lnTo>
                    <a:pt x="23215" y="85670"/>
                  </a:lnTo>
                  <a:lnTo>
                    <a:pt x="23158" y="84577"/>
                  </a:lnTo>
                  <a:lnTo>
                    <a:pt x="23104" y="83471"/>
                  </a:lnTo>
                  <a:lnTo>
                    <a:pt x="23055" y="82364"/>
                  </a:lnTo>
                  <a:lnTo>
                    <a:pt x="23006" y="81257"/>
                  </a:lnTo>
                  <a:lnTo>
                    <a:pt x="22965" y="80136"/>
                  </a:lnTo>
                  <a:lnTo>
                    <a:pt x="22928" y="79000"/>
                  </a:lnTo>
                  <a:lnTo>
                    <a:pt x="22895" y="77879"/>
                  </a:lnTo>
                  <a:lnTo>
                    <a:pt x="22863" y="76743"/>
                  </a:lnTo>
                  <a:lnTo>
                    <a:pt x="22838" y="75593"/>
                  </a:lnTo>
                  <a:lnTo>
                    <a:pt x="22818" y="74442"/>
                  </a:lnTo>
                  <a:lnTo>
                    <a:pt x="22801" y="73292"/>
                  </a:lnTo>
                  <a:lnTo>
                    <a:pt x="22785" y="72141"/>
                  </a:lnTo>
                  <a:lnTo>
                    <a:pt x="22777" y="70976"/>
                  </a:lnTo>
                  <a:lnTo>
                    <a:pt x="22768" y="69811"/>
                  </a:lnTo>
                  <a:lnTo>
                    <a:pt x="22768" y="68646"/>
                  </a:lnTo>
                  <a:lnTo>
                    <a:pt x="22768" y="67467"/>
                  </a:lnTo>
                  <a:lnTo>
                    <a:pt x="22777" y="66302"/>
                  </a:lnTo>
                  <a:lnTo>
                    <a:pt x="22818" y="59822"/>
                  </a:lnTo>
                  <a:lnTo>
                    <a:pt x="22850" y="54142"/>
                  </a:lnTo>
                  <a:lnTo>
                    <a:pt x="22863" y="51580"/>
                  </a:lnTo>
                  <a:lnTo>
                    <a:pt x="22871" y="49191"/>
                  </a:lnTo>
                  <a:lnTo>
                    <a:pt x="22875" y="46963"/>
                  </a:lnTo>
                  <a:lnTo>
                    <a:pt x="22879" y="44895"/>
                  </a:lnTo>
                  <a:lnTo>
                    <a:pt x="22875" y="42973"/>
                  </a:lnTo>
                  <a:lnTo>
                    <a:pt x="22871" y="41182"/>
                  </a:lnTo>
                  <a:lnTo>
                    <a:pt x="22863" y="39522"/>
                  </a:lnTo>
                  <a:lnTo>
                    <a:pt x="22846" y="37978"/>
                  </a:lnTo>
                  <a:lnTo>
                    <a:pt x="22830" y="36551"/>
                  </a:lnTo>
                  <a:lnTo>
                    <a:pt x="22805" y="35212"/>
                  </a:lnTo>
                  <a:lnTo>
                    <a:pt x="22777" y="33959"/>
                  </a:lnTo>
                  <a:lnTo>
                    <a:pt x="22744" y="32794"/>
                  </a:lnTo>
                  <a:lnTo>
                    <a:pt x="22707" y="31717"/>
                  </a:lnTo>
                  <a:lnTo>
                    <a:pt x="22662" y="30683"/>
                  </a:lnTo>
                  <a:lnTo>
                    <a:pt x="22613" y="29707"/>
                  </a:lnTo>
                  <a:lnTo>
                    <a:pt x="22559" y="28775"/>
                  </a:lnTo>
                  <a:lnTo>
                    <a:pt x="22498" y="27887"/>
                  </a:lnTo>
                  <a:lnTo>
                    <a:pt x="22432" y="27028"/>
                  </a:lnTo>
                  <a:lnTo>
                    <a:pt x="22359" y="26168"/>
                  </a:lnTo>
                  <a:lnTo>
                    <a:pt x="22281" y="25338"/>
                  </a:lnTo>
                  <a:lnTo>
                    <a:pt x="22191" y="24494"/>
                  </a:lnTo>
                  <a:lnTo>
                    <a:pt x="22101" y="23635"/>
                  </a:lnTo>
                  <a:lnTo>
                    <a:pt x="21998" y="22775"/>
                  </a:lnTo>
                  <a:lnTo>
                    <a:pt x="21892" y="21873"/>
                  </a:lnTo>
                  <a:lnTo>
                    <a:pt x="21654" y="19950"/>
                  </a:lnTo>
                  <a:lnTo>
                    <a:pt x="21388" y="17824"/>
                  </a:lnTo>
                  <a:lnTo>
                    <a:pt x="21183" y="16164"/>
                  </a:lnTo>
                  <a:lnTo>
                    <a:pt x="20957" y="14344"/>
                  </a:lnTo>
                  <a:lnTo>
                    <a:pt x="20843" y="13354"/>
                  </a:lnTo>
                  <a:lnTo>
                    <a:pt x="20724" y="12334"/>
                  </a:lnTo>
                  <a:lnTo>
                    <a:pt x="20605" y="11257"/>
                  </a:lnTo>
                  <a:lnTo>
                    <a:pt x="20486" y="10150"/>
                  </a:lnTo>
                  <a:lnTo>
                    <a:pt x="20372" y="9014"/>
                  </a:lnTo>
                  <a:lnTo>
                    <a:pt x="20253" y="7820"/>
                  </a:lnTo>
                  <a:lnTo>
                    <a:pt x="20138" y="6611"/>
                  </a:lnTo>
                  <a:lnTo>
                    <a:pt x="20027" y="5345"/>
                  </a:lnTo>
                  <a:lnTo>
                    <a:pt x="19939" y="4277"/>
                  </a:lnTo>
                  <a:lnTo>
                    <a:pt x="19974" y="4718"/>
                  </a:lnTo>
                  <a:lnTo>
                    <a:pt x="20048" y="5621"/>
                  </a:lnTo>
                  <a:lnTo>
                    <a:pt x="20126" y="6495"/>
                  </a:lnTo>
                  <a:lnTo>
                    <a:pt x="20208" y="7354"/>
                  </a:lnTo>
                  <a:lnTo>
                    <a:pt x="19962" y="7441"/>
                  </a:lnTo>
                  <a:lnTo>
                    <a:pt x="19724" y="7500"/>
                  </a:lnTo>
                  <a:lnTo>
                    <a:pt x="19491" y="7543"/>
                  </a:lnTo>
                  <a:lnTo>
                    <a:pt x="19261" y="7558"/>
                  </a:lnTo>
                  <a:lnTo>
                    <a:pt x="19040" y="7543"/>
                  </a:lnTo>
                  <a:lnTo>
                    <a:pt x="18823" y="7514"/>
                  </a:lnTo>
                  <a:lnTo>
                    <a:pt x="18610" y="7471"/>
                  </a:lnTo>
                  <a:lnTo>
                    <a:pt x="18401" y="7398"/>
                  </a:lnTo>
                  <a:lnTo>
                    <a:pt x="18200" y="7310"/>
                  </a:lnTo>
                  <a:lnTo>
                    <a:pt x="18003" y="7194"/>
                  </a:lnTo>
                  <a:lnTo>
                    <a:pt x="17811" y="7063"/>
                  </a:lnTo>
                  <a:lnTo>
                    <a:pt x="17622" y="6917"/>
                  </a:lnTo>
                  <a:lnTo>
                    <a:pt x="17442" y="6743"/>
                  </a:lnTo>
                  <a:lnTo>
                    <a:pt x="17266" y="6553"/>
                  </a:lnTo>
                  <a:lnTo>
                    <a:pt x="17098" y="6335"/>
                  </a:lnTo>
                  <a:lnTo>
                    <a:pt x="16930" y="6116"/>
                  </a:lnTo>
                  <a:lnTo>
                    <a:pt x="16770" y="5869"/>
                  </a:lnTo>
                  <a:lnTo>
                    <a:pt x="16615" y="5607"/>
                  </a:lnTo>
                  <a:lnTo>
                    <a:pt x="16467" y="5330"/>
                  </a:lnTo>
                  <a:lnTo>
                    <a:pt x="16320" y="5039"/>
                  </a:lnTo>
                  <a:lnTo>
                    <a:pt x="16180" y="4718"/>
                  </a:lnTo>
                  <a:lnTo>
                    <a:pt x="16049" y="4398"/>
                  </a:lnTo>
                  <a:lnTo>
                    <a:pt x="15918" y="4048"/>
                  </a:lnTo>
                  <a:lnTo>
                    <a:pt x="15795" y="3684"/>
                  </a:lnTo>
                  <a:lnTo>
                    <a:pt x="15676" y="3320"/>
                  </a:lnTo>
                  <a:lnTo>
                    <a:pt x="15562" y="2927"/>
                  </a:lnTo>
                  <a:lnTo>
                    <a:pt x="15455" y="2534"/>
                  </a:lnTo>
                  <a:lnTo>
                    <a:pt x="15353" y="2112"/>
                  </a:lnTo>
                  <a:lnTo>
                    <a:pt x="15254" y="1689"/>
                  </a:lnTo>
                  <a:lnTo>
                    <a:pt x="15160" y="1238"/>
                  </a:lnTo>
                  <a:lnTo>
                    <a:pt x="15074" y="787"/>
                  </a:lnTo>
                  <a:lnTo>
                    <a:pt x="14992" y="321"/>
                  </a:lnTo>
                  <a:lnTo>
                    <a:pt x="14988" y="335"/>
                  </a:lnTo>
                  <a:lnTo>
                    <a:pt x="14988" y="321"/>
                  </a:lnTo>
                  <a:close/>
                </a:path>
              </a:pathLst>
            </a:custGeom>
            <a:gradFill>
              <a:gsLst>
                <a:gs pos="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3859050" y="-16248125"/>
              <a:ext cx="159600" cy="1126775"/>
            </a:xfrm>
            <a:custGeom>
              <a:avLst/>
              <a:gdLst/>
              <a:ahLst/>
              <a:cxnLst/>
              <a:rect l="l" t="t" r="r" b="b"/>
              <a:pathLst>
                <a:path w="6384" h="45071" extrusionOk="0">
                  <a:moveTo>
                    <a:pt x="6383" y="1"/>
                  </a:moveTo>
                  <a:lnTo>
                    <a:pt x="6199" y="380"/>
                  </a:lnTo>
                  <a:lnTo>
                    <a:pt x="6015" y="729"/>
                  </a:lnTo>
                  <a:lnTo>
                    <a:pt x="5830" y="1064"/>
                  </a:lnTo>
                  <a:lnTo>
                    <a:pt x="5642" y="1370"/>
                  </a:lnTo>
                  <a:lnTo>
                    <a:pt x="5457" y="1661"/>
                  </a:lnTo>
                  <a:lnTo>
                    <a:pt x="5273" y="1923"/>
                  </a:lnTo>
                  <a:lnTo>
                    <a:pt x="5085" y="2171"/>
                  </a:lnTo>
                  <a:lnTo>
                    <a:pt x="4900" y="2404"/>
                  </a:lnTo>
                  <a:lnTo>
                    <a:pt x="4716" y="2608"/>
                  </a:lnTo>
                  <a:lnTo>
                    <a:pt x="4531" y="2797"/>
                  </a:lnTo>
                  <a:lnTo>
                    <a:pt x="4351" y="2972"/>
                  </a:lnTo>
                  <a:lnTo>
                    <a:pt x="4171" y="3117"/>
                  </a:lnTo>
                  <a:lnTo>
                    <a:pt x="3991" y="3263"/>
                  </a:lnTo>
                  <a:lnTo>
                    <a:pt x="3810" y="3379"/>
                  </a:lnTo>
                  <a:lnTo>
                    <a:pt x="3634" y="3496"/>
                  </a:lnTo>
                  <a:lnTo>
                    <a:pt x="3458" y="3583"/>
                  </a:lnTo>
                  <a:lnTo>
                    <a:pt x="3454" y="3933"/>
                  </a:lnTo>
                  <a:lnTo>
                    <a:pt x="3442" y="4908"/>
                  </a:lnTo>
                  <a:lnTo>
                    <a:pt x="3413" y="6437"/>
                  </a:lnTo>
                  <a:lnTo>
                    <a:pt x="3392" y="7384"/>
                  </a:lnTo>
                  <a:lnTo>
                    <a:pt x="3368" y="8432"/>
                  </a:lnTo>
                  <a:lnTo>
                    <a:pt x="3339" y="9583"/>
                  </a:lnTo>
                  <a:lnTo>
                    <a:pt x="3302" y="10806"/>
                  </a:lnTo>
                  <a:lnTo>
                    <a:pt x="3257" y="12102"/>
                  </a:lnTo>
                  <a:lnTo>
                    <a:pt x="3208" y="13471"/>
                  </a:lnTo>
                  <a:lnTo>
                    <a:pt x="3151" y="14898"/>
                  </a:lnTo>
                  <a:lnTo>
                    <a:pt x="3085" y="16354"/>
                  </a:lnTo>
                  <a:lnTo>
                    <a:pt x="3011" y="17854"/>
                  </a:lnTo>
                  <a:lnTo>
                    <a:pt x="2929" y="19354"/>
                  </a:lnTo>
                  <a:lnTo>
                    <a:pt x="2835" y="20883"/>
                  </a:lnTo>
                  <a:lnTo>
                    <a:pt x="2786" y="21655"/>
                  </a:lnTo>
                  <a:lnTo>
                    <a:pt x="2737" y="22412"/>
                  </a:lnTo>
                  <a:lnTo>
                    <a:pt x="2680" y="23169"/>
                  </a:lnTo>
                  <a:lnTo>
                    <a:pt x="2622" y="23927"/>
                  </a:lnTo>
                  <a:lnTo>
                    <a:pt x="2565" y="24669"/>
                  </a:lnTo>
                  <a:lnTo>
                    <a:pt x="2499" y="25412"/>
                  </a:lnTo>
                  <a:lnTo>
                    <a:pt x="2434" y="26155"/>
                  </a:lnTo>
                  <a:lnTo>
                    <a:pt x="2368" y="26883"/>
                  </a:lnTo>
                  <a:lnTo>
                    <a:pt x="2294" y="27596"/>
                  </a:lnTo>
                  <a:lnTo>
                    <a:pt x="2221" y="28295"/>
                  </a:lnTo>
                  <a:lnTo>
                    <a:pt x="2143" y="28980"/>
                  </a:lnTo>
                  <a:lnTo>
                    <a:pt x="2061" y="29664"/>
                  </a:lnTo>
                  <a:lnTo>
                    <a:pt x="1979" y="30319"/>
                  </a:lnTo>
                  <a:lnTo>
                    <a:pt x="1889" y="30960"/>
                  </a:lnTo>
                  <a:lnTo>
                    <a:pt x="1799" y="31586"/>
                  </a:lnTo>
                  <a:lnTo>
                    <a:pt x="1704" y="32198"/>
                  </a:lnTo>
                  <a:lnTo>
                    <a:pt x="1610" y="32780"/>
                  </a:lnTo>
                  <a:lnTo>
                    <a:pt x="1508" y="33334"/>
                  </a:lnTo>
                  <a:lnTo>
                    <a:pt x="1401" y="33873"/>
                  </a:lnTo>
                  <a:lnTo>
                    <a:pt x="1295" y="34382"/>
                  </a:lnTo>
                  <a:lnTo>
                    <a:pt x="1184" y="34863"/>
                  </a:lnTo>
                  <a:lnTo>
                    <a:pt x="1069" y="35329"/>
                  </a:lnTo>
                  <a:lnTo>
                    <a:pt x="946" y="35751"/>
                  </a:lnTo>
                  <a:lnTo>
                    <a:pt x="824" y="36159"/>
                  </a:lnTo>
                  <a:lnTo>
                    <a:pt x="697" y="36523"/>
                  </a:lnTo>
                  <a:lnTo>
                    <a:pt x="631" y="36683"/>
                  </a:lnTo>
                  <a:lnTo>
                    <a:pt x="565" y="36858"/>
                  </a:lnTo>
                  <a:lnTo>
                    <a:pt x="500" y="37004"/>
                  </a:lnTo>
                  <a:lnTo>
                    <a:pt x="430" y="37149"/>
                  </a:lnTo>
                  <a:lnTo>
                    <a:pt x="361" y="37280"/>
                  </a:lnTo>
                  <a:lnTo>
                    <a:pt x="291" y="37411"/>
                  </a:lnTo>
                  <a:lnTo>
                    <a:pt x="221" y="37528"/>
                  </a:lnTo>
                  <a:lnTo>
                    <a:pt x="148" y="37644"/>
                  </a:lnTo>
                  <a:lnTo>
                    <a:pt x="74" y="37732"/>
                  </a:lnTo>
                  <a:lnTo>
                    <a:pt x="0" y="37834"/>
                  </a:lnTo>
                  <a:lnTo>
                    <a:pt x="82" y="38300"/>
                  </a:lnTo>
                  <a:lnTo>
                    <a:pt x="172" y="38751"/>
                  </a:lnTo>
                  <a:lnTo>
                    <a:pt x="262" y="39188"/>
                  </a:lnTo>
                  <a:lnTo>
                    <a:pt x="361" y="39625"/>
                  </a:lnTo>
                  <a:lnTo>
                    <a:pt x="463" y="40032"/>
                  </a:lnTo>
                  <a:lnTo>
                    <a:pt x="574" y="40440"/>
                  </a:lnTo>
                  <a:lnTo>
                    <a:pt x="684" y="40819"/>
                  </a:lnTo>
                  <a:lnTo>
                    <a:pt x="803" y="41197"/>
                  </a:lnTo>
                  <a:lnTo>
                    <a:pt x="930" y="41561"/>
                  </a:lnTo>
                  <a:lnTo>
                    <a:pt x="1057" y="41896"/>
                  </a:lnTo>
                  <a:lnTo>
                    <a:pt x="1192" y="42231"/>
                  </a:lnTo>
                  <a:lnTo>
                    <a:pt x="1332" y="42537"/>
                  </a:lnTo>
                  <a:lnTo>
                    <a:pt x="1475" y="42843"/>
                  </a:lnTo>
                  <a:lnTo>
                    <a:pt x="1627" y="43120"/>
                  </a:lnTo>
                  <a:lnTo>
                    <a:pt x="1782" y="43382"/>
                  </a:lnTo>
                  <a:lnTo>
                    <a:pt x="1942" y="43629"/>
                  </a:lnTo>
                  <a:lnTo>
                    <a:pt x="2106" y="43848"/>
                  </a:lnTo>
                  <a:lnTo>
                    <a:pt x="2278" y="44066"/>
                  </a:lnTo>
                  <a:lnTo>
                    <a:pt x="2454" y="44256"/>
                  </a:lnTo>
                  <a:lnTo>
                    <a:pt x="2634" y="44416"/>
                  </a:lnTo>
                  <a:lnTo>
                    <a:pt x="2823" y="44576"/>
                  </a:lnTo>
                  <a:lnTo>
                    <a:pt x="3011" y="44707"/>
                  </a:lnTo>
                  <a:lnTo>
                    <a:pt x="3208" y="44823"/>
                  </a:lnTo>
                  <a:lnTo>
                    <a:pt x="3413" y="44911"/>
                  </a:lnTo>
                  <a:lnTo>
                    <a:pt x="3618" y="44984"/>
                  </a:lnTo>
                  <a:lnTo>
                    <a:pt x="3831" y="45027"/>
                  </a:lnTo>
                  <a:lnTo>
                    <a:pt x="4048" y="45056"/>
                  </a:lnTo>
                  <a:lnTo>
                    <a:pt x="4273" y="45071"/>
                  </a:lnTo>
                  <a:lnTo>
                    <a:pt x="4503" y="45056"/>
                  </a:lnTo>
                  <a:lnTo>
                    <a:pt x="4736" y="45013"/>
                  </a:lnTo>
                  <a:lnTo>
                    <a:pt x="4974" y="44954"/>
                  </a:lnTo>
                  <a:lnTo>
                    <a:pt x="5220" y="44867"/>
                  </a:lnTo>
                  <a:lnTo>
                    <a:pt x="5117" y="43775"/>
                  </a:lnTo>
                  <a:lnTo>
                    <a:pt x="5019" y="42654"/>
                  </a:lnTo>
                  <a:lnTo>
                    <a:pt x="4925" y="41503"/>
                  </a:lnTo>
                  <a:lnTo>
                    <a:pt x="4835" y="40324"/>
                  </a:lnTo>
                  <a:lnTo>
                    <a:pt x="4749" y="39130"/>
                  </a:lnTo>
                  <a:lnTo>
                    <a:pt x="4667" y="37906"/>
                  </a:lnTo>
                  <a:lnTo>
                    <a:pt x="4593" y="36654"/>
                  </a:lnTo>
                  <a:lnTo>
                    <a:pt x="4523" y="35387"/>
                  </a:lnTo>
                  <a:lnTo>
                    <a:pt x="4462" y="34091"/>
                  </a:lnTo>
                  <a:lnTo>
                    <a:pt x="4408" y="32780"/>
                  </a:lnTo>
                  <a:lnTo>
                    <a:pt x="4359" y="31441"/>
                  </a:lnTo>
                  <a:lnTo>
                    <a:pt x="4322" y="30086"/>
                  </a:lnTo>
                  <a:lnTo>
                    <a:pt x="4310" y="29402"/>
                  </a:lnTo>
                  <a:lnTo>
                    <a:pt x="4298" y="28703"/>
                  </a:lnTo>
                  <a:lnTo>
                    <a:pt x="4286" y="28019"/>
                  </a:lnTo>
                  <a:lnTo>
                    <a:pt x="4277" y="27320"/>
                  </a:lnTo>
                  <a:lnTo>
                    <a:pt x="4273" y="26606"/>
                  </a:lnTo>
                  <a:lnTo>
                    <a:pt x="4273" y="25907"/>
                  </a:lnTo>
                  <a:lnTo>
                    <a:pt x="4273" y="25194"/>
                  </a:lnTo>
                  <a:lnTo>
                    <a:pt x="4277" y="24480"/>
                  </a:lnTo>
                  <a:lnTo>
                    <a:pt x="4286" y="23752"/>
                  </a:lnTo>
                  <a:lnTo>
                    <a:pt x="4294" y="23038"/>
                  </a:lnTo>
                  <a:lnTo>
                    <a:pt x="4306" y="22310"/>
                  </a:lnTo>
                  <a:lnTo>
                    <a:pt x="4322" y="21582"/>
                  </a:lnTo>
                  <a:lnTo>
                    <a:pt x="4343" y="20839"/>
                  </a:lnTo>
                  <a:lnTo>
                    <a:pt x="4363" y="20097"/>
                  </a:lnTo>
                  <a:lnTo>
                    <a:pt x="4392" y="19354"/>
                  </a:lnTo>
                  <a:lnTo>
                    <a:pt x="4421" y="18611"/>
                  </a:lnTo>
                  <a:lnTo>
                    <a:pt x="4454" y="17869"/>
                  </a:lnTo>
                  <a:lnTo>
                    <a:pt x="4490" y="17112"/>
                  </a:lnTo>
                  <a:lnTo>
                    <a:pt x="4531" y="16369"/>
                  </a:lnTo>
                  <a:lnTo>
                    <a:pt x="4576" y="15612"/>
                  </a:lnTo>
                  <a:lnTo>
                    <a:pt x="4626" y="14840"/>
                  </a:lnTo>
                  <a:lnTo>
                    <a:pt x="4679" y="14083"/>
                  </a:lnTo>
                  <a:lnTo>
                    <a:pt x="4732" y="13311"/>
                  </a:lnTo>
                  <a:lnTo>
                    <a:pt x="4794" y="12554"/>
                  </a:lnTo>
                  <a:lnTo>
                    <a:pt x="4859" y="11782"/>
                  </a:lnTo>
                  <a:lnTo>
                    <a:pt x="4929" y="11010"/>
                  </a:lnTo>
                  <a:lnTo>
                    <a:pt x="5003" y="10238"/>
                  </a:lnTo>
                  <a:lnTo>
                    <a:pt x="5080" y="9452"/>
                  </a:lnTo>
                  <a:lnTo>
                    <a:pt x="5162" y="8680"/>
                  </a:lnTo>
                  <a:lnTo>
                    <a:pt x="5248" y="7894"/>
                  </a:lnTo>
                  <a:lnTo>
                    <a:pt x="5339" y="7107"/>
                  </a:lnTo>
                  <a:lnTo>
                    <a:pt x="5437" y="6336"/>
                  </a:lnTo>
                  <a:lnTo>
                    <a:pt x="5535" y="5549"/>
                  </a:lnTo>
                  <a:lnTo>
                    <a:pt x="5642" y="4763"/>
                  </a:lnTo>
                  <a:lnTo>
                    <a:pt x="5752" y="3962"/>
                  </a:lnTo>
                  <a:lnTo>
                    <a:pt x="5871" y="3176"/>
                  </a:lnTo>
                  <a:lnTo>
                    <a:pt x="5990" y="2389"/>
                  </a:lnTo>
                  <a:lnTo>
                    <a:pt x="6117" y="1588"/>
                  </a:lnTo>
                  <a:lnTo>
                    <a:pt x="6248" y="802"/>
                  </a:lnTo>
                  <a:lnTo>
                    <a:pt x="638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4068500" y="-16411200"/>
              <a:ext cx="2800" cy="10925"/>
            </a:xfrm>
            <a:custGeom>
              <a:avLst/>
              <a:gdLst/>
              <a:ahLst/>
              <a:cxnLst/>
              <a:rect l="l" t="t" r="r" b="b"/>
              <a:pathLst>
                <a:path w="112" h="437" extrusionOk="0">
                  <a:moveTo>
                    <a:pt x="107" y="0"/>
                  </a:moveTo>
                  <a:lnTo>
                    <a:pt x="54" y="219"/>
                  </a:lnTo>
                  <a:lnTo>
                    <a:pt x="1" y="437"/>
                  </a:lnTo>
                  <a:lnTo>
                    <a:pt x="58" y="219"/>
                  </a:lnTo>
                  <a:lnTo>
                    <a:pt x="111"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4029275" y="-16285250"/>
              <a:ext cx="5150" cy="12775"/>
            </a:xfrm>
            <a:custGeom>
              <a:avLst/>
              <a:gdLst/>
              <a:ahLst/>
              <a:cxnLst/>
              <a:rect l="l" t="t" r="r" b="b"/>
              <a:pathLst>
                <a:path w="206" h="511" extrusionOk="0">
                  <a:moveTo>
                    <a:pt x="0" y="510"/>
                  </a:moveTo>
                  <a:lnTo>
                    <a:pt x="0" y="510"/>
                  </a:lnTo>
                  <a:lnTo>
                    <a:pt x="103" y="248"/>
                  </a:lnTo>
                  <a:lnTo>
                    <a:pt x="205" y="1"/>
                  </a:lnTo>
                  <a:lnTo>
                    <a:pt x="205" y="1"/>
                  </a:lnTo>
                  <a:lnTo>
                    <a:pt x="103" y="248"/>
                  </a:lnTo>
                  <a:lnTo>
                    <a:pt x="0" y="510"/>
                  </a:lnTo>
                  <a:lnTo>
                    <a:pt x="0" y="51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4044850" y="-16326750"/>
              <a:ext cx="3700" cy="12050"/>
            </a:xfrm>
            <a:custGeom>
              <a:avLst/>
              <a:gdLst/>
              <a:ahLst/>
              <a:cxnLst/>
              <a:rect l="l" t="t" r="r" b="b"/>
              <a:pathLst>
                <a:path w="148" h="482" extrusionOk="0">
                  <a:moveTo>
                    <a:pt x="0" y="481"/>
                  </a:moveTo>
                  <a:lnTo>
                    <a:pt x="0" y="481"/>
                  </a:lnTo>
                  <a:lnTo>
                    <a:pt x="74" y="248"/>
                  </a:lnTo>
                  <a:lnTo>
                    <a:pt x="148" y="1"/>
                  </a:lnTo>
                  <a:lnTo>
                    <a:pt x="148" y="1"/>
                  </a:lnTo>
                  <a:lnTo>
                    <a:pt x="74" y="248"/>
                  </a:lnTo>
                  <a:lnTo>
                    <a:pt x="0" y="481"/>
                  </a:lnTo>
                  <a:lnTo>
                    <a:pt x="0" y="48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3943225" y="-16246650"/>
              <a:ext cx="75000" cy="208975"/>
            </a:xfrm>
            <a:custGeom>
              <a:avLst/>
              <a:gdLst/>
              <a:ahLst/>
              <a:cxnLst/>
              <a:rect l="l" t="t" r="r" b="b"/>
              <a:pathLst>
                <a:path w="3000" h="8359" extrusionOk="0">
                  <a:moveTo>
                    <a:pt x="3000" y="0"/>
                  </a:moveTo>
                  <a:lnTo>
                    <a:pt x="2914" y="219"/>
                  </a:lnTo>
                  <a:lnTo>
                    <a:pt x="2816" y="423"/>
                  </a:lnTo>
                  <a:lnTo>
                    <a:pt x="2717" y="612"/>
                  </a:lnTo>
                  <a:lnTo>
                    <a:pt x="2615" y="801"/>
                  </a:lnTo>
                  <a:lnTo>
                    <a:pt x="2504" y="990"/>
                  </a:lnTo>
                  <a:lnTo>
                    <a:pt x="2394" y="1165"/>
                  </a:lnTo>
                  <a:lnTo>
                    <a:pt x="2279" y="1340"/>
                  </a:lnTo>
                  <a:lnTo>
                    <a:pt x="2160" y="1500"/>
                  </a:lnTo>
                  <a:lnTo>
                    <a:pt x="1918" y="1821"/>
                  </a:lnTo>
                  <a:lnTo>
                    <a:pt x="1677" y="2112"/>
                  </a:lnTo>
                  <a:lnTo>
                    <a:pt x="1439" y="2374"/>
                  </a:lnTo>
                  <a:lnTo>
                    <a:pt x="1201" y="2607"/>
                  </a:lnTo>
                  <a:lnTo>
                    <a:pt x="980" y="2825"/>
                  </a:lnTo>
                  <a:lnTo>
                    <a:pt x="771" y="3000"/>
                  </a:lnTo>
                  <a:lnTo>
                    <a:pt x="583" y="3160"/>
                  </a:lnTo>
                  <a:lnTo>
                    <a:pt x="419" y="3291"/>
                  </a:lnTo>
                  <a:lnTo>
                    <a:pt x="177" y="3466"/>
                  </a:lnTo>
                  <a:lnTo>
                    <a:pt x="91" y="3524"/>
                  </a:lnTo>
                  <a:lnTo>
                    <a:pt x="1" y="8359"/>
                  </a:lnTo>
                  <a:lnTo>
                    <a:pt x="95" y="8228"/>
                  </a:lnTo>
                  <a:lnTo>
                    <a:pt x="206" y="8082"/>
                  </a:lnTo>
                  <a:lnTo>
                    <a:pt x="349" y="7849"/>
                  </a:lnTo>
                  <a:lnTo>
                    <a:pt x="521" y="7573"/>
                  </a:lnTo>
                  <a:lnTo>
                    <a:pt x="722" y="7223"/>
                  </a:lnTo>
                  <a:lnTo>
                    <a:pt x="939" y="6801"/>
                  </a:lnTo>
                  <a:lnTo>
                    <a:pt x="1058" y="6568"/>
                  </a:lnTo>
                  <a:lnTo>
                    <a:pt x="1177" y="6320"/>
                  </a:lnTo>
                  <a:lnTo>
                    <a:pt x="1296" y="6058"/>
                  </a:lnTo>
                  <a:lnTo>
                    <a:pt x="1423" y="5767"/>
                  </a:lnTo>
                  <a:lnTo>
                    <a:pt x="1545" y="5476"/>
                  </a:lnTo>
                  <a:lnTo>
                    <a:pt x="1672" y="5155"/>
                  </a:lnTo>
                  <a:lnTo>
                    <a:pt x="1795" y="4820"/>
                  </a:lnTo>
                  <a:lnTo>
                    <a:pt x="1922" y="4471"/>
                  </a:lnTo>
                  <a:lnTo>
                    <a:pt x="2045" y="4107"/>
                  </a:lnTo>
                  <a:lnTo>
                    <a:pt x="2168" y="3714"/>
                  </a:lnTo>
                  <a:lnTo>
                    <a:pt x="2287" y="3320"/>
                  </a:lnTo>
                  <a:lnTo>
                    <a:pt x="2402" y="2898"/>
                  </a:lnTo>
                  <a:lnTo>
                    <a:pt x="2516" y="2461"/>
                  </a:lnTo>
                  <a:lnTo>
                    <a:pt x="2623" y="2010"/>
                  </a:lnTo>
                  <a:lnTo>
                    <a:pt x="2725" y="1529"/>
                  </a:lnTo>
                  <a:lnTo>
                    <a:pt x="2824" y="1034"/>
                  </a:lnTo>
                  <a:lnTo>
                    <a:pt x="2914" y="539"/>
                  </a:lnTo>
                  <a:lnTo>
                    <a:pt x="3000" y="0"/>
                  </a:lnTo>
                  <a:close/>
                </a:path>
              </a:pathLst>
            </a:custGeom>
            <a:solidFill>
              <a:srgbClr val="C46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83065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720000" y="5161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INTRODUCTION</a:t>
            </a:r>
            <a:endParaRPr sz="2800"/>
          </a:p>
        </p:txBody>
      </p:sp>
      <p:sp>
        <p:nvSpPr>
          <p:cNvPr id="390" name="Google Shape;390;p36"/>
          <p:cNvSpPr txBox="1">
            <a:spLocks noGrp="1"/>
          </p:cNvSpPr>
          <p:nvPr>
            <p:ph type="subTitle" idx="1"/>
          </p:nvPr>
        </p:nvSpPr>
        <p:spPr>
          <a:xfrm>
            <a:off x="-1248" y="1632766"/>
            <a:ext cx="4445100" cy="2646625"/>
          </a:xfrm>
          <a:prstGeom prst="rect">
            <a:avLst/>
          </a:prstGeom>
        </p:spPr>
        <p:txBody>
          <a:bodyPr spcFirstLastPara="1" wrap="square" lIns="91425" tIns="91425" rIns="91425" bIns="91425" anchor="t" anchorCtr="0">
            <a:noAutofit/>
          </a:bodyPr>
          <a:lstStyle/>
          <a:p>
            <a:pPr algn="just"/>
            <a:r>
              <a:rPr lang="en">
                <a:solidFill>
                  <a:srgbClr val="002060"/>
                </a:solidFill>
              </a:rPr>
              <a:t>       To overcome limitations of </a:t>
            </a:r>
            <a:r>
              <a:rPr lang="en" b="1">
                <a:solidFill>
                  <a:srgbClr val="002060"/>
                </a:solidFill>
              </a:rPr>
              <a:t>WPA</a:t>
            </a:r>
            <a:r>
              <a:rPr lang="en">
                <a:solidFill>
                  <a:srgbClr val="002060"/>
                </a:solidFill>
              </a:rPr>
              <a:t>, a long-term solution is to quickly develop a better security standard, more closely following the IEEE 802.11i standard, which is the </a:t>
            </a:r>
            <a:r>
              <a:rPr lang="en" b="1">
                <a:solidFill>
                  <a:srgbClr val="002060"/>
                </a:solidFill>
              </a:rPr>
              <a:t>WPA2</a:t>
            </a:r>
            <a:r>
              <a:rPr lang="en">
                <a:solidFill>
                  <a:srgbClr val="002060"/>
                </a:solidFill>
              </a:rPr>
              <a:t> (Wi-Fi Protected Access 2) standard, which is supported by Wi-Fi. -Fi Alliance officially replaced WPA in 2006.</a:t>
            </a:r>
            <a:endParaRPr lang="en-US">
              <a:solidFill>
                <a:srgbClr val="002060"/>
              </a:solidFill>
            </a:endParaRPr>
          </a:p>
          <a:p>
            <a:pPr marL="0" indent="0" algn="just">
              <a:spcAft>
                <a:spcPts val="1600"/>
              </a:spcAft>
            </a:pPr>
            <a:endParaRPr>
              <a:solidFill>
                <a:srgbClr val="002060"/>
              </a:solidFill>
            </a:endParaRPr>
          </a:p>
        </p:txBody>
      </p:sp>
      <p:pic>
        <p:nvPicPr>
          <p:cNvPr id="2" name="Picture 2" descr="Graphical user interface, application&#10;&#10;Description automatically generated">
            <a:extLst>
              <a:ext uri="{FF2B5EF4-FFF2-40B4-BE49-F238E27FC236}">
                <a16:creationId xmlns:a16="http://schemas.microsoft.com/office/drawing/2014/main" id="{8236841D-ABE9-805C-5187-599AD4EB061B}"/>
              </a:ext>
            </a:extLst>
          </p:cNvPr>
          <p:cNvPicPr>
            <a:picLocks noChangeAspect="1"/>
          </p:cNvPicPr>
          <p:nvPr/>
        </p:nvPicPr>
        <p:blipFill>
          <a:blip r:embed="rId3"/>
          <a:stretch>
            <a:fillRect/>
          </a:stretch>
        </p:blipFill>
        <p:spPr>
          <a:xfrm>
            <a:off x="4720805" y="1633509"/>
            <a:ext cx="4101860" cy="2070577"/>
          </a:xfrm>
          <a:prstGeom prst="rect">
            <a:avLst/>
          </a:prstGeom>
        </p:spPr>
      </p:pic>
    </p:spTree>
    <p:extLst>
      <p:ext uri="{BB962C8B-B14F-4D97-AF65-F5344CB8AC3E}">
        <p14:creationId xmlns:p14="http://schemas.microsoft.com/office/powerpoint/2010/main" val="100399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grpSp>
        <p:nvGrpSpPr>
          <p:cNvPr id="34" name="Group 33">
            <a:extLst>
              <a:ext uri="{FF2B5EF4-FFF2-40B4-BE49-F238E27FC236}">
                <a16:creationId xmlns:a16="http://schemas.microsoft.com/office/drawing/2014/main" id="{9576E99F-76A8-9D49-8B69-C22E0B70F591}"/>
              </a:ext>
            </a:extLst>
          </p:cNvPr>
          <p:cNvGrpSpPr/>
          <p:nvPr/>
        </p:nvGrpSpPr>
        <p:grpSpPr>
          <a:xfrm>
            <a:off x="1357884" y="813816"/>
            <a:ext cx="6428232" cy="3515868"/>
            <a:chOff x="-9144" y="0"/>
            <a:chExt cx="9153144" cy="5088636"/>
          </a:xfrm>
        </p:grpSpPr>
        <p:pic>
          <p:nvPicPr>
            <p:cNvPr id="31" name="Picture 30" descr="Graphical user interface, text, application&#10;&#10;Description automatically generated">
              <a:extLst>
                <a:ext uri="{FF2B5EF4-FFF2-40B4-BE49-F238E27FC236}">
                  <a16:creationId xmlns:a16="http://schemas.microsoft.com/office/drawing/2014/main" id="{9DBC48C3-AD88-C04E-A6EB-C9F72BAB680E}"/>
                </a:ext>
              </a:extLst>
            </p:cNvPr>
            <p:cNvPicPr>
              <a:picLocks noChangeAspect="1"/>
            </p:cNvPicPr>
            <p:nvPr/>
          </p:nvPicPr>
          <p:blipFill>
            <a:blip r:embed="rId3"/>
            <a:stretch>
              <a:fillRect/>
            </a:stretch>
          </p:blipFill>
          <p:spPr>
            <a:xfrm>
              <a:off x="0" y="0"/>
              <a:ext cx="9144000" cy="3458966"/>
            </a:xfrm>
            <a:prstGeom prst="rect">
              <a:avLst/>
            </a:prstGeom>
          </p:spPr>
        </p:pic>
        <p:pic>
          <p:nvPicPr>
            <p:cNvPr id="33" name="Picture 32" descr="Graphical user interface&#10;&#10;Description automatically generated">
              <a:extLst>
                <a:ext uri="{FF2B5EF4-FFF2-40B4-BE49-F238E27FC236}">
                  <a16:creationId xmlns:a16="http://schemas.microsoft.com/office/drawing/2014/main" id="{10504CC5-2FFC-D445-B3E6-2DAFC6F8738D}"/>
                </a:ext>
              </a:extLst>
            </p:cNvPr>
            <p:cNvPicPr>
              <a:picLocks noChangeAspect="1"/>
            </p:cNvPicPr>
            <p:nvPr/>
          </p:nvPicPr>
          <p:blipFill rotWithShape="1">
            <a:blip r:embed="rId4"/>
            <a:srcRect t="22436"/>
            <a:stretch/>
          </p:blipFill>
          <p:spPr>
            <a:xfrm>
              <a:off x="-9144" y="3034912"/>
              <a:ext cx="9107424" cy="2053724"/>
            </a:xfrm>
            <a:prstGeom prst="rect">
              <a:avLst/>
            </a:prstGeom>
          </p:spPr>
        </p:pic>
      </p:grpSp>
      <p:sp>
        <p:nvSpPr>
          <p:cNvPr id="35" name="Rectangle 34">
            <a:extLst>
              <a:ext uri="{FF2B5EF4-FFF2-40B4-BE49-F238E27FC236}">
                <a16:creationId xmlns:a16="http://schemas.microsoft.com/office/drawing/2014/main" id="{D9E8B194-08E5-7F4F-9C0F-F5AEA648390D}"/>
              </a:ext>
            </a:extLst>
          </p:cNvPr>
          <p:cNvSpPr/>
          <p:nvPr/>
        </p:nvSpPr>
        <p:spPr>
          <a:xfrm>
            <a:off x="1357884" y="2105406"/>
            <a:ext cx="1289304" cy="59207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VN"/>
          </a:p>
        </p:txBody>
      </p:sp>
      <p:cxnSp>
        <p:nvCxnSpPr>
          <p:cNvPr id="37" name="Straight Connector 36">
            <a:extLst>
              <a:ext uri="{FF2B5EF4-FFF2-40B4-BE49-F238E27FC236}">
                <a16:creationId xmlns:a16="http://schemas.microsoft.com/office/drawing/2014/main" id="{86E46A18-C638-FB4C-B6D1-146CE427D95C}"/>
              </a:ext>
            </a:extLst>
          </p:cNvPr>
          <p:cNvCxnSpPr>
            <a:cxnSpLocks/>
          </p:cNvCxnSpPr>
          <p:nvPr/>
        </p:nvCxnSpPr>
        <p:spPr>
          <a:xfrm>
            <a:off x="4654296" y="1024128"/>
            <a:ext cx="86868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D021FCF-0E5E-134A-B155-DBB95234F453}"/>
              </a:ext>
            </a:extLst>
          </p:cNvPr>
          <p:cNvSpPr/>
          <p:nvPr/>
        </p:nvSpPr>
        <p:spPr>
          <a:xfrm>
            <a:off x="1171956" y="3989070"/>
            <a:ext cx="3345180" cy="59207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VN"/>
          </a:p>
        </p:txBody>
      </p:sp>
    </p:spTree>
    <p:extLst>
      <p:ext uri="{BB962C8B-B14F-4D97-AF65-F5344CB8AC3E}">
        <p14:creationId xmlns:p14="http://schemas.microsoft.com/office/powerpoint/2010/main" val="287268797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1"/>
          <p:cNvSpPr/>
          <p:nvPr/>
        </p:nvSpPr>
        <p:spPr>
          <a:xfrm>
            <a:off x="4251103" y="673277"/>
            <a:ext cx="4711245" cy="383746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4620261" y="1215777"/>
            <a:ext cx="4447534" cy="362291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txBox="1">
            <a:spLocks noGrp="1"/>
          </p:cNvSpPr>
          <p:nvPr>
            <p:ph type="title"/>
          </p:nvPr>
        </p:nvSpPr>
        <p:spPr>
          <a:xfrm>
            <a:off x="698434" y="-159623"/>
            <a:ext cx="4066800" cy="1883700"/>
          </a:xfrm>
          <a:prstGeom prst="rect">
            <a:avLst/>
          </a:prstGeom>
        </p:spPr>
        <p:txBody>
          <a:bodyPr spcFirstLastPara="1" wrap="square" lIns="91425" tIns="91425" rIns="91425" bIns="91425" anchor="ctr" anchorCtr="0">
            <a:noAutofit/>
          </a:bodyPr>
          <a:lstStyle/>
          <a:p>
            <a:r>
              <a:rPr lang="en" sz="2800"/>
              <a:t>HOW</a:t>
            </a:r>
            <a:r>
              <a:rPr lang="en" sz="2800">
                <a:solidFill>
                  <a:srgbClr val="0C547A"/>
                </a:solidFill>
              </a:rPr>
              <a:t> IT WORKS?</a:t>
            </a:r>
            <a:endParaRPr lang="en-US" sz="2800"/>
          </a:p>
        </p:txBody>
      </p:sp>
      <p:sp>
        <p:nvSpPr>
          <p:cNvPr id="646" name="Google Shape;646;p41"/>
          <p:cNvSpPr txBox="1">
            <a:spLocks noGrp="1"/>
          </p:cNvSpPr>
          <p:nvPr>
            <p:ph type="subTitle" idx="1"/>
          </p:nvPr>
        </p:nvSpPr>
        <p:spPr>
          <a:xfrm>
            <a:off x="698434" y="1212121"/>
            <a:ext cx="3247500" cy="1234800"/>
          </a:xfrm>
          <a:prstGeom prst="rect">
            <a:avLst/>
          </a:prstGeom>
        </p:spPr>
        <p:txBody>
          <a:bodyPr spcFirstLastPara="1" wrap="square" lIns="91425" tIns="91425" rIns="91425" bIns="91425" anchor="t" anchorCtr="0">
            <a:noAutofit/>
          </a:bodyPr>
          <a:lstStyle/>
          <a:p>
            <a:pPr marL="0" indent="0" algn="just">
              <a:spcAft>
                <a:spcPts val="1600"/>
              </a:spcAft>
            </a:pPr>
            <a:r>
              <a:rPr lang="en" sz="1600"/>
              <a:t>Like WPA, WPA2 is designed for security on all 802.11b, 802.11a, 802.11g and 802.11n versions supporting multi-channel, multi-mode and allowing implementation over IEEE 802.11X/EAP or PSK. </a:t>
            </a:r>
            <a:endParaRPr lang="en-US" sz="1600"/>
          </a:p>
          <a:p>
            <a:pPr marL="0" indent="0" algn="just">
              <a:lnSpc>
                <a:spcPct val="114999"/>
              </a:lnSpc>
              <a:spcAft>
                <a:spcPts val="1600"/>
              </a:spcAft>
            </a:pPr>
            <a:r>
              <a:rPr lang="en" sz="1600"/>
              <a:t>It increases data security, controls network access, and overcomes all the weaknesses of WEP and WPA.</a:t>
            </a:r>
            <a:endParaRPr sz="1600"/>
          </a:p>
        </p:txBody>
      </p:sp>
      <p:pic>
        <p:nvPicPr>
          <p:cNvPr id="647" name="Google Shape;647;p41" descr="Diagram&#10;&#10;Description automatically generated"/>
          <p:cNvPicPr preferRelativeResize="0"/>
          <p:nvPr/>
        </p:nvPicPr>
        <p:blipFill rotWithShape="1">
          <a:blip r:embed="rId3"/>
          <a:srcRect l="21206" r="21206"/>
          <a:stretch/>
        </p:blipFill>
        <p:spPr>
          <a:xfrm>
            <a:off x="5029125" y="1182900"/>
            <a:ext cx="3639300" cy="3556500"/>
          </a:xfrm>
          <a:prstGeom prst="ellipse">
            <a:avLst/>
          </a:prstGeom>
          <a:noFill/>
          <a:ln>
            <a:noFill/>
          </a:ln>
        </p:spPr>
      </p:pic>
    </p:spTree>
    <p:extLst>
      <p:ext uri="{BB962C8B-B14F-4D97-AF65-F5344CB8AC3E}">
        <p14:creationId xmlns:p14="http://schemas.microsoft.com/office/powerpoint/2010/main" val="326797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p:nvPr/>
        </p:nvSpPr>
        <p:spPr>
          <a:xfrm>
            <a:off x="984775" y="2324000"/>
            <a:ext cx="3147000" cy="2114700"/>
          </a:xfrm>
          <a:prstGeom prst="roundRect">
            <a:avLst>
              <a:gd name="adj" fmla="val 8631"/>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5012225" y="2324000"/>
            <a:ext cx="3147000" cy="2114700"/>
          </a:xfrm>
          <a:prstGeom prst="roundRect">
            <a:avLst>
              <a:gd name="adj" fmla="val 10633"/>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2120701" y="1438824"/>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148139" y="1438824"/>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sz="2400" b="1"/>
              <a:t>COMPARISON WITH WPA</a:t>
            </a:r>
            <a:endParaRPr sz="2400" b="1"/>
          </a:p>
        </p:txBody>
      </p:sp>
      <p:sp>
        <p:nvSpPr>
          <p:cNvPr id="524" name="Google Shape;524;p39"/>
          <p:cNvSpPr txBox="1">
            <a:spLocks noGrp="1"/>
          </p:cNvSpPr>
          <p:nvPr>
            <p:ph type="subTitle" idx="2"/>
          </p:nvPr>
        </p:nvSpPr>
        <p:spPr>
          <a:xfrm>
            <a:off x="5126527" y="1593287"/>
            <a:ext cx="2918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WPA2</a:t>
            </a:r>
            <a:endParaRPr/>
          </a:p>
        </p:txBody>
      </p:sp>
      <p:sp>
        <p:nvSpPr>
          <p:cNvPr id="525" name="Google Shape;525;p39"/>
          <p:cNvSpPr txBox="1">
            <a:spLocks noGrp="1"/>
          </p:cNvSpPr>
          <p:nvPr>
            <p:ph type="subTitle" idx="4"/>
          </p:nvPr>
        </p:nvSpPr>
        <p:spPr>
          <a:xfrm>
            <a:off x="5193792" y="2727161"/>
            <a:ext cx="2770632" cy="1080300"/>
          </a:xfrm>
          <a:prstGeom prst="rect">
            <a:avLst/>
          </a:prstGeom>
        </p:spPr>
        <p:txBody>
          <a:bodyPr spcFirstLastPara="1" wrap="square" lIns="91425" tIns="91425" rIns="91425" bIns="91425" anchor="t" anchorCtr="0">
            <a:noAutofit/>
          </a:bodyPr>
          <a:lstStyle/>
          <a:p>
            <a:pPr marL="0" indent="0" algn="just">
              <a:spcAft>
                <a:spcPts val="1600"/>
              </a:spcAft>
            </a:pPr>
            <a:r>
              <a:rPr lang="en" sz="1500"/>
              <a:t>Uses </a:t>
            </a:r>
            <a:r>
              <a:rPr lang="en" sz="1500" b="1"/>
              <a:t>AES</a:t>
            </a:r>
            <a:r>
              <a:rPr lang="en" sz="1500"/>
              <a:t> to ensure confidentiality, data integrity and uses </a:t>
            </a:r>
            <a:r>
              <a:rPr lang="en" sz="1500" b="1"/>
              <a:t>CCMP</a:t>
            </a:r>
            <a:r>
              <a:rPr lang="en" sz="1500"/>
              <a:t>  for data encryption and packet integrity checking </a:t>
            </a:r>
            <a:endParaRPr lang="en-US" sz="1500"/>
          </a:p>
        </p:txBody>
      </p:sp>
      <p:sp>
        <p:nvSpPr>
          <p:cNvPr id="565" name="Google Shape;565;p39"/>
          <p:cNvSpPr txBox="1">
            <a:spLocks noGrp="1"/>
          </p:cNvSpPr>
          <p:nvPr>
            <p:ph type="subTitle" idx="3"/>
          </p:nvPr>
        </p:nvSpPr>
        <p:spPr>
          <a:xfrm>
            <a:off x="1179576" y="2727161"/>
            <a:ext cx="2752344" cy="1080300"/>
          </a:xfrm>
          <a:prstGeom prst="rect">
            <a:avLst/>
          </a:prstGeom>
        </p:spPr>
        <p:txBody>
          <a:bodyPr spcFirstLastPara="1" wrap="square" lIns="91425" tIns="91425" rIns="91425" bIns="91425" anchor="t" anchorCtr="0">
            <a:noAutofit/>
          </a:bodyPr>
          <a:lstStyle/>
          <a:p>
            <a:pPr marL="0" indent="0" algn="just">
              <a:spcAft>
                <a:spcPts val="1600"/>
              </a:spcAft>
            </a:pPr>
            <a:r>
              <a:rPr lang="en" sz="1500"/>
              <a:t>Uses </a:t>
            </a:r>
            <a:r>
              <a:rPr lang="en" sz="1500" b="1"/>
              <a:t>TKIP</a:t>
            </a:r>
            <a:r>
              <a:rPr lang="en" sz="1500"/>
              <a:t> (Temporal Key Integrity Protocol) for encryption and </a:t>
            </a:r>
            <a:r>
              <a:rPr lang="en" sz="1500" b="1"/>
              <a:t>Michael’s algorithm</a:t>
            </a:r>
            <a:r>
              <a:rPr lang="en" sz="1500"/>
              <a:t> for ensuring the integrity of each data packet</a:t>
            </a:r>
            <a:r>
              <a:rPr lang="en"/>
              <a:t> </a:t>
            </a:r>
            <a:endParaRPr/>
          </a:p>
        </p:txBody>
      </p:sp>
      <p:sp>
        <p:nvSpPr>
          <p:cNvPr id="50" name="Google Shape;566;p39">
            <a:extLst>
              <a:ext uri="{FF2B5EF4-FFF2-40B4-BE49-F238E27FC236}">
                <a16:creationId xmlns:a16="http://schemas.microsoft.com/office/drawing/2014/main" id="{59AE0B41-4C83-544D-AE75-6E439C1EE468}"/>
              </a:ext>
            </a:extLst>
          </p:cNvPr>
          <p:cNvSpPr txBox="1">
            <a:spLocks/>
          </p:cNvSpPr>
          <p:nvPr/>
        </p:nvSpPr>
        <p:spPr>
          <a:xfrm>
            <a:off x="1099075" y="1593287"/>
            <a:ext cx="29184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Bebas Neue"/>
              <a:buNone/>
              <a:defRPr sz="2000" b="0" i="0" u="none" strike="noStrike" cap="none">
                <a:solidFill>
                  <a:schemeClr val="dk1"/>
                </a:solidFill>
                <a:latin typeface="Maven Pro Black"/>
                <a:ea typeface="Maven Pro Black"/>
                <a:cs typeface="Maven Pro Black"/>
                <a:sym typeface="Maven Pro Black"/>
              </a:defRPr>
            </a:lvl1pPr>
            <a:lvl2pPr marL="914400" marR="0" lvl="1"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2pPr>
            <a:lvl3pPr marL="1371600" marR="0" lvl="2"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3pPr>
            <a:lvl4pPr marL="1828800" marR="0" lvl="3"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4pPr>
            <a:lvl5pPr marL="2286000" marR="0" lvl="4"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5pPr>
            <a:lvl6pPr marL="2743200" marR="0" lvl="5"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6pPr>
            <a:lvl7pPr marL="3200400" marR="0" lvl="6"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7pPr>
            <a:lvl8pPr marL="3657600" marR="0" lvl="7"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8pPr>
            <a:lvl9pPr marL="4114800" marR="0" lvl="8" indent="-330200" algn="ctr" rtl="0">
              <a:lnSpc>
                <a:spcPct val="100000"/>
              </a:lnSpc>
              <a:spcBef>
                <a:spcPts val="1600"/>
              </a:spcBef>
              <a:spcAft>
                <a:spcPts val="160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9pPr>
          </a:lstStyle>
          <a:p>
            <a:pPr marL="0" indent="0">
              <a:spcAft>
                <a:spcPts val="1600"/>
              </a:spcAft>
            </a:pPr>
            <a:r>
              <a:rPr lang="en-US"/>
              <a:t>WPA</a:t>
            </a:r>
          </a:p>
        </p:txBody>
      </p:sp>
    </p:spTree>
    <p:extLst>
      <p:ext uri="{BB962C8B-B14F-4D97-AF65-F5344CB8AC3E}">
        <p14:creationId xmlns:p14="http://schemas.microsoft.com/office/powerpoint/2010/main" val="282555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58"/>
          <p:cNvSpPr/>
          <p:nvPr/>
        </p:nvSpPr>
        <p:spPr>
          <a:xfrm>
            <a:off x="5550307" y="1496568"/>
            <a:ext cx="2040300" cy="290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DISADVANTAGES OF WPA2</a:t>
            </a:r>
            <a:endParaRPr/>
          </a:p>
        </p:txBody>
      </p:sp>
      <p:grpSp>
        <p:nvGrpSpPr>
          <p:cNvPr id="1390" name="Google Shape;1390;p58"/>
          <p:cNvGrpSpPr/>
          <p:nvPr/>
        </p:nvGrpSpPr>
        <p:grpSpPr>
          <a:xfrm>
            <a:off x="5376298" y="1292111"/>
            <a:ext cx="2388309" cy="3283958"/>
            <a:chOff x="-734425" y="725975"/>
            <a:chExt cx="2684700" cy="3691500"/>
          </a:xfrm>
        </p:grpSpPr>
        <p:sp>
          <p:nvSpPr>
            <p:cNvPr id="1391" name="Google Shape;1391;p58"/>
            <p:cNvSpPr/>
            <p:nvPr/>
          </p:nvSpPr>
          <p:spPr>
            <a:xfrm>
              <a:off x="-734425" y="725975"/>
              <a:ext cx="2684700" cy="3691500"/>
            </a:xfrm>
            <a:prstGeom prst="roundRect">
              <a:avLst>
                <a:gd name="adj" fmla="val 4846"/>
              </a:avLst>
            </a:prstGeom>
            <a:solidFill>
              <a:schemeClr val="accent3"/>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8"/>
            <p:cNvSpPr/>
            <p:nvPr/>
          </p:nvSpPr>
          <p:spPr>
            <a:xfrm>
              <a:off x="515525" y="4253150"/>
              <a:ext cx="184800" cy="109500"/>
            </a:xfrm>
            <a:prstGeom prst="roundRect">
              <a:avLst>
                <a:gd name="adj" fmla="val 50000"/>
              </a:avLst>
            </a:prstGeom>
            <a:solidFill>
              <a:schemeClr val="accent3"/>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8"/>
            <p:cNvSpPr/>
            <p:nvPr/>
          </p:nvSpPr>
          <p:spPr>
            <a:xfrm>
              <a:off x="577175" y="801325"/>
              <a:ext cx="61500" cy="61500"/>
            </a:xfrm>
            <a:prstGeom prst="ellipse">
              <a:avLst/>
            </a:prstGeom>
            <a:solidFill>
              <a:schemeClr val="accent3"/>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8"/>
            <p:cNvSpPr/>
            <p:nvPr/>
          </p:nvSpPr>
          <p:spPr>
            <a:xfrm>
              <a:off x="-537625" y="945150"/>
              <a:ext cx="2291100" cy="3270000"/>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58"/>
          <p:cNvSpPr txBox="1">
            <a:spLocks noGrp="1"/>
          </p:cNvSpPr>
          <p:nvPr>
            <p:ph type="subTitle" idx="1"/>
          </p:nvPr>
        </p:nvSpPr>
        <p:spPr>
          <a:xfrm>
            <a:off x="976032" y="1592804"/>
            <a:ext cx="3809100" cy="1224300"/>
          </a:xfrm>
          <a:prstGeom prst="rect">
            <a:avLst/>
          </a:prstGeom>
        </p:spPr>
        <p:txBody>
          <a:bodyPr spcFirstLastPara="1" wrap="square" lIns="91425" tIns="91425" rIns="91425" bIns="91425" anchor="t" anchorCtr="0">
            <a:noAutofit/>
          </a:bodyPr>
          <a:lstStyle/>
          <a:p>
            <a:pPr marL="0" indent="0" algn="just">
              <a:spcAft>
                <a:spcPts val="1600"/>
              </a:spcAft>
            </a:pPr>
            <a:r>
              <a:rPr lang="en" b="1" dirty="0"/>
              <a:t>WPA2</a:t>
            </a:r>
            <a:r>
              <a:rPr lang="en" dirty="0"/>
              <a:t> requires hackers to have access to a Wi-Fi network first before they can hack into other clients on the same network.</a:t>
            </a:r>
            <a:endParaRPr lang="en-US" dirty="0"/>
          </a:p>
          <a:p>
            <a:pPr marL="0" indent="0" algn="just">
              <a:spcAft>
                <a:spcPts val="1600"/>
              </a:spcAft>
            </a:pPr>
            <a:r>
              <a:rPr lang="en" dirty="0"/>
              <a:t>Hackers only need to be within range of the device to be able to use the Key Reinstallation Attack (KRACK) method to penetrate the connection between the device and the hotspot.</a:t>
            </a:r>
          </a:p>
        </p:txBody>
      </p:sp>
      <p:sp>
        <p:nvSpPr>
          <p:cNvPr id="1396" name="Google Shape;1396;p58"/>
          <p:cNvSpPr txBox="1">
            <a:spLocks noGrp="1"/>
          </p:cNvSpPr>
          <p:nvPr>
            <p:ph type="subTitle" idx="4294967295"/>
          </p:nvPr>
        </p:nvSpPr>
        <p:spPr>
          <a:xfrm>
            <a:off x="5879707" y="3407485"/>
            <a:ext cx="1381500" cy="741300"/>
          </a:xfrm>
          <a:prstGeom prst="rect">
            <a:avLst/>
          </a:prstGeom>
        </p:spPr>
        <p:txBody>
          <a:bodyPr spcFirstLastPara="1" wrap="square" lIns="91425" tIns="91425" rIns="91425" bIns="91425" anchor="t" anchorCtr="0">
            <a:noAutofit/>
          </a:bodyPr>
          <a:lstStyle/>
          <a:p>
            <a:pPr marL="0" indent="0" algn="ctr">
              <a:spcAft>
                <a:spcPts val="1600"/>
              </a:spcAft>
              <a:buNone/>
            </a:pPr>
            <a:r>
              <a:rPr lang="en" sz="1200">
                <a:solidFill>
                  <a:schemeClr val="accent2"/>
                </a:solidFill>
              </a:rPr>
              <a:t>Why your Internet so slow?</a:t>
            </a:r>
          </a:p>
        </p:txBody>
      </p:sp>
      <p:sp>
        <p:nvSpPr>
          <p:cNvPr id="1397" name="Google Shape;1397;p58"/>
          <p:cNvSpPr txBox="1">
            <a:spLocks noGrp="1"/>
          </p:cNvSpPr>
          <p:nvPr>
            <p:ph type="subTitle" idx="1"/>
          </p:nvPr>
        </p:nvSpPr>
        <p:spPr>
          <a:xfrm>
            <a:off x="5879707" y="3007368"/>
            <a:ext cx="1381500" cy="46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300">
                <a:latin typeface="Maven Pro Black"/>
                <a:ea typeface="Maven Pro Black"/>
                <a:cs typeface="Maven Pro Black"/>
                <a:sym typeface="Maven Pro Black"/>
              </a:rPr>
              <a:t>Hackerman</a:t>
            </a:r>
            <a:endParaRPr sz="1300">
              <a:solidFill>
                <a:schemeClr val="accent2"/>
              </a:solidFill>
              <a:latin typeface="Maven Pro Black"/>
              <a:ea typeface="Maven Pro Black"/>
              <a:cs typeface="Maven Pro Black"/>
              <a:sym typeface="Maven Pro Black"/>
            </a:endParaRPr>
          </a:p>
        </p:txBody>
      </p:sp>
      <p:grpSp>
        <p:nvGrpSpPr>
          <p:cNvPr id="1398" name="Google Shape;1398;p58"/>
          <p:cNvGrpSpPr/>
          <p:nvPr/>
        </p:nvGrpSpPr>
        <p:grpSpPr>
          <a:xfrm>
            <a:off x="5879660" y="1778776"/>
            <a:ext cx="1381572" cy="1125967"/>
            <a:chOff x="5400427" y="1786200"/>
            <a:chExt cx="1611351" cy="1313234"/>
          </a:xfrm>
        </p:grpSpPr>
        <p:sp>
          <p:nvSpPr>
            <p:cNvPr id="1399" name="Google Shape;1399;p58"/>
            <p:cNvSpPr/>
            <p:nvPr/>
          </p:nvSpPr>
          <p:spPr>
            <a:xfrm>
              <a:off x="5400427" y="1786200"/>
              <a:ext cx="1611351" cy="131323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0" name="Google Shape;1400;p58" descr="A picture containing person, indoor, wall&#10;&#10;Description automatically generated"/>
            <p:cNvPicPr preferRelativeResize="0"/>
            <p:nvPr/>
          </p:nvPicPr>
          <p:blipFill rotWithShape="1">
            <a:blip r:embed="rId3"/>
            <a:srcRect t="196" b="196"/>
            <a:stretch/>
          </p:blipFill>
          <p:spPr>
            <a:xfrm>
              <a:off x="5707820" y="1915141"/>
              <a:ext cx="1150800" cy="1146300"/>
            </a:xfrm>
            <a:prstGeom prst="ellipse">
              <a:avLst/>
            </a:prstGeom>
            <a:noFill/>
            <a:ln>
              <a:noFill/>
            </a:ln>
          </p:spPr>
        </p:pic>
      </p:grpSp>
      <p:grpSp>
        <p:nvGrpSpPr>
          <p:cNvPr id="1401" name="Google Shape;1401;p58"/>
          <p:cNvGrpSpPr/>
          <p:nvPr/>
        </p:nvGrpSpPr>
        <p:grpSpPr>
          <a:xfrm flipH="1">
            <a:off x="-4468122" y="-7910630"/>
            <a:ext cx="18596787" cy="20393236"/>
            <a:chOff x="-5039622" y="-7910630"/>
            <a:chExt cx="18596787" cy="20393236"/>
          </a:xfrm>
        </p:grpSpPr>
        <p:sp>
          <p:nvSpPr>
            <p:cNvPr id="1402" name="Google Shape;1402;p58"/>
            <p:cNvSpPr/>
            <p:nvPr/>
          </p:nvSpPr>
          <p:spPr>
            <a:xfrm rot="7200177" flipH="1">
              <a:off x="-4129885" y="-5879888"/>
              <a:ext cx="8854850" cy="721244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8"/>
            <p:cNvSpPr/>
            <p:nvPr/>
          </p:nvSpPr>
          <p:spPr>
            <a:xfrm rot="10800000" flipH="1">
              <a:off x="450693" y="4330368"/>
              <a:ext cx="538609" cy="54627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8"/>
            <p:cNvSpPr/>
            <p:nvPr/>
          </p:nvSpPr>
          <p:spPr>
            <a:xfrm rot="-4233751" flipH="1">
              <a:off x="4255209" y="3501557"/>
              <a:ext cx="8854878" cy="721294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8"/>
            <p:cNvSpPr/>
            <p:nvPr/>
          </p:nvSpPr>
          <p:spPr>
            <a:xfrm rot="10800000" flipH="1">
              <a:off x="7755539" y="338823"/>
              <a:ext cx="960279" cy="97390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644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720000" y="516138"/>
            <a:ext cx="7704000" cy="572700"/>
          </a:xfrm>
          <a:prstGeom prst="rect">
            <a:avLst/>
          </a:prstGeom>
        </p:spPr>
        <p:txBody>
          <a:bodyPr spcFirstLastPara="1" wrap="square" lIns="91425" tIns="91425" rIns="91425" bIns="91425" anchor="t" anchorCtr="0">
            <a:noAutofit/>
          </a:bodyPr>
          <a:lstStyle/>
          <a:p>
            <a:r>
              <a:rPr lang="en" sz="2800"/>
              <a:t>Key Reinstallation Attack</a:t>
            </a:r>
            <a:endParaRPr sz="2800"/>
          </a:p>
        </p:txBody>
      </p:sp>
      <p:sp>
        <p:nvSpPr>
          <p:cNvPr id="390" name="Google Shape;390;p36"/>
          <p:cNvSpPr txBox="1">
            <a:spLocks noGrp="1"/>
          </p:cNvSpPr>
          <p:nvPr>
            <p:ph type="subTitle" idx="1"/>
          </p:nvPr>
        </p:nvSpPr>
        <p:spPr>
          <a:xfrm>
            <a:off x="-1248" y="1632767"/>
            <a:ext cx="4445100" cy="1264200"/>
          </a:xfrm>
          <a:prstGeom prst="rect">
            <a:avLst/>
          </a:prstGeom>
        </p:spPr>
        <p:txBody>
          <a:bodyPr spcFirstLastPara="1" wrap="square" lIns="91425" tIns="91425" rIns="91425" bIns="91425" anchor="t" anchorCtr="0">
            <a:noAutofit/>
          </a:bodyPr>
          <a:lstStyle/>
          <a:p>
            <a:pPr algn="just"/>
            <a:r>
              <a:rPr lang="en">
                <a:solidFill>
                  <a:schemeClr val="accent6">
                    <a:lumMod val="10000"/>
                  </a:schemeClr>
                </a:solidFill>
              </a:rPr>
              <a:t>       </a:t>
            </a:r>
            <a:r>
              <a:rPr lang="en" b="1">
                <a:solidFill>
                  <a:schemeClr val="accent6">
                    <a:lumMod val="10000"/>
                  </a:schemeClr>
                </a:solidFill>
              </a:rPr>
              <a:t>KRACK</a:t>
            </a:r>
            <a:r>
              <a:rPr lang="en">
                <a:solidFill>
                  <a:schemeClr val="accent6">
                    <a:lumMod val="10000"/>
                  </a:schemeClr>
                </a:solidFill>
              </a:rPr>
              <a:t> undermines an important aspect of WPA2’s </a:t>
            </a:r>
            <a:r>
              <a:rPr lang="en" b="1">
                <a:solidFill>
                  <a:schemeClr val="accent6">
                    <a:lumMod val="10000"/>
                  </a:schemeClr>
                </a:solidFill>
              </a:rPr>
              <a:t>4-way handshake</a:t>
            </a:r>
            <a:r>
              <a:rPr lang="en">
                <a:solidFill>
                  <a:schemeClr val="accent6">
                    <a:lumMod val="10000"/>
                  </a:schemeClr>
                </a:solidFill>
              </a:rPr>
              <a:t>, allowing hackers to intercept and manipulate the generation of new encryption keys during a secure connection. </a:t>
            </a:r>
            <a:endParaRPr lang="en-US">
              <a:solidFill>
                <a:schemeClr val="accent6">
                  <a:lumMod val="10000"/>
                </a:schemeClr>
              </a:solidFill>
            </a:endParaRPr>
          </a:p>
          <a:p>
            <a:pPr algn="just"/>
            <a:endParaRPr lang="en">
              <a:solidFill>
                <a:schemeClr val="accent6">
                  <a:lumMod val="10000"/>
                </a:schemeClr>
              </a:solidFill>
            </a:endParaRPr>
          </a:p>
          <a:p>
            <a:pPr algn="just"/>
            <a:r>
              <a:rPr lang="en">
                <a:solidFill>
                  <a:schemeClr val="accent6">
                    <a:lumMod val="10000"/>
                  </a:schemeClr>
                </a:solidFill>
              </a:rPr>
              <a:t>       This approach allows an attacker to read any information that is supposedly encrypted.</a:t>
            </a:r>
            <a:endParaRPr lang="en-US">
              <a:solidFill>
                <a:schemeClr val="accent6">
                  <a:lumMod val="10000"/>
                </a:schemeClr>
              </a:solidFill>
            </a:endParaRPr>
          </a:p>
          <a:p>
            <a:pPr marL="0" indent="0" algn="just">
              <a:spcAft>
                <a:spcPts val="1600"/>
              </a:spcAft>
            </a:pPr>
            <a:endParaRPr/>
          </a:p>
        </p:txBody>
      </p:sp>
      <p:pic>
        <p:nvPicPr>
          <p:cNvPr id="2" name="Picture 2">
            <a:extLst>
              <a:ext uri="{FF2B5EF4-FFF2-40B4-BE49-F238E27FC236}">
                <a16:creationId xmlns:a16="http://schemas.microsoft.com/office/drawing/2014/main" id="{8236841D-ABE9-805C-5187-599AD4EB061B}"/>
              </a:ext>
            </a:extLst>
          </p:cNvPr>
          <p:cNvPicPr>
            <a:picLocks noChangeAspect="1"/>
          </p:cNvPicPr>
          <p:nvPr/>
        </p:nvPicPr>
        <p:blipFill>
          <a:blip r:embed="rId3"/>
          <a:stretch>
            <a:fillRect/>
          </a:stretch>
        </p:blipFill>
        <p:spPr>
          <a:xfrm>
            <a:off x="4720805" y="1958239"/>
            <a:ext cx="4101860" cy="1421116"/>
          </a:xfrm>
          <a:prstGeom prst="rect">
            <a:avLst/>
          </a:prstGeom>
        </p:spPr>
      </p:pic>
    </p:spTree>
    <p:extLst>
      <p:ext uri="{BB962C8B-B14F-4D97-AF65-F5344CB8AC3E}">
        <p14:creationId xmlns:p14="http://schemas.microsoft.com/office/powerpoint/2010/main" val="345307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2" name="Google Shape;932;p52"/>
          <p:cNvSpPr/>
          <p:nvPr/>
        </p:nvSpPr>
        <p:spPr>
          <a:xfrm>
            <a:off x="562500" y="593542"/>
            <a:ext cx="4140792" cy="3647004"/>
          </a:xfrm>
          <a:custGeom>
            <a:avLst/>
            <a:gdLst/>
            <a:ahLst/>
            <a:cxnLst/>
            <a:rect l="l" t="t" r="r" b="b"/>
            <a:pathLst>
              <a:path w="151535" h="787759" extrusionOk="0">
                <a:moveTo>
                  <a:pt x="91464" y="1"/>
                </a:moveTo>
                <a:lnTo>
                  <a:pt x="90607" y="77"/>
                </a:lnTo>
                <a:lnTo>
                  <a:pt x="89736" y="191"/>
                </a:lnTo>
                <a:lnTo>
                  <a:pt x="88859" y="418"/>
                </a:lnTo>
                <a:lnTo>
                  <a:pt x="87975" y="722"/>
                </a:lnTo>
                <a:lnTo>
                  <a:pt x="87077" y="1101"/>
                </a:lnTo>
                <a:lnTo>
                  <a:pt x="86173" y="1557"/>
                </a:lnTo>
                <a:lnTo>
                  <a:pt x="85262" y="2088"/>
                </a:lnTo>
                <a:lnTo>
                  <a:pt x="84344" y="2695"/>
                </a:lnTo>
                <a:lnTo>
                  <a:pt x="83420" y="3417"/>
                </a:lnTo>
                <a:lnTo>
                  <a:pt x="82489" y="4176"/>
                </a:lnTo>
                <a:lnTo>
                  <a:pt x="81544" y="5049"/>
                </a:lnTo>
                <a:lnTo>
                  <a:pt x="80593" y="5997"/>
                </a:lnTo>
                <a:lnTo>
                  <a:pt x="79642" y="7060"/>
                </a:lnTo>
                <a:lnTo>
                  <a:pt x="78677" y="8199"/>
                </a:lnTo>
                <a:lnTo>
                  <a:pt x="77700" y="9413"/>
                </a:lnTo>
                <a:lnTo>
                  <a:pt x="76722" y="10742"/>
                </a:lnTo>
                <a:lnTo>
                  <a:pt x="75737" y="12146"/>
                </a:lnTo>
                <a:lnTo>
                  <a:pt x="74739" y="13626"/>
                </a:lnTo>
                <a:lnTo>
                  <a:pt x="73741" y="15220"/>
                </a:lnTo>
                <a:lnTo>
                  <a:pt x="72729" y="16928"/>
                </a:lnTo>
                <a:lnTo>
                  <a:pt x="71711" y="18674"/>
                </a:lnTo>
                <a:lnTo>
                  <a:pt x="70686" y="20571"/>
                </a:lnTo>
                <a:lnTo>
                  <a:pt x="69655" y="22545"/>
                </a:lnTo>
                <a:lnTo>
                  <a:pt x="68617" y="24632"/>
                </a:lnTo>
                <a:lnTo>
                  <a:pt x="67572" y="26796"/>
                </a:lnTo>
                <a:lnTo>
                  <a:pt x="66520" y="29073"/>
                </a:lnTo>
                <a:lnTo>
                  <a:pt x="65462" y="31426"/>
                </a:lnTo>
                <a:lnTo>
                  <a:pt x="64390" y="33931"/>
                </a:lnTo>
                <a:lnTo>
                  <a:pt x="63318" y="36512"/>
                </a:lnTo>
                <a:lnTo>
                  <a:pt x="62240" y="39168"/>
                </a:lnTo>
                <a:lnTo>
                  <a:pt x="61148" y="41977"/>
                </a:lnTo>
                <a:lnTo>
                  <a:pt x="60056" y="44861"/>
                </a:lnTo>
                <a:lnTo>
                  <a:pt x="58958" y="47860"/>
                </a:lnTo>
                <a:lnTo>
                  <a:pt x="57846" y="50972"/>
                </a:lnTo>
                <a:lnTo>
                  <a:pt x="56734" y="54198"/>
                </a:lnTo>
                <a:lnTo>
                  <a:pt x="55615" y="57538"/>
                </a:lnTo>
                <a:lnTo>
                  <a:pt x="54483" y="60992"/>
                </a:lnTo>
                <a:lnTo>
                  <a:pt x="53351" y="64559"/>
                </a:lnTo>
                <a:lnTo>
                  <a:pt x="52213" y="68203"/>
                </a:lnTo>
                <a:lnTo>
                  <a:pt x="51067" y="71998"/>
                </a:lnTo>
                <a:lnTo>
                  <a:pt x="49915" y="75907"/>
                </a:lnTo>
                <a:lnTo>
                  <a:pt x="48756" y="79930"/>
                </a:lnTo>
                <a:lnTo>
                  <a:pt x="48107" y="82207"/>
                </a:lnTo>
                <a:lnTo>
                  <a:pt x="47470" y="84485"/>
                </a:lnTo>
                <a:lnTo>
                  <a:pt x="46841" y="86800"/>
                </a:lnTo>
                <a:lnTo>
                  <a:pt x="46211" y="89115"/>
                </a:lnTo>
                <a:lnTo>
                  <a:pt x="45595" y="91468"/>
                </a:lnTo>
                <a:lnTo>
                  <a:pt x="44979" y="93821"/>
                </a:lnTo>
                <a:lnTo>
                  <a:pt x="44369" y="96174"/>
                </a:lnTo>
                <a:lnTo>
                  <a:pt x="43766" y="98527"/>
                </a:lnTo>
                <a:lnTo>
                  <a:pt x="43170" y="100918"/>
                </a:lnTo>
                <a:lnTo>
                  <a:pt x="42574" y="103347"/>
                </a:lnTo>
                <a:lnTo>
                  <a:pt x="41991" y="105738"/>
                </a:lnTo>
                <a:lnTo>
                  <a:pt x="41408" y="108167"/>
                </a:lnTo>
                <a:lnTo>
                  <a:pt x="40832" y="110634"/>
                </a:lnTo>
                <a:lnTo>
                  <a:pt x="40263" y="113063"/>
                </a:lnTo>
                <a:lnTo>
                  <a:pt x="39700" y="115530"/>
                </a:lnTo>
                <a:lnTo>
                  <a:pt x="39144" y="118035"/>
                </a:lnTo>
                <a:lnTo>
                  <a:pt x="38589" y="120502"/>
                </a:lnTo>
                <a:lnTo>
                  <a:pt x="38046" y="123007"/>
                </a:lnTo>
                <a:lnTo>
                  <a:pt x="37503" y="125550"/>
                </a:lnTo>
                <a:lnTo>
                  <a:pt x="36968" y="128055"/>
                </a:lnTo>
                <a:lnTo>
                  <a:pt x="36432" y="130598"/>
                </a:lnTo>
                <a:lnTo>
                  <a:pt x="35909" y="133141"/>
                </a:lnTo>
                <a:lnTo>
                  <a:pt x="35387" y="135722"/>
                </a:lnTo>
                <a:lnTo>
                  <a:pt x="34871" y="138264"/>
                </a:lnTo>
                <a:lnTo>
                  <a:pt x="34362" y="140883"/>
                </a:lnTo>
                <a:lnTo>
                  <a:pt x="33860" y="143464"/>
                </a:lnTo>
                <a:lnTo>
                  <a:pt x="33364" y="146083"/>
                </a:lnTo>
                <a:lnTo>
                  <a:pt x="32868" y="148702"/>
                </a:lnTo>
                <a:lnTo>
                  <a:pt x="32379" y="151320"/>
                </a:lnTo>
                <a:lnTo>
                  <a:pt x="31897" y="153939"/>
                </a:lnTo>
                <a:lnTo>
                  <a:pt x="31421" y="156596"/>
                </a:lnTo>
                <a:lnTo>
                  <a:pt x="30946" y="159253"/>
                </a:lnTo>
                <a:lnTo>
                  <a:pt x="30477" y="161909"/>
                </a:lnTo>
                <a:lnTo>
                  <a:pt x="30015" y="164604"/>
                </a:lnTo>
                <a:lnTo>
                  <a:pt x="29559" y="167261"/>
                </a:lnTo>
                <a:lnTo>
                  <a:pt x="29104" y="169993"/>
                </a:lnTo>
                <a:lnTo>
                  <a:pt x="28655" y="172688"/>
                </a:lnTo>
                <a:lnTo>
                  <a:pt x="28213" y="175383"/>
                </a:lnTo>
                <a:lnTo>
                  <a:pt x="27778" y="178115"/>
                </a:lnTo>
                <a:lnTo>
                  <a:pt x="27342" y="180848"/>
                </a:lnTo>
                <a:lnTo>
                  <a:pt x="26914" y="183581"/>
                </a:lnTo>
                <a:lnTo>
                  <a:pt x="26492" y="186313"/>
                </a:lnTo>
                <a:lnTo>
                  <a:pt x="26076" y="189084"/>
                </a:lnTo>
                <a:lnTo>
                  <a:pt x="25661" y="191854"/>
                </a:lnTo>
                <a:lnTo>
                  <a:pt x="25252" y="194625"/>
                </a:lnTo>
                <a:lnTo>
                  <a:pt x="24850" y="197396"/>
                </a:lnTo>
                <a:lnTo>
                  <a:pt x="24449" y="200204"/>
                </a:lnTo>
                <a:lnTo>
                  <a:pt x="24060" y="202975"/>
                </a:lnTo>
                <a:lnTo>
                  <a:pt x="23665" y="205783"/>
                </a:lnTo>
                <a:lnTo>
                  <a:pt x="23283" y="208592"/>
                </a:lnTo>
                <a:lnTo>
                  <a:pt x="22901" y="211400"/>
                </a:lnTo>
                <a:lnTo>
                  <a:pt x="22526" y="214247"/>
                </a:lnTo>
                <a:lnTo>
                  <a:pt x="22158" y="217055"/>
                </a:lnTo>
                <a:lnTo>
                  <a:pt x="21789" y="219902"/>
                </a:lnTo>
                <a:lnTo>
                  <a:pt x="21428" y="222748"/>
                </a:lnTo>
                <a:lnTo>
                  <a:pt x="21073" y="225595"/>
                </a:lnTo>
                <a:lnTo>
                  <a:pt x="20718" y="228441"/>
                </a:lnTo>
                <a:lnTo>
                  <a:pt x="20369" y="231288"/>
                </a:lnTo>
                <a:lnTo>
                  <a:pt x="20028" y="234172"/>
                </a:lnTo>
                <a:lnTo>
                  <a:pt x="19686" y="237057"/>
                </a:lnTo>
                <a:lnTo>
                  <a:pt x="19351" y="239903"/>
                </a:lnTo>
                <a:lnTo>
                  <a:pt x="19023" y="242788"/>
                </a:lnTo>
                <a:lnTo>
                  <a:pt x="18695" y="245672"/>
                </a:lnTo>
                <a:lnTo>
                  <a:pt x="18373" y="248594"/>
                </a:lnTo>
                <a:lnTo>
                  <a:pt x="18058" y="251479"/>
                </a:lnTo>
                <a:lnTo>
                  <a:pt x="17744" y="254363"/>
                </a:lnTo>
                <a:lnTo>
                  <a:pt x="17436" y="257286"/>
                </a:lnTo>
                <a:lnTo>
                  <a:pt x="17127" y="260208"/>
                </a:lnTo>
                <a:lnTo>
                  <a:pt x="16531" y="266015"/>
                </a:lnTo>
                <a:lnTo>
                  <a:pt x="15949" y="271898"/>
                </a:lnTo>
                <a:lnTo>
                  <a:pt x="15386" y="277743"/>
                </a:lnTo>
                <a:lnTo>
                  <a:pt x="14837" y="283625"/>
                </a:lnTo>
                <a:lnTo>
                  <a:pt x="14307" y="289508"/>
                </a:lnTo>
                <a:lnTo>
                  <a:pt x="13792" y="295391"/>
                </a:lnTo>
                <a:lnTo>
                  <a:pt x="13289" y="301312"/>
                </a:lnTo>
                <a:lnTo>
                  <a:pt x="12800" y="307232"/>
                </a:lnTo>
                <a:lnTo>
                  <a:pt x="12331" y="313153"/>
                </a:lnTo>
                <a:lnTo>
                  <a:pt x="11876" y="319074"/>
                </a:lnTo>
                <a:lnTo>
                  <a:pt x="11441" y="325032"/>
                </a:lnTo>
                <a:lnTo>
                  <a:pt x="11012" y="330953"/>
                </a:lnTo>
                <a:lnTo>
                  <a:pt x="10597" y="336874"/>
                </a:lnTo>
                <a:lnTo>
                  <a:pt x="10201" y="342832"/>
                </a:lnTo>
                <a:lnTo>
                  <a:pt x="9820" y="348753"/>
                </a:lnTo>
                <a:lnTo>
                  <a:pt x="9451" y="354712"/>
                </a:lnTo>
                <a:lnTo>
                  <a:pt x="9090" y="360632"/>
                </a:lnTo>
                <a:lnTo>
                  <a:pt x="8748" y="366553"/>
                </a:lnTo>
                <a:lnTo>
                  <a:pt x="8420" y="372474"/>
                </a:lnTo>
                <a:lnTo>
                  <a:pt x="8105" y="378395"/>
                </a:lnTo>
                <a:lnTo>
                  <a:pt x="7797" y="384315"/>
                </a:lnTo>
                <a:lnTo>
                  <a:pt x="7509" y="390198"/>
                </a:lnTo>
                <a:lnTo>
                  <a:pt x="7227" y="396081"/>
                </a:lnTo>
                <a:lnTo>
                  <a:pt x="6959" y="401963"/>
                </a:lnTo>
                <a:lnTo>
                  <a:pt x="6705" y="407846"/>
                </a:lnTo>
                <a:lnTo>
                  <a:pt x="6457" y="413691"/>
                </a:lnTo>
                <a:lnTo>
                  <a:pt x="6229" y="419498"/>
                </a:lnTo>
                <a:lnTo>
                  <a:pt x="6008" y="425305"/>
                </a:lnTo>
                <a:lnTo>
                  <a:pt x="5794" y="431112"/>
                </a:lnTo>
                <a:lnTo>
                  <a:pt x="5600" y="436880"/>
                </a:lnTo>
                <a:lnTo>
                  <a:pt x="5405" y="442649"/>
                </a:lnTo>
                <a:lnTo>
                  <a:pt x="5231" y="448380"/>
                </a:lnTo>
                <a:lnTo>
                  <a:pt x="5064" y="454111"/>
                </a:lnTo>
                <a:lnTo>
                  <a:pt x="4903" y="459804"/>
                </a:lnTo>
                <a:lnTo>
                  <a:pt x="4756" y="465459"/>
                </a:lnTo>
                <a:lnTo>
                  <a:pt x="4622" y="471076"/>
                </a:lnTo>
                <a:lnTo>
                  <a:pt x="4488" y="476693"/>
                </a:lnTo>
                <a:lnTo>
                  <a:pt x="4374" y="482273"/>
                </a:lnTo>
                <a:lnTo>
                  <a:pt x="4260" y="487814"/>
                </a:lnTo>
                <a:lnTo>
                  <a:pt x="4160" y="493355"/>
                </a:lnTo>
                <a:lnTo>
                  <a:pt x="4066" y="498820"/>
                </a:lnTo>
                <a:lnTo>
                  <a:pt x="3979" y="504285"/>
                </a:lnTo>
                <a:lnTo>
                  <a:pt x="3905" y="509675"/>
                </a:lnTo>
                <a:lnTo>
                  <a:pt x="3838" y="515064"/>
                </a:lnTo>
                <a:lnTo>
                  <a:pt x="3778" y="520416"/>
                </a:lnTo>
                <a:lnTo>
                  <a:pt x="3724" y="525691"/>
                </a:lnTo>
                <a:lnTo>
                  <a:pt x="3677" y="530967"/>
                </a:lnTo>
                <a:lnTo>
                  <a:pt x="3637" y="536166"/>
                </a:lnTo>
                <a:lnTo>
                  <a:pt x="3610" y="541366"/>
                </a:lnTo>
                <a:lnTo>
                  <a:pt x="3584" y="546489"/>
                </a:lnTo>
                <a:lnTo>
                  <a:pt x="3563" y="551575"/>
                </a:lnTo>
                <a:lnTo>
                  <a:pt x="3550" y="556623"/>
                </a:lnTo>
                <a:lnTo>
                  <a:pt x="3550" y="561595"/>
                </a:lnTo>
                <a:lnTo>
                  <a:pt x="3550" y="566529"/>
                </a:lnTo>
                <a:lnTo>
                  <a:pt x="3557" y="571425"/>
                </a:lnTo>
                <a:lnTo>
                  <a:pt x="3563" y="576283"/>
                </a:lnTo>
                <a:lnTo>
                  <a:pt x="3584" y="581065"/>
                </a:lnTo>
                <a:lnTo>
                  <a:pt x="3604" y="585809"/>
                </a:lnTo>
                <a:lnTo>
                  <a:pt x="3630" y="590477"/>
                </a:lnTo>
                <a:lnTo>
                  <a:pt x="3664" y="595108"/>
                </a:lnTo>
                <a:lnTo>
                  <a:pt x="3704" y="599662"/>
                </a:lnTo>
                <a:lnTo>
                  <a:pt x="3744" y="604140"/>
                </a:lnTo>
                <a:lnTo>
                  <a:pt x="3791" y="608581"/>
                </a:lnTo>
                <a:lnTo>
                  <a:pt x="3838" y="612983"/>
                </a:lnTo>
                <a:lnTo>
                  <a:pt x="3892" y="617310"/>
                </a:lnTo>
                <a:lnTo>
                  <a:pt x="3945" y="621561"/>
                </a:lnTo>
                <a:lnTo>
                  <a:pt x="4006" y="625736"/>
                </a:lnTo>
                <a:lnTo>
                  <a:pt x="4073" y="629873"/>
                </a:lnTo>
                <a:lnTo>
                  <a:pt x="4206" y="637919"/>
                </a:lnTo>
                <a:lnTo>
                  <a:pt x="4347" y="645661"/>
                </a:lnTo>
                <a:lnTo>
                  <a:pt x="4501" y="653138"/>
                </a:lnTo>
                <a:lnTo>
                  <a:pt x="4662" y="660311"/>
                </a:lnTo>
                <a:lnTo>
                  <a:pt x="4823" y="667143"/>
                </a:lnTo>
                <a:lnTo>
                  <a:pt x="4990" y="673709"/>
                </a:lnTo>
                <a:lnTo>
                  <a:pt x="5164" y="679895"/>
                </a:lnTo>
                <a:lnTo>
                  <a:pt x="5332" y="685778"/>
                </a:lnTo>
                <a:lnTo>
                  <a:pt x="5499" y="691281"/>
                </a:lnTo>
                <a:lnTo>
                  <a:pt x="5667" y="696443"/>
                </a:lnTo>
                <a:lnTo>
                  <a:pt x="5827" y="701225"/>
                </a:lnTo>
                <a:lnTo>
                  <a:pt x="5982" y="705627"/>
                </a:lnTo>
                <a:lnTo>
                  <a:pt x="6129" y="709612"/>
                </a:lnTo>
                <a:lnTo>
                  <a:pt x="5412" y="710903"/>
                </a:lnTo>
                <a:lnTo>
                  <a:pt x="5071" y="711586"/>
                </a:lnTo>
                <a:lnTo>
                  <a:pt x="4736" y="712231"/>
                </a:lnTo>
                <a:lnTo>
                  <a:pt x="4414" y="712876"/>
                </a:lnTo>
                <a:lnTo>
                  <a:pt x="4099" y="713560"/>
                </a:lnTo>
                <a:lnTo>
                  <a:pt x="3798" y="714205"/>
                </a:lnTo>
                <a:lnTo>
                  <a:pt x="3510" y="714888"/>
                </a:lnTo>
                <a:lnTo>
                  <a:pt x="3229" y="715571"/>
                </a:lnTo>
                <a:lnTo>
                  <a:pt x="2961" y="716216"/>
                </a:lnTo>
                <a:lnTo>
                  <a:pt x="2706" y="716899"/>
                </a:lnTo>
                <a:lnTo>
                  <a:pt x="2458" y="717583"/>
                </a:lnTo>
                <a:lnTo>
                  <a:pt x="2224" y="718304"/>
                </a:lnTo>
                <a:lnTo>
                  <a:pt x="1996" y="718987"/>
                </a:lnTo>
                <a:lnTo>
                  <a:pt x="1788" y="719670"/>
                </a:lnTo>
                <a:lnTo>
                  <a:pt x="1587" y="720353"/>
                </a:lnTo>
                <a:lnTo>
                  <a:pt x="1393" y="721074"/>
                </a:lnTo>
                <a:lnTo>
                  <a:pt x="1219" y="721757"/>
                </a:lnTo>
                <a:lnTo>
                  <a:pt x="1052" y="722479"/>
                </a:lnTo>
                <a:lnTo>
                  <a:pt x="898" y="723200"/>
                </a:lnTo>
                <a:lnTo>
                  <a:pt x="757" y="723921"/>
                </a:lnTo>
                <a:lnTo>
                  <a:pt x="623" y="724642"/>
                </a:lnTo>
                <a:lnTo>
                  <a:pt x="509" y="725325"/>
                </a:lnTo>
                <a:lnTo>
                  <a:pt x="402" y="726046"/>
                </a:lnTo>
                <a:lnTo>
                  <a:pt x="308" y="726805"/>
                </a:lnTo>
                <a:lnTo>
                  <a:pt x="228" y="727526"/>
                </a:lnTo>
                <a:lnTo>
                  <a:pt x="154" y="728247"/>
                </a:lnTo>
                <a:lnTo>
                  <a:pt x="100" y="728969"/>
                </a:lnTo>
                <a:lnTo>
                  <a:pt x="54" y="729728"/>
                </a:lnTo>
                <a:lnTo>
                  <a:pt x="20" y="730449"/>
                </a:lnTo>
                <a:lnTo>
                  <a:pt x="7" y="731208"/>
                </a:lnTo>
                <a:lnTo>
                  <a:pt x="0" y="731929"/>
                </a:lnTo>
                <a:lnTo>
                  <a:pt x="7" y="732650"/>
                </a:lnTo>
                <a:lnTo>
                  <a:pt x="20" y="733371"/>
                </a:lnTo>
                <a:lnTo>
                  <a:pt x="54" y="734092"/>
                </a:lnTo>
                <a:lnTo>
                  <a:pt x="94" y="734813"/>
                </a:lnTo>
                <a:lnTo>
                  <a:pt x="147" y="735534"/>
                </a:lnTo>
                <a:lnTo>
                  <a:pt x="214" y="736218"/>
                </a:lnTo>
                <a:lnTo>
                  <a:pt x="288" y="736939"/>
                </a:lnTo>
                <a:lnTo>
                  <a:pt x="382" y="737660"/>
                </a:lnTo>
                <a:lnTo>
                  <a:pt x="476" y="738343"/>
                </a:lnTo>
                <a:lnTo>
                  <a:pt x="589" y="739026"/>
                </a:lnTo>
                <a:lnTo>
                  <a:pt x="710" y="739747"/>
                </a:lnTo>
                <a:lnTo>
                  <a:pt x="851" y="740430"/>
                </a:lnTo>
                <a:lnTo>
                  <a:pt x="991" y="741114"/>
                </a:lnTo>
                <a:lnTo>
                  <a:pt x="1152" y="741797"/>
                </a:lnTo>
                <a:lnTo>
                  <a:pt x="1320" y="742518"/>
                </a:lnTo>
                <a:lnTo>
                  <a:pt x="1494" y="743201"/>
                </a:lnTo>
                <a:lnTo>
                  <a:pt x="1688" y="743846"/>
                </a:lnTo>
                <a:lnTo>
                  <a:pt x="1889" y="744529"/>
                </a:lnTo>
                <a:lnTo>
                  <a:pt x="2097" y="745213"/>
                </a:lnTo>
                <a:lnTo>
                  <a:pt x="2318" y="745896"/>
                </a:lnTo>
                <a:lnTo>
                  <a:pt x="2552" y="746541"/>
                </a:lnTo>
                <a:lnTo>
                  <a:pt x="2800" y="747224"/>
                </a:lnTo>
                <a:lnTo>
                  <a:pt x="3048" y="747869"/>
                </a:lnTo>
                <a:lnTo>
                  <a:pt x="3316" y="748514"/>
                </a:lnTo>
                <a:lnTo>
                  <a:pt x="3590" y="749198"/>
                </a:lnTo>
                <a:lnTo>
                  <a:pt x="3872" y="749843"/>
                </a:lnTo>
                <a:lnTo>
                  <a:pt x="4166" y="750488"/>
                </a:lnTo>
                <a:lnTo>
                  <a:pt x="4474" y="751133"/>
                </a:lnTo>
                <a:lnTo>
                  <a:pt x="5117" y="752386"/>
                </a:lnTo>
                <a:lnTo>
                  <a:pt x="5794" y="753676"/>
                </a:lnTo>
                <a:lnTo>
                  <a:pt x="6517" y="754891"/>
                </a:lnTo>
                <a:lnTo>
                  <a:pt x="7274" y="756143"/>
                </a:lnTo>
                <a:lnTo>
                  <a:pt x="8071" y="757358"/>
                </a:lnTo>
                <a:lnTo>
                  <a:pt x="8902" y="758534"/>
                </a:lnTo>
                <a:lnTo>
                  <a:pt x="9773" y="759711"/>
                </a:lnTo>
                <a:lnTo>
                  <a:pt x="10677" y="760887"/>
                </a:lnTo>
                <a:lnTo>
                  <a:pt x="11621" y="762026"/>
                </a:lnTo>
                <a:lnTo>
                  <a:pt x="12599" y="763126"/>
                </a:lnTo>
                <a:lnTo>
                  <a:pt x="13611" y="764227"/>
                </a:lnTo>
                <a:lnTo>
                  <a:pt x="14656" y="765328"/>
                </a:lnTo>
                <a:lnTo>
                  <a:pt x="15734" y="766390"/>
                </a:lnTo>
                <a:lnTo>
                  <a:pt x="16846" y="767453"/>
                </a:lnTo>
                <a:lnTo>
                  <a:pt x="17991" y="768478"/>
                </a:lnTo>
                <a:lnTo>
                  <a:pt x="19164" y="769465"/>
                </a:lnTo>
                <a:lnTo>
                  <a:pt x="20369" y="770451"/>
                </a:lnTo>
                <a:lnTo>
                  <a:pt x="21609" y="771400"/>
                </a:lnTo>
                <a:lnTo>
                  <a:pt x="22874" y="772349"/>
                </a:lnTo>
                <a:lnTo>
                  <a:pt x="24167" y="773260"/>
                </a:lnTo>
                <a:lnTo>
                  <a:pt x="25493" y="774133"/>
                </a:lnTo>
                <a:lnTo>
                  <a:pt x="26847" y="775006"/>
                </a:lnTo>
                <a:lnTo>
                  <a:pt x="28226" y="775841"/>
                </a:lnTo>
                <a:lnTo>
                  <a:pt x="29633" y="776676"/>
                </a:lnTo>
                <a:lnTo>
                  <a:pt x="31066" y="777435"/>
                </a:lnTo>
                <a:lnTo>
                  <a:pt x="32527" y="778232"/>
                </a:lnTo>
                <a:lnTo>
                  <a:pt x="34014" y="778953"/>
                </a:lnTo>
                <a:lnTo>
                  <a:pt x="35521" y="779674"/>
                </a:lnTo>
                <a:lnTo>
                  <a:pt x="37055" y="780357"/>
                </a:lnTo>
                <a:lnTo>
                  <a:pt x="38609" y="781002"/>
                </a:lnTo>
                <a:lnTo>
                  <a:pt x="40189" y="781648"/>
                </a:lnTo>
                <a:lnTo>
                  <a:pt x="41790" y="782255"/>
                </a:lnTo>
                <a:lnTo>
                  <a:pt x="43418" y="782824"/>
                </a:lnTo>
                <a:lnTo>
                  <a:pt x="45059" y="783356"/>
                </a:lnTo>
                <a:lnTo>
                  <a:pt x="46727" y="783887"/>
                </a:lnTo>
                <a:lnTo>
                  <a:pt x="48408" y="784380"/>
                </a:lnTo>
                <a:lnTo>
                  <a:pt x="50116" y="784836"/>
                </a:lnTo>
                <a:lnTo>
                  <a:pt x="51838" y="785253"/>
                </a:lnTo>
                <a:lnTo>
                  <a:pt x="53579" y="785633"/>
                </a:lnTo>
                <a:lnTo>
                  <a:pt x="55341" y="786012"/>
                </a:lnTo>
                <a:lnTo>
                  <a:pt x="57116" y="786316"/>
                </a:lnTo>
                <a:lnTo>
                  <a:pt x="58911" y="786620"/>
                </a:lnTo>
                <a:lnTo>
                  <a:pt x="60719" y="786885"/>
                </a:lnTo>
                <a:lnTo>
                  <a:pt x="62541" y="787113"/>
                </a:lnTo>
                <a:lnTo>
                  <a:pt x="64383" y="787303"/>
                </a:lnTo>
                <a:lnTo>
                  <a:pt x="66239" y="787455"/>
                </a:lnTo>
                <a:lnTo>
                  <a:pt x="68101" y="787606"/>
                </a:lnTo>
                <a:lnTo>
                  <a:pt x="69983" y="787682"/>
                </a:lnTo>
                <a:lnTo>
                  <a:pt x="71879" y="787720"/>
                </a:lnTo>
                <a:lnTo>
                  <a:pt x="73781" y="787758"/>
                </a:lnTo>
                <a:lnTo>
                  <a:pt x="75683" y="787720"/>
                </a:lnTo>
                <a:lnTo>
                  <a:pt x="77579" y="787682"/>
                </a:lnTo>
                <a:lnTo>
                  <a:pt x="79454" y="787606"/>
                </a:lnTo>
                <a:lnTo>
                  <a:pt x="81323" y="787455"/>
                </a:lnTo>
                <a:lnTo>
                  <a:pt x="83179" y="787303"/>
                </a:lnTo>
                <a:lnTo>
                  <a:pt x="85014" y="787113"/>
                </a:lnTo>
                <a:lnTo>
                  <a:pt x="86843" y="786885"/>
                </a:lnTo>
                <a:lnTo>
                  <a:pt x="88651" y="786620"/>
                </a:lnTo>
                <a:lnTo>
                  <a:pt x="90446" y="786316"/>
                </a:lnTo>
                <a:lnTo>
                  <a:pt x="92221" y="786012"/>
                </a:lnTo>
                <a:lnTo>
                  <a:pt x="93976" y="785633"/>
                </a:lnTo>
                <a:lnTo>
                  <a:pt x="95718" y="785253"/>
                </a:lnTo>
                <a:lnTo>
                  <a:pt x="97446" y="784836"/>
                </a:lnTo>
                <a:lnTo>
                  <a:pt x="99147" y="784380"/>
                </a:lnTo>
                <a:lnTo>
                  <a:pt x="100835" y="783887"/>
                </a:lnTo>
                <a:lnTo>
                  <a:pt x="102503" y="783356"/>
                </a:lnTo>
                <a:lnTo>
                  <a:pt x="104144" y="782824"/>
                </a:lnTo>
                <a:lnTo>
                  <a:pt x="105765" y="782255"/>
                </a:lnTo>
                <a:lnTo>
                  <a:pt x="107373" y="781648"/>
                </a:lnTo>
                <a:lnTo>
                  <a:pt x="108947" y="781002"/>
                </a:lnTo>
                <a:lnTo>
                  <a:pt x="110507" y="780357"/>
                </a:lnTo>
                <a:lnTo>
                  <a:pt x="112041" y="779674"/>
                </a:lnTo>
                <a:lnTo>
                  <a:pt x="113548" y="778953"/>
                </a:lnTo>
                <a:lnTo>
                  <a:pt x="115035" y="778232"/>
                </a:lnTo>
                <a:lnTo>
                  <a:pt x="116489" y="777435"/>
                </a:lnTo>
                <a:lnTo>
                  <a:pt x="117929" y="776676"/>
                </a:lnTo>
                <a:lnTo>
                  <a:pt x="119336" y="775841"/>
                </a:lnTo>
                <a:lnTo>
                  <a:pt x="120716" y="775006"/>
                </a:lnTo>
                <a:lnTo>
                  <a:pt x="122069" y="774133"/>
                </a:lnTo>
                <a:lnTo>
                  <a:pt x="123388" y="773260"/>
                </a:lnTo>
                <a:lnTo>
                  <a:pt x="124688" y="772349"/>
                </a:lnTo>
                <a:lnTo>
                  <a:pt x="125954" y="771400"/>
                </a:lnTo>
                <a:lnTo>
                  <a:pt x="127193" y="770451"/>
                </a:lnTo>
                <a:lnTo>
                  <a:pt x="128398" y="769465"/>
                </a:lnTo>
                <a:lnTo>
                  <a:pt x="129571" y="768478"/>
                </a:lnTo>
                <a:lnTo>
                  <a:pt x="130716" y="767453"/>
                </a:lnTo>
                <a:lnTo>
                  <a:pt x="131828" y="766390"/>
                </a:lnTo>
                <a:lnTo>
                  <a:pt x="132906" y="765328"/>
                </a:lnTo>
                <a:lnTo>
                  <a:pt x="133951" y="764227"/>
                </a:lnTo>
                <a:lnTo>
                  <a:pt x="134963" y="763126"/>
                </a:lnTo>
                <a:lnTo>
                  <a:pt x="135941" y="762026"/>
                </a:lnTo>
                <a:lnTo>
                  <a:pt x="136878" y="760887"/>
                </a:lnTo>
                <a:lnTo>
                  <a:pt x="137789" y="759711"/>
                </a:lnTo>
                <a:lnTo>
                  <a:pt x="138660" y="758534"/>
                </a:lnTo>
                <a:lnTo>
                  <a:pt x="139491" y="757358"/>
                </a:lnTo>
                <a:lnTo>
                  <a:pt x="140288" y="756143"/>
                </a:lnTo>
                <a:lnTo>
                  <a:pt x="141045" y="754891"/>
                </a:lnTo>
                <a:lnTo>
                  <a:pt x="141768" y="753676"/>
                </a:lnTo>
                <a:lnTo>
                  <a:pt x="142445" y="752386"/>
                </a:lnTo>
                <a:lnTo>
                  <a:pt x="143088" y="751133"/>
                </a:lnTo>
                <a:lnTo>
                  <a:pt x="143389" y="750488"/>
                </a:lnTo>
                <a:lnTo>
                  <a:pt x="143684" y="749843"/>
                </a:lnTo>
                <a:lnTo>
                  <a:pt x="143972" y="749198"/>
                </a:lnTo>
                <a:lnTo>
                  <a:pt x="144246" y="748514"/>
                </a:lnTo>
                <a:lnTo>
                  <a:pt x="144508" y="747869"/>
                </a:lnTo>
                <a:lnTo>
                  <a:pt x="144762" y="747224"/>
                </a:lnTo>
                <a:lnTo>
                  <a:pt x="145010" y="746541"/>
                </a:lnTo>
                <a:lnTo>
                  <a:pt x="145238" y="745896"/>
                </a:lnTo>
                <a:lnTo>
                  <a:pt x="145466" y="745213"/>
                </a:lnTo>
                <a:lnTo>
                  <a:pt x="145673" y="744529"/>
                </a:lnTo>
                <a:lnTo>
                  <a:pt x="145874" y="743846"/>
                </a:lnTo>
                <a:lnTo>
                  <a:pt x="146062" y="743201"/>
                </a:lnTo>
                <a:lnTo>
                  <a:pt x="146243" y="742518"/>
                </a:lnTo>
                <a:lnTo>
                  <a:pt x="146410" y="741797"/>
                </a:lnTo>
                <a:lnTo>
                  <a:pt x="146571" y="741114"/>
                </a:lnTo>
                <a:lnTo>
                  <a:pt x="146711" y="740430"/>
                </a:lnTo>
                <a:lnTo>
                  <a:pt x="146845" y="739747"/>
                </a:lnTo>
                <a:lnTo>
                  <a:pt x="146973" y="739026"/>
                </a:lnTo>
                <a:lnTo>
                  <a:pt x="147080" y="738343"/>
                </a:lnTo>
                <a:lnTo>
                  <a:pt x="147180" y="737660"/>
                </a:lnTo>
                <a:lnTo>
                  <a:pt x="147274" y="736939"/>
                </a:lnTo>
                <a:lnTo>
                  <a:pt x="147348" y="736218"/>
                </a:lnTo>
                <a:lnTo>
                  <a:pt x="147415" y="735534"/>
                </a:lnTo>
                <a:lnTo>
                  <a:pt x="147468" y="734813"/>
                </a:lnTo>
                <a:lnTo>
                  <a:pt x="147509" y="734092"/>
                </a:lnTo>
                <a:lnTo>
                  <a:pt x="147542" y="733371"/>
                </a:lnTo>
                <a:lnTo>
                  <a:pt x="147555" y="732650"/>
                </a:lnTo>
                <a:lnTo>
                  <a:pt x="147562" y="731929"/>
                </a:lnTo>
                <a:lnTo>
                  <a:pt x="147562" y="731398"/>
                </a:lnTo>
                <a:lnTo>
                  <a:pt x="147549" y="730828"/>
                </a:lnTo>
                <a:lnTo>
                  <a:pt x="147529" y="730297"/>
                </a:lnTo>
                <a:lnTo>
                  <a:pt x="147509" y="729766"/>
                </a:lnTo>
                <a:lnTo>
                  <a:pt x="147475" y="729196"/>
                </a:lnTo>
                <a:lnTo>
                  <a:pt x="147442" y="728665"/>
                </a:lnTo>
                <a:lnTo>
                  <a:pt x="147395" y="728134"/>
                </a:lnTo>
                <a:lnTo>
                  <a:pt x="147341" y="727602"/>
                </a:lnTo>
                <a:lnTo>
                  <a:pt x="147281" y="727033"/>
                </a:lnTo>
                <a:lnTo>
                  <a:pt x="147220" y="726502"/>
                </a:lnTo>
                <a:lnTo>
                  <a:pt x="147147" y="725970"/>
                </a:lnTo>
                <a:lnTo>
                  <a:pt x="147066" y="725439"/>
                </a:lnTo>
                <a:lnTo>
                  <a:pt x="146986" y="724908"/>
                </a:lnTo>
                <a:lnTo>
                  <a:pt x="146892" y="724376"/>
                </a:lnTo>
                <a:lnTo>
                  <a:pt x="146792" y="723845"/>
                </a:lnTo>
                <a:lnTo>
                  <a:pt x="146691" y="723314"/>
                </a:lnTo>
                <a:lnTo>
                  <a:pt x="146577" y="722782"/>
                </a:lnTo>
                <a:lnTo>
                  <a:pt x="146464" y="722289"/>
                </a:lnTo>
                <a:lnTo>
                  <a:pt x="146209" y="721226"/>
                </a:lnTo>
                <a:lnTo>
                  <a:pt x="145928" y="720201"/>
                </a:lnTo>
                <a:lnTo>
                  <a:pt x="145626" y="719177"/>
                </a:lnTo>
                <a:lnTo>
                  <a:pt x="145291" y="718152"/>
                </a:lnTo>
                <a:lnTo>
                  <a:pt x="144943" y="717127"/>
                </a:lnTo>
                <a:lnTo>
                  <a:pt x="144561" y="716140"/>
                </a:lnTo>
                <a:lnTo>
                  <a:pt x="144159" y="715116"/>
                </a:lnTo>
                <a:lnTo>
                  <a:pt x="143731" y="714129"/>
                </a:lnTo>
                <a:lnTo>
                  <a:pt x="143282" y="713142"/>
                </a:lnTo>
                <a:lnTo>
                  <a:pt x="142806" y="712193"/>
                </a:lnTo>
                <a:lnTo>
                  <a:pt x="142311" y="711206"/>
                </a:lnTo>
                <a:lnTo>
                  <a:pt x="141795" y="710258"/>
                </a:lnTo>
                <a:lnTo>
                  <a:pt x="141252" y="709309"/>
                </a:lnTo>
                <a:lnTo>
                  <a:pt x="140683" y="708360"/>
                </a:lnTo>
                <a:lnTo>
                  <a:pt x="140100" y="707449"/>
                </a:lnTo>
                <a:lnTo>
                  <a:pt x="139491" y="706538"/>
                </a:lnTo>
                <a:lnTo>
                  <a:pt x="138861" y="705627"/>
                </a:lnTo>
                <a:lnTo>
                  <a:pt x="138211" y="704716"/>
                </a:lnTo>
                <a:lnTo>
                  <a:pt x="137535" y="703844"/>
                </a:lnTo>
                <a:lnTo>
                  <a:pt x="136845" y="702933"/>
                </a:lnTo>
                <a:lnTo>
                  <a:pt x="136128" y="702098"/>
                </a:lnTo>
                <a:lnTo>
                  <a:pt x="135398" y="701225"/>
                </a:lnTo>
                <a:lnTo>
                  <a:pt x="134641" y="700390"/>
                </a:lnTo>
                <a:lnTo>
                  <a:pt x="135512" y="694317"/>
                </a:lnTo>
                <a:lnTo>
                  <a:pt x="135961" y="691091"/>
                </a:lnTo>
                <a:lnTo>
                  <a:pt x="136416" y="687827"/>
                </a:lnTo>
                <a:lnTo>
                  <a:pt x="136885" y="684411"/>
                </a:lnTo>
                <a:lnTo>
                  <a:pt x="137354" y="680958"/>
                </a:lnTo>
                <a:lnTo>
                  <a:pt x="137836" y="677390"/>
                </a:lnTo>
                <a:lnTo>
                  <a:pt x="138319" y="673709"/>
                </a:lnTo>
                <a:lnTo>
                  <a:pt x="138801" y="669951"/>
                </a:lnTo>
                <a:lnTo>
                  <a:pt x="139290" y="666156"/>
                </a:lnTo>
                <a:lnTo>
                  <a:pt x="139785" y="662247"/>
                </a:lnTo>
                <a:lnTo>
                  <a:pt x="140274" y="658262"/>
                </a:lnTo>
                <a:lnTo>
                  <a:pt x="140770" y="654201"/>
                </a:lnTo>
                <a:lnTo>
                  <a:pt x="141266" y="650102"/>
                </a:lnTo>
                <a:lnTo>
                  <a:pt x="141755" y="645889"/>
                </a:lnTo>
                <a:lnTo>
                  <a:pt x="142244" y="641638"/>
                </a:lnTo>
                <a:lnTo>
                  <a:pt x="142733" y="637349"/>
                </a:lnTo>
                <a:lnTo>
                  <a:pt x="143215" y="632985"/>
                </a:lnTo>
                <a:lnTo>
                  <a:pt x="143697" y="628544"/>
                </a:lnTo>
                <a:lnTo>
                  <a:pt x="144166" y="624104"/>
                </a:lnTo>
                <a:lnTo>
                  <a:pt x="144635" y="619549"/>
                </a:lnTo>
                <a:lnTo>
                  <a:pt x="145090" y="614995"/>
                </a:lnTo>
                <a:lnTo>
                  <a:pt x="145539" y="610403"/>
                </a:lnTo>
                <a:lnTo>
                  <a:pt x="145981" y="605734"/>
                </a:lnTo>
                <a:lnTo>
                  <a:pt x="146410" y="601066"/>
                </a:lnTo>
                <a:lnTo>
                  <a:pt x="146832" y="596360"/>
                </a:lnTo>
                <a:lnTo>
                  <a:pt x="147241" y="591616"/>
                </a:lnTo>
                <a:lnTo>
                  <a:pt x="147629" y="586834"/>
                </a:lnTo>
                <a:lnTo>
                  <a:pt x="148011" y="582052"/>
                </a:lnTo>
                <a:lnTo>
                  <a:pt x="148379" y="577232"/>
                </a:lnTo>
                <a:lnTo>
                  <a:pt x="148728" y="572411"/>
                </a:lnTo>
                <a:lnTo>
                  <a:pt x="148902" y="569982"/>
                </a:lnTo>
                <a:lnTo>
                  <a:pt x="149063" y="567591"/>
                </a:lnTo>
                <a:lnTo>
                  <a:pt x="149223" y="565162"/>
                </a:lnTo>
                <a:lnTo>
                  <a:pt x="149384" y="562733"/>
                </a:lnTo>
                <a:lnTo>
                  <a:pt x="149531" y="560304"/>
                </a:lnTo>
                <a:lnTo>
                  <a:pt x="149679" y="557875"/>
                </a:lnTo>
                <a:lnTo>
                  <a:pt x="149826" y="555408"/>
                </a:lnTo>
                <a:lnTo>
                  <a:pt x="149960" y="552979"/>
                </a:lnTo>
                <a:lnTo>
                  <a:pt x="150094" y="550550"/>
                </a:lnTo>
                <a:lnTo>
                  <a:pt x="150221" y="548121"/>
                </a:lnTo>
                <a:lnTo>
                  <a:pt x="150342" y="545692"/>
                </a:lnTo>
                <a:lnTo>
                  <a:pt x="150462" y="543263"/>
                </a:lnTo>
                <a:lnTo>
                  <a:pt x="150570" y="540834"/>
                </a:lnTo>
                <a:lnTo>
                  <a:pt x="150677" y="538405"/>
                </a:lnTo>
                <a:lnTo>
                  <a:pt x="150777" y="535976"/>
                </a:lnTo>
                <a:lnTo>
                  <a:pt x="150871" y="533547"/>
                </a:lnTo>
                <a:lnTo>
                  <a:pt x="150958" y="531118"/>
                </a:lnTo>
                <a:lnTo>
                  <a:pt x="151045" y="528689"/>
                </a:lnTo>
                <a:lnTo>
                  <a:pt x="151119" y="526260"/>
                </a:lnTo>
                <a:lnTo>
                  <a:pt x="151193" y="523831"/>
                </a:lnTo>
                <a:lnTo>
                  <a:pt x="151253" y="521440"/>
                </a:lnTo>
                <a:lnTo>
                  <a:pt x="151313" y="519049"/>
                </a:lnTo>
                <a:lnTo>
                  <a:pt x="151367" y="516620"/>
                </a:lnTo>
                <a:lnTo>
                  <a:pt x="151407" y="514229"/>
                </a:lnTo>
                <a:lnTo>
                  <a:pt x="151447" y="511838"/>
                </a:lnTo>
                <a:lnTo>
                  <a:pt x="151481" y="509447"/>
                </a:lnTo>
                <a:lnTo>
                  <a:pt x="151501" y="507094"/>
                </a:lnTo>
                <a:lnTo>
                  <a:pt x="151521" y="504703"/>
                </a:lnTo>
                <a:lnTo>
                  <a:pt x="151527" y="502350"/>
                </a:lnTo>
                <a:lnTo>
                  <a:pt x="151534" y="499997"/>
                </a:lnTo>
                <a:lnTo>
                  <a:pt x="151527" y="497644"/>
                </a:lnTo>
                <a:lnTo>
                  <a:pt x="151514" y="495290"/>
                </a:lnTo>
                <a:lnTo>
                  <a:pt x="151494" y="492975"/>
                </a:lnTo>
                <a:lnTo>
                  <a:pt x="151467" y="490622"/>
                </a:lnTo>
                <a:lnTo>
                  <a:pt x="151427" y="488307"/>
                </a:lnTo>
                <a:lnTo>
                  <a:pt x="151387" y="486030"/>
                </a:lnTo>
                <a:lnTo>
                  <a:pt x="151333" y="483715"/>
                </a:lnTo>
                <a:lnTo>
                  <a:pt x="151273" y="481438"/>
                </a:lnTo>
                <a:lnTo>
                  <a:pt x="151206" y="479160"/>
                </a:lnTo>
                <a:lnTo>
                  <a:pt x="151132" y="476921"/>
                </a:lnTo>
                <a:lnTo>
                  <a:pt x="151045" y="474644"/>
                </a:lnTo>
                <a:lnTo>
                  <a:pt x="150951" y="472405"/>
                </a:lnTo>
                <a:lnTo>
                  <a:pt x="150851" y="470203"/>
                </a:lnTo>
                <a:lnTo>
                  <a:pt x="150737" y="467964"/>
                </a:lnTo>
                <a:lnTo>
                  <a:pt x="150616" y="465763"/>
                </a:lnTo>
                <a:lnTo>
                  <a:pt x="150489" y="463600"/>
                </a:lnTo>
                <a:lnTo>
                  <a:pt x="150349" y="461436"/>
                </a:lnTo>
                <a:lnTo>
                  <a:pt x="150201" y="459273"/>
                </a:lnTo>
                <a:lnTo>
                  <a:pt x="150040" y="457110"/>
                </a:lnTo>
                <a:lnTo>
                  <a:pt x="149873" y="454984"/>
                </a:lnTo>
                <a:lnTo>
                  <a:pt x="149699" y="452897"/>
                </a:lnTo>
                <a:lnTo>
                  <a:pt x="149511" y="450771"/>
                </a:lnTo>
                <a:lnTo>
                  <a:pt x="149317" y="448722"/>
                </a:lnTo>
                <a:lnTo>
                  <a:pt x="149109" y="446634"/>
                </a:lnTo>
                <a:lnTo>
                  <a:pt x="148895" y="444585"/>
                </a:lnTo>
                <a:lnTo>
                  <a:pt x="148667" y="442573"/>
                </a:lnTo>
                <a:lnTo>
                  <a:pt x="148433" y="440562"/>
                </a:lnTo>
                <a:lnTo>
                  <a:pt x="148185" y="438550"/>
                </a:lnTo>
                <a:lnTo>
                  <a:pt x="147924" y="436577"/>
                </a:lnTo>
                <a:lnTo>
                  <a:pt x="147656" y="434641"/>
                </a:lnTo>
                <a:lnTo>
                  <a:pt x="147381" y="432706"/>
                </a:lnTo>
                <a:lnTo>
                  <a:pt x="147087" y="430770"/>
                </a:lnTo>
                <a:lnTo>
                  <a:pt x="146792" y="428872"/>
                </a:lnTo>
                <a:lnTo>
                  <a:pt x="146477" y="427013"/>
                </a:lnTo>
                <a:lnTo>
                  <a:pt x="146155" y="425153"/>
                </a:lnTo>
                <a:lnTo>
                  <a:pt x="145821" y="423331"/>
                </a:lnTo>
                <a:lnTo>
                  <a:pt x="144936" y="418549"/>
                </a:lnTo>
                <a:lnTo>
                  <a:pt x="144079" y="413843"/>
                </a:lnTo>
                <a:lnTo>
                  <a:pt x="143248" y="409251"/>
                </a:lnTo>
                <a:lnTo>
                  <a:pt x="142451" y="404772"/>
                </a:lnTo>
                <a:lnTo>
                  <a:pt x="141688" y="400331"/>
                </a:lnTo>
                <a:lnTo>
                  <a:pt x="140944" y="396005"/>
                </a:lnTo>
                <a:lnTo>
                  <a:pt x="140228" y="391754"/>
                </a:lnTo>
                <a:lnTo>
                  <a:pt x="139544" y="387579"/>
                </a:lnTo>
                <a:lnTo>
                  <a:pt x="138888" y="383480"/>
                </a:lnTo>
                <a:lnTo>
                  <a:pt x="138252" y="379457"/>
                </a:lnTo>
                <a:lnTo>
                  <a:pt x="137649" y="375510"/>
                </a:lnTo>
                <a:lnTo>
                  <a:pt x="137066" y="371601"/>
                </a:lnTo>
                <a:lnTo>
                  <a:pt x="136503" y="367730"/>
                </a:lnTo>
                <a:lnTo>
                  <a:pt x="135974" y="363972"/>
                </a:lnTo>
                <a:lnTo>
                  <a:pt x="135465" y="360215"/>
                </a:lnTo>
                <a:lnTo>
                  <a:pt x="134976" y="356533"/>
                </a:lnTo>
                <a:lnTo>
                  <a:pt x="134514" y="352890"/>
                </a:lnTo>
                <a:lnTo>
                  <a:pt x="134072" y="349322"/>
                </a:lnTo>
                <a:lnTo>
                  <a:pt x="133657" y="345755"/>
                </a:lnTo>
                <a:lnTo>
                  <a:pt x="133261" y="342225"/>
                </a:lnTo>
                <a:lnTo>
                  <a:pt x="132880" y="338733"/>
                </a:lnTo>
                <a:lnTo>
                  <a:pt x="132525" y="335280"/>
                </a:lnTo>
                <a:lnTo>
                  <a:pt x="132190" y="331826"/>
                </a:lnTo>
                <a:lnTo>
                  <a:pt x="131875" y="328410"/>
                </a:lnTo>
                <a:lnTo>
                  <a:pt x="131573" y="324994"/>
                </a:lnTo>
                <a:lnTo>
                  <a:pt x="131292" y="321616"/>
                </a:lnTo>
                <a:lnTo>
                  <a:pt x="131031" y="318239"/>
                </a:lnTo>
                <a:lnTo>
                  <a:pt x="130790" y="314899"/>
                </a:lnTo>
                <a:lnTo>
                  <a:pt x="130562" y="311521"/>
                </a:lnTo>
                <a:lnTo>
                  <a:pt x="130348" y="308181"/>
                </a:lnTo>
                <a:lnTo>
                  <a:pt x="130153" y="304803"/>
                </a:lnTo>
                <a:lnTo>
                  <a:pt x="129979" y="301425"/>
                </a:lnTo>
                <a:lnTo>
                  <a:pt x="129812" y="298048"/>
                </a:lnTo>
                <a:lnTo>
                  <a:pt x="129664" y="294670"/>
                </a:lnTo>
                <a:lnTo>
                  <a:pt x="129530" y="291254"/>
                </a:lnTo>
                <a:lnTo>
                  <a:pt x="129410" y="287800"/>
                </a:lnTo>
                <a:lnTo>
                  <a:pt x="129296" y="284346"/>
                </a:lnTo>
                <a:lnTo>
                  <a:pt x="129202" y="280893"/>
                </a:lnTo>
                <a:lnTo>
                  <a:pt x="129115" y="277363"/>
                </a:lnTo>
                <a:lnTo>
                  <a:pt x="129048" y="273833"/>
                </a:lnTo>
                <a:lnTo>
                  <a:pt x="128988" y="270228"/>
                </a:lnTo>
                <a:lnTo>
                  <a:pt x="128934" y="266622"/>
                </a:lnTo>
                <a:lnTo>
                  <a:pt x="128894" y="262941"/>
                </a:lnTo>
                <a:lnTo>
                  <a:pt x="128861" y="259221"/>
                </a:lnTo>
                <a:lnTo>
                  <a:pt x="128841" y="255464"/>
                </a:lnTo>
                <a:lnTo>
                  <a:pt x="128827" y="251669"/>
                </a:lnTo>
                <a:lnTo>
                  <a:pt x="128827" y="247759"/>
                </a:lnTo>
                <a:lnTo>
                  <a:pt x="128827" y="243850"/>
                </a:lnTo>
                <a:lnTo>
                  <a:pt x="128841" y="239827"/>
                </a:lnTo>
                <a:lnTo>
                  <a:pt x="128861" y="235766"/>
                </a:lnTo>
                <a:lnTo>
                  <a:pt x="128881" y="231591"/>
                </a:lnTo>
                <a:lnTo>
                  <a:pt x="128914" y="227379"/>
                </a:lnTo>
                <a:lnTo>
                  <a:pt x="128948" y="223090"/>
                </a:lnTo>
                <a:lnTo>
                  <a:pt x="128988" y="218687"/>
                </a:lnTo>
                <a:lnTo>
                  <a:pt x="129082" y="209692"/>
                </a:lnTo>
                <a:lnTo>
                  <a:pt x="129189" y="200280"/>
                </a:lnTo>
                <a:lnTo>
                  <a:pt x="129303" y="190488"/>
                </a:lnTo>
                <a:lnTo>
                  <a:pt x="129423" y="180279"/>
                </a:lnTo>
                <a:lnTo>
                  <a:pt x="129551" y="169614"/>
                </a:lnTo>
                <a:lnTo>
                  <a:pt x="129577" y="166881"/>
                </a:lnTo>
                <a:lnTo>
                  <a:pt x="129584" y="164111"/>
                </a:lnTo>
                <a:lnTo>
                  <a:pt x="129584" y="161378"/>
                </a:lnTo>
                <a:lnTo>
                  <a:pt x="129577" y="158607"/>
                </a:lnTo>
                <a:lnTo>
                  <a:pt x="129551" y="155837"/>
                </a:lnTo>
                <a:lnTo>
                  <a:pt x="129517" y="153066"/>
                </a:lnTo>
                <a:lnTo>
                  <a:pt x="129463" y="150296"/>
                </a:lnTo>
                <a:lnTo>
                  <a:pt x="129403" y="147487"/>
                </a:lnTo>
                <a:lnTo>
                  <a:pt x="129330" y="144716"/>
                </a:lnTo>
                <a:lnTo>
                  <a:pt x="129249" y="141908"/>
                </a:lnTo>
                <a:lnTo>
                  <a:pt x="129149" y="139137"/>
                </a:lnTo>
                <a:lnTo>
                  <a:pt x="129041" y="136329"/>
                </a:lnTo>
                <a:lnTo>
                  <a:pt x="128921" y="133558"/>
                </a:lnTo>
                <a:lnTo>
                  <a:pt x="128794" y="130750"/>
                </a:lnTo>
                <a:lnTo>
                  <a:pt x="128646" y="127979"/>
                </a:lnTo>
                <a:lnTo>
                  <a:pt x="128492" y="125208"/>
                </a:lnTo>
                <a:lnTo>
                  <a:pt x="128325" y="122438"/>
                </a:lnTo>
                <a:lnTo>
                  <a:pt x="128144" y="119667"/>
                </a:lnTo>
                <a:lnTo>
                  <a:pt x="127956" y="116897"/>
                </a:lnTo>
                <a:lnTo>
                  <a:pt x="127755" y="114126"/>
                </a:lnTo>
                <a:lnTo>
                  <a:pt x="127541" y="111394"/>
                </a:lnTo>
                <a:lnTo>
                  <a:pt x="127320" y="108661"/>
                </a:lnTo>
                <a:lnTo>
                  <a:pt x="127079" y="105928"/>
                </a:lnTo>
                <a:lnTo>
                  <a:pt x="126838" y="103196"/>
                </a:lnTo>
                <a:lnTo>
                  <a:pt x="126577" y="100501"/>
                </a:lnTo>
                <a:lnTo>
                  <a:pt x="126309" y="97806"/>
                </a:lnTo>
                <a:lnTo>
                  <a:pt x="126027" y="95150"/>
                </a:lnTo>
                <a:lnTo>
                  <a:pt x="125733" y="92493"/>
                </a:lnTo>
                <a:lnTo>
                  <a:pt x="125431" y="89836"/>
                </a:lnTo>
                <a:lnTo>
                  <a:pt x="125116" y="87217"/>
                </a:lnTo>
                <a:lnTo>
                  <a:pt x="124795" y="84599"/>
                </a:lnTo>
                <a:lnTo>
                  <a:pt x="124460" y="82018"/>
                </a:lnTo>
                <a:lnTo>
                  <a:pt x="124112" y="79475"/>
                </a:lnTo>
                <a:lnTo>
                  <a:pt x="123757" y="76932"/>
                </a:lnTo>
                <a:lnTo>
                  <a:pt x="123388" y="74427"/>
                </a:lnTo>
                <a:lnTo>
                  <a:pt x="123006" y="71922"/>
                </a:lnTo>
                <a:lnTo>
                  <a:pt x="122618" y="69455"/>
                </a:lnTo>
                <a:lnTo>
                  <a:pt x="122216" y="66988"/>
                </a:lnTo>
                <a:lnTo>
                  <a:pt x="121807" y="64597"/>
                </a:lnTo>
                <a:lnTo>
                  <a:pt x="121385" y="62206"/>
                </a:lnTo>
                <a:lnTo>
                  <a:pt x="120957" y="59853"/>
                </a:lnTo>
                <a:lnTo>
                  <a:pt x="120515" y="57500"/>
                </a:lnTo>
                <a:lnTo>
                  <a:pt x="120059" y="55223"/>
                </a:lnTo>
                <a:lnTo>
                  <a:pt x="119597" y="52946"/>
                </a:lnTo>
                <a:lnTo>
                  <a:pt x="119121" y="50706"/>
                </a:lnTo>
                <a:lnTo>
                  <a:pt x="118639" y="48505"/>
                </a:lnTo>
                <a:lnTo>
                  <a:pt x="118150" y="46342"/>
                </a:lnTo>
                <a:lnTo>
                  <a:pt x="117641" y="44216"/>
                </a:lnTo>
                <a:lnTo>
                  <a:pt x="117132" y="42129"/>
                </a:lnTo>
                <a:lnTo>
                  <a:pt x="116603" y="40079"/>
                </a:lnTo>
                <a:lnTo>
                  <a:pt x="116074" y="38068"/>
                </a:lnTo>
                <a:lnTo>
                  <a:pt x="115531" y="36094"/>
                </a:lnTo>
                <a:lnTo>
                  <a:pt x="114975" y="34159"/>
                </a:lnTo>
                <a:lnTo>
                  <a:pt x="114413" y="32261"/>
                </a:lnTo>
                <a:lnTo>
                  <a:pt x="113836" y="30401"/>
                </a:lnTo>
                <a:lnTo>
                  <a:pt x="113254" y="28618"/>
                </a:lnTo>
                <a:lnTo>
                  <a:pt x="112664" y="26834"/>
                </a:lnTo>
                <a:lnTo>
                  <a:pt x="112061" y="25126"/>
                </a:lnTo>
                <a:lnTo>
                  <a:pt x="111445" y="23456"/>
                </a:lnTo>
                <a:lnTo>
                  <a:pt x="110829" y="21862"/>
                </a:lnTo>
                <a:lnTo>
                  <a:pt x="110193" y="20306"/>
                </a:lnTo>
                <a:lnTo>
                  <a:pt x="109556" y="18788"/>
                </a:lnTo>
                <a:lnTo>
                  <a:pt x="108907" y="17307"/>
                </a:lnTo>
                <a:lnTo>
                  <a:pt x="108243" y="15903"/>
                </a:lnTo>
                <a:lnTo>
                  <a:pt x="107580" y="14537"/>
                </a:lnTo>
                <a:lnTo>
                  <a:pt x="106897" y="13208"/>
                </a:lnTo>
                <a:lnTo>
                  <a:pt x="106214" y="11956"/>
                </a:lnTo>
                <a:lnTo>
                  <a:pt x="105517" y="10779"/>
                </a:lnTo>
                <a:lnTo>
                  <a:pt x="104807" y="9641"/>
                </a:lnTo>
                <a:lnTo>
                  <a:pt x="104097" y="8540"/>
                </a:lnTo>
                <a:lnTo>
                  <a:pt x="103374" y="7516"/>
                </a:lnTo>
                <a:lnTo>
                  <a:pt x="102637" y="6567"/>
                </a:lnTo>
                <a:lnTo>
                  <a:pt x="101900" y="5656"/>
                </a:lnTo>
                <a:lnTo>
                  <a:pt x="101150" y="4821"/>
                </a:lnTo>
                <a:lnTo>
                  <a:pt x="100386" y="4062"/>
                </a:lnTo>
                <a:lnTo>
                  <a:pt x="99623" y="3341"/>
                </a:lnTo>
                <a:lnTo>
                  <a:pt x="98846" y="2695"/>
                </a:lnTo>
                <a:lnTo>
                  <a:pt x="98055" y="2126"/>
                </a:lnTo>
                <a:lnTo>
                  <a:pt x="97265" y="1595"/>
                </a:lnTo>
                <a:lnTo>
                  <a:pt x="96461" y="1177"/>
                </a:lnTo>
                <a:lnTo>
                  <a:pt x="95651" y="798"/>
                </a:lnTo>
                <a:lnTo>
                  <a:pt x="94834" y="494"/>
                </a:lnTo>
                <a:lnTo>
                  <a:pt x="94003" y="266"/>
                </a:lnTo>
                <a:lnTo>
                  <a:pt x="93166" y="115"/>
                </a:lnTo>
                <a:lnTo>
                  <a:pt x="92322"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2"/>
          <p:cNvSpPr txBox="1">
            <a:spLocks noGrp="1"/>
          </p:cNvSpPr>
          <p:nvPr>
            <p:ph type="title"/>
          </p:nvPr>
        </p:nvSpPr>
        <p:spPr>
          <a:xfrm>
            <a:off x="5024906" y="2137382"/>
            <a:ext cx="3852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RSN</a:t>
            </a:r>
            <a:endParaRPr dirty="0"/>
          </a:p>
        </p:txBody>
      </p:sp>
      <p:sp>
        <p:nvSpPr>
          <p:cNvPr id="935" name="Google Shape;935;p52"/>
          <p:cNvSpPr txBox="1">
            <a:spLocks noGrp="1"/>
          </p:cNvSpPr>
          <p:nvPr>
            <p:ph type="title" idx="2"/>
          </p:nvPr>
        </p:nvSpPr>
        <p:spPr>
          <a:xfrm>
            <a:off x="5001768" y="1345813"/>
            <a:ext cx="3852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48" name="Google Shape;1497;p62">
            <a:extLst>
              <a:ext uri="{FF2B5EF4-FFF2-40B4-BE49-F238E27FC236}">
                <a16:creationId xmlns:a16="http://schemas.microsoft.com/office/drawing/2014/main" id="{0A519514-71E7-9D41-8D1F-DD4BEA8A5522}"/>
              </a:ext>
            </a:extLst>
          </p:cNvPr>
          <p:cNvSpPr/>
          <p:nvPr/>
        </p:nvSpPr>
        <p:spPr>
          <a:xfrm rot="10800000">
            <a:off x="4455998" y="1057432"/>
            <a:ext cx="300499" cy="316682"/>
          </a:xfrm>
          <a:custGeom>
            <a:avLst/>
            <a:gdLst/>
            <a:ahLst/>
            <a:cxnLst/>
            <a:rect l="l" t="t" r="r" b="b"/>
            <a:pathLst>
              <a:path w="19235" h="447607" extrusionOk="0">
                <a:moveTo>
                  <a:pt x="9620" y="0"/>
                </a:moveTo>
                <a:lnTo>
                  <a:pt x="9371" y="104"/>
                </a:lnTo>
                <a:lnTo>
                  <a:pt x="9123" y="310"/>
                </a:lnTo>
                <a:lnTo>
                  <a:pt x="8879" y="723"/>
                </a:lnTo>
                <a:lnTo>
                  <a:pt x="8634" y="1240"/>
                </a:lnTo>
                <a:lnTo>
                  <a:pt x="8395" y="1859"/>
                </a:lnTo>
                <a:lnTo>
                  <a:pt x="8155" y="2582"/>
                </a:lnTo>
                <a:lnTo>
                  <a:pt x="7915" y="3512"/>
                </a:lnTo>
                <a:lnTo>
                  <a:pt x="7680" y="4545"/>
                </a:lnTo>
                <a:lnTo>
                  <a:pt x="7445" y="5784"/>
                </a:lnTo>
                <a:lnTo>
                  <a:pt x="7214" y="7127"/>
                </a:lnTo>
                <a:lnTo>
                  <a:pt x="6983" y="8573"/>
                </a:lnTo>
                <a:lnTo>
                  <a:pt x="6757" y="10122"/>
                </a:lnTo>
                <a:lnTo>
                  <a:pt x="6535" y="11774"/>
                </a:lnTo>
                <a:lnTo>
                  <a:pt x="6313" y="13633"/>
                </a:lnTo>
                <a:lnTo>
                  <a:pt x="6091" y="15595"/>
                </a:lnTo>
                <a:lnTo>
                  <a:pt x="5873" y="17661"/>
                </a:lnTo>
                <a:lnTo>
                  <a:pt x="5660" y="19830"/>
                </a:lnTo>
                <a:lnTo>
                  <a:pt x="5447" y="22102"/>
                </a:lnTo>
                <a:lnTo>
                  <a:pt x="5239" y="24477"/>
                </a:lnTo>
                <a:lnTo>
                  <a:pt x="5034" y="27059"/>
                </a:lnTo>
                <a:lnTo>
                  <a:pt x="4830" y="29745"/>
                </a:lnTo>
                <a:lnTo>
                  <a:pt x="4630" y="32430"/>
                </a:lnTo>
                <a:lnTo>
                  <a:pt x="4435" y="35322"/>
                </a:lnTo>
                <a:lnTo>
                  <a:pt x="4240" y="38213"/>
                </a:lnTo>
                <a:lnTo>
                  <a:pt x="4049" y="41312"/>
                </a:lnTo>
                <a:lnTo>
                  <a:pt x="3863" y="44513"/>
                </a:lnTo>
                <a:lnTo>
                  <a:pt x="3681" y="47818"/>
                </a:lnTo>
                <a:lnTo>
                  <a:pt x="3499" y="51123"/>
                </a:lnTo>
                <a:lnTo>
                  <a:pt x="3325" y="54635"/>
                </a:lnTo>
                <a:lnTo>
                  <a:pt x="3152" y="58146"/>
                </a:lnTo>
                <a:lnTo>
                  <a:pt x="2984" y="61864"/>
                </a:lnTo>
                <a:lnTo>
                  <a:pt x="2819" y="65582"/>
                </a:lnTo>
                <a:lnTo>
                  <a:pt x="2655" y="69403"/>
                </a:lnTo>
                <a:lnTo>
                  <a:pt x="2500" y="73328"/>
                </a:lnTo>
                <a:lnTo>
                  <a:pt x="2344" y="77356"/>
                </a:lnTo>
                <a:lnTo>
                  <a:pt x="2198" y="81487"/>
                </a:lnTo>
                <a:lnTo>
                  <a:pt x="2051" y="85618"/>
                </a:lnTo>
                <a:lnTo>
                  <a:pt x="1909" y="89956"/>
                </a:lnTo>
                <a:lnTo>
                  <a:pt x="1776" y="94293"/>
                </a:lnTo>
                <a:lnTo>
                  <a:pt x="1643" y="98734"/>
                </a:lnTo>
                <a:lnTo>
                  <a:pt x="1514" y="103175"/>
                </a:lnTo>
                <a:lnTo>
                  <a:pt x="1394" y="107823"/>
                </a:lnTo>
                <a:lnTo>
                  <a:pt x="1275" y="112470"/>
                </a:lnTo>
                <a:lnTo>
                  <a:pt x="1164" y="117118"/>
                </a:lnTo>
                <a:lnTo>
                  <a:pt x="1053" y="121972"/>
                </a:lnTo>
                <a:lnTo>
                  <a:pt x="951" y="126826"/>
                </a:lnTo>
                <a:lnTo>
                  <a:pt x="848" y="131680"/>
                </a:lnTo>
                <a:lnTo>
                  <a:pt x="755" y="136741"/>
                </a:lnTo>
                <a:lnTo>
                  <a:pt x="666" y="141801"/>
                </a:lnTo>
                <a:lnTo>
                  <a:pt x="587" y="146862"/>
                </a:lnTo>
                <a:lnTo>
                  <a:pt x="507" y="152026"/>
                </a:lnTo>
                <a:lnTo>
                  <a:pt x="431" y="157293"/>
                </a:lnTo>
                <a:lnTo>
                  <a:pt x="365" y="162560"/>
                </a:lnTo>
                <a:lnTo>
                  <a:pt x="302" y="167931"/>
                </a:lnTo>
                <a:lnTo>
                  <a:pt x="249" y="173301"/>
                </a:lnTo>
                <a:lnTo>
                  <a:pt x="196" y="178671"/>
                </a:lnTo>
                <a:lnTo>
                  <a:pt x="152" y="184145"/>
                </a:lnTo>
                <a:lnTo>
                  <a:pt x="112" y="189722"/>
                </a:lnTo>
                <a:lnTo>
                  <a:pt x="76" y="195299"/>
                </a:lnTo>
                <a:lnTo>
                  <a:pt x="49" y="200876"/>
                </a:lnTo>
                <a:lnTo>
                  <a:pt x="27" y="206557"/>
                </a:lnTo>
                <a:lnTo>
                  <a:pt x="14" y="212340"/>
                </a:lnTo>
                <a:lnTo>
                  <a:pt x="5" y="218020"/>
                </a:lnTo>
                <a:lnTo>
                  <a:pt x="1" y="223804"/>
                </a:lnTo>
                <a:lnTo>
                  <a:pt x="5" y="229588"/>
                </a:lnTo>
                <a:lnTo>
                  <a:pt x="14" y="235268"/>
                </a:lnTo>
                <a:lnTo>
                  <a:pt x="27" y="241051"/>
                </a:lnTo>
                <a:lnTo>
                  <a:pt x="49" y="246732"/>
                </a:lnTo>
                <a:lnTo>
                  <a:pt x="76" y="252309"/>
                </a:lnTo>
                <a:lnTo>
                  <a:pt x="112" y="257886"/>
                </a:lnTo>
                <a:lnTo>
                  <a:pt x="152" y="263463"/>
                </a:lnTo>
                <a:lnTo>
                  <a:pt x="196" y="268936"/>
                </a:lnTo>
                <a:lnTo>
                  <a:pt x="249" y="274307"/>
                </a:lnTo>
                <a:lnTo>
                  <a:pt x="302" y="279677"/>
                </a:lnTo>
                <a:lnTo>
                  <a:pt x="365" y="285048"/>
                </a:lnTo>
                <a:lnTo>
                  <a:pt x="431" y="290315"/>
                </a:lnTo>
                <a:lnTo>
                  <a:pt x="507" y="295582"/>
                </a:lnTo>
                <a:lnTo>
                  <a:pt x="587" y="300746"/>
                </a:lnTo>
                <a:lnTo>
                  <a:pt x="666" y="305807"/>
                </a:lnTo>
                <a:lnTo>
                  <a:pt x="755" y="310867"/>
                </a:lnTo>
                <a:lnTo>
                  <a:pt x="848" y="315928"/>
                </a:lnTo>
                <a:lnTo>
                  <a:pt x="951" y="320782"/>
                </a:lnTo>
                <a:lnTo>
                  <a:pt x="1053" y="325636"/>
                </a:lnTo>
                <a:lnTo>
                  <a:pt x="1164" y="330490"/>
                </a:lnTo>
                <a:lnTo>
                  <a:pt x="1275" y="335138"/>
                </a:lnTo>
                <a:lnTo>
                  <a:pt x="1394" y="339785"/>
                </a:lnTo>
                <a:lnTo>
                  <a:pt x="1514" y="344433"/>
                </a:lnTo>
                <a:lnTo>
                  <a:pt x="1643" y="348874"/>
                </a:lnTo>
                <a:lnTo>
                  <a:pt x="1776" y="353315"/>
                </a:lnTo>
                <a:lnTo>
                  <a:pt x="1909" y="357652"/>
                </a:lnTo>
                <a:lnTo>
                  <a:pt x="2051" y="361990"/>
                </a:lnTo>
                <a:lnTo>
                  <a:pt x="2198" y="366121"/>
                </a:lnTo>
                <a:lnTo>
                  <a:pt x="2344" y="370252"/>
                </a:lnTo>
                <a:lnTo>
                  <a:pt x="2500" y="374280"/>
                </a:lnTo>
                <a:lnTo>
                  <a:pt x="2655" y="378205"/>
                </a:lnTo>
                <a:lnTo>
                  <a:pt x="2819" y="382026"/>
                </a:lnTo>
                <a:lnTo>
                  <a:pt x="2984" y="385744"/>
                </a:lnTo>
                <a:lnTo>
                  <a:pt x="3152" y="389462"/>
                </a:lnTo>
                <a:lnTo>
                  <a:pt x="3325" y="392973"/>
                </a:lnTo>
                <a:lnTo>
                  <a:pt x="3499" y="396485"/>
                </a:lnTo>
                <a:lnTo>
                  <a:pt x="3681" y="399790"/>
                </a:lnTo>
                <a:lnTo>
                  <a:pt x="3863" y="403095"/>
                </a:lnTo>
                <a:lnTo>
                  <a:pt x="4049" y="406296"/>
                </a:lnTo>
                <a:lnTo>
                  <a:pt x="4240" y="409395"/>
                </a:lnTo>
                <a:lnTo>
                  <a:pt x="4435" y="412286"/>
                </a:lnTo>
                <a:lnTo>
                  <a:pt x="4630" y="415178"/>
                </a:lnTo>
                <a:lnTo>
                  <a:pt x="4830" y="417863"/>
                </a:lnTo>
                <a:lnTo>
                  <a:pt x="5034" y="420549"/>
                </a:lnTo>
                <a:lnTo>
                  <a:pt x="5239" y="423027"/>
                </a:lnTo>
                <a:lnTo>
                  <a:pt x="5447" y="425506"/>
                </a:lnTo>
                <a:lnTo>
                  <a:pt x="5660" y="427778"/>
                </a:lnTo>
                <a:lnTo>
                  <a:pt x="5873" y="429947"/>
                </a:lnTo>
                <a:lnTo>
                  <a:pt x="6091" y="432012"/>
                </a:lnTo>
                <a:lnTo>
                  <a:pt x="6313" y="433975"/>
                </a:lnTo>
                <a:lnTo>
                  <a:pt x="6535" y="435834"/>
                </a:lnTo>
                <a:lnTo>
                  <a:pt x="6757" y="437486"/>
                </a:lnTo>
                <a:lnTo>
                  <a:pt x="6983" y="439035"/>
                </a:lnTo>
                <a:lnTo>
                  <a:pt x="7214" y="440481"/>
                </a:lnTo>
                <a:lnTo>
                  <a:pt x="7445" y="441824"/>
                </a:lnTo>
                <a:lnTo>
                  <a:pt x="7680" y="443063"/>
                </a:lnTo>
                <a:lnTo>
                  <a:pt x="7915" y="444096"/>
                </a:lnTo>
                <a:lnTo>
                  <a:pt x="8155" y="445026"/>
                </a:lnTo>
                <a:lnTo>
                  <a:pt x="8395" y="445748"/>
                </a:lnTo>
                <a:lnTo>
                  <a:pt x="8634" y="446368"/>
                </a:lnTo>
                <a:lnTo>
                  <a:pt x="8879" y="446885"/>
                </a:lnTo>
                <a:lnTo>
                  <a:pt x="9123" y="447298"/>
                </a:lnTo>
                <a:lnTo>
                  <a:pt x="9371" y="447504"/>
                </a:lnTo>
                <a:lnTo>
                  <a:pt x="9620" y="447607"/>
                </a:lnTo>
                <a:lnTo>
                  <a:pt x="9868" y="447504"/>
                </a:lnTo>
                <a:lnTo>
                  <a:pt x="10113" y="447298"/>
                </a:lnTo>
                <a:lnTo>
                  <a:pt x="10357" y="446885"/>
                </a:lnTo>
                <a:lnTo>
                  <a:pt x="10601" y="446368"/>
                </a:lnTo>
                <a:lnTo>
                  <a:pt x="10845" y="445748"/>
                </a:lnTo>
                <a:lnTo>
                  <a:pt x="11085" y="445026"/>
                </a:lnTo>
                <a:lnTo>
                  <a:pt x="11320" y="444096"/>
                </a:lnTo>
                <a:lnTo>
                  <a:pt x="11555" y="443063"/>
                </a:lnTo>
                <a:lnTo>
                  <a:pt x="11791" y="441824"/>
                </a:lnTo>
                <a:lnTo>
                  <a:pt x="12021" y="440481"/>
                </a:lnTo>
                <a:lnTo>
                  <a:pt x="12252" y="439035"/>
                </a:lnTo>
                <a:lnTo>
                  <a:pt x="12479" y="437486"/>
                </a:lnTo>
                <a:lnTo>
                  <a:pt x="12700" y="435834"/>
                </a:lnTo>
                <a:lnTo>
                  <a:pt x="12927" y="433975"/>
                </a:lnTo>
                <a:lnTo>
                  <a:pt x="13144" y="432012"/>
                </a:lnTo>
                <a:lnTo>
                  <a:pt x="13362" y="429947"/>
                </a:lnTo>
                <a:lnTo>
                  <a:pt x="13575" y="427778"/>
                </a:lnTo>
                <a:lnTo>
                  <a:pt x="13788" y="425506"/>
                </a:lnTo>
                <a:lnTo>
                  <a:pt x="13997" y="423027"/>
                </a:lnTo>
                <a:lnTo>
                  <a:pt x="14201" y="420549"/>
                </a:lnTo>
                <a:lnTo>
                  <a:pt x="14405" y="417863"/>
                </a:lnTo>
                <a:lnTo>
                  <a:pt x="14605" y="415178"/>
                </a:lnTo>
                <a:lnTo>
                  <a:pt x="14800" y="412286"/>
                </a:lnTo>
                <a:lnTo>
                  <a:pt x="14995" y="409395"/>
                </a:lnTo>
                <a:lnTo>
                  <a:pt x="15186" y="406296"/>
                </a:lnTo>
                <a:lnTo>
                  <a:pt x="15373" y="403095"/>
                </a:lnTo>
                <a:lnTo>
                  <a:pt x="15555" y="399790"/>
                </a:lnTo>
                <a:lnTo>
                  <a:pt x="15737" y="396485"/>
                </a:lnTo>
                <a:lnTo>
                  <a:pt x="15910" y="392973"/>
                </a:lnTo>
                <a:lnTo>
                  <a:pt x="16083" y="389462"/>
                </a:lnTo>
                <a:lnTo>
                  <a:pt x="16252" y="385744"/>
                </a:lnTo>
                <a:lnTo>
                  <a:pt x="16420" y="382026"/>
                </a:lnTo>
                <a:lnTo>
                  <a:pt x="16580" y="378205"/>
                </a:lnTo>
                <a:lnTo>
                  <a:pt x="16735" y="374280"/>
                </a:lnTo>
                <a:lnTo>
                  <a:pt x="16891" y="370252"/>
                </a:lnTo>
                <a:lnTo>
                  <a:pt x="17037" y="366121"/>
                </a:lnTo>
                <a:lnTo>
                  <a:pt x="17184" y="361990"/>
                </a:lnTo>
                <a:lnTo>
                  <a:pt x="17326" y="357652"/>
                </a:lnTo>
                <a:lnTo>
                  <a:pt x="17459" y="353315"/>
                </a:lnTo>
                <a:lnTo>
                  <a:pt x="17592" y="348874"/>
                </a:lnTo>
                <a:lnTo>
                  <a:pt x="17721" y="344433"/>
                </a:lnTo>
                <a:lnTo>
                  <a:pt x="17841" y="339785"/>
                </a:lnTo>
                <a:lnTo>
                  <a:pt x="17961" y="335138"/>
                </a:lnTo>
                <a:lnTo>
                  <a:pt x="18076" y="330490"/>
                </a:lnTo>
                <a:lnTo>
                  <a:pt x="18183" y="325636"/>
                </a:lnTo>
                <a:lnTo>
                  <a:pt x="18285" y="320782"/>
                </a:lnTo>
                <a:lnTo>
                  <a:pt x="18387" y="315928"/>
                </a:lnTo>
                <a:lnTo>
                  <a:pt x="18480" y="310867"/>
                </a:lnTo>
                <a:lnTo>
                  <a:pt x="18569" y="305807"/>
                </a:lnTo>
                <a:lnTo>
                  <a:pt x="18653" y="300746"/>
                </a:lnTo>
                <a:lnTo>
                  <a:pt x="18729" y="295582"/>
                </a:lnTo>
                <a:lnTo>
                  <a:pt x="18804" y="290315"/>
                </a:lnTo>
                <a:lnTo>
                  <a:pt x="18871" y="285048"/>
                </a:lnTo>
                <a:lnTo>
                  <a:pt x="18933" y="279677"/>
                </a:lnTo>
                <a:lnTo>
                  <a:pt x="18990" y="274307"/>
                </a:lnTo>
                <a:lnTo>
                  <a:pt x="19039" y="268936"/>
                </a:lnTo>
                <a:lnTo>
                  <a:pt x="19084" y="263463"/>
                </a:lnTo>
                <a:lnTo>
                  <a:pt x="19124" y="257886"/>
                </a:lnTo>
                <a:lnTo>
                  <a:pt x="19159" y="252309"/>
                </a:lnTo>
                <a:lnTo>
                  <a:pt x="19186" y="246732"/>
                </a:lnTo>
                <a:lnTo>
                  <a:pt x="19208" y="241051"/>
                </a:lnTo>
                <a:lnTo>
                  <a:pt x="19221" y="235268"/>
                </a:lnTo>
                <a:lnTo>
                  <a:pt x="19230" y="229588"/>
                </a:lnTo>
                <a:lnTo>
                  <a:pt x="19235" y="223804"/>
                </a:lnTo>
                <a:lnTo>
                  <a:pt x="19230" y="218020"/>
                </a:lnTo>
                <a:lnTo>
                  <a:pt x="19221" y="212340"/>
                </a:lnTo>
                <a:lnTo>
                  <a:pt x="19208" y="206557"/>
                </a:lnTo>
                <a:lnTo>
                  <a:pt x="19186" y="200876"/>
                </a:lnTo>
                <a:lnTo>
                  <a:pt x="19159" y="195299"/>
                </a:lnTo>
                <a:lnTo>
                  <a:pt x="19124" y="189722"/>
                </a:lnTo>
                <a:lnTo>
                  <a:pt x="19084" y="184145"/>
                </a:lnTo>
                <a:lnTo>
                  <a:pt x="19039" y="178671"/>
                </a:lnTo>
                <a:lnTo>
                  <a:pt x="18990" y="173301"/>
                </a:lnTo>
                <a:lnTo>
                  <a:pt x="18933" y="167931"/>
                </a:lnTo>
                <a:lnTo>
                  <a:pt x="18871" y="162560"/>
                </a:lnTo>
                <a:lnTo>
                  <a:pt x="18804" y="157293"/>
                </a:lnTo>
                <a:lnTo>
                  <a:pt x="18729" y="152026"/>
                </a:lnTo>
                <a:lnTo>
                  <a:pt x="18653" y="146862"/>
                </a:lnTo>
                <a:lnTo>
                  <a:pt x="18569" y="141801"/>
                </a:lnTo>
                <a:lnTo>
                  <a:pt x="18480" y="136741"/>
                </a:lnTo>
                <a:lnTo>
                  <a:pt x="18387" y="131680"/>
                </a:lnTo>
                <a:lnTo>
                  <a:pt x="18285" y="126826"/>
                </a:lnTo>
                <a:lnTo>
                  <a:pt x="18183" y="121972"/>
                </a:lnTo>
                <a:lnTo>
                  <a:pt x="18076" y="117118"/>
                </a:lnTo>
                <a:lnTo>
                  <a:pt x="17961" y="112470"/>
                </a:lnTo>
                <a:lnTo>
                  <a:pt x="17841" y="107823"/>
                </a:lnTo>
                <a:lnTo>
                  <a:pt x="17721" y="103175"/>
                </a:lnTo>
                <a:lnTo>
                  <a:pt x="17592" y="98734"/>
                </a:lnTo>
                <a:lnTo>
                  <a:pt x="17459" y="94293"/>
                </a:lnTo>
                <a:lnTo>
                  <a:pt x="17326" y="89956"/>
                </a:lnTo>
                <a:lnTo>
                  <a:pt x="17184" y="85618"/>
                </a:lnTo>
                <a:lnTo>
                  <a:pt x="17037" y="81487"/>
                </a:lnTo>
                <a:lnTo>
                  <a:pt x="16891" y="77356"/>
                </a:lnTo>
                <a:lnTo>
                  <a:pt x="16735" y="73328"/>
                </a:lnTo>
                <a:lnTo>
                  <a:pt x="16580" y="69403"/>
                </a:lnTo>
                <a:lnTo>
                  <a:pt x="16420" y="65582"/>
                </a:lnTo>
                <a:lnTo>
                  <a:pt x="16252" y="61864"/>
                </a:lnTo>
                <a:lnTo>
                  <a:pt x="16083" y="58146"/>
                </a:lnTo>
                <a:lnTo>
                  <a:pt x="15910" y="54635"/>
                </a:lnTo>
                <a:lnTo>
                  <a:pt x="15737" y="51123"/>
                </a:lnTo>
                <a:lnTo>
                  <a:pt x="15555" y="47818"/>
                </a:lnTo>
                <a:lnTo>
                  <a:pt x="15373" y="44513"/>
                </a:lnTo>
                <a:lnTo>
                  <a:pt x="15186" y="41312"/>
                </a:lnTo>
                <a:lnTo>
                  <a:pt x="14995" y="38213"/>
                </a:lnTo>
                <a:lnTo>
                  <a:pt x="14800" y="35322"/>
                </a:lnTo>
                <a:lnTo>
                  <a:pt x="14605" y="32430"/>
                </a:lnTo>
                <a:lnTo>
                  <a:pt x="14405" y="29745"/>
                </a:lnTo>
                <a:lnTo>
                  <a:pt x="14201" y="27059"/>
                </a:lnTo>
                <a:lnTo>
                  <a:pt x="13997" y="24477"/>
                </a:lnTo>
                <a:lnTo>
                  <a:pt x="13788" y="22102"/>
                </a:lnTo>
                <a:lnTo>
                  <a:pt x="13575" y="19830"/>
                </a:lnTo>
                <a:lnTo>
                  <a:pt x="13362" y="17661"/>
                </a:lnTo>
                <a:lnTo>
                  <a:pt x="13144" y="15595"/>
                </a:lnTo>
                <a:lnTo>
                  <a:pt x="12927" y="13633"/>
                </a:lnTo>
                <a:lnTo>
                  <a:pt x="12700" y="11774"/>
                </a:lnTo>
                <a:lnTo>
                  <a:pt x="12479" y="10122"/>
                </a:lnTo>
                <a:lnTo>
                  <a:pt x="12252" y="8573"/>
                </a:lnTo>
                <a:lnTo>
                  <a:pt x="12021" y="7127"/>
                </a:lnTo>
                <a:lnTo>
                  <a:pt x="11791" y="5784"/>
                </a:lnTo>
                <a:lnTo>
                  <a:pt x="11555" y="4545"/>
                </a:lnTo>
                <a:lnTo>
                  <a:pt x="11320" y="3512"/>
                </a:lnTo>
                <a:lnTo>
                  <a:pt x="11085" y="2582"/>
                </a:lnTo>
                <a:lnTo>
                  <a:pt x="10845" y="1859"/>
                </a:lnTo>
                <a:lnTo>
                  <a:pt x="10601" y="1240"/>
                </a:lnTo>
                <a:lnTo>
                  <a:pt x="10357" y="723"/>
                </a:lnTo>
                <a:lnTo>
                  <a:pt x="10113" y="310"/>
                </a:lnTo>
                <a:lnTo>
                  <a:pt x="9868" y="104"/>
                </a:lnTo>
                <a:lnTo>
                  <a:pt x="9620"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8;p62">
            <a:extLst>
              <a:ext uri="{FF2B5EF4-FFF2-40B4-BE49-F238E27FC236}">
                <a16:creationId xmlns:a16="http://schemas.microsoft.com/office/drawing/2014/main" id="{F6D8FEAB-58E0-E548-971F-E306B8C99CE6}"/>
              </a:ext>
            </a:extLst>
          </p:cNvPr>
          <p:cNvSpPr/>
          <p:nvPr/>
        </p:nvSpPr>
        <p:spPr>
          <a:xfrm rot="10800000">
            <a:off x="4450936" y="1052168"/>
            <a:ext cx="310622" cy="327277"/>
          </a:xfrm>
          <a:custGeom>
            <a:avLst/>
            <a:gdLst/>
            <a:ahLst/>
            <a:cxnLst/>
            <a:rect l="l" t="t" r="r" b="b"/>
            <a:pathLst>
              <a:path w="19883" h="462582" extrusionOk="0">
                <a:moveTo>
                  <a:pt x="10184" y="15182"/>
                </a:moveTo>
                <a:lnTo>
                  <a:pt x="10419" y="15389"/>
                </a:lnTo>
                <a:lnTo>
                  <a:pt x="10654" y="15802"/>
                </a:lnTo>
                <a:lnTo>
                  <a:pt x="10889" y="16215"/>
                </a:lnTo>
                <a:lnTo>
                  <a:pt x="11125" y="16835"/>
                </a:lnTo>
                <a:lnTo>
                  <a:pt x="11355" y="17661"/>
                </a:lnTo>
                <a:lnTo>
                  <a:pt x="11586" y="18487"/>
                </a:lnTo>
                <a:lnTo>
                  <a:pt x="11813" y="19520"/>
                </a:lnTo>
                <a:lnTo>
                  <a:pt x="12039" y="20656"/>
                </a:lnTo>
                <a:lnTo>
                  <a:pt x="12261" y="21998"/>
                </a:lnTo>
                <a:lnTo>
                  <a:pt x="12483" y="23341"/>
                </a:lnTo>
                <a:lnTo>
                  <a:pt x="12700" y="24890"/>
                </a:lnTo>
                <a:lnTo>
                  <a:pt x="12918" y="26543"/>
                </a:lnTo>
                <a:lnTo>
                  <a:pt x="13135" y="28298"/>
                </a:lnTo>
                <a:lnTo>
                  <a:pt x="13344" y="30157"/>
                </a:lnTo>
                <a:lnTo>
                  <a:pt x="13557" y="32120"/>
                </a:lnTo>
                <a:lnTo>
                  <a:pt x="13761" y="34289"/>
                </a:lnTo>
                <a:lnTo>
                  <a:pt x="13966" y="36457"/>
                </a:lnTo>
                <a:lnTo>
                  <a:pt x="14170" y="38833"/>
                </a:lnTo>
                <a:lnTo>
                  <a:pt x="14369" y="41311"/>
                </a:lnTo>
                <a:lnTo>
                  <a:pt x="14565" y="43790"/>
                </a:lnTo>
                <a:lnTo>
                  <a:pt x="14756" y="46475"/>
                </a:lnTo>
                <a:lnTo>
                  <a:pt x="14947" y="49264"/>
                </a:lnTo>
                <a:lnTo>
                  <a:pt x="15133" y="52156"/>
                </a:lnTo>
                <a:lnTo>
                  <a:pt x="15319" y="55047"/>
                </a:lnTo>
                <a:lnTo>
                  <a:pt x="15497" y="58146"/>
                </a:lnTo>
                <a:lnTo>
                  <a:pt x="15675" y="61347"/>
                </a:lnTo>
                <a:lnTo>
                  <a:pt x="15848" y="64549"/>
                </a:lnTo>
                <a:lnTo>
                  <a:pt x="16021" y="67957"/>
                </a:lnTo>
                <a:lnTo>
                  <a:pt x="16185" y="71365"/>
                </a:lnTo>
                <a:lnTo>
                  <a:pt x="16349" y="74877"/>
                </a:lnTo>
                <a:lnTo>
                  <a:pt x="16509" y="78492"/>
                </a:lnTo>
                <a:lnTo>
                  <a:pt x="16664" y="82210"/>
                </a:lnTo>
                <a:lnTo>
                  <a:pt x="16820" y="86031"/>
                </a:lnTo>
                <a:lnTo>
                  <a:pt x="16966" y="89955"/>
                </a:lnTo>
                <a:lnTo>
                  <a:pt x="17108" y="93880"/>
                </a:lnTo>
                <a:lnTo>
                  <a:pt x="17250" y="97908"/>
                </a:lnTo>
                <a:lnTo>
                  <a:pt x="17388" y="102039"/>
                </a:lnTo>
                <a:lnTo>
                  <a:pt x="17517" y="106273"/>
                </a:lnTo>
                <a:lnTo>
                  <a:pt x="17645" y="110508"/>
                </a:lnTo>
                <a:lnTo>
                  <a:pt x="17770" y="114845"/>
                </a:lnTo>
                <a:lnTo>
                  <a:pt x="17890" y="119286"/>
                </a:lnTo>
                <a:lnTo>
                  <a:pt x="18001" y="123831"/>
                </a:lnTo>
                <a:lnTo>
                  <a:pt x="18112" y="128375"/>
                </a:lnTo>
                <a:lnTo>
                  <a:pt x="18218" y="133022"/>
                </a:lnTo>
                <a:lnTo>
                  <a:pt x="18316" y="137670"/>
                </a:lnTo>
                <a:lnTo>
                  <a:pt x="18413" y="142421"/>
                </a:lnTo>
                <a:lnTo>
                  <a:pt x="18502" y="147275"/>
                </a:lnTo>
                <a:lnTo>
                  <a:pt x="18591" y="152129"/>
                </a:lnTo>
                <a:lnTo>
                  <a:pt x="18671" y="157086"/>
                </a:lnTo>
                <a:lnTo>
                  <a:pt x="18746" y="162043"/>
                </a:lnTo>
                <a:lnTo>
                  <a:pt x="18817" y="167104"/>
                </a:lnTo>
                <a:lnTo>
                  <a:pt x="18879" y="172268"/>
                </a:lnTo>
                <a:lnTo>
                  <a:pt x="18942" y="177329"/>
                </a:lnTo>
                <a:lnTo>
                  <a:pt x="18995" y="182596"/>
                </a:lnTo>
                <a:lnTo>
                  <a:pt x="19044" y="187863"/>
                </a:lnTo>
                <a:lnTo>
                  <a:pt x="19088" y="193130"/>
                </a:lnTo>
                <a:lnTo>
                  <a:pt x="19128" y="198501"/>
                </a:lnTo>
                <a:lnTo>
                  <a:pt x="19159" y="203871"/>
                </a:lnTo>
                <a:lnTo>
                  <a:pt x="19186" y="209241"/>
                </a:lnTo>
                <a:lnTo>
                  <a:pt x="19208" y="214715"/>
                </a:lnTo>
                <a:lnTo>
                  <a:pt x="19221" y="220189"/>
                </a:lnTo>
                <a:lnTo>
                  <a:pt x="19230" y="225766"/>
                </a:lnTo>
                <a:lnTo>
                  <a:pt x="19235" y="231343"/>
                </a:lnTo>
                <a:lnTo>
                  <a:pt x="19230" y="236920"/>
                </a:lnTo>
                <a:lnTo>
                  <a:pt x="19221" y="242497"/>
                </a:lnTo>
                <a:lnTo>
                  <a:pt x="19208" y="247971"/>
                </a:lnTo>
                <a:lnTo>
                  <a:pt x="19186" y="253444"/>
                </a:lnTo>
                <a:lnTo>
                  <a:pt x="19159" y="258815"/>
                </a:lnTo>
                <a:lnTo>
                  <a:pt x="19128" y="264185"/>
                </a:lnTo>
                <a:lnTo>
                  <a:pt x="19088" y="269556"/>
                </a:lnTo>
                <a:lnTo>
                  <a:pt x="19044" y="274823"/>
                </a:lnTo>
                <a:lnTo>
                  <a:pt x="18995" y="280090"/>
                </a:lnTo>
                <a:lnTo>
                  <a:pt x="18942" y="285357"/>
                </a:lnTo>
                <a:lnTo>
                  <a:pt x="18879" y="290418"/>
                </a:lnTo>
                <a:lnTo>
                  <a:pt x="18817" y="295582"/>
                </a:lnTo>
                <a:lnTo>
                  <a:pt x="18746" y="300643"/>
                </a:lnTo>
                <a:lnTo>
                  <a:pt x="18671" y="305600"/>
                </a:lnTo>
                <a:lnTo>
                  <a:pt x="18591" y="310557"/>
                </a:lnTo>
                <a:lnTo>
                  <a:pt x="18502" y="315411"/>
                </a:lnTo>
                <a:lnTo>
                  <a:pt x="18413" y="320265"/>
                </a:lnTo>
                <a:lnTo>
                  <a:pt x="18316" y="325016"/>
                </a:lnTo>
                <a:lnTo>
                  <a:pt x="18218" y="329664"/>
                </a:lnTo>
                <a:lnTo>
                  <a:pt x="18112" y="334311"/>
                </a:lnTo>
                <a:lnTo>
                  <a:pt x="18001" y="338855"/>
                </a:lnTo>
                <a:lnTo>
                  <a:pt x="17890" y="343400"/>
                </a:lnTo>
                <a:lnTo>
                  <a:pt x="17770" y="347841"/>
                </a:lnTo>
                <a:lnTo>
                  <a:pt x="17645" y="352178"/>
                </a:lnTo>
                <a:lnTo>
                  <a:pt x="17517" y="356413"/>
                </a:lnTo>
                <a:lnTo>
                  <a:pt x="17388" y="360647"/>
                </a:lnTo>
                <a:lnTo>
                  <a:pt x="17250" y="364778"/>
                </a:lnTo>
                <a:lnTo>
                  <a:pt x="17108" y="368806"/>
                </a:lnTo>
                <a:lnTo>
                  <a:pt x="16966" y="372731"/>
                </a:lnTo>
                <a:lnTo>
                  <a:pt x="16820" y="376655"/>
                </a:lnTo>
                <a:lnTo>
                  <a:pt x="16664" y="380476"/>
                </a:lnTo>
                <a:lnTo>
                  <a:pt x="16509" y="384194"/>
                </a:lnTo>
                <a:lnTo>
                  <a:pt x="16349" y="387809"/>
                </a:lnTo>
                <a:lnTo>
                  <a:pt x="16185" y="391321"/>
                </a:lnTo>
                <a:lnTo>
                  <a:pt x="16021" y="394729"/>
                </a:lnTo>
                <a:lnTo>
                  <a:pt x="15848" y="398137"/>
                </a:lnTo>
                <a:lnTo>
                  <a:pt x="15675" y="401339"/>
                </a:lnTo>
                <a:lnTo>
                  <a:pt x="15497" y="404540"/>
                </a:lnTo>
                <a:lnTo>
                  <a:pt x="15319" y="407639"/>
                </a:lnTo>
                <a:lnTo>
                  <a:pt x="15133" y="410530"/>
                </a:lnTo>
                <a:lnTo>
                  <a:pt x="14947" y="413422"/>
                </a:lnTo>
                <a:lnTo>
                  <a:pt x="14756" y="416211"/>
                </a:lnTo>
                <a:lnTo>
                  <a:pt x="14565" y="418896"/>
                </a:lnTo>
                <a:lnTo>
                  <a:pt x="14369" y="421375"/>
                </a:lnTo>
                <a:lnTo>
                  <a:pt x="14170" y="423853"/>
                </a:lnTo>
                <a:lnTo>
                  <a:pt x="13966" y="426229"/>
                </a:lnTo>
                <a:lnTo>
                  <a:pt x="13761" y="428397"/>
                </a:lnTo>
                <a:lnTo>
                  <a:pt x="13557" y="430566"/>
                </a:lnTo>
                <a:lnTo>
                  <a:pt x="13344" y="432529"/>
                </a:lnTo>
                <a:lnTo>
                  <a:pt x="13135" y="434388"/>
                </a:lnTo>
                <a:lnTo>
                  <a:pt x="12918" y="436143"/>
                </a:lnTo>
                <a:lnTo>
                  <a:pt x="12700" y="437796"/>
                </a:lnTo>
                <a:lnTo>
                  <a:pt x="12483" y="439345"/>
                </a:lnTo>
                <a:lnTo>
                  <a:pt x="12261" y="440688"/>
                </a:lnTo>
                <a:lnTo>
                  <a:pt x="12039" y="442030"/>
                </a:lnTo>
                <a:lnTo>
                  <a:pt x="11813" y="443166"/>
                </a:lnTo>
                <a:lnTo>
                  <a:pt x="11586" y="444199"/>
                </a:lnTo>
                <a:lnTo>
                  <a:pt x="11355" y="445025"/>
                </a:lnTo>
                <a:lnTo>
                  <a:pt x="11125" y="445851"/>
                </a:lnTo>
                <a:lnTo>
                  <a:pt x="10889" y="446471"/>
                </a:lnTo>
                <a:lnTo>
                  <a:pt x="10654" y="446884"/>
                </a:lnTo>
                <a:lnTo>
                  <a:pt x="10419" y="447297"/>
                </a:lnTo>
                <a:lnTo>
                  <a:pt x="10184" y="447504"/>
                </a:lnTo>
                <a:lnTo>
                  <a:pt x="9704" y="447504"/>
                </a:lnTo>
                <a:lnTo>
                  <a:pt x="9464" y="447297"/>
                </a:lnTo>
                <a:lnTo>
                  <a:pt x="9229" y="446884"/>
                </a:lnTo>
                <a:lnTo>
                  <a:pt x="8994" y="446471"/>
                </a:lnTo>
                <a:lnTo>
                  <a:pt x="8759" y="445851"/>
                </a:lnTo>
                <a:lnTo>
                  <a:pt x="8528" y="445025"/>
                </a:lnTo>
                <a:lnTo>
                  <a:pt x="8301" y="444199"/>
                </a:lnTo>
                <a:lnTo>
                  <a:pt x="8071" y="443166"/>
                </a:lnTo>
                <a:lnTo>
                  <a:pt x="7844" y="442030"/>
                </a:lnTo>
                <a:lnTo>
                  <a:pt x="7622" y="440688"/>
                </a:lnTo>
                <a:lnTo>
                  <a:pt x="7400" y="439345"/>
                </a:lnTo>
                <a:lnTo>
                  <a:pt x="7183" y="437796"/>
                </a:lnTo>
                <a:lnTo>
                  <a:pt x="6965" y="436143"/>
                </a:lnTo>
                <a:lnTo>
                  <a:pt x="6752" y="434388"/>
                </a:lnTo>
                <a:lnTo>
                  <a:pt x="6539" y="432529"/>
                </a:lnTo>
                <a:lnTo>
                  <a:pt x="6331" y="430566"/>
                </a:lnTo>
                <a:lnTo>
                  <a:pt x="6122" y="428397"/>
                </a:lnTo>
                <a:lnTo>
                  <a:pt x="5918" y="426229"/>
                </a:lnTo>
                <a:lnTo>
                  <a:pt x="5714" y="423853"/>
                </a:lnTo>
                <a:lnTo>
                  <a:pt x="5518" y="421375"/>
                </a:lnTo>
                <a:lnTo>
                  <a:pt x="5318" y="418896"/>
                </a:lnTo>
                <a:lnTo>
                  <a:pt x="5128" y="416211"/>
                </a:lnTo>
                <a:lnTo>
                  <a:pt x="4937" y="413422"/>
                </a:lnTo>
                <a:lnTo>
                  <a:pt x="4750" y="410530"/>
                </a:lnTo>
                <a:lnTo>
                  <a:pt x="4568" y="407639"/>
                </a:lnTo>
                <a:lnTo>
                  <a:pt x="4386" y="404540"/>
                </a:lnTo>
                <a:lnTo>
                  <a:pt x="4209" y="401339"/>
                </a:lnTo>
                <a:lnTo>
                  <a:pt x="4036" y="398137"/>
                </a:lnTo>
                <a:lnTo>
                  <a:pt x="3862" y="394729"/>
                </a:lnTo>
                <a:lnTo>
                  <a:pt x="3698" y="391321"/>
                </a:lnTo>
                <a:lnTo>
                  <a:pt x="3534" y="387809"/>
                </a:lnTo>
                <a:lnTo>
                  <a:pt x="3374" y="384194"/>
                </a:lnTo>
                <a:lnTo>
                  <a:pt x="3219" y="380476"/>
                </a:lnTo>
                <a:lnTo>
                  <a:pt x="3068" y="376655"/>
                </a:lnTo>
                <a:lnTo>
                  <a:pt x="2917" y="372731"/>
                </a:lnTo>
                <a:lnTo>
                  <a:pt x="2775" y="368806"/>
                </a:lnTo>
                <a:lnTo>
                  <a:pt x="2633" y="364778"/>
                </a:lnTo>
                <a:lnTo>
                  <a:pt x="2500" y="360647"/>
                </a:lnTo>
                <a:lnTo>
                  <a:pt x="2367" y="356413"/>
                </a:lnTo>
                <a:lnTo>
                  <a:pt x="2238" y="352178"/>
                </a:lnTo>
                <a:lnTo>
                  <a:pt x="2114" y="347841"/>
                </a:lnTo>
                <a:lnTo>
                  <a:pt x="1998" y="343400"/>
                </a:lnTo>
                <a:lnTo>
                  <a:pt x="1883" y="338855"/>
                </a:lnTo>
                <a:lnTo>
                  <a:pt x="1772" y="334311"/>
                </a:lnTo>
                <a:lnTo>
                  <a:pt x="1665" y="329664"/>
                </a:lnTo>
                <a:lnTo>
                  <a:pt x="1568" y="325016"/>
                </a:lnTo>
                <a:lnTo>
                  <a:pt x="1470" y="320265"/>
                </a:lnTo>
                <a:lnTo>
                  <a:pt x="1381" y="315411"/>
                </a:lnTo>
                <a:lnTo>
                  <a:pt x="1297" y="310557"/>
                </a:lnTo>
                <a:lnTo>
                  <a:pt x="1212" y="305600"/>
                </a:lnTo>
                <a:lnTo>
                  <a:pt x="1137" y="300643"/>
                </a:lnTo>
                <a:lnTo>
                  <a:pt x="1066" y="295582"/>
                </a:lnTo>
                <a:lnTo>
                  <a:pt x="1004" y="290418"/>
                </a:lnTo>
                <a:lnTo>
                  <a:pt x="942" y="285357"/>
                </a:lnTo>
                <a:lnTo>
                  <a:pt x="888" y="280090"/>
                </a:lnTo>
                <a:lnTo>
                  <a:pt x="840" y="274823"/>
                </a:lnTo>
                <a:lnTo>
                  <a:pt x="795" y="269556"/>
                </a:lnTo>
                <a:lnTo>
                  <a:pt x="755" y="264185"/>
                </a:lnTo>
                <a:lnTo>
                  <a:pt x="724" y="258815"/>
                </a:lnTo>
                <a:lnTo>
                  <a:pt x="698" y="253444"/>
                </a:lnTo>
                <a:lnTo>
                  <a:pt x="675" y="247971"/>
                </a:lnTo>
                <a:lnTo>
                  <a:pt x="662" y="242497"/>
                </a:lnTo>
                <a:lnTo>
                  <a:pt x="653" y="236920"/>
                </a:lnTo>
                <a:lnTo>
                  <a:pt x="649" y="231343"/>
                </a:lnTo>
                <a:lnTo>
                  <a:pt x="653" y="225766"/>
                </a:lnTo>
                <a:lnTo>
                  <a:pt x="662" y="220189"/>
                </a:lnTo>
                <a:lnTo>
                  <a:pt x="675" y="214715"/>
                </a:lnTo>
                <a:lnTo>
                  <a:pt x="698" y="209241"/>
                </a:lnTo>
                <a:lnTo>
                  <a:pt x="724" y="203871"/>
                </a:lnTo>
                <a:lnTo>
                  <a:pt x="755" y="198501"/>
                </a:lnTo>
                <a:lnTo>
                  <a:pt x="795" y="193130"/>
                </a:lnTo>
                <a:lnTo>
                  <a:pt x="840" y="187863"/>
                </a:lnTo>
                <a:lnTo>
                  <a:pt x="888" y="182596"/>
                </a:lnTo>
                <a:lnTo>
                  <a:pt x="942" y="177329"/>
                </a:lnTo>
                <a:lnTo>
                  <a:pt x="1004" y="172268"/>
                </a:lnTo>
                <a:lnTo>
                  <a:pt x="1066" y="167104"/>
                </a:lnTo>
                <a:lnTo>
                  <a:pt x="1137" y="162043"/>
                </a:lnTo>
                <a:lnTo>
                  <a:pt x="1212" y="157086"/>
                </a:lnTo>
                <a:lnTo>
                  <a:pt x="1297" y="152129"/>
                </a:lnTo>
                <a:lnTo>
                  <a:pt x="1381" y="147275"/>
                </a:lnTo>
                <a:lnTo>
                  <a:pt x="1470" y="142421"/>
                </a:lnTo>
                <a:lnTo>
                  <a:pt x="1568" y="137670"/>
                </a:lnTo>
                <a:lnTo>
                  <a:pt x="1665" y="133022"/>
                </a:lnTo>
                <a:lnTo>
                  <a:pt x="1772" y="128375"/>
                </a:lnTo>
                <a:lnTo>
                  <a:pt x="1883" y="123831"/>
                </a:lnTo>
                <a:lnTo>
                  <a:pt x="1998" y="119286"/>
                </a:lnTo>
                <a:lnTo>
                  <a:pt x="2114" y="114845"/>
                </a:lnTo>
                <a:lnTo>
                  <a:pt x="2238" y="110508"/>
                </a:lnTo>
                <a:lnTo>
                  <a:pt x="2367" y="106273"/>
                </a:lnTo>
                <a:lnTo>
                  <a:pt x="2500" y="102039"/>
                </a:lnTo>
                <a:lnTo>
                  <a:pt x="2633" y="97908"/>
                </a:lnTo>
                <a:lnTo>
                  <a:pt x="2775" y="93880"/>
                </a:lnTo>
                <a:lnTo>
                  <a:pt x="2917" y="89955"/>
                </a:lnTo>
                <a:lnTo>
                  <a:pt x="3068" y="86031"/>
                </a:lnTo>
                <a:lnTo>
                  <a:pt x="3219" y="82210"/>
                </a:lnTo>
                <a:lnTo>
                  <a:pt x="3374" y="78492"/>
                </a:lnTo>
                <a:lnTo>
                  <a:pt x="3534" y="74877"/>
                </a:lnTo>
                <a:lnTo>
                  <a:pt x="3698" y="71365"/>
                </a:lnTo>
                <a:lnTo>
                  <a:pt x="3862" y="67957"/>
                </a:lnTo>
                <a:lnTo>
                  <a:pt x="4036" y="64549"/>
                </a:lnTo>
                <a:lnTo>
                  <a:pt x="4209" y="61347"/>
                </a:lnTo>
                <a:lnTo>
                  <a:pt x="4386" y="58146"/>
                </a:lnTo>
                <a:lnTo>
                  <a:pt x="4568" y="55047"/>
                </a:lnTo>
                <a:lnTo>
                  <a:pt x="4750" y="52156"/>
                </a:lnTo>
                <a:lnTo>
                  <a:pt x="4937" y="49264"/>
                </a:lnTo>
                <a:lnTo>
                  <a:pt x="5128" y="46475"/>
                </a:lnTo>
                <a:lnTo>
                  <a:pt x="5318" y="43790"/>
                </a:lnTo>
                <a:lnTo>
                  <a:pt x="5518" y="41311"/>
                </a:lnTo>
                <a:lnTo>
                  <a:pt x="5714" y="38833"/>
                </a:lnTo>
                <a:lnTo>
                  <a:pt x="5918" y="36457"/>
                </a:lnTo>
                <a:lnTo>
                  <a:pt x="6122" y="34289"/>
                </a:lnTo>
                <a:lnTo>
                  <a:pt x="6331" y="32120"/>
                </a:lnTo>
                <a:lnTo>
                  <a:pt x="6539" y="30157"/>
                </a:lnTo>
                <a:lnTo>
                  <a:pt x="6752" y="28298"/>
                </a:lnTo>
                <a:lnTo>
                  <a:pt x="6965" y="26543"/>
                </a:lnTo>
                <a:lnTo>
                  <a:pt x="7183" y="24890"/>
                </a:lnTo>
                <a:lnTo>
                  <a:pt x="7400" y="23341"/>
                </a:lnTo>
                <a:lnTo>
                  <a:pt x="7622" y="21998"/>
                </a:lnTo>
                <a:lnTo>
                  <a:pt x="7844" y="20656"/>
                </a:lnTo>
                <a:lnTo>
                  <a:pt x="8071" y="19520"/>
                </a:lnTo>
                <a:lnTo>
                  <a:pt x="8301" y="18487"/>
                </a:lnTo>
                <a:lnTo>
                  <a:pt x="8528" y="17661"/>
                </a:lnTo>
                <a:lnTo>
                  <a:pt x="8759" y="16835"/>
                </a:lnTo>
                <a:lnTo>
                  <a:pt x="8994" y="16215"/>
                </a:lnTo>
                <a:lnTo>
                  <a:pt x="9229" y="15802"/>
                </a:lnTo>
                <a:lnTo>
                  <a:pt x="9464" y="15389"/>
                </a:lnTo>
                <a:lnTo>
                  <a:pt x="9704" y="15182"/>
                </a:lnTo>
                <a:close/>
                <a:moveTo>
                  <a:pt x="9944" y="0"/>
                </a:moveTo>
                <a:lnTo>
                  <a:pt x="9686" y="103"/>
                </a:lnTo>
                <a:lnTo>
                  <a:pt x="9433" y="310"/>
                </a:lnTo>
                <a:lnTo>
                  <a:pt x="9180" y="723"/>
                </a:lnTo>
                <a:lnTo>
                  <a:pt x="8927" y="1240"/>
                </a:lnTo>
                <a:lnTo>
                  <a:pt x="8679" y="1962"/>
                </a:lnTo>
                <a:lnTo>
                  <a:pt x="8430" y="2685"/>
                </a:lnTo>
                <a:lnTo>
                  <a:pt x="8186" y="3718"/>
                </a:lnTo>
                <a:lnTo>
                  <a:pt x="7942" y="4751"/>
                </a:lnTo>
                <a:lnTo>
                  <a:pt x="7698" y="5990"/>
                </a:lnTo>
                <a:lnTo>
                  <a:pt x="7462" y="7333"/>
                </a:lnTo>
                <a:lnTo>
                  <a:pt x="7223" y="8882"/>
                </a:lnTo>
                <a:lnTo>
                  <a:pt x="6988" y="10431"/>
                </a:lnTo>
                <a:lnTo>
                  <a:pt x="6757" y="12187"/>
                </a:lnTo>
                <a:lnTo>
                  <a:pt x="6526" y="14149"/>
                </a:lnTo>
                <a:lnTo>
                  <a:pt x="6299" y="16112"/>
                </a:lnTo>
                <a:lnTo>
                  <a:pt x="6078" y="18280"/>
                </a:lnTo>
                <a:lnTo>
                  <a:pt x="5856" y="20553"/>
                </a:lnTo>
                <a:lnTo>
                  <a:pt x="5638" y="22928"/>
                </a:lnTo>
                <a:lnTo>
                  <a:pt x="5421" y="25407"/>
                </a:lnTo>
                <a:lnTo>
                  <a:pt x="5207" y="27989"/>
                </a:lnTo>
                <a:lnTo>
                  <a:pt x="4999" y="30777"/>
                </a:lnTo>
                <a:lnTo>
                  <a:pt x="4790" y="33566"/>
                </a:lnTo>
                <a:lnTo>
                  <a:pt x="4586" y="36561"/>
                </a:lnTo>
                <a:lnTo>
                  <a:pt x="4386" y="39556"/>
                </a:lnTo>
                <a:lnTo>
                  <a:pt x="4191" y="42757"/>
                </a:lnTo>
                <a:lnTo>
                  <a:pt x="3996" y="46062"/>
                </a:lnTo>
                <a:lnTo>
                  <a:pt x="3809" y="49470"/>
                </a:lnTo>
                <a:lnTo>
                  <a:pt x="3623" y="52982"/>
                </a:lnTo>
                <a:lnTo>
                  <a:pt x="3441" y="56493"/>
                </a:lnTo>
                <a:lnTo>
                  <a:pt x="3263" y="60211"/>
                </a:lnTo>
                <a:lnTo>
                  <a:pt x="3086" y="64033"/>
                </a:lnTo>
                <a:lnTo>
                  <a:pt x="2917" y="67854"/>
                </a:lnTo>
                <a:lnTo>
                  <a:pt x="2748" y="71882"/>
                </a:lnTo>
                <a:lnTo>
                  <a:pt x="2589" y="75910"/>
                </a:lnTo>
                <a:lnTo>
                  <a:pt x="2429" y="80041"/>
                </a:lnTo>
                <a:lnTo>
                  <a:pt x="2273" y="84275"/>
                </a:lnTo>
                <a:lnTo>
                  <a:pt x="2122" y="88613"/>
                </a:lnTo>
                <a:lnTo>
                  <a:pt x="1980" y="93054"/>
                </a:lnTo>
                <a:lnTo>
                  <a:pt x="1838" y="97495"/>
                </a:lnTo>
                <a:lnTo>
                  <a:pt x="1701" y="102142"/>
                </a:lnTo>
                <a:lnTo>
                  <a:pt x="1568" y="106790"/>
                </a:lnTo>
                <a:lnTo>
                  <a:pt x="1443" y="111540"/>
                </a:lnTo>
                <a:lnTo>
                  <a:pt x="1319" y="116291"/>
                </a:lnTo>
                <a:lnTo>
                  <a:pt x="1204" y="121145"/>
                </a:lnTo>
                <a:lnTo>
                  <a:pt x="1088" y="126103"/>
                </a:lnTo>
                <a:lnTo>
                  <a:pt x="982" y="131163"/>
                </a:lnTo>
                <a:lnTo>
                  <a:pt x="880" y="136224"/>
                </a:lnTo>
                <a:lnTo>
                  <a:pt x="782" y="141388"/>
                </a:lnTo>
                <a:lnTo>
                  <a:pt x="693" y="146655"/>
                </a:lnTo>
                <a:lnTo>
                  <a:pt x="604" y="151922"/>
                </a:lnTo>
                <a:lnTo>
                  <a:pt x="524" y="157189"/>
                </a:lnTo>
                <a:lnTo>
                  <a:pt x="449" y="162663"/>
                </a:lnTo>
                <a:lnTo>
                  <a:pt x="378" y="168137"/>
                </a:lnTo>
                <a:lnTo>
                  <a:pt x="316" y="173611"/>
                </a:lnTo>
                <a:lnTo>
                  <a:pt x="254" y="179188"/>
                </a:lnTo>
                <a:lnTo>
                  <a:pt x="205" y="184765"/>
                </a:lnTo>
                <a:lnTo>
                  <a:pt x="156" y="190445"/>
                </a:lnTo>
                <a:lnTo>
                  <a:pt x="116" y="196125"/>
                </a:lnTo>
                <a:lnTo>
                  <a:pt x="80" y="201909"/>
                </a:lnTo>
                <a:lnTo>
                  <a:pt x="54" y="207692"/>
                </a:lnTo>
                <a:lnTo>
                  <a:pt x="32" y="213579"/>
                </a:lnTo>
                <a:lnTo>
                  <a:pt x="14" y="219466"/>
                </a:lnTo>
                <a:lnTo>
                  <a:pt x="5" y="225353"/>
                </a:lnTo>
                <a:lnTo>
                  <a:pt x="1" y="231343"/>
                </a:lnTo>
                <a:lnTo>
                  <a:pt x="5" y="237333"/>
                </a:lnTo>
                <a:lnTo>
                  <a:pt x="14" y="243220"/>
                </a:lnTo>
                <a:lnTo>
                  <a:pt x="32" y="249107"/>
                </a:lnTo>
                <a:lnTo>
                  <a:pt x="54" y="254994"/>
                </a:lnTo>
                <a:lnTo>
                  <a:pt x="80" y="260777"/>
                </a:lnTo>
                <a:lnTo>
                  <a:pt x="116" y="266561"/>
                </a:lnTo>
                <a:lnTo>
                  <a:pt x="156" y="272241"/>
                </a:lnTo>
                <a:lnTo>
                  <a:pt x="205" y="277921"/>
                </a:lnTo>
                <a:lnTo>
                  <a:pt x="254" y="283498"/>
                </a:lnTo>
                <a:lnTo>
                  <a:pt x="316" y="289075"/>
                </a:lnTo>
                <a:lnTo>
                  <a:pt x="378" y="294549"/>
                </a:lnTo>
                <a:lnTo>
                  <a:pt x="449" y="300023"/>
                </a:lnTo>
                <a:lnTo>
                  <a:pt x="524" y="305497"/>
                </a:lnTo>
                <a:lnTo>
                  <a:pt x="604" y="310764"/>
                </a:lnTo>
                <a:lnTo>
                  <a:pt x="693" y="316031"/>
                </a:lnTo>
                <a:lnTo>
                  <a:pt x="782" y="321298"/>
                </a:lnTo>
                <a:lnTo>
                  <a:pt x="880" y="326462"/>
                </a:lnTo>
                <a:lnTo>
                  <a:pt x="982" y="331523"/>
                </a:lnTo>
                <a:lnTo>
                  <a:pt x="1088" y="336583"/>
                </a:lnTo>
                <a:lnTo>
                  <a:pt x="1204" y="341541"/>
                </a:lnTo>
                <a:lnTo>
                  <a:pt x="1319" y="346395"/>
                </a:lnTo>
                <a:lnTo>
                  <a:pt x="1443" y="351145"/>
                </a:lnTo>
                <a:lnTo>
                  <a:pt x="1568" y="355896"/>
                </a:lnTo>
                <a:lnTo>
                  <a:pt x="1701" y="360544"/>
                </a:lnTo>
                <a:lnTo>
                  <a:pt x="1838" y="365191"/>
                </a:lnTo>
                <a:lnTo>
                  <a:pt x="1980" y="369632"/>
                </a:lnTo>
                <a:lnTo>
                  <a:pt x="2122" y="374073"/>
                </a:lnTo>
                <a:lnTo>
                  <a:pt x="2273" y="378411"/>
                </a:lnTo>
                <a:lnTo>
                  <a:pt x="2429" y="382645"/>
                </a:lnTo>
                <a:lnTo>
                  <a:pt x="2589" y="386776"/>
                </a:lnTo>
                <a:lnTo>
                  <a:pt x="2748" y="390804"/>
                </a:lnTo>
                <a:lnTo>
                  <a:pt x="2917" y="394832"/>
                </a:lnTo>
                <a:lnTo>
                  <a:pt x="3086" y="398653"/>
                </a:lnTo>
                <a:lnTo>
                  <a:pt x="3263" y="402475"/>
                </a:lnTo>
                <a:lnTo>
                  <a:pt x="3441" y="406193"/>
                </a:lnTo>
                <a:lnTo>
                  <a:pt x="3623" y="409704"/>
                </a:lnTo>
                <a:lnTo>
                  <a:pt x="3809" y="413216"/>
                </a:lnTo>
                <a:lnTo>
                  <a:pt x="3996" y="416624"/>
                </a:lnTo>
                <a:lnTo>
                  <a:pt x="4191" y="419929"/>
                </a:lnTo>
                <a:lnTo>
                  <a:pt x="4386" y="423130"/>
                </a:lnTo>
                <a:lnTo>
                  <a:pt x="4586" y="426125"/>
                </a:lnTo>
                <a:lnTo>
                  <a:pt x="4790" y="429120"/>
                </a:lnTo>
                <a:lnTo>
                  <a:pt x="4999" y="431909"/>
                </a:lnTo>
                <a:lnTo>
                  <a:pt x="5207" y="434697"/>
                </a:lnTo>
                <a:lnTo>
                  <a:pt x="5421" y="437279"/>
                </a:lnTo>
                <a:lnTo>
                  <a:pt x="5638" y="439758"/>
                </a:lnTo>
                <a:lnTo>
                  <a:pt x="5856" y="442133"/>
                </a:lnTo>
                <a:lnTo>
                  <a:pt x="6078" y="444406"/>
                </a:lnTo>
                <a:lnTo>
                  <a:pt x="6299" y="446574"/>
                </a:lnTo>
                <a:lnTo>
                  <a:pt x="6526" y="448537"/>
                </a:lnTo>
                <a:lnTo>
                  <a:pt x="6757" y="450499"/>
                </a:lnTo>
                <a:lnTo>
                  <a:pt x="6988" y="452255"/>
                </a:lnTo>
                <a:lnTo>
                  <a:pt x="7223" y="453804"/>
                </a:lnTo>
                <a:lnTo>
                  <a:pt x="7462" y="455353"/>
                </a:lnTo>
                <a:lnTo>
                  <a:pt x="7698" y="456696"/>
                </a:lnTo>
                <a:lnTo>
                  <a:pt x="7942" y="457935"/>
                </a:lnTo>
                <a:lnTo>
                  <a:pt x="8186" y="458968"/>
                </a:lnTo>
                <a:lnTo>
                  <a:pt x="8430" y="460001"/>
                </a:lnTo>
                <a:lnTo>
                  <a:pt x="8679" y="460723"/>
                </a:lnTo>
                <a:lnTo>
                  <a:pt x="8927" y="461446"/>
                </a:lnTo>
                <a:lnTo>
                  <a:pt x="9180" y="461963"/>
                </a:lnTo>
                <a:lnTo>
                  <a:pt x="9433" y="462376"/>
                </a:lnTo>
                <a:lnTo>
                  <a:pt x="9686" y="462582"/>
                </a:lnTo>
                <a:lnTo>
                  <a:pt x="10197" y="462582"/>
                </a:lnTo>
                <a:lnTo>
                  <a:pt x="10454" y="462376"/>
                </a:lnTo>
                <a:lnTo>
                  <a:pt x="10707" y="461963"/>
                </a:lnTo>
                <a:lnTo>
                  <a:pt x="10956" y="461446"/>
                </a:lnTo>
                <a:lnTo>
                  <a:pt x="11205" y="460723"/>
                </a:lnTo>
                <a:lnTo>
                  <a:pt x="11453" y="460001"/>
                </a:lnTo>
                <a:lnTo>
                  <a:pt x="11702" y="458968"/>
                </a:lnTo>
                <a:lnTo>
                  <a:pt x="11941" y="457935"/>
                </a:lnTo>
                <a:lnTo>
                  <a:pt x="12186" y="456696"/>
                </a:lnTo>
                <a:lnTo>
                  <a:pt x="12425" y="455353"/>
                </a:lnTo>
                <a:lnTo>
                  <a:pt x="12660" y="453804"/>
                </a:lnTo>
                <a:lnTo>
                  <a:pt x="12896" y="452255"/>
                </a:lnTo>
                <a:lnTo>
                  <a:pt x="13127" y="450499"/>
                </a:lnTo>
                <a:lnTo>
                  <a:pt x="13357" y="448537"/>
                </a:lnTo>
                <a:lnTo>
                  <a:pt x="13584" y="446574"/>
                </a:lnTo>
                <a:lnTo>
                  <a:pt x="13806" y="444406"/>
                </a:lnTo>
                <a:lnTo>
                  <a:pt x="14028" y="442133"/>
                </a:lnTo>
                <a:lnTo>
                  <a:pt x="14250" y="439758"/>
                </a:lnTo>
                <a:lnTo>
                  <a:pt x="14463" y="437279"/>
                </a:lnTo>
                <a:lnTo>
                  <a:pt x="14676" y="434697"/>
                </a:lnTo>
                <a:lnTo>
                  <a:pt x="14884" y="431909"/>
                </a:lnTo>
                <a:lnTo>
                  <a:pt x="15093" y="429120"/>
                </a:lnTo>
                <a:lnTo>
                  <a:pt x="15297" y="426125"/>
                </a:lnTo>
                <a:lnTo>
                  <a:pt x="15497" y="423130"/>
                </a:lnTo>
                <a:lnTo>
                  <a:pt x="15692" y="419929"/>
                </a:lnTo>
                <a:lnTo>
                  <a:pt x="15888" y="416624"/>
                </a:lnTo>
                <a:lnTo>
                  <a:pt x="16074" y="413216"/>
                </a:lnTo>
                <a:lnTo>
                  <a:pt x="16260" y="409704"/>
                </a:lnTo>
                <a:lnTo>
                  <a:pt x="16442" y="406193"/>
                </a:lnTo>
                <a:lnTo>
                  <a:pt x="16624" y="402475"/>
                </a:lnTo>
                <a:lnTo>
                  <a:pt x="16798" y="398653"/>
                </a:lnTo>
                <a:lnTo>
                  <a:pt x="16966" y="394832"/>
                </a:lnTo>
                <a:lnTo>
                  <a:pt x="17135" y="390804"/>
                </a:lnTo>
                <a:lnTo>
                  <a:pt x="17299" y="386776"/>
                </a:lnTo>
                <a:lnTo>
                  <a:pt x="17455" y="382645"/>
                </a:lnTo>
                <a:lnTo>
                  <a:pt x="17610" y="378411"/>
                </a:lnTo>
                <a:lnTo>
                  <a:pt x="17761" y="374073"/>
                </a:lnTo>
                <a:lnTo>
                  <a:pt x="17907" y="369632"/>
                </a:lnTo>
                <a:lnTo>
                  <a:pt x="18045" y="365191"/>
                </a:lnTo>
                <a:lnTo>
                  <a:pt x="18183" y="360544"/>
                </a:lnTo>
                <a:lnTo>
                  <a:pt x="18316" y="355896"/>
                </a:lnTo>
                <a:lnTo>
                  <a:pt x="18440" y="351145"/>
                </a:lnTo>
                <a:lnTo>
                  <a:pt x="18564" y="346395"/>
                </a:lnTo>
                <a:lnTo>
                  <a:pt x="18680" y="341541"/>
                </a:lnTo>
                <a:lnTo>
                  <a:pt x="18795" y="336583"/>
                </a:lnTo>
                <a:lnTo>
                  <a:pt x="18902" y="331523"/>
                </a:lnTo>
                <a:lnTo>
                  <a:pt x="19004" y="326462"/>
                </a:lnTo>
                <a:lnTo>
                  <a:pt x="19101" y="321298"/>
                </a:lnTo>
                <a:lnTo>
                  <a:pt x="19195" y="316031"/>
                </a:lnTo>
                <a:lnTo>
                  <a:pt x="19279" y="310764"/>
                </a:lnTo>
                <a:lnTo>
                  <a:pt x="19359" y="305497"/>
                </a:lnTo>
                <a:lnTo>
                  <a:pt x="19434" y="300023"/>
                </a:lnTo>
                <a:lnTo>
                  <a:pt x="19505" y="294549"/>
                </a:lnTo>
                <a:lnTo>
                  <a:pt x="19568" y="289075"/>
                </a:lnTo>
                <a:lnTo>
                  <a:pt x="19630" y="283498"/>
                </a:lnTo>
                <a:lnTo>
                  <a:pt x="19683" y="277921"/>
                </a:lnTo>
                <a:lnTo>
                  <a:pt x="19727" y="272241"/>
                </a:lnTo>
                <a:lnTo>
                  <a:pt x="19767" y="266561"/>
                </a:lnTo>
                <a:lnTo>
                  <a:pt x="19803" y="260777"/>
                </a:lnTo>
                <a:lnTo>
                  <a:pt x="19834" y="254994"/>
                </a:lnTo>
                <a:lnTo>
                  <a:pt x="19856" y="249107"/>
                </a:lnTo>
                <a:lnTo>
                  <a:pt x="19869" y="243220"/>
                </a:lnTo>
                <a:lnTo>
                  <a:pt x="19878" y="237333"/>
                </a:lnTo>
                <a:lnTo>
                  <a:pt x="19883" y="231343"/>
                </a:lnTo>
                <a:lnTo>
                  <a:pt x="19878" y="225353"/>
                </a:lnTo>
                <a:lnTo>
                  <a:pt x="19869" y="219466"/>
                </a:lnTo>
                <a:lnTo>
                  <a:pt x="19856" y="213579"/>
                </a:lnTo>
                <a:lnTo>
                  <a:pt x="19834" y="207692"/>
                </a:lnTo>
                <a:lnTo>
                  <a:pt x="19803" y="201909"/>
                </a:lnTo>
                <a:lnTo>
                  <a:pt x="19767" y="196125"/>
                </a:lnTo>
                <a:lnTo>
                  <a:pt x="19727" y="190445"/>
                </a:lnTo>
                <a:lnTo>
                  <a:pt x="19683" y="184765"/>
                </a:lnTo>
                <a:lnTo>
                  <a:pt x="19630" y="179188"/>
                </a:lnTo>
                <a:lnTo>
                  <a:pt x="19568" y="173611"/>
                </a:lnTo>
                <a:lnTo>
                  <a:pt x="19505" y="168137"/>
                </a:lnTo>
                <a:lnTo>
                  <a:pt x="19434" y="162663"/>
                </a:lnTo>
                <a:lnTo>
                  <a:pt x="19359" y="157189"/>
                </a:lnTo>
                <a:lnTo>
                  <a:pt x="19279" y="151922"/>
                </a:lnTo>
                <a:lnTo>
                  <a:pt x="19195" y="146655"/>
                </a:lnTo>
                <a:lnTo>
                  <a:pt x="19101" y="141388"/>
                </a:lnTo>
                <a:lnTo>
                  <a:pt x="19004" y="136224"/>
                </a:lnTo>
                <a:lnTo>
                  <a:pt x="18902" y="131163"/>
                </a:lnTo>
                <a:lnTo>
                  <a:pt x="18795" y="126103"/>
                </a:lnTo>
                <a:lnTo>
                  <a:pt x="18680" y="121145"/>
                </a:lnTo>
                <a:lnTo>
                  <a:pt x="18564" y="116291"/>
                </a:lnTo>
                <a:lnTo>
                  <a:pt x="18440" y="111540"/>
                </a:lnTo>
                <a:lnTo>
                  <a:pt x="18316" y="106790"/>
                </a:lnTo>
                <a:lnTo>
                  <a:pt x="18183" y="102142"/>
                </a:lnTo>
                <a:lnTo>
                  <a:pt x="18045" y="97495"/>
                </a:lnTo>
                <a:lnTo>
                  <a:pt x="17907" y="93054"/>
                </a:lnTo>
                <a:lnTo>
                  <a:pt x="17761" y="88613"/>
                </a:lnTo>
                <a:lnTo>
                  <a:pt x="17610" y="84275"/>
                </a:lnTo>
                <a:lnTo>
                  <a:pt x="17455" y="80041"/>
                </a:lnTo>
                <a:lnTo>
                  <a:pt x="17299" y="75910"/>
                </a:lnTo>
                <a:lnTo>
                  <a:pt x="17135" y="71882"/>
                </a:lnTo>
                <a:lnTo>
                  <a:pt x="16966" y="67854"/>
                </a:lnTo>
                <a:lnTo>
                  <a:pt x="16798" y="64033"/>
                </a:lnTo>
                <a:lnTo>
                  <a:pt x="16624" y="60211"/>
                </a:lnTo>
                <a:lnTo>
                  <a:pt x="16442" y="56493"/>
                </a:lnTo>
                <a:lnTo>
                  <a:pt x="16260" y="52982"/>
                </a:lnTo>
                <a:lnTo>
                  <a:pt x="16074" y="49470"/>
                </a:lnTo>
                <a:lnTo>
                  <a:pt x="15888" y="46062"/>
                </a:lnTo>
                <a:lnTo>
                  <a:pt x="15692" y="42757"/>
                </a:lnTo>
                <a:lnTo>
                  <a:pt x="15497" y="39556"/>
                </a:lnTo>
                <a:lnTo>
                  <a:pt x="15297" y="36561"/>
                </a:lnTo>
                <a:lnTo>
                  <a:pt x="15093" y="33566"/>
                </a:lnTo>
                <a:lnTo>
                  <a:pt x="14884" y="30777"/>
                </a:lnTo>
                <a:lnTo>
                  <a:pt x="14676" y="27989"/>
                </a:lnTo>
                <a:lnTo>
                  <a:pt x="14463" y="25407"/>
                </a:lnTo>
                <a:lnTo>
                  <a:pt x="14250" y="22928"/>
                </a:lnTo>
                <a:lnTo>
                  <a:pt x="14028" y="20553"/>
                </a:lnTo>
                <a:lnTo>
                  <a:pt x="13806" y="18280"/>
                </a:lnTo>
                <a:lnTo>
                  <a:pt x="13584" y="16112"/>
                </a:lnTo>
                <a:lnTo>
                  <a:pt x="13357" y="14149"/>
                </a:lnTo>
                <a:lnTo>
                  <a:pt x="13127" y="12187"/>
                </a:lnTo>
                <a:lnTo>
                  <a:pt x="12896" y="10431"/>
                </a:lnTo>
                <a:lnTo>
                  <a:pt x="12660" y="8882"/>
                </a:lnTo>
                <a:lnTo>
                  <a:pt x="12425" y="7333"/>
                </a:lnTo>
                <a:lnTo>
                  <a:pt x="12186" y="5990"/>
                </a:lnTo>
                <a:lnTo>
                  <a:pt x="11941" y="4751"/>
                </a:lnTo>
                <a:lnTo>
                  <a:pt x="11702" y="3718"/>
                </a:lnTo>
                <a:lnTo>
                  <a:pt x="11453" y="2685"/>
                </a:lnTo>
                <a:lnTo>
                  <a:pt x="11205" y="1962"/>
                </a:lnTo>
                <a:lnTo>
                  <a:pt x="10956" y="1240"/>
                </a:lnTo>
                <a:lnTo>
                  <a:pt x="10707" y="723"/>
                </a:lnTo>
                <a:lnTo>
                  <a:pt x="10454" y="310"/>
                </a:lnTo>
                <a:lnTo>
                  <a:pt x="10197" y="103"/>
                </a:lnTo>
                <a:lnTo>
                  <a:pt x="9944"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99;p62">
            <a:extLst>
              <a:ext uri="{FF2B5EF4-FFF2-40B4-BE49-F238E27FC236}">
                <a16:creationId xmlns:a16="http://schemas.microsoft.com/office/drawing/2014/main" id="{DDF0F3CC-1446-BE47-B581-19B464A8D0E5}"/>
              </a:ext>
            </a:extLst>
          </p:cNvPr>
          <p:cNvSpPr/>
          <p:nvPr/>
        </p:nvSpPr>
        <p:spPr>
          <a:xfrm rot="10800000">
            <a:off x="4289694" y="882189"/>
            <a:ext cx="633086" cy="666976"/>
          </a:xfrm>
          <a:custGeom>
            <a:avLst/>
            <a:gdLst/>
            <a:ahLst/>
            <a:cxnLst/>
            <a:rect l="l" t="t" r="r" b="b"/>
            <a:pathLst>
              <a:path w="40524" h="942722" extrusionOk="0">
                <a:moveTo>
                  <a:pt x="20264" y="217400"/>
                </a:moveTo>
                <a:lnTo>
                  <a:pt x="20544" y="217504"/>
                </a:lnTo>
                <a:lnTo>
                  <a:pt x="20823" y="217813"/>
                </a:lnTo>
                <a:lnTo>
                  <a:pt x="21103" y="218227"/>
                </a:lnTo>
                <a:lnTo>
                  <a:pt x="21378" y="218743"/>
                </a:lnTo>
                <a:lnTo>
                  <a:pt x="21653" y="219466"/>
                </a:lnTo>
                <a:lnTo>
                  <a:pt x="21924" y="220395"/>
                </a:lnTo>
                <a:lnTo>
                  <a:pt x="22195" y="221428"/>
                </a:lnTo>
                <a:lnTo>
                  <a:pt x="22461" y="222564"/>
                </a:lnTo>
                <a:lnTo>
                  <a:pt x="22727" y="223907"/>
                </a:lnTo>
                <a:lnTo>
                  <a:pt x="22989" y="225456"/>
                </a:lnTo>
                <a:lnTo>
                  <a:pt x="23251" y="227108"/>
                </a:lnTo>
                <a:lnTo>
                  <a:pt x="23509" y="228864"/>
                </a:lnTo>
                <a:lnTo>
                  <a:pt x="23762" y="230826"/>
                </a:lnTo>
                <a:lnTo>
                  <a:pt x="24015" y="232892"/>
                </a:lnTo>
                <a:lnTo>
                  <a:pt x="24263" y="235061"/>
                </a:lnTo>
                <a:lnTo>
                  <a:pt x="24512" y="237436"/>
                </a:lnTo>
                <a:lnTo>
                  <a:pt x="24752" y="239915"/>
                </a:lnTo>
                <a:lnTo>
                  <a:pt x="24996" y="242497"/>
                </a:lnTo>
                <a:lnTo>
                  <a:pt x="25231" y="245182"/>
                </a:lnTo>
                <a:lnTo>
                  <a:pt x="25466" y="248074"/>
                </a:lnTo>
                <a:lnTo>
                  <a:pt x="25693" y="251069"/>
                </a:lnTo>
                <a:lnTo>
                  <a:pt x="25919" y="254167"/>
                </a:lnTo>
                <a:lnTo>
                  <a:pt x="26145" y="257472"/>
                </a:lnTo>
                <a:lnTo>
                  <a:pt x="26363" y="260777"/>
                </a:lnTo>
                <a:lnTo>
                  <a:pt x="26580" y="264289"/>
                </a:lnTo>
                <a:lnTo>
                  <a:pt x="26794" y="267903"/>
                </a:lnTo>
                <a:lnTo>
                  <a:pt x="27002" y="271621"/>
                </a:lnTo>
                <a:lnTo>
                  <a:pt x="27206" y="275443"/>
                </a:lnTo>
                <a:lnTo>
                  <a:pt x="27406" y="279367"/>
                </a:lnTo>
                <a:lnTo>
                  <a:pt x="27601" y="283395"/>
                </a:lnTo>
                <a:lnTo>
                  <a:pt x="27792" y="287526"/>
                </a:lnTo>
                <a:lnTo>
                  <a:pt x="27979" y="291760"/>
                </a:lnTo>
                <a:lnTo>
                  <a:pt x="28161" y="296201"/>
                </a:lnTo>
                <a:lnTo>
                  <a:pt x="28343" y="300642"/>
                </a:lnTo>
                <a:lnTo>
                  <a:pt x="28516" y="305187"/>
                </a:lnTo>
                <a:lnTo>
                  <a:pt x="28685" y="309834"/>
                </a:lnTo>
                <a:lnTo>
                  <a:pt x="28849" y="314585"/>
                </a:lnTo>
                <a:lnTo>
                  <a:pt x="29009" y="319439"/>
                </a:lnTo>
                <a:lnTo>
                  <a:pt x="29164" y="324396"/>
                </a:lnTo>
                <a:lnTo>
                  <a:pt x="29310" y="329354"/>
                </a:lnTo>
                <a:lnTo>
                  <a:pt x="29457" y="334518"/>
                </a:lnTo>
                <a:lnTo>
                  <a:pt x="29595" y="339681"/>
                </a:lnTo>
                <a:lnTo>
                  <a:pt x="29728" y="344949"/>
                </a:lnTo>
                <a:lnTo>
                  <a:pt x="29856" y="350319"/>
                </a:lnTo>
                <a:lnTo>
                  <a:pt x="29981" y="355793"/>
                </a:lnTo>
                <a:lnTo>
                  <a:pt x="30101" y="361267"/>
                </a:lnTo>
                <a:lnTo>
                  <a:pt x="30212" y="366844"/>
                </a:lnTo>
                <a:lnTo>
                  <a:pt x="30318" y="372524"/>
                </a:lnTo>
                <a:lnTo>
                  <a:pt x="30420" y="378204"/>
                </a:lnTo>
                <a:lnTo>
                  <a:pt x="30513" y="384091"/>
                </a:lnTo>
                <a:lnTo>
                  <a:pt x="30602" y="389875"/>
                </a:lnTo>
                <a:lnTo>
                  <a:pt x="30687" y="395865"/>
                </a:lnTo>
                <a:lnTo>
                  <a:pt x="30762" y="401855"/>
                </a:lnTo>
                <a:lnTo>
                  <a:pt x="30833" y="407948"/>
                </a:lnTo>
                <a:lnTo>
                  <a:pt x="30895" y="414042"/>
                </a:lnTo>
                <a:lnTo>
                  <a:pt x="30953" y="420238"/>
                </a:lnTo>
                <a:lnTo>
                  <a:pt x="31006" y="426435"/>
                </a:lnTo>
                <a:lnTo>
                  <a:pt x="31051" y="432735"/>
                </a:lnTo>
                <a:lnTo>
                  <a:pt x="31086" y="439035"/>
                </a:lnTo>
                <a:lnTo>
                  <a:pt x="31122" y="445438"/>
                </a:lnTo>
                <a:lnTo>
                  <a:pt x="31144" y="451841"/>
                </a:lnTo>
                <a:lnTo>
                  <a:pt x="31161" y="458245"/>
                </a:lnTo>
                <a:lnTo>
                  <a:pt x="31170" y="464854"/>
                </a:lnTo>
                <a:lnTo>
                  <a:pt x="31175" y="471361"/>
                </a:lnTo>
                <a:lnTo>
                  <a:pt x="31170" y="477867"/>
                </a:lnTo>
                <a:lnTo>
                  <a:pt x="31161" y="484477"/>
                </a:lnTo>
                <a:lnTo>
                  <a:pt x="31144" y="490881"/>
                </a:lnTo>
                <a:lnTo>
                  <a:pt x="31122" y="497284"/>
                </a:lnTo>
                <a:lnTo>
                  <a:pt x="31086" y="503687"/>
                </a:lnTo>
                <a:lnTo>
                  <a:pt x="31051" y="509987"/>
                </a:lnTo>
                <a:lnTo>
                  <a:pt x="31006" y="516287"/>
                </a:lnTo>
                <a:lnTo>
                  <a:pt x="30953" y="522587"/>
                </a:lnTo>
                <a:lnTo>
                  <a:pt x="30895" y="528680"/>
                </a:lnTo>
                <a:lnTo>
                  <a:pt x="30833" y="534774"/>
                </a:lnTo>
                <a:lnTo>
                  <a:pt x="30762" y="540867"/>
                </a:lnTo>
                <a:lnTo>
                  <a:pt x="30687" y="546857"/>
                </a:lnTo>
                <a:lnTo>
                  <a:pt x="30602" y="552847"/>
                </a:lnTo>
                <a:lnTo>
                  <a:pt x="30513" y="558631"/>
                </a:lnTo>
                <a:lnTo>
                  <a:pt x="30420" y="564518"/>
                </a:lnTo>
                <a:lnTo>
                  <a:pt x="30318" y="570198"/>
                </a:lnTo>
                <a:lnTo>
                  <a:pt x="30212" y="575878"/>
                </a:lnTo>
                <a:lnTo>
                  <a:pt x="30101" y="581455"/>
                </a:lnTo>
                <a:lnTo>
                  <a:pt x="29981" y="586929"/>
                </a:lnTo>
                <a:lnTo>
                  <a:pt x="29856" y="592403"/>
                </a:lnTo>
                <a:lnTo>
                  <a:pt x="29728" y="597773"/>
                </a:lnTo>
                <a:lnTo>
                  <a:pt x="29595" y="603040"/>
                </a:lnTo>
                <a:lnTo>
                  <a:pt x="29457" y="608204"/>
                </a:lnTo>
                <a:lnTo>
                  <a:pt x="29310" y="613368"/>
                </a:lnTo>
                <a:lnTo>
                  <a:pt x="29164" y="618326"/>
                </a:lnTo>
                <a:lnTo>
                  <a:pt x="29009" y="623283"/>
                </a:lnTo>
                <a:lnTo>
                  <a:pt x="28849" y="628137"/>
                </a:lnTo>
                <a:lnTo>
                  <a:pt x="28685" y="632888"/>
                </a:lnTo>
                <a:lnTo>
                  <a:pt x="28516" y="637535"/>
                </a:lnTo>
                <a:lnTo>
                  <a:pt x="28343" y="642080"/>
                </a:lnTo>
                <a:lnTo>
                  <a:pt x="28161" y="646521"/>
                </a:lnTo>
                <a:lnTo>
                  <a:pt x="27979" y="650961"/>
                </a:lnTo>
                <a:lnTo>
                  <a:pt x="27792" y="655196"/>
                </a:lnTo>
                <a:lnTo>
                  <a:pt x="27601" y="659327"/>
                </a:lnTo>
                <a:lnTo>
                  <a:pt x="27406" y="663355"/>
                </a:lnTo>
                <a:lnTo>
                  <a:pt x="27206" y="667279"/>
                </a:lnTo>
                <a:lnTo>
                  <a:pt x="27002" y="671101"/>
                </a:lnTo>
                <a:lnTo>
                  <a:pt x="26794" y="674819"/>
                </a:lnTo>
                <a:lnTo>
                  <a:pt x="26580" y="678433"/>
                </a:lnTo>
                <a:lnTo>
                  <a:pt x="26363" y="681945"/>
                </a:lnTo>
                <a:lnTo>
                  <a:pt x="26145" y="685250"/>
                </a:lnTo>
                <a:lnTo>
                  <a:pt x="25919" y="688555"/>
                </a:lnTo>
                <a:lnTo>
                  <a:pt x="25693" y="691653"/>
                </a:lnTo>
                <a:lnTo>
                  <a:pt x="25466" y="694648"/>
                </a:lnTo>
                <a:lnTo>
                  <a:pt x="25231" y="697540"/>
                </a:lnTo>
                <a:lnTo>
                  <a:pt x="24996" y="700225"/>
                </a:lnTo>
                <a:lnTo>
                  <a:pt x="24752" y="702807"/>
                </a:lnTo>
                <a:lnTo>
                  <a:pt x="24512" y="705286"/>
                </a:lnTo>
                <a:lnTo>
                  <a:pt x="24263" y="707661"/>
                </a:lnTo>
                <a:lnTo>
                  <a:pt x="24015" y="709830"/>
                </a:lnTo>
                <a:lnTo>
                  <a:pt x="23762" y="711896"/>
                </a:lnTo>
                <a:lnTo>
                  <a:pt x="23509" y="713858"/>
                </a:lnTo>
                <a:lnTo>
                  <a:pt x="23251" y="715614"/>
                </a:lnTo>
                <a:lnTo>
                  <a:pt x="22989" y="717266"/>
                </a:lnTo>
                <a:lnTo>
                  <a:pt x="22727" y="718815"/>
                </a:lnTo>
                <a:lnTo>
                  <a:pt x="22461" y="720158"/>
                </a:lnTo>
                <a:lnTo>
                  <a:pt x="22195" y="721294"/>
                </a:lnTo>
                <a:lnTo>
                  <a:pt x="21924" y="722327"/>
                </a:lnTo>
                <a:lnTo>
                  <a:pt x="21653" y="723256"/>
                </a:lnTo>
                <a:lnTo>
                  <a:pt x="21378" y="723979"/>
                </a:lnTo>
                <a:lnTo>
                  <a:pt x="21103" y="724495"/>
                </a:lnTo>
                <a:lnTo>
                  <a:pt x="20823" y="724909"/>
                </a:lnTo>
                <a:lnTo>
                  <a:pt x="20544" y="725218"/>
                </a:lnTo>
                <a:lnTo>
                  <a:pt x="20264" y="725322"/>
                </a:lnTo>
                <a:lnTo>
                  <a:pt x="19980" y="725218"/>
                </a:lnTo>
                <a:lnTo>
                  <a:pt x="19700" y="724909"/>
                </a:lnTo>
                <a:lnTo>
                  <a:pt x="19420" y="724495"/>
                </a:lnTo>
                <a:lnTo>
                  <a:pt x="19145" y="723979"/>
                </a:lnTo>
                <a:lnTo>
                  <a:pt x="18870" y="723256"/>
                </a:lnTo>
                <a:lnTo>
                  <a:pt x="18599" y="722327"/>
                </a:lnTo>
                <a:lnTo>
                  <a:pt x="18328" y="721294"/>
                </a:lnTo>
                <a:lnTo>
                  <a:pt x="18062" y="720158"/>
                </a:lnTo>
                <a:lnTo>
                  <a:pt x="17796" y="718815"/>
                </a:lnTo>
                <a:lnTo>
                  <a:pt x="17534" y="717266"/>
                </a:lnTo>
                <a:lnTo>
                  <a:pt x="17276" y="715614"/>
                </a:lnTo>
                <a:lnTo>
                  <a:pt x="17015" y="713858"/>
                </a:lnTo>
                <a:lnTo>
                  <a:pt x="16762" y="711896"/>
                </a:lnTo>
                <a:lnTo>
                  <a:pt x="16508" y="709830"/>
                </a:lnTo>
                <a:lnTo>
                  <a:pt x="16260" y="707661"/>
                </a:lnTo>
                <a:lnTo>
                  <a:pt x="16016" y="705286"/>
                </a:lnTo>
                <a:lnTo>
                  <a:pt x="15772" y="702807"/>
                </a:lnTo>
                <a:lnTo>
                  <a:pt x="15532" y="700225"/>
                </a:lnTo>
                <a:lnTo>
                  <a:pt x="15292" y="697540"/>
                </a:lnTo>
                <a:lnTo>
                  <a:pt x="15061" y="694648"/>
                </a:lnTo>
                <a:lnTo>
                  <a:pt x="14831" y="691653"/>
                </a:lnTo>
                <a:lnTo>
                  <a:pt x="14604" y="688555"/>
                </a:lnTo>
                <a:lnTo>
                  <a:pt x="14378" y="685250"/>
                </a:lnTo>
                <a:lnTo>
                  <a:pt x="14160" y="681945"/>
                </a:lnTo>
                <a:lnTo>
                  <a:pt x="13943" y="678433"/>
                </a:lnTo>
                <a:lnTo>
                  <a:pt x="13734" y="674819"/>
                </a:lnTo>
                <a:lnTo>
                  <a:pt x="13526" y="671101"/>
                </a:lnTo>
                <a:lnTo>
                  <a:pt x="13321" y="667279"/>
                </a:lnTo>
                <a:lnTo>
                  <a:pt x="13122" y="663355"/>
                </a:lnTo>
                <a:lnTo>
                  <a:pt x="12922" y="659327"/>
                </a:lnTo>
                <a:lnTo>
                  <a:pt x="12731" y="655196"/>
                </a:lnTo>
                <a:lnTo>
                  <a:pt x="12545" y="650961"/>
                </a:lnTo>
                <a:lnTo>
                  <a:pt x="12363" y="646521"/>
                </a:lnTo>
                <a:lnTo>
                  <a:pt x="12185" y="642080"/>
                </a:lnTo>
                <a:lnTo>
                  <a:pt x="12012" y="637535"/>
                </a:lnTo>
                <a:lnTo>
                  <a:pt x="11839" y="632888"/>
                </a:lnTo>
                <a:lnTo>
                  <a:pt x="11674" y="628137"/>
                </a:lnTo>
                <a:lnTo>
                  <a:pt x="11515" y="623283"/>
                </a:lnTo>
                <a:lnTo>
                  <a:pt x="11364" y="618326"/>
                </a:lnTo>
                <a:lnTo>
                  <a:pt x="11213" y="613368"/>
                </a:lnTo>
                <a:lnTo>
                  <a:pt x="11066" y="608204"/>
                </a:lnTo>
                <a:lnTo>
                  <a:pt x="10929" y="603040"/>
                </a:lnTo>
                <a:lnTo>
                  <a:pt x="10796" y="597773"/>
                </a:lnTo>
                <a:lnTo>
                  <a:pt x="10667" y="592403"/>
                </a:lnTo>
                <a:lnTo>
                  <a:pt x="10543" y="586929"/>
                </a:lnTo>
                <a:lnTo>
                  <a:pt x="10423" y="581455"/>
                </a:lnTo>
                <a:lnTo>
                  <a:pt x="10312" y="575878"/>
                </a:lnTo>
                <a:lnTo>
                  <a:pt x="10205" y="570198"/>
                </a:lnTo>
                <a:lnTo>
                  <a:pt x="10108" y="564518"/>
                </a:lnTo>
                <a:lnTo>
                  <a:pt x="10010" y="558631"/>
                </a:lnTo>
                <a:lnTo>
                  <a:pt x="9921" y="552847"/>
                </a:lnTo>
                <a:lnTo>
                  <a:pt x="9841" y="546857"/>
                </a:lnTo>
                <a:lnTo>
                  <a:pt x="9761" y="540867"/>
                </a:lnTo>
                <a:lnTo>
                  <a:pt x="9690" y="534774"/>
                </a:lnTo>
                <a:lnTo>
                  <a:pt x="9628" y="528680"/>
                </a:lnTo>
                <a:lnTo>
                  <a:pt x="9570" y="522587"/>
                </a:lnTo>
                <a:lnTo>
                  <a:pt x="9517" y="516287"/>
                </a:lnTo>
                <a:lnTo>
                  <a:pt x="9473" y="509987"/>
                </a:lnTo>
                <a:lnTo>
                  <a:pt x="9437" y="503687"/>
                </a:lnTo>
                <a:lnTo>
                  <a:pt x="9406" y="497284"/>
                </a:lnTo>
                <a:lnTo>
                  <a:pt x="9380" y="490881"/>
                </a:lnTo>
                <a:lnTo>
                  <a:pt x="9362" y="484477"/>
                </a:lnTo>
                <a:lnTo>
                  <a:pt x="9353" y="477867"/>
                </a:lnTo>
                <a:lnTo>
                  <a:pt x="9348" y="471361"/>
                </a:lnTo>
                <a:lnTo>
                  <a:pt x="9353" y="464854"/>
                </a:lnTo>
                <a:lnTo>
                  <a:pt x="9362" y="458245"/>
                </a:lnTo>
                <a:lnTo>
                  <a:pt x="9380" y="451841"/>
                </a:lnTo>
                <a:lnTo>
                  <a:pt x="9406" y="445438"/>
                </a:lnTo>
                <a:lnTo>
                  <a:pt x="9437" y="439035"/>
                </a:lnTo>
                <a:lnTo>
                  <a:pt x="9473" y="432735"/>
                </a:lnTo>
                <a:lnTo>
                  <a:pt x="9517" y="426435"/>
                </a:lnTo>
                <a:lnTo>
                  <a:pt x="9570" y="420238"/>
                </a:lnTo>
                <a:lnTo>
                  <a:pt x="9628" y="414042"/>
                </a:lnTo>
                <a:lnTo>
                  <a:pt x="9690" y="407948"/>
                </a:lnTo>
                <a:lnTo>
                  <a:pt x="9761" y="401855"/>
                </a:lnTo>
                <a:lnTo>
                  <a:pt x="9841" y="395865"/>
                </a:lnTo>
                <a:lnTo>
                  <a:pt x="9921" y="389875"/>
                </a:lnTo>
                <a:lnTo>
                  <a:pt x="10010" y="384091"/>
                </a:lnTo>
                <a:lnTo>
                  <a:pt x="10108" y="378204"/>
                </a:lnTo>
                <a:lnTo>
                  <a:pt x="10205" y="372524"/>
                </a:lnTo>
                <a:lnTo>
                  <a:pt x="10312" y="366844"/>
                </a:lnTo>
                <a:lnTo>
                  <a:pt x="10423" y="361267"/>
                </a:lnTo>
                <a:lnTo>
                  <a:pt x="10543" y="355793"/>
                </a:lnTo>
                <a:lnTo>
                  <a:pt x="10667" y="350319"/>
                </a:lnTo>
                <a:lnTo>
                  <a:pt x="10796" y="344949"/>
                </a:lnTo>
                <a:lnTo>
                  <a:pt x="10929" y="339681"/>
                </a:lnTo>
                <a:lnTo>
                  <a:pt x="11066" y="334518"/>
                </a:lnTo>
                <a:lnTo>
                  <a:pt x="11213" y="329354"/>
                </a:lnTo>
                <a:lnTo>
                  <a:pt x="11364" y="324396"/>
                </a:lnTo>
                <a:lnTo>
                  <a:pt x="11515" y="319439"/>
                </a:lnTo>
                <a:lnTo>
                  <a:pt x="11674" y="314585"/>
                </a:lnTo>
                <a:lnTo>
                  <a:pt x="11839" y="309834"/>
                </a:lnTo>
                <a:lnTo>
                  <a:pt x="12012" y="305187"/>
                </a:lnTo>
                <a:lnTo>
                  <a:pt x="12185" y="300642"/>
                </a:lnTo>
                <a:lnTo>
                  <a:pt x="12363" y="296201"/>
                </a:lnTo>
                <a:lnTo>
                  <a:pt x="12545" y="291760"/>
                </a:lnTo>
                <a:lnTo>
                  <a:pt x="12731" y="287526"/>
                </a:lnTo>
                <a:lnTo>
                  <a:pt x="12922" y="283395"/>
                </a:lnTo>
                <a:lnTo>
                  <a:pt x="13122" y="279367"/>
                </a:lnTo>
                <a:lnTo>
                  <a:pt x="13321" y="275443"/>
                </a:lnTo>
                <a:lnTo>
                  <a:pt x="13526" y="271621"/>
                </a:lnTo>
                <a:lnTo>
                  <a:pt x="13734" y="267903"/>
                </a:lnTo>
                <a:lnTo>
                  <a:pt x="13943" y="264289"/>
                </a:lnTo>
                <a:lnTo>
                  <a:pt x="14160" y="260777"/>
                </a:lnTo>
                <a:lnTo>
                  <a:pt x="14378" y="257472"/>
                </a:lnTo>
                <a:lnTo>
                  <a:pt x="14604" y="254167"/>
                </a:lnTo>
                <a:lnTo>
                  <a:pt x="14831" y="251069"/>
                </a:lnTo>
                <a:lnTo>
                  <a:pt x="15061" y="248074"/>
                </a:lnTo>
                <a:lnTo>
                  <a:pt x="15292" y="245182"/>
                </a:lnTo>
                <a:lnTo>
                  <a:pt x="15532" y="242497"/>
                </a:lnTo>
                <a:lnTo>
                  <a:pt x="15772" y="239915"/>
                </a:lnTo>
                <a:lnTo>
                  <a:pt x="16016" y="237436"/>
                </a:lnTo>
                <a:lnTo>
                  <a:pt x="16260" y="235061"/>
                </a:lnTo>
                <a:lnTo>
                  <a:pt x="16508" y="232892"/>
                </a:lnTo>
                <a:lnTo>
                  <a:pt x="16762" y="230826"/>
                </a:lnTo>
                <a:lnTo>
                  <a:pt x="17015" y="228864"/>
                </a:lnTo>
                <a:lnTo>
                  <a:pt x="17276" y="227108"/>
                </a:lnTo>
                <a:lnTo>
                  <a:pt x="17534" y="225456"/>
                </a:lnTo>
                <a:lnTo>
                  <a:pt x="17796" y="223907"/>
                </a:lnTo>
                <a:lnTo>
                  <a:pt x="18062" y="222564"/>
                </a:lnTo>
                <a:lnTo>
                  <a:pt x="18328" y="221428"/>
                </a:lnTo>
                <a:lnTo>
                  <a:pt x="18599" y="220395"/>
                </a:lnTo>
                <a:lnTo>
                  <a:pt x="18870" y="219466"/>
                </a:lnTo>
                <a:lnTo>
                  <a:pt x="19145" y="218743"/>
                </a:lnTo>
                <a:lnTo>
                  <a:pt x="19420" y="218227"/>
                </a:lnTo>
                <a:lnTo>
                  <a:pt x="19700" y="217813"/>
                </a:lnTo>
                <a:lnTo>
                  <a:pt x="19980" y="217504"/>
                </a:lnTo>
                <a:lnTo>
                  <a:pt x="20264" y="217400"/>
                </a:lnTo>
                <a:close/>
                <a:moveTo>
                  <a:pt x="17001" y="0"/>
                </a:moveTo>
                <a:lnTo>
                  <a:pt x="16944" y="103"/>
                </a:lnTo>
                <a:lnTo>
                  <a:pt x="16890" y="310"/>
                </a:lnTo>
                <a:lnTo>
                  <a:pt x="16833" y="516"/>
                </a:lnTo>
                <a:lnTo>
                  <a:pt x="16779" y="826"/>
                </a:lnTo>
                <a:lnTo>
                  <a:pt x="16722" y="1136"/>
                </a:lnTo>
                <a:lnTo>
                  <a:pt x="16673" y="1549"/>
                </a:lnTo>
                <a:lnTo>
                  <a:pt x="16619" y="2066"/>
                </a:lnTo>
                <a:lnTo>
                  <a:pt x="16571" y="2582"/>
                </a:lnTo>
                <a:lnTo>
                  <a:pt x="16522" y="3202"/>
                </a:lnTo>
                <a:lnTo>
                  <a:pt x="16429" y="4441"/>
                </a:lnTo>
                <a:lnTo>
                  <a:pt x="16340" y="5990"/>
                </a:lnTo>
                <a:lnTo>
                  <a:pt x="16260" y="7746"/>
                </a:lnTo>
                <a:lnTo>
                  <a:pt x="16184" y="9605"/>
                </a:lnTo>
                <a:lnTo>
                  <a:pt x="16118" y="11567"/>
                </a:lnTo>
                <a:lnTo>
                  <a:pt x="16065" y="13736"/>
                </a:lnTo>
                <a:lnTo>
                  <a:pt x="16038" y="14872"/>
                </a:lnTo>
                <a:lnTo>
                  <a:pt x="16016" y="16111"/>
                </a:lnTo>
                <a:lnTo>
                  <a:pt x="15994" y="17247"/>
                </a:lnTo>
                <a:lnTo>
                  <a:pt x="15976" y="18487"/>
                </a:lnTo>
                <a:lnTo>
                  <a:pt x="15963" y="19726"/>
                </a:lnTo>
                <a:lnTo>
                  <a:pt x="15949" y="21069"/>
                </a:lnTo>
                <a:lnTo>
                  <a:pt x="15940" y="22308"/>
                </a:lnTo>
                <a:lnTo>
                  <a:pt x="15931" y="23651"/>
                </a:lnTo>
                <a:lnTo>
                  <a:pt x="15927" y="24993"/>
                </a:lnTo>
                <a:lnTo>
                  <a:pt x="15927" y="26336"/>
                </a:lnTo>
                <a:lnTo>
                  <a:pt x="15927" y="75393"/>
                </a:lnTo>
                <a:lnTo>
                  <a:pt x="15931" y="77665"/>
                </a:lnTo>
                <a:lnTo>
                  <a:pt x="15945" y="79937"/>
                </a:lnTo>
                <a:lnTo>
                  <a:pt x="15967" y="82106"/>
                </a:lnTo>
                <a:lnTo>
                  <a:pt x="15998" y="84275"/>
                </a:lnTo>
                <a:lnTo>
                  <a:pt x="15701" y="86134"/>
                </a:lnTo>
                <a:lnTo>
                  <a:pt x="15403" y="88096"/>
                </a:lnTo>
                <a:lnTo>
                  <a:pt x="15110" y="90162"/>
                </a:lnTo>
                <a:lnTo>
                  <a:pt x="14817" y="92331"/>
                </a:lnTo>
                <a:lnTo>
                  <a:pt x="14529" y="94603"/>
                </a:lnTo>
                <a:lnTo>
                  <a:pt x="14240" y="97081"/>
                </a:lnTo>
                <a:lnTo>
                  <a:pt x="13956" y="99560"/>
                </a:lnTo>
                <a:lnTo>
                  <a:pt x="13672" y="102245"/>
                </a:lnTo>
                <a:lnTo>
                  <a:pt x="13392" y="105034"/>
                </a:lnTo>
                <a:lnTo>
                  <a:pt x="13117" y="107822"/>
                </a:lnTo>
                <a:lnTo>
                  <a:pt x="12842" y="110817"/>
                </a:lnTo>
                <a:lnTo>
                  <a:pt x="12571" y="113916"/>
                </a:lnTo>
                <a:lnTo>
                  <a:pt x="12300" y="117117"/>
                </a:lnTo>
                <a:lnTo>
                  <a:pt x="12034" y="120422"/>
                </a:lnTo>
                <a:lnTo>
                  <a:pt x="11772" y="123830"/>
                </a:lnTo>
                <a:lnTo>
                  <a:pt x="11510" y="127342"/>
                </a:lnTo>
                <a:lnTo>
                  <a:pt x="11466" y="125380"/>
                </a:lnTo>
                <a:lnTo>
                  <a:pt x="11417" y="123521"/>
                </a:lnTo>
                <a:lnTo>
                  <a:pt x="11359" y="121765"/>
                </a:lnTo>
                <a:lnTo>
                  <a:pt x="11293" y="120009"/>
                </a:lnTo>
                <a:lnTo>
                  <a:pt x="9806" y="85411"/>
                </a:lnTo>
                <a:lnTo>
                  <a:pt x="9761" y="84481"/>
                </a:lnTo>
                <a:lnTo>
                  <a:pt x="9717" y="83552"/>
                </a:lnTo>
                <a:lnTo>
                  <a:pt x="9673" y="82726"/>
                </a:lnTo>
                <a:lnTo>
                  <a:pt x="9624" y="82003"/>
                </a:lnTo>
                <a:lnTo>
                  <a:pt x="9579" y="81280"/>
                </a:lnTo>
                <a:lnTo>
                  <a:pt x="9530" y="80660"/>
                </a:lnTo>
                <a:lnTo>
                  <a:pt x="9477" y="80041"/>
                </a:lnTo>
                <a:lnTo>
                  <a:pt x="9428" y="79524"/>
                </a:lnTo>
                <a:lnTo>
                  <a:pt x="9375" y="79111"/>
                </a:lnTo>
                <a:lnTo>
                  <a:pt x="9326" y="78698"/>
                </a:lnTo>
                <a:lnTo>
                  <a:pt x="9220" y="78078"/>
                </a:lnTo>
                <a:lnTo>
                  <a:pt x="9109" y="77768"/>
                </a:lnTo>
                <a:lnTo>
                  <a:pt x="9002" y="77665"/>
                </a:lnTo>
                <a:lnTo>
                  <a:pt x="8891" y="77768"/>
                </a:lnTo>
                <a:lnTo>
                  <a:pt x="8785" y="78078"/>
                </a:lnTo>
                <a:lnTo>
                  <a:pt x="8678" y="78698"/>
                </a:lnTo>
                <a:lnTo>
                  <a:pt x="8625" y="79111"/>
                </a:lnTo>
                <a:lnTo>
                  <a:pt x="8576" y="79524"/>
                </a:lnTo>
                <a:lnTo>
                  <a:pt x="8523" y="80041"/>
                </a:lnTo>
                <a:lnTo>
                  <a:pt x="8474" y="80660"/>
                </a:lnTo>
                <a:lnTo>
                  <a:pt x="8425" y="81280"/>
                </a:lnTo>
                <a:lnTo>
                  <a:pt x="8376" y="82003"/>
                </a:lnTo>
                <a:lnTo>
                  <a:pt x="8332" y="82726"/>
                </a:lnTo>
                <a:lnTo>
                  <a:pt x="8283" y="83552"/>
                </a:lnTo>
                <a:lnTo>
                  <a:pt x="8243" y="84481"/>
                </a:lnTo>
                <a:lnTo>
                  <a:pt x="8199" y="85411"/>
                </a:lnTo>
                <a:lnTo>
                  <a:pt x="3671" y="190651"/>
                </a:lnTo>
                <a:lnTo>
                  <a:pt x="3631" y="191684"/>
                </a:lnTo>
                <a:lnTo>
                  <a:pt x="3596" y="192717"/>
                </a:lnTo>
                <a:lnTo>
                  <a:pt x="3560" y="193750"/>
                </a:lnTo>
                <a:lnTo>
                  <a:pt x="3525" y="194886"/>
                </a:lnTo>
                <a:lnTo>
                  <a:pt x="3498" y="195918"/>
                </a:lnTo>
                <a:lnTo>
                  <a:pt x="3471" y="197055"/>
                </a:lnTo>
                <a:lnTo>
                  <a:pt x="3445" y="198294"/>
                </a:lnTo>
                <a:lnTo>
                  <a:pt x="3422" y="199430"/>
                </a:lnTo>
                <a:lnTo>
                  <a:pt x="3405" y="200669"/>
                </a:lnTo>
                <a:lnTo>
                  <a:pt x="3387" y="201805"/>
                </a:lnTo>
                <a:lnTo>
                  <a:pt x="3360" y="204284"/>
                </a:lnTo>
                <a:lnTo>
                  <a:pt x="3347" y="206866"/>
                </a:lnTo>
                <a:lnTo>
                  <a:pt x="3338" y="209345"/>
                </a:lnTo>
                <a:lnTo>
                  <a:pt x="3347" y="211927"/>
                </a:lnTo>
                <a:lnTo>
                  <a:pt x="3360" y="214405"/>
                </a:lnTo>
                <a:lnTo>
                  <a:pt x="3387" y="216884"/>
                </a:lnTo>
                <a:lnTo>
                  <a:pt x="3405" y="218123"/>
                </a:lnTo>
                <a:lnTo>
                  <a:pt x="3422" y="219259"/>
                </a:lnTo>
                <a:lnTo>
                  <a:pt x="3445" y="220499"/>
                </a:lnTo>
                <a:lnTo>
                  <a:pt x="3471" y="221635"/>
                </a:lnTo>
                <a:lnTo>
                  <a:pt x="3498" y="222771"/>
                </a:lnTo>
                <a:lnTo>
                  <a:pt x="3525" y="223907"/>
                </a:lnTo>
                <a:lnTo>
                  <a:pt x="3560" y="224940"/>
                </a:lnTo>
                <a:lnTo>
                  <a:pt x="3596" y="226076"/>
                </a:lnTo>
                <a:lnTo>
                  <a:pt x="3631" y="227005"/>
                </a:lnTo>
                <a:lnTo>
                  <a:pt x="3671" y="228038"/>
                </a:lnTo>
                <a:lnTo>
                  <a:pt x="5163" y="262739"/>
                </a:lnTo>
                <a:lnTo>
                  <a:pt x="5234" y="264289"/>
                </a:lnTo>
                <a:lnTo>
                  <a:pt x="5313" y="265631"/>
                </a:lnTo>
                <a:lnTo>
                  <a:pt x="5393" y="266767"/>
                </a:lnTo>
                <a:lnTo>
                  <a:pt x="5478" y="267800"/>
                </a:lnTo>
                <a:lnTo>
                  <a:pt x="5327" y="273790"/>
                </a:lnTo>
                <a:lnTo>
                  <a:pt x="5180" y="279987"/>
                </a:lnTo>
                <a:lnTo>
                  <a:pt x="5038" y="286183"/>
                </a:lnTo>
                <a:lnTo>
                  <a:pt x="4896" y="292380"/>
                </a:lnTo>
                <a:lnTo>
                  <a:pt x="4763" y="298680"/>
                </a:lnTo>
                <a:lnTo>
                  <a:pt x="4634" y="305083"/>
                </a:lnTo>
                <a:lnTo>
                  <a:pt x="4510" y="311590"/>
                </a:lnTo>
                <a:lnTo>
                  <a:pt x="4390" y="317993"/>
                </a:lnTo>
                <a:lnTo>
                  <a:pt x="4279" y="324603"/>
                </a:lnTo>
                <a:lnTo>
                  <a:pt x="4168" y="331213"/>
                </a:lnTo>
                <a:lnTo>
                  <a:pt x="4062" y="337926"/>
                </a:lnTo>
                <a:lnTo>
                  <a:pt x="3964" y="344639"/>
                </a:lnTo>
                <a:lnTo>
                  <a:pt x="3871" y="351352"/>
                </a:lnTo>
                <a:lnTo>
                  <a:pt x="3778" y="358272"/>
                </a:lnTo>
                <a:lnTo>
                  <a:pt x="3693" y="365088"/>
                </a:lnTo>
                <a:lnTo>
                  <a:pt x="3618" y="372111"/>
                </a:lnTo>
                <a:lnTo>
                  <a:pt x="3525" y="371388"/>
                </a:lnTo>
                <a:lnTo>
                  <a:pt x="3436" y="370871"/>
                </a:lnTo>
                <a:lnTo>
                  <a:pt x="3338" y="370562"/>
                </a:lnTo>
                <a:lnTo>
                  <a:pt x="3245" y="370458"/>
                </a:lnTo>
                <a:lnTo>
                  <a:pt x="1136" y="370458"/>
                </a:lnTo>
                <a:lnTo>
                  <a:pt x="1079" y="370562"/>
                </a:lnTo>
                <a:lnTo>
                  <a:pt x="1021" y="370665"/>
                </a:lnTo>
                <a:lnTo>
                  <a:pt x="963" y="370768"/>
                </a:lnTo>
                <a:lnTo>
                  <a:pt x="906" y="370975"/>
                </a:lnTo>
                <a:lnTo>
                  <a:pt x="852" y="371285"/>
                </a:lnTo>
                <a:lnTo>
                  <a:pt x="799" y="371698"/>
                </a:lnTo>
                <a:lnTo>
                  <a:pt x="746" y="372111"/>
                </a:lnTo>
                <a:lnTo>
                  <a:pt x="692" y="372524"/>
                </a:lnTo>
                <a:lnTo>
                  <a:pt x="644" y="373040"/>
                </a:lnTo>
                <a:lnTo>
                  <a:pt x="595" y="373660"/>
                </a:lnTo>
                <a:lnTo>
                  <a:pt x="502" y="375003"/>
                </a:lnTo>
                <a:lnTo>
                  <a:pt x="413" y="376552"/>
                </a:lnTo>
                <a:lnTo>
                  <a:pt x="333" y="378204"/>
                </a:lnTo>
                <a:lnTo>
                  <a:pt x="262" y="380063"/>
                </a:lnTo>
                <a:lnTo>
                  <a:pt x="195" y="382129"/>
                </a:lnTo>
                <a:lnTo>
                  <a:pt x="138" y="384298"/>
                </a:lnTo>
                <a:lnTo>
                  <a:pt x="115" y="385434"/>
                </a:lnTo>
                <a:lnTo>
                  <a:pt x="89" y="386570"/>
                </a:lnTo>
                <a:lnTo>
                  <a:pt x="71" y="387809"/>
                </a:lnTo>
                <a:lnTo>
                  <a:pt x="53" y="389048"/>
                </a:lnTo>
                <a:lnTo>
                  <a:pt x="36" y="390288"/>
                </a:lnTo>
                <a:lnTo>
                  <a:pt x="22" y="391527"/>
                </a:lnTo>
                <a:lnTo>
                  <a:pt x="13" y="392870"/>
                </a:lnTo>
                <a:lnTo>
                  <a:pt x="9" y="394212"/>
                </a:lnTo>
                <a:lnTo>
                  <a:pt x="4" y="395555"/>
                </a:lnTo>
                <a:lnTo>
                  <a:pt x="0" y="396898"/>
                </a:lnTo>
                <a:lnTo>
                  <a:pt x="0" y="545824"/>
                </a:lnTo>
                <a:lnTo>
                  <a:pt x="4" y="547167"/>
                </a:lnTo>
                <a:lnTo>
                  <a:pt x="9" y="548510"/>
                </a:lnTo>
                <a:lnTo>
                  <a:pt x="13" y="549852"/>
                </a:lnTo>
                <a:lnTo>
                  <a:pt x="22" y="551195"/>
                </a:lnTo>
                <a:lnTo>
                  <a:pt x="36" y="552434"/>
                </a:lnTo>
                <a:lnTo>
                  <a:pt x="53" y="553674"/>
                </a:lnTo>
                <a:lnTo>
                  <a:pt x="71" y="554913"/>
                </a:lnTo>
                <a:lnTo>
                  <a:pt x="89" y="556152"/>
                </a:lnTo>
                <a:lnTo>
                  <a:pt x="115" y="557288"/>
                </a:lnTo>
                <a:lnTo>
                  <a:pt x="138" y="558424"/>
                </a:lnTo>
                <a:lnTo>
                  <a:pt x="195" y="560593"/>
                </a:lnTo>
                <a:lnTo>
                  <a:pt x="262" y="562659"/>
                </a:lnTo>
                <a:lnTo>
                  <a:pt x="333" y="564518"/>
                </a:lnTo>
                <a:lnTo>
                  <a:pt x="413" y="566170"/>
                </a:lnTo>
                <a:lnTo>
                  <a:pt x="502" y="567719"/>
                </a:lnTo>
                <a:lnTo>
                  <a:pt x="595" y="569062"/>
                </a:lnTo>
                <a:lnTo>
                  <a:pt x="644" y="569682"/>
                </a:lnTo>
                <a:lnTo>
                  <a:pt x="692" y="570198"/>
                </a:lnTo>
                <a:lnTo>
                  <a:pt x="746" y="570611"/>
                </a:lnTo>
                <a:lnTo>
                  <a:pt x="799" y="571024"/>
                </a:lnTo>
                <a:lnTo>
                  <a:pt x="852" y="571437"/>
                </a:lnTo>
                <a:lnTo>
                  <a:pt x="906" y="571747"/>
                </a:lnTo>
                <a:lnTo>
                  <a:pt x="963" y="571954"/>
                </a:lnTo>
                <a:lnTo>
                  <a:pt x="1021" y="572057"/>
                </a:lnTo>
                <a:lnTo>
                  <a:pt x="1079" y="572160"/>
                </a:lnTo>
                <a:lnTo>
                  <a:pt x="1136" y="572264"/>
                </a:lnTo>
                <a:lnTo>
                  <a:pt x="3245" y="572264"/>
                </a:lnTo>
                <a:lnTo>
                  <a:pt x="3338" y="572160"/>
                </a:lnTo>
                <a:lnTo>
                  <a:pt x="3436" y="571851"/>
                </a:lnTo>
                <a:lnTo>
                  <a:pt x="3525" y="571334"/>
                </a:lnTo>
                <a:lnTo>
                  <a:pt x="3618" y="570611"/>
                </a:lnTo>
                <a:lnTo>
                  <a:pt x="3693" y="577634"/>
                </a:lnTo>
                <a:lnTo>
                  <a:pt x="3778" y="584450"/>
                </a:lnTo>
                <a:lnTo>
                  <a:pt x="3871" y="591370"/>
                </a:lnTo>
                <a:lnTo>
                  <a:pt x="3964" y="598083"/>
                </a:lnTo>
                <a:lnTo>
                  <a:pt x="4062" y="604796"/>
                </a:lnTo>
                <a:lnTo>
                  <a:pt x="4168" y="611509"/>
                </a:lnTo>
                <a:lnTo>
                  <a:pt x="4279" y="618119"/>
                </a:lnTo>
                <a:lnTo>
                  <a:pt x="4390" y="624729"/>
                </a:lnTo>
                <a:lnTo>
                  <a:pt x="4510" y="631132"/>
                </a:lnTo>
                <a:lnTo>
                  <a:pt x="4634" y="637639"/>
                </a:lnTo>
                <a:lnTo>
                  <a:pt x="4763" y="644042"/>
                </a:lnTo>
                <a:lnTo>
                  <a:pt x="4896" y="650342"/>
                </a:lnTo>
                <a:lnTo>
                  <a:pt x="5038" y="656538"/>
                </a:lnTo>
                <a:lnTo>
                  <a:pt x="5180" y="662735"/>
                </a:lnTo>
                <a:lnTo>
                  <a:pt x="5327" y="668932"/>
                </a:lnTo>
                <a:lnTo>
                  <a:pt x="5478" y="674922"/>
                </a:lnTo>
                <a:lnTo>
                  <a:pt x="5393" y="675955"/>
                </a:lnTo>
                <a:lnTo>
                  <a:pt x="5313" y="677091"/>
                </a:lnTo>
                <a:lnTo>
                  <a:pt x="5234" y="678433"/>
                </a:lnTo>
                <a:lnTo>
                  <a:pt x="5163" y="679983"/>
                </a:lnTo>
                <a:lnTo>
                  <a:pt x="3671" y="714684"/>
                </a:lnTo>
                <a:lnTo>
                  <a:pt x="3631" y="715717"/>
                </a:lnTo>
                <a:lnTo>
                  <a:pt x="3596" y="716646"/>
                </a:lnTo>
                <a:lnTo>
                  <a:pt x="3560" y="717782"/>
                </a:lnTo>
                <a:lnTo>
                  <a:pt x="3525" y="718815"/>
                </a:lnTo>
                <a:lnTo>
                  <a:pt x="3498" y="719951"/>
                </a:lnTo>
                <a:lnTo>
                  <a:pt x="3471" y="721087"/>
                </a:lnTo>
                <a:lnTo>
                  <a:pt x="3445" y="722223"/>
                </a:lnTo>
                <a:lnTo>
                  <a:pt x="3422" y="723463"/>
                </a:lnTo>
                <a:lnTo>
                  <a:pt x="3405" y="724599"/>
                </a:lnTo>
                <a:lnTo>
                  <a:pt x="3387" y="725838"/>
                </a:lnTo>
                <a:lnTo>
                  <a:pt x="3360" y="728317"/>
                </a:lnTo>
                <a:lnTo>
                  <a:pt x="3347" y="730795"/>
                </a:lnTo>
                <a:lnTo>
                  <a:pt x="3338" y="733377"/>
                </a:lnTo>
                <a:lnTo>
                  <a:pt x="3347" y="735856"/>
                </a:lnTo>
                <a:lnTo>
                  <a:pt x="3360" y="738438"/>
                </a:lnTo>
                <a:lnTo>
                  <a:pt x="3387" y="740917"/>
                </a:lnTo>
                <a:lnTo>
                  <a:pt x="3405" y="742053"/>
                </a:lnTo>
                <a:lnTo>
                  <a:pt x="3422" y="743292"/>
                </a:lnTo>
                <a:lnTo>
                  <a:pt x="3445" y="744428"/>
                </a:lnTo>
                <a:lnTo>
                  <a:pt x="3471" y="745667"/>
                </a:lnTo>
                <a:lnTo>
                  <a:pt x="3498" y="746803"/>
                </a:lnTo>
                <a:lnTo>
                  <a:pt x="3525" y="747836"/>
                </a:lnTo>
                <a:lnTo>
                  <a:pt x="3560" y="748972"/>
                </a:lnTo>
                <a:lnTo>
                  <a:pt x="3596" y="750005"/>
                </a:lnTo>
                <a:lnTo>
                  <a:pt x="3631" y="751038"/>
                </a:lnTo>
                <a:lnTo>
                  <a:pt x="3671" y="752071"/>
                </a:lnTo>
                <a:lnTo>
                  <a:pt x="8199" y="857311"/>
                </a:lnTo>
                <a:lnTo>
                  <a:pt x="8243" y="858240"/>
                </a:lnTo>
                <a:lnTo>
                  <a:pt x="8283" y="859170"/>
                </a:lnTo>
                <a:lnTo>
                  <a:pt x="8332" y="859996"/>
                </a:lnTo>
                <a:lnTo>
                  <a:pt x="8376" y="860719"/>
                </a:lnTo>
                <a:lnTo>
                  <a:pt x="8425" y="861442"/>
                </a:lnTo>
                <a:lnTo>
                  <a:pt x="8474" y="862062"/>
                </a:lnTo>
                <a:lnTo>
                  <a:pt x="8523" y="862681"/>
                </a:lnTo>
                <a:lnTo>
                  <a:pt x="8576" y="863198"/>
                </a:lnTo>
                <a:lnTo>
                  <a:pt x="8625" y="863611"/>
                </a:lnTo>
                <a:lnTo>
                  <a:pt x="8678" y="864024"/>
                </a:lnTo>
                <a:lnTo>
                  <a:pt x="8785" y="864644"/>
                </a:lnTo>
                <a:lnTo>
                  <a:pt x="8891" y="864954"/>
                </a:lnTo>
                <a:lnTo>
                  <a:pt x="9002" y="865057"/>
                </a:lnTo>
                <a:lnTo>
                  <a:pt x="9109" y="864954"/>
                </a:lnTo>
                <a:lnTo>
                  <a:pt x="9220" y="864644"/>
                </a:lnTo>
                <a:lnTo>
                  <a:pt x="9326" y="864024"/>
                </a:lnTo>
                <a:lnTo>
                  <a:pt x="9375" y="863611"/>
                </a:lnTo>
                <a:lnTo>
                  <a:pt x="9428" y="863198"/>
                </a:lnTo>
                <a:lnTo>
                  <a:pt x="9477" y="862681"/>
                </a:lnTo>
                <a:lnTo>
                  <a:pt x="9530" y="862062"/>
                </a:lnTo>
                <a:lnTo>
                  <a:pt x="9579" y="861442"/>
                </a:lnTo>
                <a:lnTo>
                  <a:pt x="9624" y="860719"/>
                </a:lnTo>
                <a:lnTo>
                  <a:pt x="9673" y="859996"/>
                </a:lnTo>
                <a:lnTo>
                  <a:pt x="9717" y="859170"/>
                </a:lnTo>
                <a:lnTo>
                  <a:pt x="9761" y="858240"/>
                </a:lnTo>
                <a:lnTo>
                  <a:pt x="9806" y="857311"/>
                </a:lnTo>
                <a:lnTo>
                  <a:pt x="11293" y="822713"/>
                </a:lnTo>
                <a:lnTo>
                  <a:pt x="11359" y="820957"/>
                </a:lnTo>
                <a:lnTo>
                  <a:pt x="11417" y="819201"/>
                </a:lnTo>
                <a:lnTo>
                  <a:pt x="11466" y="817342"/>
                </a:lnTo>
                <a:lnTo>
                  <a:pt x="11510" y="815380"/>
                </a:lnTo>
                <a:lnTo>
                  <a:pt x="11772" y="818892"/>
                </a:lnTo>
                <a:lnTo>
                  <a:pt x="12034" y="822300"/>
                </a:lnTo>
                <a:lnTo>
                  <a:pt x="12300" y="825605"/>
                </a:lnTo>
                <a:lnTo>
                  <a:pt x="12571" y="828806"/>
                </a:lnTo>
                <a:lnTo>
                  <a:pt x="12842" y="831905"/>
                </a:lnTo>
                <a:lnTo>
                  <a:pt x="13117" y="834900"/>
                </a:lnTo>
                <a:lnTo>
                  <a:pt x="13392" y="837791"/>
                </a:lnTo>
                <a:lnTo>
                  <a:pt x="13672" y="840580"/>
                </a:lnTo>
                <a:lnTo>
                  <a:pt x="13956" y="843265"/>
                </a:lnTo>
                <a:lnTo>
                  <a:pt x="14240" y="845847"/>
                </a:lnTo>
                <a:lnTo>
                  <a:pt x="14524" y="848223"/>
                </a:lnTo>
                <a:lnTo>
                  <a:pt x="14813" y="850598"/>
                </a:lnTo>
                <a:lnTo>
                  <a:pt x="15106" y="852767"/>
                </a:lnTo>
                <a:lnTo>
                  <a:pt x="15399" y="854832"/>
                </a:lnTo>
                <a:lnTo>
                  <a:pt x="15696" y="856795"/>
                </a:lnTo>
                <a:lnTo>
                  <a:pt x="15994" y="858654"/>
                </a:lnTo>
                <a:lnTo>
                  <a:pt x="15967" y="860719"/>
                </a:lnTo>
                <a:lnTo>
                  <a:pt x="15945" y="862888"/>
                </a:lnTo>
                <a:lnTo>
                  <a:pt x="15931" y="865057"/>
                </a:lnTo>
                <a:lnTo>
                  <a:pt x="15927" y="867329"/>
                </a:lnTo>
                <a:lnTo>
                  <a:pt x="15927" y="916386"/>
                </a:lnTo>
                <a:lnTo>
                  <a:pt x="15927" y="917729"/>
                </a:lnTo>
                <a:lnTo>
                  <a:pt x="15931" y="919071"/>
                </a:lnTo>
                <a:lnTo>
                  <a:pt x="15940" y="920414"/>
                </a:lnTo>
                <a:lnTo>
                  <a:pt x="15949" y="921653"/>
                </a:lnTo>
                <a:lnTo>
                  <a:pt x="15963" y="922996"/>
                </a:lnTo>
                <a:lnTo>
                  <a:pt x="15976" y="924235"/>
                </a:lnTo>
                <a:lnTo>
                  <a:pt x="15994" y="925474"/>
                </a:lnTo>
                <a:lnTo>
                  <a:pt x="16016" y="926611"/>
                </a:lnTo>
                <a:lnTo>
                  <a:pt x="16038" y="927747"/>
                </a:lnTo>
                <a:lnTo>
                  <a:pt x="16065" y="928986"/>
                </a:lnTo>
                <a:lnTo>
                  <a:pt x="16118" y="931155"/>
                </a:lnTo>
                <a:lnTo>
                  <a:pt x="16184" y="933117"/>
                </a:lnTo>
                <a:lnTo>
                  <a:pt x="16260" y="934976"/>
                </a:lnTo>
                <a:lnTo>
                  <a:pt x="16340" y="936732"/>
                </a:lnTo>
                <a:lnTo>
                  <a:pt x="16429" y="938281"/>
                </a:lnTo>
                <a:lnTo>
                  <a:pt x="16522" y="939520"/>
                </a:lnTo>
                <a:lnTo>
                  <a:pt x="16571" y="940140"/>
                </a:lnTo>
                <a:lnTo>
                  <a:pt x="16619" y="940656"/>
                </a:lnTo>
                <a:lnTo>
                  <a:pt x="16673" y="941173"/>
                </a:lnTo>
                <a:lnTo>
                  <a:pt x="16722" y="941586"/>
                </a:lnTo>
                <a:lnTo>
                  <a:pt x="16779" y="941896"/>
                </a:lnTo>
                <a:lnTo>
                  <a:pt x="16833" y="942206"/>
                </a:lnTo>
                <a:lnTo>
                  <a:pt x="16890" y="942412"/>
                </a:lnTo>
                <a:lnTo>
                  <a:pt x="16944" y="942619"/>
                </a:lnTo>
                <a:lnTo>
                  <a:pt x="17001" y="942722"/>
                </a:lnTo>
                <a:lnTo>
                  <a:pt x="23522" y="942722"/>
                </a:lnTo>
                <a:lnTo>
                  <a:pt x="23580" y="942619"/>
                </a:lnTo>
                <a:lnTo>
                  <a:pt x="23637" y="942412"/>
                </a:lnTo>
                <a:lnTo>
                  <a:pt x="23691" y="942206"/>
                </a:lnTo>
                <a:lnTo>
                  <a:pt x="23748" y="941896"/>
                </a:lnTo>
                <a:lnTo>
                  <a:pt x="23802" y="941586"/>
                </a:lnTo>
                <a:lnTo>
                  <a:pt x="23855" y="941173"/>
                </a:lnTo>
                <a:lnTo>
                  <a:pt x="23904" y="940656"/>
                </a:lnTo>
                <a:lnTo>
                  <a:pt x="23957" y="940140"/>
                </a:lnTo>
                <a:lnTo>
                  <a:pt x="24006" y="939520"/>
                </a:lnTo>
                <a:lnTo>
                  <a:pt x="24099" y="938281"/>
                </a:lnTo>
                <a:lnTo>
                  <a:pt x="24183" y="936732"/>
                </a:lnTo>
                <a:lnTo>
                  <a:pt x="24263" y="934976"/>
                </a:lnTo>
                <a:lnTo>
                  <a:pt x="24339" y="933117"/>
                </a:lnTo>
                <a:lnTo>
                  <a:pt x="24405" y="931155"/>
                </a:lnTo>
                <a:lnTo>
                  <a:pt x="24463" y="928986"/>
                </a:lnTo>
                <a:lnTo>
                  <a:pt x="24485" y="927747"/>
                </a:lnTo>
                <a:lnTo>
                  <a:pt x="24507" y="926611"/>
                </a:lnTo>
                <a:lnTo>
                  <a:pt x="24530" y="925474"/>
                </a:lnTo>
                <a:lnTo>
                  <a:pt x="24547" y="924235"/>
                </a:lnTo>
                <a:lnTo>
                  <a:pt x="24561" y="922996"/>
                </a:lnTo>
                <a:lnTo>
                  <a:pt x="24574" y="921653"/>
                </a:lnTo>
                <a:lnTo>
                  <a:pt x="24583" y="920414"/>
                </a:lnTo>
                <a:lnTo>
                  <a:pt x="24592" y="919071"/>
                </a:lnTo>
                <a:lnTo>
                  <a:pt x="24596" y="917729"/>
                </a:lnTo>
                <a:lnTo>
                  <a:pt x="24596" y="916386"/>
                </a:lnTo>
                <a:lnTo>
                  <a:pt x="24596" y="867329"/>
                </a:lnTo>
                <a:lnTo>
                  <a:pt x="24592" y="865057"/>
                </a:lnTo>
                <a:lnTo>
                  <a:pt x="24579" y="862888"/>
                </a:lnTo>
                <a:lnTo>
                  <a:pt x="24556" y="860719"/>
                </a:lnTo>
                <a:lnTo>
                  <a:pt x="24530" y="858654"/>
                </a:lnTo>
                <a:lnTo>
                  <a:pt x="24827" y="856795"/>
                </a:lnTo>
                <a:lnTo>
                  <a:pt x="25125" y="854832"/>
                </a:lnTo>
                <a:lnTo>
                  <a:pt x="25417" y="852767"/>
                </a:lnTo>
                <a:lnTo>
                  <a:pt x="25710" y="850598"/>
                </a:lnTo>
                <a:lnTo>
                  <a:pt x="25999" y="848223"/>
                </a:lnTo>
                <a:lnTo>
                  <a:pt x="26288" y="845847"/>
                </a:lnTo>
                <a:lnTo>
                  <a:pt x="26572" y="843265"/>
                </a:lnTo>
                <a:lnTo>
                  <a:pt x="26851" y="840580"/>
                </a:lnTo>
                <a:lnTo>
                  <a:pt x="27131" y="837791"/>
                </a:lnTo>
                <a:lnTo>
                  <a:pt x="27406" y="834900"/>
                </a:lnTo>
                <a:lnTo>
                  <a:pt x="27681" y="831905"/>
                </a:lnTo>
                <a:lnTo>
                  <a:pt x="27952" y="828806"/>
                </a:lnTo>
                <a:lnTo>
                  <a:pt x="28223" y="825605"/>
                </a:lnTo>
                <a:lnTo>
                  <a:pt x="28489" y="822300"/>
                </a:lnTo>
                <a:lnTo>
                  <a:pt x="28751" y="818892"/>
                </a:lnTo>
                <a:lnTo>
                  <a:pt x="29013" y="815380"/>
                </a:lnTo>
                <a:lnTo>
                  <a:pt x="29057" y="817342"/>
                </a:lnTo>
                <a:lnTo>
                  <a:pt x="29106" y="819201"/>
                </a:lnTo>
                <a:lnTo>
                  <a:pt x="29164" y="820957"/>
                </a:lnTo>
                <a:lnTo>
                  <a:pt x="29231" y="822713"/>
                </a:lnTo>
                <a:lnTo>
                  <a:pt x="30722" y="857311"/>
                </a:lnTo>
                <a:lnTo>
                  <a:pt x="30762" y="858240"/>
                </a:lnTo>
                <a:lnTo>
                  <a:pt x="30806" y="859170"/>
                </a:lnTo>
                <a:lnTo>
                  <a:pt x="30851" y="859996"/>
                </a:lnTo>
                <a:lnTo>
                  <a:pt x="30900" y="860719"/>
                </a:lnTo>
                <a:lnTo>
                  <a:pt x="30944" y="861442"/>
                </a:lnTo>
                <a:lnTo>
                  <a:pt x="30993" y="862062"/>
                </a:lnTo>
                <a:lnTo>
                  <a:pt x="31046" y="862681"/>
                </a:lnTo>
                <a:lnTo>
                  <a:pt x="31095" y="863198"/>
                </a:lnTo>
                <a:lnTo>
                  <a:pt x="31148" y="863611"/>
                </a:lnTo>
                <a:lnTo>
                  <a:pt x="31201" y="864024"/>
                </a:lnTo>
                <a:lnTo>
                  <a:pt x="31308" y="864644"/>
                </a:lnTo>
                <a:lnTo>
                  <a:pt x="31415" y="864954"/>
                </a:lnTo>
                <a:lnTo>
                  <a:pt x="31521" y="865057"/>
                </a:lnTo>
                <a:lnTo>
                  <a:pt x="31632" y="864954"/>
                </a:lnTo>
                <a:lnTo>
                  <a:pt x="31739" y="864644"/>
                </a:lnTo>
                <a:lnTo>
                  <a:pt x="31845" y="864024"/>
                </a:lnTo>
                <a:lnTo>
                  <a:pt x="31898" y="863611"/>
                </a:lnTo>
                <a:lnTo>
                  <a:pt x="31952" y="863198"/>
                </a:lnTo>
                <a:lnTo>
                  <a:pt x="32000" y="862681"/>
                </a:lnTo>
                <a:lnTo>
                  <a:pt x="32049" y="862062"/>
                </a:lnTo>
                <a:lnTo>
                  <a:pt x="32098" y="861442"/>
                </a:lnTo>
                <a:lnTo>
                  <a:pt x="32147" y="860719"/>
                </a:lnTo>
                <a:lnTo>
                  <a:pt x="32191" y="859996"/>
                </a:lnTo>
                <a:lnTo>
                  <a:pt x="32240" y="859170"/>
                </a:lnTo>
                <a:lnTo>
                  <a:pt x="32285" y="858240"/>
                </a:lnTo>
                <a:lnTo>
                  <a:pt x="32324" y="857311"/>
                </a:lnTo>
                <a:lnTo>
                  <a:pt x="36852" y="752071"/>
                </a:lnTo>
                <a:lnTo>
                  <a:pt x="36892" y="751038"/>
                </a:lnTo>
                <a:lnTo>
                  <a:pt x="36932" y="750005"/>
                </a:lnTo>
                <a:lnTo>
                  <a:pt x="36963" y="748972"/>
                </a:lnTo>
                <a:lnTo>
                  <a:pt x="36999" y="747836"/>
                </a:lnTo>
                <a:lnTo>
                  <a:pt x="37025" y="746803"/>
                </a:lnTo>
                <a:lnTo>
                  <a:pt x="37056" y="745667"/>
                </a:lnTo>
                <a:lnTo>
                  <a:pt x="37079" y="744428"/>
                </a:lnTo>
                <a:lnTo>
                  <a:pt x="37101" y="743292"/>
                </a:lnTo>
                <a:lnTo>
                  <a:pt x="37123" y="742053"/>
                </a:lnTo>
                <a:lnTo>
                  <a:pt x="37136" y="740917"/>
                </a:lnTo>
                <a:lnTo>
                  <a:pt x="37163" y="738438"/>
                </a:lnTo>
                <a:lnTo>
                  <a:pt x="37181" y="735856"/>
                </a:lnTo>
                <a:lnTo>
                  <a:pt x="37185" y="733377"/>
                </a:lnTo>
                <a:lnTo>
                  <a:pt x="37181" y="730795"/>
                </a:lnTo>
                <a:lnTo>
                  <a:pt x="37163" y="728317"/>
                </a:lnTo>
                <a:lnTo>
                  <a:pt x="37136" y="725838"/>
                </a:lnTo>
                <a:lnTo>
                  <a:pt x="37123" y="724599"/>
                </a:lnTo>
                <a:lnTo>
                  <a:pt x="37101" y="723463"/>
                </a:lnTo>
                <a:lnTo>
                  <a:pt x="37079" y="722223"/>
                </a:lnTo>
                <a:lnTo>
                  <a:pt x="37056" y="721087"/>
                </a:lnTo>
                <a:lnTo>
                  <a:pt x="37025" y="719951"/>
                </a:lnTo>
                <a:lnTo>
                  <a:pt x="36999" y="718815"/>
                </a:lnTo>
                <a:lnTo>
                  <a:pt x="36963" y="717782"/>
                </a:lnTo>
                <a:lnTo>
                  <a:pt x="36932" y="716646"/>
                </a:lnTo>
                <a:lnTo>
                  <a:pt x="36892" y="715717"/>
                </a:lnTo>
                <a:lnTo>
                  <a:pt x="36852" y="714684"/>
                </a:lnTo>
                <a:lnTo>
                  <a:pt x="35361" y="679983"/>
                </a:lnTo>
                <a:lnTo>
                  <a:pt x="35290" y="678433"/>
                </a:lnTo>
                <a:lnTo>
                  <a:pt x="35210" y="677091"/>
                </a:lnTo>
                <a:lnTo>
                  <a:pt x="35130" y="675955"/>
                </a:lnTo>
                <a:lnTo>
                  <a:pt x="35046" y="674922"/>
                </a:lnTo>
                <a:lnTo>
                  <a:pt x="35197" y="668932"/>
                </a:lnTo>
                <a:lnTo>
                  <a:pt x="35347" y="662735"/>
                </a:lnTo>
                <a:lnTo>
                  <a:pt x="35489" y="656538"/>
                </a:lnTo>
                <a:lnTo>
                  <a:pt x="35627" y="650342"/>
                </a:lnTo>
                <a:lnTo>
                  <a:pt x="35760" y="644042"/>
                </a:lnTo>
                <a:lnTo>
                  <a:pt x="35889" y="637639"/>
                </a:lnTo>
                <a:lnTo>
                  <a:pt x="36013" y="631132"/>
                </a:lnTo>
                <a:lnTo>
                  <a:pt x="36133" y="624729"/>
                </a:lnTo>
                <a:lnTo>
                  <a:pt x="36249" y="618119"/>
                </a:lnTo>
                <a:lnTo>
                  <a:pt x="36355" y="611509"/>
                </a:lnTo>
                <a:lnTo>
                  <a:pt x="36462" y="604796"/>
                </a:lnTo>
                <a:lnTo>
                  <a:pt x="36559" y="598083"/>
                </a:lnTo>
                <a:lnTo>
                  <a:pt x="36657" y="591370"/>
                </a:lnTo>
                <a:lnTo>
                  <a:pt x="36746" y="584450"/>
                </a:lnTo>
                <a:lnTo>
                  <a:pt x="36830" y="577634"/>
                </a:lnTo>
                <a:lnTo>
                  <a:pt x="36910" y="570611"/>
                </a:lnTo>
                <a:lnTo>
                  <a:pt x="36999" y="571334"/>
                </a:lnTo>
                <a:lnTo>
                  <a:pt x="37088" y="571851"/>
                </a:lnTo>
                <a:lnTo>
                  <a:pt x="37185" y="572160"/>
                </a:lnTo>
                <a:lnTo>
                  <a:pt x="37283" y="572264"/>
                </a:lnTo>
                <a:lnTo>
                  <a:pt x="39387" y="572264"/>
                </a:lnTo>
                <a:lnTo>
                  <a:pt x="39445" y="572160"/>
                </a:lnTo>
                <a:lnTo>
                  <a:pt x="39502" y="572057"/>
                </a:lnTo>
                <a:lnTo>
                  <a:pt x="39560" y="571954"/>
                </a:lnTo>
                <a:lnTo>
                  <a:pt x="39618" y="571747"/>
                </a:lnTo>
                <a:lnTo>
                  <a:pt x="39671" y="571437"/>
                </a:lnTo>
                <a:lnTo>
                  <a:pt x="39724" y="571024"/>
                </a:lnTo>
                <a:lnTo>
                  <a:pt x="39778" y="570611"/>
                </a:lnTo>
                <a:lnTo>
                  <a:pt x="39831" y="570198"/>
                </a:lnTo>
                <a:lnTo>
                  <a:pt x="39880" y="569682"/>
                </a:lnTo>
                <a:lnTo>
                  <a:pt x="39928" y="569062"/>
                </a:lnTo>
                <a:lnTo>
                  <a:pt x="40022" y="567719"/>
                </a:lnTo>
                <a:lnTo>
                  <a:pt x="40110" y="566170"/>
                </a:lnTo>
                <a:lnTo>
                  <a:pt x="40190" y="564518"/>
                </a:lnTo>
                <a:lnTo>
                  <a:pt x="40266" y="562659"/>
                </a:lnTo>
                <a:lnTo>
                  <a:pt x="40328" y="560593"/>
                </a:lnTo>
                <a:lnTo>
                  <a:pt x="40386" y="558424"/>
                </a:lnTo>
                <a:lnTo>
                  <a:pt x="40412" y="557288"/>
                </a:lnTo>
                <a:lnTo>
                  <a:pt x="40434" y="556152"/>
                </a:lnTo>
                <a:lnTo>
                  <a:pt x="40452" y="554913"/>
                </a:lnTo>
                <a:lnTo>
                  <a:pt x="40470" y="553674"/>
                </a:lnTo>
                <a:lnTo>
                  <a:pt x="40488" y="552434"/>
                </a:lnTo>
                <a:lnTo>
                  <a:pt x="40501" y="551195"/>
                </a:lnTo>
                <a:lnTo>
                  <a:pt x="40510" y="549852"/>
                </a:lnTo>
                <a:lnTo>
                  <a:pt x="40519" y="548510"/>
                </a:lnTo>
                <a:lnTo>
                  <a:pt x="40523" y="547167"/>
                </a:lnTo>
                <a:lnTo>
                  <a:pt x="40523" y="545824"/>
                </a:lnTo>
                <a:lnTo>
                  <a:pt x="40523" y="396898"/>
                </a:lnTo>
                <a:lnTo>
                  <a:pt x="40523" y="395555"/>
                </a:lnTo>
                <a:lnTo>
                  <a:pt x="40519" y="394212"/>
                </a:lnTo>
                <a:lnTo>
                  <a:pt x="40510" y="392870"/>
                </a:lnTo>
                <a:lnTo>
                  <a:pt x="40501" y="391527"/>
                </a:lnTo>
                <a:lnTo>
                  <a:pt x="40488" y="390288"/>
                </a:lnTo>
                <a:lnTo>
                  <a:pt x="40470" y="389048"/>
                </a:lnTo>
                <a:lnTo>
                  <a:pt x="40452" y="387809"/>
                </a:lnTo>
                <a:lnTo>
                  <a:pt x="40434" y="386570"/>
                </a:lnTo>
                <a:lnTo>
                  <a:pt x="40412" y="385434"/>
                </a:lnTo>
                <a:lnTo>
                  <a:pt x="40386" y="384298"/>
                </a:lnTo>
                <a:lnTo>
                  <a:pt x="40328" y="382129"/>
                </a:lnTo>
                <a:lnTo>
                  <a:pt x="40266" y="380063"/>
                </a:lnTo>
                <a:lnTo>
                  <a:pt x="40190" y="378204"/>
                </a:lnTo>
                <a:lnTo>
                  <a:pt x="40110" y="376552"/>
                </a:lnTo>
                <a:lnTo>
                  <a:pt x="40022" y="375003"/>
                </a:lnTo>
                <a:lnTo>
                  <a:pt x="39928" y="373660"/>
                </a:lnTo>
                <a:lnTo>
                  <a:pt x="39880" y="373040"/>
                </a:lnTo>
                <a:lnTo>
                  <a:pt x="39831" y="372524"/>
                </a:lnTo>
                <a:lnTo>
                  <a:pt x="39778" y="372111"/>
                </a:lnTo>
                <a:lnTo>
                  <a:pt x="39724" y="371698"/>
                </a:lnTo>
                <a:lnTo>
                  <a:pt x="39671" y="371285"/>
                </a:lnTo>
                <a:lnTo>
                  <a:pt x="39618" y="370975"/>
                </a:lnTo>
                <a:lnTo>
                  <a:pt x="39560" y="370768"/>
                </a:lnTo>
                <a:lnTo>
                  <a:pt x="39502" y="370665"/>
                </a:lnTo>
                <a:lnTo>
                  <a:pt x="39445" y="370562"/>
                </a:lnTo>
                <a:lnTo>
                  <a:pt x="39387" y="370458"/>
                </a:lnTo>
                <a:lnTo>
                  <a:pt x="37283" y="370458"/>
                </a:lnTo>
                <a:lnTo>
                  <a:pt x="37185" y="370562"/>
                </a:lnTo>
                <a:lnTo>
                  <a:pt x="37088" y="370871"/>
                </a:lnTo>
                <a:lnTo>
                  <a:pt x="36999" y="371388"/>
                </a:lnTo>
                <a:lnTo>
                  <a:pt x="36910" y="372111"/>
                </a:lnTo>
                <a:lnTo>
                  <a:pt x="36830" y="365088"/>
                </a:lnTo>
                <a:lnTo>
                  <a:pt x="36746" y="358272"/>
                </a:lnTo>
                <a:lnTo>
                  <a:pt x="36657" y="351352"/>
                </a:lnTo>
                <a:lnTo>
                  <a:pt x="36559" y="344639"/>
                </a:lnTo>
                <a:lnTo>
                  <a:pt x="36462" y="337926"/>
                </a:lnTo>
                <a:lnTo>
                  <a:pt x="36355" y="331213"/>
                </a:lnTo>
                <a:lnTo>
                  <a:pt x="36249" y="324603"/>
                </a:lnTo>
                <a:lnTo>
                  <a:pt x="36133" y="317993"/>
                </a:lnTo>
                <a:lnTo>
                  <a:pt x="36013" y="311590"/>
                </a:lnTo>
                <a:lnTo>
                  <a:pt x="35889" y="305083"/>
                </a:lnTo>
                <a:lnTo>
                  <a:pt x="35760" y="298680"/>
                </a:lnTo>
                <a:lnTo>
                  <a:pt x="35627" y="292380"/>
                </a:lnTo>
                <a:lnTo>
                  <a:pt x="35489" y="286183"/>
                </a:lnTo>
                <a:lnTo>
                  <a:pt x="35347" y="279987"/>
                </a:lnTo>
                <a:lnTo>
                  <a:pt x="35197" y="273790"/>
                </a:lnTo>
                <a:lnTo>
                  <a:pt x="35046" y="267800"/>
                </a:lnTo>
                <a:lnTo>
                  <a:pt x="35130" y="266767"/>
                </a:lnTo>
                <a:lnTo>
                  <a:pt x="35210" y="265631"/>
                </a:lnTo>
                <a:lnTo>
                  <a:pt x="35290" y="264289"/>
                </a:lnTo>
                <a:lnTo>
                  <a:pt x="35361" y="262739"/>
                </a:lnTo>
                <a:lnTo>
                  <a:pt x="36852" y="228038"/>
                </a:lnTo>
                <a:lnTo>
                  <a:pt x="36892" y="227005"/>
                </a:lnTo>
                <a:lnTo>
                  <a:pt x="36932" y="226076"/>
                </a:lnTo>
                <a:lnTo>
                  <a:pt x="36963" y="224940"/>
                </a:lnTo>
                <a:lnTo>
                  <a:pt x="36999" y="223907"/>
                </a:lnTo>
                <a:lnTo>
                  <a:pt x="37025" y="222771"/>
                </a:lnTo>
                <a:lnTo>
                  <a:pt x="37056" y="221635"/>
                </a:lnTo>
                <a:lnTo>
                  <a:pt x="37079" y="220499"/>
                </a:lnTo>
                <a:lnTo>
                  <a:pt x="37101" y="219259"/>
                </a:lnTo>
                <a:lnTo>
                  <a:pt x="37123" y="218123"/>
                </a:lnTo>
                <a:lnTo>
                  <a:pt x="37136" y="216884"/>
                </a:lnTo>
                <a:lnTo>
                  <a:pt x="37163" y="214405"/>
                </a:lnTo>
                <a:lnTo>
                  <a:pt x="37181" y="211927"/>
                </a:lnTo>
                <a:lnTo>
                  <a:pt x="37185" y="209345"/>
                </a:lnTo>
                <a:lnTo>
                  <a:pt x="37181" y="206866"/>
                </a:lnTo>
                <a:lnTo>
                  <a:pt x="37163" y="204284"/>
                </a:lnTo>
                <a:lnTo>
                  <a:pt x="37136" y="201805"/>
                </a:lnTo>
                <a:lnTo>
                  <a:pt x="37123" y="200669"/>
                </a:lnTo>
                <a:lnTo>
                  <a:pt x="37101" y="199430"/>
                </a:lnTo>
                <a:lnTo>
                  <a:pt x="37079" y="198294"/>
                </a:lnTo>
                <a:lnTo>
                  <a:pt x="37056" y="197055"/>
                </a:lnTo>
                <a:lnTo>
                  <a:pt x="37025" y="195918"/>
                </a:lnTo>
                <a:lnTo>
                  <a:pt x="36999" y="194886"/>
                </a:lnTo>
                <a:lnTo>
                  <a:pt x="36963" y="193750"/>
                </a:lnTo>
                <a:lnTo>
                  <a:pt x="36932" y="192717"/>
                </a:lnTo>
                <a:lnTo>
                  <a:pt x="36892" y="191684"/>
                </a:lnTo>
                <a:lnTo>
                  <a:pt x="36852" y="190651"/>
                </a:lnTo>
                <a:lnTo>
                  <a:pt x="32324" y="85411"/>
                </a:lnTo>
                <a:lnTo>
                  <a:pt x="32285" y="84481"/>
                </a:lnTo>
                <a:lnTo>
                  <a:pt x="32240" y="83552"/>
                </a:lnTo>
                <a:lnTo>
                  <a:pt x="32191" y="82726"/>
                </a:lnTo>
                <a:lnTo>
                  <a:pt x="32147" y="82003"/>
                </a:lnTo>
                <a:lnTo>
                  <a:pt x="32098" y="81280"/>
                </a:lnTo>
                <a:lnTo>
                  <a:pt x="32049" y="80660"/>
                </a:lnTo>
                <a:lnTo>
                  <a:pt x="32000" y="80041"/>
                </a:lnTo>
                <a:lnTo>
                  <a:pt x="31952" y="79524"/>
                </a:lnTo>
                <a:lnTo>
                  <a:pt x="31898" y="79111"/>
                </a:lnTo>
                <a:lnTo>
                  <a:pt x="31845" y="78698"/>
                </a:lnTo>
                <a:lnTo>
                  <a:pt x="31739" y="78078"/>
                </a:lnTo>
                <a:lnTo>
                  <a:pt x="31632" y="77768"/>
                </a:lnTo>
                <a:lnTo>
                  <a:pt x="31521" y="77665"/>
                </a:lnTo>
                <a:lnTo>
                  <a:pt x="31415" y="77768"/>
                </a:lnTo>
                <a:lnTo>
                  <a:pt x="31308" y="78078"/>
                </a:lnTo>
                <a:lnTo>
                  <a:pt x="31201" y="78698"/>
                </a:lnTo>
                <a:lnTo>
                  <a:pt x="31148" y="79111"/>
                </a:lnTo>
                <a:lnTo>
                  <a:pt x="31095" y="79524"/>
                </a:lnTo>
                <a:lnTo>
                  <a:pt x="31046" y="80041"/>
                </a:lnTo>
                <a:lnTo>
                  <a:pt x="30993" y="80660"/>
                </a:lnTo>
                <a:lnTo>
                  <a:pt x="30944" y="81280"/>
                </a:lnTo>
                <a:lnTo>
                  <a:pt x="30900" y="82003"/>
                </a:lnTo>
                <a:lnTo>
                  <a:pt x="30851" y="82726"/>
                </a:lnTo>
                <a:lnTo>
                  <a:pt x="30806" y="83552"/>
                </a:lnTo>
                <a:lnTo>
                  <a:pt x="30762" y="84481"/>
                </a:lnTo>
                <a:lnTo>
                  <a:pt x="30722" y="85411"/>
                </a:lnTo>
                <a:lnTo>
                  <a:pt x="29231" y="120009"/>
                </a:lnTo>
                <a:lnTo>
                  <a:pt x="29164" y="121765"/>
                </a:lnTo>
                <a:lnTo>
                  <a:pt x="29106" y="123521"/>
                </a:lnTo>
                <a:lnTo>
                  <a:pt x="29057" y="125380"/>
                </a:lnTo>
                <a:lnTo>
                  <a:pt x="29013" y="127342"/>
                </a:lnTo>
                <a:lnTo>
                  <a:pt x="28751" y="123830"/>
                </a:lnTo>
                <a:lnTo>
                  <a:pt x="28489" y="120422"/>
                </a:lnTo>
                <a:lnTo>
                  <a:pt x="28223" y="117117"/>
                </a:lnTo>
                <a:lnTo>
                  <a:pt x="27952" y="113916"/>
                </a:lnTo>
                <a:lnTo>
                  <a:pt x="27681" y="110817"/>
                </a:lnTo>
                <a:lnTo>
                  <a:pt x="27406" y="107822"/>
                </a:lnTo>
                <a:lnTo>
                  <a:pt x="27131" y="105034"/>
                </a:lnTo>
                <a:lnTo>
                  <a:pt x="26851" y="102245"/>
                </a:lnTo>
                <a:lnTo>
                  <a:pt x="26567" y="99560"/>
                </a:lnTo>
                <a:lnTo>
                  <a:pt x="26283" y="97081"/>
                </a:lnTo>
                <a:lnTo>
                  <a:pt x="25995" y="94603"/>
                </a:lnTo>
                <a:lnTo>
                  <a:pt x="25706" y="92331"/>
                </a:lnTo>
                <a:lnTo>
                  <a:pt x="25413" y="90162"/>
                </a:lnTo>
                <a:lnTo>
                  <a:pt x="25120" y="88096"/>
                </a:lnTo>
                <a:lnTo>
                  <a:pt x="24827" y="86134"/>
                </a:lnTo>
                <a:lnTo>
                  <a:pt x="24525" y="84275"/>
                </a:lnTo>
                <a:lnTo>
                  <a:pt x="24556" y="82106"/>
                </a:lnTo>
                <a:lnTo>
                  <a:pt x="24579" y="79937"/>
                </a:lnTo>
                <a:lnTo>
                  <a:pt x="24592" y="77665"/>
                </a:lnTo>
                <a:lnTo>
                  <a:pt x="24596" y="75393"/>
                </a:lnTo>
                <a:lnTo>
                  <a:pt x="24596" y="26336"/>
                </a:lnTo>
                <a:lnTo>
                  <a:pt x="24596" y="24993"/>
                </a:lnTo>
                <a:lnTo>
                  <a:pt x="24592" y="23651"/>
                </a:lnTo>
                <a:lnTo>
                  <a:pt x="24583" y="22308"/>
                </a:lnTo>
                <a:lnTo>
                  <a:pt x="24574" y="21069"/>
                </a:lnTo>
                <a:lnTo>
                  <a:pt x="24561" y="19726"/>
                </a:lnTo>
                <a:lnTo>
                  <a:pt x="24547" y="18487"/>
                </a:lnTo>
                <a:lnTo>
                  <a:pt x="24530" y="17247"/>
                </a:lnTo>
                <a:lnTo>
                  <a:pt x="24507" y="16111"/>
                </a:lnTo>
                <a:lnTo>
                  <a:pt x="24485" y="14872"/>
                </a:lnTo>
                <a:lnTo>
                  <a:pt x="24463" y="13736"/>
                </a:lnTo>
                <a:lnTo>
                  <a:pt x="24405" y="11567"/>
                </a:lnTo>
                <a:lnTo>
                  <a:pt x="24339" y="9605"/>
                </a:lnTo>
                <a:lnTo>
                  <a:pt x="24263" y="7746"/>
                </a:lnTo>
                <a:lnTo>
                  <a:pt x="24183" y="5990"/>
                </a:lnTo>
                <a:lnTo>
                  <a:pt x="24099" y="4441"/>
                </a:lnTo>
                <a:lnTo>
                  <a:pt x="24006" y="3202"/>
                </a:lnTo>
                <a:lnTo>
                  <a:pt x="23957" y="2582"/>
                </a:lnTo>
                <a:lnTo>
                  <a:pt x="23904" y="2066"/>
                </a:lnTo>
                <a:lnTo>
                  <a:pt x="23855" y="1549"/>
                </a:lnTo>
                <a:lnTo>
                  <a:pt x="23802" y="1136"/>
                </a:lnTo>
                <a:lnTo>
                  <a:pt x="23748" y="826"/>
                </a:lnTo>
                <a:lnTo>
                  <a:pt x="23691" y="516"/>
                </a:lnTo>
                <a:lnTo>
                  <a:pt x="23637" y="310"/>
                </a:lnTo>
                <a:lnTo>
                  <a:pt x="23580" y="103"/>
                </a:lnTo>
                <a:lnTo>
                  <a:pt x="23522"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1;p62">
            <a:extLst>
              <a:ext uri="{FF2B5EF4-FFF2-40B4-BE49-F238E27FC236}">
                <a16:creationId xmlns:a16="http://schemas.microsoft.com/office/drawing/2014/main" id="{56CE16B7-7BD0-E545-AC31-339ADB15FDF6}"/>
              </a:ext>
            </a:extLst>
          </p:cNvPr>
          <p:cNvGrpSpPr/>
          <p:nvPr/>
        </p:nvGrpSpPr>
        <p:grpSpPr>
          <a:xfrm>
            <a:off x="3377100" y="1181305"/>
            <a:ext cx="1647825" cy="2819449"/>
            <a:chOff x="3938312" y="1696489"/>
            <a:chExt cx="1647825" cy="2819449"/>
          </a:xfrm>
        </p:grpSpPr>
        <p:sp>
          <p:nvSpPr>
            <p:cNvPr id="152" name="Google Shape;1512;p62">
              <a:extLst>
                <a:ext uri="{FF2B5EF4-FFF2-40B4-BE49-F238E27FC236}">
                  <a16:creationId xmlns:a16="http://schemas.microsoft.com/office/drawing/2014/main" id="{EA90DB84-D5C1-8243-9A04-CAFA1DF58408}"/>
                </a:ext>
              </a:extLst>
            </p:cNvPr>
            <p:cNvSpPr/>
            <p:nvPr/>
          </p:nvSpPr>
          <p:spPr>
            <a:xfrm rot="10800000">
              <a:off x="3992440" y="1729534"/>
              <a:ext cx="1539535" cy="2753468"/>
            </a:xfrm>
            <a:custGeom>
              <a:avLst/>
              <a:gdLst/>
              <a:ahLst/>
              <a:cxnLst/>
              <a:rect l="l" t="t" r="r" b="b"/>
              <a:pathLst>
                <a:path w="98546" h="3891827" extrusionOk="0">
                  <a:moveTo>
                    <a:pt x="12696" y="1"/>
                  </a:moveTo>
                  <a:lnTo>
                    <a:pt x="12367" y="104"/>
                  </a:lnTo>
                  <a:lnTo>
                    <a:pt x="12043" y="414"/>
                  </a:lnTo>
                  <a:lnTo>
                    <a:pt x="11719" y="930"/>
                  </a:lnTo>
                  <a:lnTo>
                    <a:pt x="11400" y="1550"/>
                  </a:lnTo>
                  <a:lnTo>
                    <a:pt x="11080" y="2376"/>
                  </a:lnTo>
                  <a:lnTo>
                    <a:pt x="10765" y="3409"/>
                  </a:lnTo>
                  <a:lnTo>
                    <a:pt x="10450" y="4648"/>
                  </a:lnTo>
                  <a:lnTo>
                    <a:pt x="10139" y="5991"/>
                  </a:lnTo>
                  <a:lnTo>
                    <a:pt x="9828" y="7540"/>
                  </a:lnTo>
                  <a:lnTo>
                    <a:pt x="9522" y="9296"/>
                  </a:lnTo>
                  <a:lnTo>
                    <a:pt x="9220" y="11258"/>
                  </a:lnTo>
                  <a:lnTo>
                    <a:pt x="8923" y="13324"/>
                  </a:lnTo>
                  <a:lnTo>
                    <a:pt x="8625" y="15596"/>
                  </a:lnTo>
                  <a:lnTo>
                    <a:pt x="8332" y="17971"/>
                  </a:lnTo>
                  <a:lnTo>
                    <a:pt x="8039" y="20553"/>
                  </a:lnTo>
                  <a:lnTo>
                    <a:pt x="7755" y="23238"/>
                  </a:lnTo>
                  <a:lnTo>
                    <a:pt x="7471" y="26130"/>
                  </a:lnTo>
                  <a:lnTo>
                    <a:pt x="7191" y="29125"/>
                  </a:lnTo>
                  <a:lnTo>
                    <a:pt x="6916" y="32327"/>
                  </a:lnTo>
                  <a:lnTo>
                    <a:pt x="6645" y="35632"/>
                  </a:lnTo>
                  <a:lnTo>
                    <a:pt x="6375" y="39143"/>
                  </a:lnTo>
                  <a:lnTo>
                    <a:pt x="6113" y="42758"/>
                  </a:lnTo>
                  <a:lnTo>
                    <a:pt x="5851" y="46579"/>
                  </a:lnTo>
                  <a:lnTo>
                    <a:pt x="5598" y="50504"/>
                  </a:lnTo>
                  <a:lnTo>
                    <a:pt x="5345" y="54532"/>
                  </a:lnTo>
                  <a:lnTo>
                    <a:pt x="5101" y="58766"/>
                  </a:lnTo>
                  <a:lnTo>
                    <a:pt x="4857" y="63000"/>
                  </a:lnTo>
                  <a:lnTo>
                    <a:pt x="4621" y="67441"/>
                  </a:lnTo>
                  <a:lnTo>
                    <a:pt x="4386" y="72089"/>
                  </a:lnTo>
                  <a:lnTo>
                    <a:pt x="4160" y="76736"/>
                  </a:lnTo>
                  <a:lnTo>
                    <a:pt x="3938" y="81590"/>
                  </a:lnTo>
                  <a:lnTo>
                    <a:pt x="3716" y="86548"/>
                  </a:lnTo>
                  <a:lnTo>
                    <a:pt x="3507" y="91608"/>
                  </a:lnTo>
                  <a:lnTo>
                    <a:pt x="3299" y="96772"/>
                  </a:lnTo>
                  <a:lnTo>
                    <a:pt x="3094" y="102143"/>
                  </a:lnTo>
                  <a:lnTo>
                    <a:pt x="2899" y="107513"/>
                  </a:lnTo>
                  <a:lnTo>
                    <a:pt x="2708" y="113090"/>
                  </a:lnTo>
                  <a:lnTo>
                    <a:pt x="2522" y="118667"/>
                  </a:lnTo>
                  <a:lnTo>
                    <a:pt x="2340" y="124451"/>
                  </a:lnTo>
                  <a:lnTo>
                    <a:pt x="2167" y="130234"/>
                  </a:lnTo>
                  <a:lnTo>
                    <a:pt x="1998" y="136225"/>
                  </a:lnTo>
                  <a:lnTo>
                    <a:pt x="1838" y="142318"/>
                  </a:lnTo>
                  <a:lnTo>
                    <a:pt x="1683" y="148411"/>
                  </a:lnTo>
                  <a:lnTo>
                    <a:pt x="1532" y="154608"/>
                  </a:lnTo>
                  <a:lnTo>
                    <a:pt x="1390" y="161011"/>
                  </a:lnTo>
                  <a:lnTo>
                    <a:pt x="1252" y="167415"/>
                  </a:lnTo>
                  <a:lnTo>
                    <a:pt x="1119" y="173921"/>
                  </a:lnTo>
                  <a:lnTo>
                    <a:pt x="995" y="180428"/>
                  </a:lnTo>
                  <a:lnTo>
                    <a:pt x="879" y="187141"/>
                  </a:lnTo>
                  <a:lnTo>
                    <a:pt x="768" y="193854"/>
                  </a:lnTo>
                  <a:lnTo>
                    <a:pt x="666" y="200670"/>
                  </a:lnTo>
                  <a:lnTo>
                    <a:pt x="569" y="207590"/>
                  </a:lnTo>
                  <a:lnTo>
                    <a:pt x="480" y="214613"/>
                  </a:lnTo>
                  <a:lnTo>
                    <a:pt x="400" y="221635"/>
                  </a:lnTo>
                  <a:lnTo>
                    <a:pt x="324" y="228762"/>
                  </a:lnTo>
                  <a:lnTo>
                    <a:pt x="258" y="235888"/>
                  </a:lnTo>
                  <a:lnTo>
                    <a:pt x="196" y="243117"/>
                  </a:lnTo>
                  <a:lnTo>
                    <a:pt x="147" y="250450"/>
                  </a:lnTo>
                  <a:lnTo>
                    <a:pt x="102" y="257783"/>
                  </a:lnTo>
                  <a:lnTo>
                    <a:pt x="63" y="265219"/>
                  </a:lnTo>
                  <a:lnTo>
                    <a:pt x="36" y="272758"/>
                  </a:lnTo>
                  <a:lnTo>
                    <a:pt x="14" y="280297"/>
                  </a:lnTo>
                  <a:lnTo>
                    <a:pt x="5" y="287837"/>
                  </a:lnTo>
                  <a:lnTo>
                    <a:pt x="0" y="295479"/>
                  </a:lnTo>
                  <a:lnTo>
                    <a:pt x="0" y="3596349"/>
                  </a:lnTo>
                  <a:lnTo>
                    <a:pt x="5" y="3603991"/>
                  </a:lnTo>
                  <a:lnTo>
                    <a:pt x="14" y="3611634"/>
                  </a:lnTo>
                  <a:lnTo>
                    <a:pt x="36" y="3619173"/>
                  </a:lnTo>
                  <a:lnTo>
                    <a:pt x="63" y="3626609"/>
                  </a:lnTo>
                  <a:lnTo>
                    <a:pt x="102" y="3634045"/>
                  </a:lnTo>
                  <a:lnTo>
                    <a:pt x="147" y="3641378"/>
                  </a:lnTo>
                  <a:lnTo>
                    <a:pt x="196" y="3648711"/>
                  </a:lnTo>
                  <a:lnTo>
                    <a:pt x="258" y="3655940"/>
                  </a:lnTo>
                  <a:lnTo>
                    <a:pt x="324" y="3663066"/>
                  </a:lnTo>
                  <a:lnTo>
                    <a:pt x="400" y="3670192"/>
                  </a:lnTo>
                  <a:lnTo>
                    <a:pt x="480" y="3677319"/>
                  </a:lnTo>
                  <a:lnTo>
                    <a:pt x="569" y="3684238"/>
                  </a:lnTo>
                  <a:lnTo>
                    <a:pt x="666" y="3691158"/>
                  </a:lnTo>
                  <a:lnTo>
                    <a:pt x="768" y="3697974"/>
                  </a:lnTo>
                  <a:lnTo>
                    <a:pt x="879" y="3704687"/>
                  </a:lnTo>
                  <a:lnTo>
                    <a:pt x="995" y="3711400"/>
                  </a:lnTo>
                  <a:lnTo>
                    <a:pt x="1119" y="3718010"/>
                  </a:lnTo>
                  <a:lnTo>
                    <a:pt x="1252" y="3724517"/>
                  </a:lnTo>
                  <a:lnTo>
                    <a:pt x="1390" y="3730920"/>
                  </a:lnTo>
                  <a:lnTo>
                    <a:pt x="1532" y="3737220"/>
                  </a:lnTo>
                  <a:lnTo>
                    <a:pt x="1683" y="3743416"/>
                  </a:lnTo>
                  <a:lnTo>
                    <a:pt x="1838" y="3749613"/>
                  </a:lnTo>
                  <a:lnTo>
                    <a:pt x="1998" y="3755603"/>
                  </a:lnTo>
                  <a:lnTo>
                    <a:pt x="2167" y="3761593"/>
                  </a:lnTo>
                  <a:lnTo>
                    <a:pt x="2340" y="3767377"/>
                  </a:lnTo>
                  <a:lnTo>
                    <a:pt x="2522" y="3773161"/>
                  </a:lnTo>
                  <a:lnTo>
                    <a:pt x="2708" y="3778841"/>
                  </a:lnTo>
                  <a:lnTo>
                    <a:pt x="2899" y="3784315"/>
                  </a:lnTo>
                  <a:lnTo>
                    <a:pt x="3094" y="3789685"/>
                  </a:lnTo>
                  <a:lnTo>
                    <a:pt x="3299" y="3795055"/>
                  </a:lnTo>
                  <a:lnTo>
                    <a:pt x="3507" y="3800219"/>
                  </a:lnTo>
                  <a:lnTo>
                    <a:pt x="3716" y="3805280"/>
                  </a:lnTo>
                  <a:lnTo>
                    <a:pt x="3938" y="3810237"/>
                  </a:lnTo>
                  <a:lnTo>
                    <a:pt x="4160" y="3815091"/>
                  </a:lnTo>
                  <a:lnTo>
                    <a:pt x="4386" y="3819739"/>
                  </a:lnTo>
                  <a:lnTo>
                    <a:pt x="4621" y="3824386"/>
                  </a:lnTo>
                  <a:lnTo>
                    <a:pt x="4857" y="3828827"/>
                  </a:lnTo>
                  <a:lnTo>
                    <a:pt x="5101" y="3833165"/>
                  </a:lnTo>
                  <a:lnTo>
                    <a:pt x="5345" y="3837296"/>
                  </a:lnTo>
                  <a:lnTo>
                    <a:pt x="5598" y="3841324"/>
                  </a:lnTo>
                  <a:lnTo>
                    <a:pt x="5851" y="3845249"/>
                  </a:lnTo>
                  <a:lnTo>
                    <a:pt x="6113" y="3849070"/>
                  </a:lnTo>
                  <a:lnTo>
                    <a:pt x="6375" y="3852685"/>
                  </a:lnTo>
                  <a:lnTo>
                    <a:pt x="6645" y="3856196"/>
                  </a:lnTo>
                  <a:lnTo>
                    <a:pt x="6916" y="3859501"/>
                  </a:lnTo>
                  <a:lnTo>
                    <a:pt x="7191" y="3862703"/>
                  </a:lnTo>
                  <a:lnTo>
                    <a:pt x="7471" y="3865698"/>
                  </a:lnTo>
                  <a:lnTo>
                    <a:pt x="7755" y="3868589"/>
                  </a:lnTo>
                  <a:lnTo>
                    <a:pt x="8039" y="3871378"/>
                  </a:lnTo>
                  <a:lnTo>
                    <a:pt x="8332" y="3873857"/>
                  </a:lnTo>
                  <a:lnTo>
                    <a:pt x="8625" y="3876335"/>
                  </a:lnTo>
                  <a:lnTo>
                    <a:pt x="8923" y="3878504"/>
                  </a:lnTo>
                  <a:lnTo>
                    <a:pt x="9220" y="3880570"/>
                  </a:lnTo>
                  <a:lnTo>
                    <a:pt x="9522" y="3882532"/>
                  </a:lnTo>
                  <a:lnTo>
                    <a:pt x="9828" y="3884288"/>
                  </a:lnTo>
                  <a:lnTo>
                    <a:pt x="10139" y="3885837"/>
                  </a:lnTo>
                  <a:lnTo>
                    <a:pt x="10450" y="3887179"/>
                  </a:lnTo>
                  <a:lnTo>
                    <a:pt x="10765" y="3888419"/>
                  </a:lnTo>
                  <a:lnTo>
                    <a:pt x="11080" y="3889452"/>
                  </a:lnTo>
                  <a:lnTo>
                    <a:pt x="11400" y="3890278"/>
                  </a:lnTo>
                  <a:lnTo>
                    <a:pt x="11719" y="3891001"/>
                  </a:lnTo>
                  <a:lnTo>
                    <a:pt x="12043" y="3891414"/>
                  </a:lnTo>
                  <a:lnTo>
                    <a:pt x="12367" y="3891724"/>
                  </a:lnTo>
                  <a:lnTo>
                    <a:pt x="12696" y="3891827"/>
                  </a:lnTo>
                  <a:lnTo>
                    <a:pt x="85850" y="3891827"/>
                  </a:lnTo>
                  <a:lnTo>
                    <a:pt x="86178" y="3891724"/>
                  </a:lnTo>
                  <a:lnTo>
                    <a:pt x="86502" y="3891414"/>
                  </a:lnTo>
                  <a:lnTo>
                    <a:pt x="86826" y="3891001"/>
                  </a:lnTo>
                  <a:lnTo>
                    <a:pt x="87146" y="3890278"/>
                  </a:lnTo>
                  <a:lnTo>
                    <a:pt x="87466" y="3889452"/>
                  </a:lnTo>
                  <a:lnTo>
                    <a:pt x="87781" y="3888419"/>
                  </a:lnTo>
                  <a:lnTo>
                    <a:pt x="88096" y="3887179"/>
                  </a:lnTo>
                  <a:lnTo>
                    <a:pt x="88407" y="3885837"/>
                  </a:lnTo>
                  <a:lnTo>
                    <a:pt x="88717" y="3884288"/>
                  </a:lnTo>
                  <a:lnTo>
                    <a:pt x="89024" y="3882532"/>
                  </a:lnTo>
                  <a:lnTo>
                    <a:pt x="89325" y="3880570"/>
                  </a:lnTo>
                  <a:lnTo>
                    <a:pt x="89623" y="3878504"/>
                  </a:lnTo>
                  <a:lnTo>
                    <a:pt x="89920" y="3876335"/>
                  </a:lnTo>
                  <a:lnTo>
                    <a:pt x="90213" y="3873857"/>
                  </a:lnTo>
                  <a:lnTo>
                    <a:pt x="90506" y="3871378"/>
                  </a:lnTo>
                  <a:lnTo>
                    <a:pt x="90790" y="3868589"/>
                  </a:lnTo>
                  <a:lnTo>
                    <a:pt x="91074" y="3865698"/>
                  </a:lnTo>
                  <a:lnTo>
                    <a:pt x="91354" y="3862703"/>
                  </a:lnTo>
                  <a:lnTo>
                    <a:pt x="91629" y="3859501"/>
                  </a:lnTo>
                  <a:lnTo>
                    <a:pt x="91900" y="3856196"/>
                  </a:lnTo>
                  <a:lnTo>
                    <a:pt x="92171" y="3852685"/>
                  </a:lnTo>
                  <a:lnTo>
                    <a:pt x="92433" y="3849070"/>
                  </a:lnTo>
                  <a:lnTo>
                    <a:pt x="92695" y="3845249"/>
                  </a:lnTo>
                  <a:lnTo>
                    <a:pt x="92948" y="3841324"/>
                  </a:lnTo>
                  <a:lnTo>
                    <a:pt x="93201" y="3837296"/>
                  </a:lnTo>
                  <a:lnTo>
                    <a:pt x="93445" y="3833165"/>
                  </a:lnTo>
                  <a:lnTo>
                    <a:pt x="93689" y="3828827"/>
                  </a:lnTo>
                  <a:lnTo>
                    <a:pt x="93924" y="3824386"/>
                  </a:lnTo>
                  <a:lnTo>
                    <a:pt x="94160" y="3819739"/>
                  </a:lnTo>
                  <a:lnTo>
                    <a:pt x="94386" y="3815091"/>
                  </a:lnTo>
                  <a:lnTo>
                    <a:pt x="94608" y="3810237"/>
                  </a:lnTo>
                  <a:lnTo>
                    <a:pt x="94830" y="3805280"/>
                  </a:lnTo>
                  <a:lnTo>
                    <a:pt x="95038" y="3800219"/>
                  </a:lnTo>
                  <a:lnTo>
                    <a:pt x="95247" y="3795055"/>
                  </a:lnTo>
                  <a:lnTo>
                    <a:pt x="95451" y="3789685"/>
                  </a:lnTo>
                  <a:lnTo>
                    <a:pt x="95647" y="3784315"/>
                  </a:lnTo>
                  <a:lnTo>
                    <a:pt x="95837" y="3778841"/>
                  </a:lnTo>
                  <a:lnTo>
                    <a:pt x="96024" y="3773161"/>
                  </a:lnTo>
                  <a:lnTo>
                    <a:pt x="96206" y="3767377"/>
                  </a:lnTo>
                  <a:lnTo>
                    <a:pt x="96379" y="3761593"/>
                  </a:lnTo>
                  <a:lnTo>
                    <a:pt x="96548" y="3755603"/>
                  </a:lnTo>
                  <a:lnTo>
                    <a:pt x="96707" y="3749613"/>
                  </a:lnTo>
                  <a:lnTo>
                    <a:pt x="96863" y="3743416"/>
                  </a:lnTo>
                  <a:lnTo>
                    <a:pt x="97014" y="3737220"/>
                  </a:lnTo>
                  <a:lnTo>
                    <a:pt x="97156" y="3730920"/>
                  </a:lnTo>
                  <a:lnTo>
                    <a:pt x="97293" y="3724517"/>
                  </a:lnTo>
                  <a:lnTo>
                    <a:pt x="97427" y="3718010"/>
                  </a:lnTo>
                  <a:lnTo>
                    <a:pt x="97551" y="3711400"/>
                  </a:lnTo>
                  <a:lnTo>
                    <a:pt x="97666" y="3704687"/>
                  </a:lnTo>
                  <a:lnTo>
                    <a:pt x="97777" y="3697974"/>
                  </a:lnTo>
                  <a:lnTo>
                    <a:pt x="97879" y="3691158"/>
                  </a:lnTo>
                  <a:lnTo>
                    <a:pt x="97977" y="3684238"/>
                  </a:lnTo>
                  <a:lnTo>
                    <a:pt x="98066" y="3677319"/>
                  </a:lnTo>
                  <a:lnTo>
                    <a:pt x="98146" y="3670192"/>
                  </a:lnTo>
                  <a:lnTo>
                    <a:pt x="98221" y="3663066"/>
                  </a:lnTo>
                  <a:lnTo>
                    <a:pt x="98288" y="3655940"/>
                  </a:lnTo>
                  <a:lnTo>
                    <a:pt x="98350" y="3648711"/>
                  </a:lnTo>
                  <a:lnTo>
                    <a:pt x="98399" y="3641378"/>
                  </a:lnTo>
                  <a:lnTo>
                    <a:pt x="98443" y="3634045"/>
                  </a:lnTo>
                  <a:lnTo>
                    <a:pt x="98483" y="3626609"/>
                  </a:lnTo>
                  <a:lnTo>
                    <a:pt x="98510" y="3619173"/>
                  </a:lnTo>
                  <a:lnTo>
                    <a:pt x="98532" y="3611634"/>
                  </a:lnTo>
                  <a:lnTo>
                    <a:pt x="98541" y="3603991"/>
                  </a:lnTo>
                  <a:lnTo>
                    <a:pt x="98545" y="3596349"/>
                  </a:lnTo>
                  <a:lnTo>
                    <a:pt x="98545" y="295479"/>
                  </a:lnTo>
                  <a:lnTo>
                    <a:pt x="98541" y="287837"/>
                  </a:lnTo>
                  <a:lnTo>
                    <a:pt x="98532" y="280297"/>
                  </a:lnTo>
                  <a:lnTo>
                    <a:pt x="98510" y="272758"/>
                  </a:lnTo>
                  <a:lnTo>
                    <a:pt x="98483" y="265219"/>
                  </a:lnTo>
                  <a:lnTo>
                    <a:pt x="98443" y="257783"/>
                  </a:lnTo>
                  <a:lnTo>
                    <a:pt x="98399" y="250450"/>
                  </a:lnTo>
                  <a:lnTo>
                    <a:pt x="98350" y="243117"/>
                  </a:lnTo>
                  <a:lnTo>
                    <a:pt x="98288" y="235888"/>
                  </a:lnTo>
                  <a:lnTo>
                    <a:pt x="98221" y="228762"/>
                  </a:lnTo>
                  <a:lnTo>
                    <a:pt x="98146" y="221635"/>
                  </a:lnTo>
                  <a:lnTo>
                    <a:pt x="98066" y="214613"/>
                  </a:lnTo>
                  <a:lnTo>
                    <a:pt x="97977" y="207590"/>
                  </a:lnTo>
                  <a:lnTo>
                    <a:pt x="97879" y="200670"/>
                  </a:lnTo>
                  <a:lnTo>
                    <a:pt x="97777" y="193854"/>
                  </a:lnTo>
                  <a:lnTo>
                    <a:pt x="97666" y="187141"/>
                  </a:lnTo>
                  <a:lnTo>
                    <a:pt x="97551" y="180428"/>
                  </a:lnTo>
                  <a:lnTo>
                    <a:pt x="97427" y="173921"/>
                  </a:lnTo>
                  <a:lnTo>
                    <a:pt x="97293" y="167415"/>
                  </a:lnTo>
                  <a:lnTo>
                    <a:pt x="97156" y="161011"/>
                  </a:lnTo>
                  <a:lnTo>
                    <a:pt x="97014" y="154608"/>
                  </a:lnTo>
                  <a:lnTo>
                    <a:pt x="96863" y="148411"/>
                  </a:lnTo>
                  <a:lnTo>
                    <a:pt x="96707" y="142318"/>
                  </a:lnTo>
                  <a:lnTo>
                    <a:pt x="96548" y="136225"/>
                  </a:lnTo>
                  <a:lnTo>
                    <a:pt x="96379" y="130234"/>
                  </a:lnTo>
                  <a:lnTo>
                    <a:pt x="96206" y="124451"/>
                  </a:lnTo>
                  <a:lnTo>
                    <a:pt x="96024" y="118667"/>
                  </a:lnTo>
                  <a:lnTo>
                    <a:pt x="95837" y="113090"/>
                  </a:lnTo>
                  <a:lnTo>
                    <a:pt x="95647" y="107513"/>
                  </a:lnTo>
                  <a:lnTo>
                    <a:pt x="95451" y="102143"/>
                  </a:lnTo>
                  <a:lnTo>
                    <a:pt x="95247" y="96772"/>
                  </a:lnTo>
                  <a:lnTo>
                    <a:pt x="95038" y="91608"/>
                  </a:lnTo>
                  <a:lnTo>
                    <a:pt x="94830" y="86548"/>
                  </a:lnTo>
                  <a:lnTo>
                    <a:pt x="94608" y="81590"/>
                  </a:lnTo>
                  <a:lnTo>
                    <a:pt x="94386" y="76736"/>
                  </a:lnTo>
                  <a:lnTo>
                    <a:pt x="94160" y="72089"/>
                  </a:lnTo>
                  <a:lnTo>
                    <a:pt x="93924" y="67441"/>
                  </a:lnTo>
                  <a:lnTo>
                    <a:pt x="93689" y="63000"/>
                  </a:lnTo>
                  <a:lnTo>
                    <a:pt x="93445" y="58766"/>
                  </a:lnTo>
                  <a:lnTo>
                    <a:pt x="93201" y="54532"/>
                  </a:lnTo>
                  <a:lnTo>
                    <a:pt x="92948" y="50504"/>
                  </a:lnTo>
                  <a:lnTo>
                    <a:pt x="92695" y="46579"/>
                  </a:lnTo>
                  <a:lnTo>
                    <a:pt x="92433" y="42758"/>
                  </a:lnTo>
                  <a:lnTo>
                    <a:pt x="92171" y="39143"/>
                  </a:lnTo>
                  <a:lnTo>
                    <a:pt x="91900" y="35632"/>
                  </a:lnTo>
                  <a:lnTo>
                    <a:pt x="91629" y="32327"/>
                  </a:lnTo>
                  <a:lnTo>
                    <a:pt x="91354" y="29125"/>
                  </a:lnTo>
                  <a:lnTo>
                    <a:pt x="91074" y="26130"/>
                  </a:lnTo>
                  <a:lnTo>
                    <a:pt x="90790" y="23238"/>
                  </a:lnTo>
                  <a:lnTo>
                    <a:pt x="90506" y="20553"/>
                  </a:lnTo>
                  <a:lnTo>
                    <a:pt x="90213" y="17971"/>
                  </a:lnTo>
                  <a:lnTo>
                    <a:pt x="89920" y="15596"/>
                  </a:lnTo>
                  <a:lnTo>
                    <a:pt x="89623" y="13324"/>
                  </a:lnTo>
                  <a:lnTo>
                    <a:pt x="89325" y="11258"/>
                  </a:lnTo>
                  <a:lnTo>
                    <a:pt x="89024" y="9296"/>
                  </a:lnTo>
                  <a:lnTo>
                    <a:pt x="88717" y="7540"/>
                  </a:lnTo>
                  <a:lnTo>
                    <a:pt x="88407" y="5991"/>
                  </a:lnTo>
                  <a:lnTo>
                    <a:pt x="88096" y="4648"/>
                  </a:lnTo>
                  <a:lnTo>
                    <a:pt x="87781" y="3409"/>
                  </a:lnTo>
                  <a:lnTo>
                    <a:pt x="87466" y="2376"/>
                  </a:lnTo>
                  <a:lnTo>
                    <a:pt x="87146" y="1550"/>
                  </a:lnTo>
                  <a:lnTo>
                    <a:pt x="86826" y="930"/>
                  </a:lnTo>
                  <a:lnTo>
                    <a:pt x="86502" y="414"/>
                  </a:lnTo>
                  <a:lnTo>
                    <a:pt x="86178" y="104"/>
                  </a:lnTo>
                  <a:lnTo>
                    <a:pt x="858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13;p62">
              <a:extLst>
                <a:ext uri="{FF2B5EF4-FFF2-40B4-BE49-F238E27FC236}">
                  <a16:creationId xmlns:a16="http://schemas.microsoft.com/office/drawing/2014/main" id="{DE932CAE-DD94-6440-82C1-196B283B1900}"/>
                </a:ext>
              </a:extLst>
            </p:cNvPr>
            <p:cNvSpPr/>
            <p:nvPr/>
          </p:nvSpPr>
          <p:spPr>
            <a:xfrm rot="10800000">
              <a:off x="3961101" y="1696489"/>
              <a:ext cx="1602228" cy="2819449"/>
            </a:xfrm>
            <a:custGeom>
              <a:avLst/>
              <a:gdLst/>
              <a:ahLst/>
              <a:cxnLst/>
              <a:rect l="l" t="t" r="r" b="b"/>
              <a:pathLst>
                <a:path w="102559" h="3985087" extrusionOk="0">
                  <a:moveTo>
                    <a:pt x="87857" y="93260"/>
                  </a:moveTo>
                  <a:lnTo>
                    <a:pt x="88132" y="93364"/>
                  </a:lnTo>
                  <a:lnTo>
                    <a:pt x="88407" y="93570"/>
                  </a:lnTo>
                  <a:lnTo>
                    <a:pt x="88678" y="93983"/>
                  </a:lnTo>
                  <a:lnTo>
                    <a:pt x="88949" y="94500"/>
                  </a:lnTo>
                  <a:lnTo>
                    <a:pt x="89215" y="95223"/>
                  </a:lnTo>
                  <a:lnTo>
                    <a:pt x="89481" y="96152"/>
                  </a:lnTo>
                  <a:lnTo>
                    <a:pt x="89748" y="97185"/>
                  </a:lnTo>
                  <a:lnTo>
                    <a:pt x="90010" y="98321"/>
                  </a:lnTo>
                  <a:lnTo>
                    <a:pt x="90267" y="99664"/>
                  </a:lnTo>
                  <a:lnTo>
                    <a:pt x="90525" y="101110"/>
                  </a:lnTo>
                  <a:lnTo>
                    <a:pt x="90778" y="102659"/>
                  </a:lnTo>
                  <a:lnTo>
                    <a:pt x="91031" y="104415"/>
                  </a:lnTo>
                  <a:lnTo>
                    <a:pt x="91284" y="106377"/>
                  </a:lnTo>
                  <a:lnTo>
                    <a:pt x="91528" y="108339"/>
                  </a:lnTo>
                  <a:lnTo>
                    <a:pt x="91772" y="110508"/>
                  </a:lnTo>
                  <a:lnTo>
                    <a:pt x="92016" y="112883"/>
                  </a:lnTo>
                  <a:lnTo>
                    <a:pt x="92251" y="115259"/>
                  </a:lnTo>
                  <a:lnTo>
                    <a:pt x="92487" y="117841"/>
                  </a:lnTo>
                  <a:lnTo>
                    <a:pt x="92717" y="120526"/>
                  </a:lnTo>
                  <a:lnTo>
                    <a:pt x="92948" y="123314"/>
                  </a:lnTo>
                  <a:lnTo>
                    <a:pt x="93175" y="126309"/>
                  </a:lnTo>
                  <a:lnTo>
                    <a:pt x="93397" y="129305"/>
                  </a:lnTo>
                  <a:lnTo>
                    <a:pt x="93614" y="132506"/>
                  </a:lnTo>
                  <a:lnTo>
                    <a:pt x="93832" y="135811"/>
                  </a:lnTo>
                  <a:lnTo>
                    <a:pt x="94040" y="139219"/>
                  </a:lnTo>
                  <a:lnTo>
                    <a:pt x="94249" y="142731"/>
                  </a:lnTo>
                  <a:lnTo>
                    <a:pt x="94453" y="146345"/>
                  </a:lnTo>
                  <a:lnTo>
                    <a:pt x="94653" y="150167"/>
                  </a:lnTo>
                  <a:lnTo>
                    <a:pt x="94848" y="153988"/>
                  </a:lnTo>
                  <a:lnTo>
                    <a:pt x="95043" y="157913"/>
                  </a:lnTo>
                  <a:lnTo>
                    <a:pt x="95230" y="162044"/>
                  </a:lnTo>
                  <a:lnTo>
                    <a:pt x="95412" y="166175"/>
                  </a:lnTo>
                  <a:lnTo>
                    <a:pt x="95594" y="170512"/>
                  </a:lnTo>
                  <a:lnTo>
                    <a:pt x="95767" y="174850"/>
                  </a:lnTo>
                  <a:lnTo>
                    <a:pt x="95940" y="179291"/>
                  </a:lnTo>
                  <a:lnTo>
                    <a:pt x="96104" y="183835"/>
                  </a:lnTo>
                  <a:lnTo>
                    <a:pt x="96264" y="188483"/>
                  </a:lnTo>
                  <a:lnTo>
                    <a:pt x="96420" y="193234"/>
                  </a:lnTo>
                  <a:lnTo>
                    <a:pt x="96575" y="198088"/>
                  </a:lnTo>
                  <a:lnTo>
                    <a:pt x="96721" y="203045"/>
                  </a:lnTo>
                  <a:lnTo>
                    <a:pt x="96863" y="208002"/>
                  </a:lnTo>
                  <a:lnTo>
                    <a:pt x="96997" y="213166"/>
                  </a:lnTo>
                  <a:lnTo>
                    <a:pt x="97130" y="218330"/>
                  </a:lnTo>
                  <a:lnTo>
                    <a:pt x="97258" y="223597"/>
                  </a:lnTo>
                  <a:lnTo>
                    <a:pt x="97378" y="228865"/>
                  </a:lnTo>
                  <a:lnTo>
                    <a:pt x="97494" y="234235"/>
                  </a:lnTo>
                  <a:lnTo>
                    <a:pt x="97605" y="239709"/>
                  </a:lnTo>
                  <a:lnTo>
                    <a:pt x="97707" y="245286"/>
                  </a:lnTo>
                  <a:lnTo>
                    <a:pt x="97804" y="250863"/>
                  </a:lnTo>
                  <a:lnTo>
                    <a:pt x="97898" y="256543"/>
                  </a:lnTo>
                  <a:lnTo>
                    <a:pt x="97986" y="262327"/>
                  </a:lnTo>
                  <a:lnTo>
                    <a:pt x="98066" y="268110"/>
                  </a:lnTo>
                  <a:lnTo>
                    <a:pt x="98142" y="273997"/>
                  </a:lnTo>
                  <a:lnTo>
                    <a:pt x="98213" y="279884"/>
                  </a:lnTo>
                  <a:lnTo>
                    <a:pt x="98275" y="285874"/>
                  </a:lnTo>
                  <a:lnTo>
                    <a:pt x="98333" y="291967"/>
                  </a:lnTo>
                  <a:lnTo>
                    <a:pt x="98382" y="298061"/>
                  </a:lnTo>
                  <a:lnTo>
                    <a:pt x="98426" y="304154"/>
                  </a:lnTo>
                  <a:lnTo>
                    <a:pt x="98461" y="310351"/>
                  </a:lnTo>
                  <a:lnTo>
                    <a:pt x="98493" y="316651"/>
                  </a:lnTo>
                  <a:lnTo>
                    <a:pt x="98519" y="322951"/>
                  </a:lnTo>
                  <a:lnTo>
                    <a:pt x="98537" y="329251"/>
                  </a:lnTo>
                  <a:lnTo>
                    <a:pt x="98546" y="335654"/>
                  </a:lnTo>
                  <a:lnTo>
                    <a:pt x="98550" y="342057"/>
                  </a:lnTo>
                  <a:lnTo>
                    <a:pt x="98550" y="3642927"/>
                  </a:lnTo>
                  <a:lnTo>
                    <a:pt x="98546" y="3649433"/>
                  </a:lnTo>
                  <a:lnTo>
                    <a:pt x="98537" y="3655733"/>
                  </a:lnTo>
                  <a:lnTo>
                    <a:pt x="98519" y="3662136"/>
                  </a:lnTo>
                  <a:lnTo>
                    <a:pt x="98493" y="3668333"/>
                  </a:lnTo>
                  <a:lnTo>
                    <a:pt x="98461" y="3674633"/>
                  </a:lnTo>
                  <a:lnTo>
                    <a:pt x="98426" y="3680830"/>
                  </a:lnTo>
                  <a:lnTo>
                    <a:pt x="98382" y="3686923"/>
                  </a:lnTo>
                  <a:lnTo>
                    <a:pt x="98333" y="3693016"/>
                  </a:lnTo>
                  <a:lnTo>
                    <a:pt x="98275" y="3699110"/>
                  </a:lnTo>
                  <a:lnTo>
                    <a:pt x="98213" y="3705100"/>
                  </a:lnTo>
                  <a:lnTo>
                    <a:pt x="98142" y="3710987"/>
                  </a:lnTo>
                  <a:lnTo>
                    <a:pt x="98066" y="3716874"/>
                  </a:lnTo>
                  <a:lnTo>
                    <a:pt x="97986" y="3722657"/>
                  </a:lnTo>
                  <a:lnTo>
                    <a:pt x="97898" y="3728441"/>
                  </a:lnTo>
                  <a:lnTo>
                    <a:pt x="97804" y="3734121"/>
                  </a:lnTo>
                  <a:lnTo>
                    <a:pt x="97707" y="3739698"/>
                  </a:lnTo>
                  <a:lnTo>
                    <a:pt x="97605" y="3745275"/>
                  </a:lnTo>
                  <a:lnTo>
                    <a:pt x="97494" y="3750749"/>
                  </a:lnTo>
                  <a:lnTo>
                    <a:pt x="97378" y="3756119"/>
                  </a:lnTo>
                  <a:lnTo>
                    <a:pt x="97258" y="3761490"/>
                  </a:lnTo>
                  <a:lnTo>
                    <a:pt x="97130" y="3766757"/>
                  </a:lnTo>
                  <a:lnTo>
                    <a:pt x="96997" y="3771921"/>
                  </a:lnTo>
                  <a:lnTo>
                    <a:pt x="96863" y="3776981"/>
                  </a:lnTo>
                  <a:lnTo>
                    <a:pt x="96721" y="3781939"/>
                  </a:lnTo>
                  <a:lnTo>
                    <a:pt x="96575" y="3786896"/>
                  </a:lnTo>
                  <a:lnTo>
                    <a:pt x="96420" y="3791750"/>
                  </a:lnTo>
                  <a:lnTo>
                    <a:pt x="96264" y="3796501"/>
                  </a:lnTo>
                  <a:lnTo>
                    <a:pt x="96104" y="3801148"/>
                  </a:lnTo>
                  <a:lnTo>
                    <a:pt x="95940" y="3805693"/>
                  </a:lnTo>
                  <a:lnTo>
                    <a:pt x="95767" y="3810134"/>
                  </a:lnTo>
                  <a:lnTo>
                    <a:pt x="95594" y="3814575"/>
                  </a:lnTo>
                  <a:lnTo>
                    <a:pt x="95412" y="3818809"/>
                  </a:lnTo>
                  <a:lnTo>
                    <a:pt x="95230" y="3822940"/>
                  </a:lnTo>
                  <a:lnTo>
                    <a:pt x="95043" y="3827071"/>
                  </a:lnTo>
                  <a:lnTo>
                    <a:pt x="94848" y="3830996"/>
                  </a:lnTo>
                  <a:lnTo>
                    <a:pt x="94653" y="3834920"/>
                  </a:lnTo>
                  <a:lnTo>
                    <a:pt x="94453" y="3838638"/>
                  </a:lnTo>
                  <a:lnTo>
                    <a:pt x="94249" y="3842253"/>
                  </a:lnTo>
                  <a:lnTo>
                    <a:pt x="94040" y="3845765"/>
                  </a:lnTo>
                  <a:lnTo>
                    <a:pt x="93832" y="3849173"/>
                  </a:lnTo>
                  <a:lnTo>
                    <a:pt x="93614" y="3852478"/>
                  </a:lnTo>
                  <a:lnTo>
                    <a:pt x="93397" y="3855679"/>
                  </a:lnTo>
                  <a:lnTo>
                    <a:pt x="93175" y="3858778"/>
                  </a:lnTo>
                  <a:lnTo>
                    <a:pt x="92948" y="3861669"/>
                  </a:lnTo>
                  <a:lnTo>
                    <a:pt x="92717" y="3864458"/>
                  </a:lnTo>
                  <a:lnTo>
                    <a:pt x="92487" y="3867143"/>
                  </a:lnTo>
                  <a:lnTo>
                    <a:pt x="92251" y="3869725"/>
                  </a:lnTo>
                  <a:lnTo>
                    <a:pt x="92016" y="3872204"/>
                  </a:lnTo>
                  <a:lnTo>
                    <a:pt x="91772" y="3874476"/>
                  </a:lnTo>
                  <a:lnTo>
                    <a:pt x="91528" y="3876645"/>
                  </a:lnTo>
                  <a:lnTo>
                    <a:pt x="91284" y="3878607"/>
                  </a:lnTo>
                  <a:lnTo>
                    <a:pt x="91031" y="3880569"/>
                  </a:lnTo>
                  <a:lnTo>
                    <a:pt x="90778" y="3882325"/>
                  </a:lnTo>
                  <a:lnTo>
                    <a:pt x="90525" y="3883874"/>
                  </a:lnTo>
                  <a:lnTo>
                    <a:pt x="90267" y="3885320"/>
                  </a:lnTo>
                  <a:lnTo>
                    <a:pt x="90010" y="3886663"/>
                  </a:lnTo>
                  <a:lnTo>
                    <a:pt x="89748" y="3887902"/>
                  </a:lnTo>
                  <a:lnTo>
                    <a:pt x="89481" y="3888832"/>
                  </a:lnTo>
                  <a:lnTo>
                    <a:pt x="89215" y="3889761"/>
                  </a:lnTo>
                  <a:lnTo>
                    <a:pt x="88949" y="3890484"/>
                  </a:lnTo>
                  <a:lnTo>
                    <a:pt x="88678" y="3891000"/>
                  </a:lnTo>
                  <a:lnTo>
                    <a:pt x="88407" y="3891413"/>
                  </a:lnTo>
                  <a:lnTo>
                    <a:pt x="88132" y="3891620"/>
                  </a:lnTo>
                  <a:lnTo>
                    <a:pt x="87857" y="3891723"/>
                  </a:lnTo>
                  <a:lnTo>
                    <a:pt x="14703" y="3891723"/>
                  </a:lnTo>
                  <a:lnTo>
                    <a:pt x="14428" y="3891620"/>
                  </a:lnTo>
                  <a:lnTo>
                    <a:pt x="14152" y="3891413"/>
                  </a:lnTo>
                  <a:lnTo>
                    <a:pt x="13882" y="3891000"/>
                  </a:lnTo>
                  <a:lnTo>
                    <a:pt x="13611" y="3890484"/>
                  </a:lnTo>
                  <a:lnTo>
                    <a:pt x="13344" y="3889761"/>
                  </a:lnTo>
                  <a:lnTo>
                    <a:pt x="13078" y="3888832"/>
                  </a:lnTo>
                  <a:lnTo>
                    <a:pt x="12812" y="3887902"/>
                  </a:lnTo>
                  <a:lnTo>
                    <a:pt x="12550" y="3886663"/>
                  </a:lnTo>
                  <a:lnTo>
                    <a:pt x="12292" y="3885320"/>
                  </a:lnTo>
                  <a:lnTo>
                    <a:pt x="12035" y="3883874"/>
                  </a:lnTo>
                  <a:lnTo>
                    <a:pt x="11782" y="3882325"/>
                  </a:lnTo>
                  <a:lnTo>
                    <a:pt x="11529" y="3880569"/>
                  </a:lnTo>
                  <a:lnTo>
                    <a:pt x="11276" y="3878607"/>
                  </a:lnTo>
                  <a:lnTo>
                    <a:pt x="11032" y="3876645"/>
                  </a:lnTo>
                  <a:lnTo>
                    <a:pt x="10788" y="3874476"/>
                  </a:lnTo>
                  <a:lnTo>
                    <a:pt x="10543" y="3872204"/>
                  </a:lnTo>
                  <a:lnTo>
                    <a:pt x="10308" y="3869725"/>
                  </a:lnTo>
                  <a:lnTo>
                    <a:pt x="10073" y="3867143"/>
                  </a:lnTo>
                  <a:lnTo>
                    <a:pt x="9842" y="3864458"/>
                  </a:lnTo>
                  <a:lnTo>
                    <a:pt x="9611" y="3861669"/>
                  </a:lnTo>
                  <a:lnTo>
                    <a:pt x="9385" y="3858778"/>
                  </a:lnTo>
                  <a:lnTo>
                    <a:pt x="9163" y="3855679"/>
                  </a:lnTo>
                  <a:lnTo>
                    <a:pt x="8945" y="3852478"/>
                  </a:lnTo>
                  <a:lnTo>
                    <a:pt x="8728" y="3849173"/>
                  </a:lnTo>
                  <a:lnTo>
                    <a:pt x="8519" y="3845765"/>
                  </a:lnTo>
                  <a:lnTo>
                    <a:pt x="8311" y="3842253"/>
                  </a:lnTo>
                  <a:lnTo>
                    <a:pt x="8106" y="3838638"/>
                  </a:lnTo>
                  <a:lnTo>
                    <a:pt x="7907" y="3834920"/>
                  </a:lnTo>
                  <a:lnTo>
                    <a:pt x="7711" y="3830996"/>
                  </a:lnTo>
                  <a:lnTo>
                    <a:pt x="7516" y="3827071"/>
                  </a:lnTo>
                  <a:lnTo>
                    <a:pt x="7330" y="3822940"/>
                  </a:lnTo>
                  <a:lnTo>
                    <a:pt x="7148" y="3818809"/>
                  </a:lnTo>
                  <a:lnTo>
                    <a:pt x="6966" y="3814575"/>
                  </a:lnTo>
                  <a:lnTo>
                    <a:pt x="6793" y="3810134"/>
                  </a:lnTo>
                  <a:lnTo>
                    <a:pt x="6619" y="3805693"/>
                  </a:lnTo>
                  <a:lnTo>
                    <a:pt x="6455" y="3801148"/>
                  </a:lnTo>
                  <a:lnTo>
                    <a:pt x="6295" y="3796501"/>
                  </a:lnTo>
                  <a:lnTo>
                    <a:pt x="6140" y="3791750"/>
                  </a:lnTo>
                  <a:lnTo>
                    <a:pt x="5985" y="3786896"/>
                  </a:lnTo>
                  <a:lnTo>
                    <a:pt x="5838" y="3781939"/>
                  </a:lnTo>
                  <a:lnTo>
                    <a:pt x="5696" y="3776981"/>
                  </a:lnTo>
                  <a:lnTo>
                    <a:pt x="5563" y="3771921"/>
                  </a:lnTo>
                  <a:lnTo>
                    <a:pt x="5430" y="3766757"/>
                  </a:lnTo>
                  <a:lnTo>
                    <a:pt x="5301" y="3761490"/>
                  </a:lnTo>
                  <a:lnTo>
                    <a:pt x="5181" y="3756119"/>
                  </a:lnTo>
                  <a:lnTo>
                    <a:pt x="5066" y="3750749"/>
                  </a:lnTo>
                  <a:lnTo>
                    <a:pt x="4955" y="3745275"/>
                  </a:lnTo>
                  <a:lnTo>
                    <a:pt x="4853" y="3739698"/>
                  </a:lnTo>
                  <a:lnTo>
                    <a:pt x="4755" y="3734121"/>
                  </a:lnTo>
                  <a:lnTo>
                    <a:pt x="4662" y="3728441"/>
                  </a:lnTo>
                  <a:lnTo>
                    <a:pt x="4573" y="3722657"/>
                  </a:lnTo>
                  <a:lnTo>
                    <a:pt x="4493" y="3716874"/>
                  </a:lnTo>
                  <a:lnTo>
                    <a:pt x="4418" y="3710987"/>
                  </a:lnTo>
                  <a:lnTo>
                    <a:pt x="4347" y="3705100"/>
                  </a:lnTo>
                  <a:lnTo>
                    <a:pt x="4285" y="3699110"/>
                  </a:lnTo>
                  <a:lnTo>
                    <a:pt x="4227" y="3693016"/>
                  </a:lnTo>
                  <a:lnTo>
                    <a:pt x="4178" y="3686923"/>
                  </a:lnTo>
                  <a:lnTo>
                    <a:pt x="4134" y="3680830"/>
                  </a:lnTo>
                  <a:lnTo>
                    <a:pt x="4098" y="3674633"/>
                  </a:lnTo>
                  <a:lnTo>
                    <a:pt x="4067" y="3668333"/>
                  </a:lnTo>
                  <a:lnTo>
                    <a:pt x="4040" y="3662136"/>
                  </a:lnTo>
                  <a:lnTo>
                    <a:pt x="4023" y="3655733"/>
                  </a:lnTo>
                  <a:lnTo>
                    <a:pt x="4014" y="3649433"/>
                  </a:lnTo>
                  <a:lnTo>
                    <a:pt x="4009" y="3642927"/>
                  </a:lnTo>
                  <a:lnTo>
                    <a:pt x="4009" y="342057"/>
                  </a:lnTo>
                  <a:lnTo>
                    <a:pt x="4014" y="335654"/>
                  </a:lnTo>
                  <a:lnTo>
                    <a:pt x="4023" y="329251"/>
                  </a:lnTo>
                  <a:lnTo>
                    <a:pt x="4040" y="322951"/>
                  </a:lnTo>
                  <a:lnTo>
                    <a:pt x="4067" y="316651"/>
                  </a:lnTo>
                  <a:lnTo>
                    <a:pt x="4098" y="310351"/>
                  </a:lnTo>
                  <a:lnTo>
                    <a:pt x="4134" y="304154"/>
                  </a:lnTo>
                  <a:lnTo>
                    <a:pt x="4178" y="298061"/>
                  </a:lnTo>
                  <a:lnTo>
                    <a:pt x="4227" y="291967"/>
                  </a:lnTo>
                  <a:lnTo>
                    <a:pt x="4285" y="285874"/>
                  </a:lnTo>
                  <a:lnTo>
                    <a:pt x="4347" y="279884"/>
                  </a:lnTo>
                  <a:lnTo>
                    <a:pt x="4418" y="273997"/>
                  </a:lnTo>
                  <a:lnTo>
                    <a:pt x="4493" y="268110"/>
                  </a:lnTo>
                  <a:lnTo>
                    <a:pt x="4573" y="262327"/>
                  </a:lnTo>
                  <a:lnTo>
                    <a:pt x="4662" y="256543"/>
                  </a:lnTo>
                  <a:lnTo>
                    <a:pt x="4755" y="250863"/>
                  </a:lnTo>
                  <a:lnTo>
                    <a:pt x="4853" y="245286"/>
                  </a:lnTo>
                  <a:lnTo>
                    <a:pt x="4955" y="239709"/>
                  </a:lnTo>
                  <a:lnTo>
                    <a:pt x="5066" y="234235"/>
                  </a:lnTo>
                  <a:lnTo>
                    <a:pt x="5181" y="228865"/>
                  </a:lnTo>
                  <a:lnTo>
                    <a:pt x="5301" y="223597"/>
                  </a:lnTo>
                  <a:lnTo>
                    <a:pt x="5430" y="218330"/>
                  </a:lnTo>
                  <a:lnTo>
                    <a:pt x="5563" y="213166"/>
                  </a:lnTo>
                  <a:lnTo>
                    <a:pt x="5696" y="208002"/>
                  </a:lnTo>
                  <a:lnTo>
                    <a:pt x="5838" y="203045"/>
                  </a:lnTo>
                  <a:lnTo>
                    <a:pt x="5985" y="198088"/>
                  </a:lnTo>
                  <a:lnTo>
                    <a:pt x="6140" y="193234"/>
                  </a:lnTo>
                  <a:lnTo>
                    <a:pt x="6295" y="188483"/>
                  </a:lnTo>
                  <a:lnTo>
                    <a:pt x="6455" y="183835"/>
                  </a:lnTo>
                  <a:lnTo>
                    <a:pt x="6619" y="179291"/>
                  </a:lnTo>
                  <a:lnTo>
                    <a:pt x="6793" y="174850"/>
                  </a:lnTo>
                  <a:lnTo>
                    <a:pt x="6966" y="170512"/>
                  </a:lnTo>
                  <a:lnTo>
                    <a:pt x="7148" y="166175"/>
                  </a:lnTo>
                  <a:lnTo>
                    <a:pt x="7330" y="162044"/>
                  </a:lnTo>
                  <a:lnTo>
                    <a:pt x="7516" y="157913"/>
                  </a:lnTo>
                  <a:lnTo>
                    <a:pt x="7711" y="153988"/>
                  </a:lnTo>
                  <a:lnTo>
                    <a:pt x="7907" y="150167"/>
                  </a:lnTo>
                  <a:lnTo>
                    <a:pt x="8106" y="146345"/>
                  </a:lnTo>
                  <a:lnTo>
                    <a:pt x="8311" y="142731"/>
                  </a:lnTo>
                  <a:lnTo>
                    <a:pt x="8519" y="139219"/>
                  </a:lnTo>
                  <a:lnTo>
                    <a:pt x="8728" y="135811"/>
                  </a:lnTo>
                  <a:lnTo>
                    <a:pt x="8945" y="132506"/>
                  </a:lnTo>
                  <a:lnTo>
                    <a:pt x="9163" y="129305"/>
                  </a:lnTo>
                  <a:lnTo>
                    <a:pt x="9385" y="126309"/>
                  </a:lnTo>
                  <a:lnTo>
                    <a:pt x="9611" y="123314"/>
                  </a:lnTo>
                  <a:lnTo>
                    <a:pt x="9842" y="120526"/>
                  </a:lnTo>
                  <a:lnTo>
                    <a:pt x="10073" y="117841"/>
                  </a:lnTo>
                  <a:lnTo>
                    <a:pt x="10308" y="115259"/>
                  </a:lnTo>
                  <a:lnTo>
                    <a:pt x="10543" y="112883"/>
                  </a:lnTo>
                  <a:lnTo>
                    <a:pt x="10788" y="110508"/>
                  </a:lnTo>
                  <a:lnTo>
                    <a:pt x="11032" y="108339"/>
                  </a:lnTo>
                  <a:lnTo>
                    <a:pt x="11276" y="106377"/>
                  </a:lnTo>
                  <a:lnTo>
                    <a:pt x="11529" y="104415"/>
                  </a:lnTo>
                  <a:lnTo>
                    <a:pt x="11782" y="102659"/>
                  </a:lnTo>
                  <a:lnTo>
                    <a:pt x="12035" y="101110"/>
                  </a:lnTo>
                  <a:lnTo>
                    <a:pt x="12292" y="99664"/>
                  </a:lnTo>
                  <a:lnTo>
                    <a:pt x="12550" y="98321"/>
                  </a:lnTo>
                  <a:lnTo>
                    <a:pt x="12812" y="97185"/>
                  </a:lnTo>
                  <a:lnTo>
                    <a:pt x="13078" y="96152"/>
                  </a:lnTo>
                  <a:lnTo>
                    <a:pt x="13344" y="95223"/>
                  </a:lnTo>
                  <a:lnTo>
                    <a:pt x="13611" y="94500"/>
                  </a:lnTo>
                  <a:lnTo>
                    <a:pt x="13882" y="93983"/>
                  </a:lnTo>
                  <a:lnTo>
                    <a:pt x="14152" y="93570"/>
                  </a:lnTo>
                  <a:lnTo>
                    <a:pt x="14428" y="93364"/>
                  </a:lnTo>
                  <a:lnTo>
                    <a:pt x="14703" y="93260"/>
                  </a:lnTo>
                  <a:close/>
                  <a:moveTo>
                    <a:pt x="14703" y="0"/>
                  </a:moveTo>
                  <a:lnTo>
                    <a:pt x="14325" y="104"/>
                  </a:lnTo>
                  <a:lnTo>
                    <a:pt x="13948" y="414"/>
                  </a:lnTo>
                  <a:lnTo>
                    <a:pt x="13575" y="930"/>
                  </a:lnTo>
                  <a:lnTo>
                    <a:pt x="13202" y="1756"/>
                  </a:lnTo>
                  <a:lnTo>
                    <a:pt x="12834" y="2686"/>
                  </a:lnTo>
                  <a:lnTo>
                    <a:pt x="12470" y="3925"/>
                  </a:lnTo>
                  <a:lnTo>
                    <a:pt x="12106" y="5268"/>
                  </a:lnTo>
                  <a:lnTo>
                    <a:pt x="11746" y="6920"/>
                  </a:lnTo>
                  <a:lnTo>
                    <a:pt x="11387" y="8676"/>
                  </a:lnTo>
                  <a:lnTo>
                    <a:pt x="11032" y="10741"/>
                  </a:lnTo>
                  <a:lnTo>
                    <a:pt x="10686" y="12910"/>
                  </a:lnTo>
                  <a:lnTo>
                    <a:pt x="10335" y="15389"/>
                  </a:lnTo>
                  <a:lnTo>
                    <a:pt x="9993" y="17971"/>
                  </a:lnTo>
                  <a:lnTo>
                    <a:pt x="9656" y="20759"/>
                  </a:lnTo>
                  <a:lnTo>
                    <a:pt x="9318" y="23754"/>
                  </a:lnTo>
                  <a:lnTo>
                    <a:pt x="8985" y="26853"/>
                  </a:lnTo>
                  <a:lnTo>
                    <a:pt x="8657" y="30261"/>
                  </a:lnTo>
                  <a:lnTo>
                    <a:pt x="8337" y="33772"/>
                  </a:lnTo>
                  <a:lnTo>
                    <a:pt x="8018" y="37387"/>
                  </a:lnTo>
                  <a:lnTo>
                    <a:pt x="7703" y="41312"/>
                  </a:lnTo>
                  <a:lnTo>
                    <a:pt x="7392" y="45339"/>
                  </a:lnTo>
                  <a:lnTo>
                    <a:pt x="7086" y="49574"/>
                  </a:lnTo>
                  <a:lnTo>
                    <a:pt x="6784" y="53912"/>
                  </a:lnTo>
                  <a:lnTo>
                    <a:pt x="6491" y="58456"/>
                  </a:lnTo>
                  <a:lnTo>
                    <a:pt x="6198" y="63103"/>
                  </a:lnTo>
                  <a:lnTo>
                    <a:pt x="5914" y="67957"/>
                  </a:lnTo>
                  <a:lnTo>
                    <a:pt x="5634" y="73018"/>
                  </a:lnTo>
                  <a:lnTo>
                    <a:pt x="5359" y="78182"/>
                  </a:lnTo>
                  <a:lnTo>
                    <a:pt x="5088" y="83449"/>
                  </a:lnTo>
                  <a:lnTo>
                    <a:pt x="4822" y="88923"/>
                  </a:lnTo>
                  <a:lnTo>
                    <a:pt x="4564" y="94500"/>
                  </a:lnTo>
                  <a:lnTo>
                    <a:pt x="4311" y="100283"/>
                  </a:lnTo>
                  <a:lnTo>
                    <a:pt x="4067" y="106170"/>
                  </a:lnTo>
                  <a:lnTo>
                    <a:pt x="3823" y="112160"/>
                  </a:lnTo>
                  <a:lnTo>
                    <a:pt x="3592" y="118254"/>
                  </a:lnTo>
                  <a:lnTo>
                    <a:pt x="3361" y="124554"/>
                  </a:lnTo>
                  <a:lnTo>
                    <a:pt x="3139" y="130957"/>
                  </a:lnTo>
                  <a:lnTo>
                    <a:pt x="2926" y="137463"/>
                  </a:lnTo>
                  <a:lnTo>
                    <a:pt x="2718" y="144177"/>
                  </a:lnTo>
                  <a:lnTo>
                    <a:pt x="2513" y="150890"/>
                  </a:lnTo>
                  <a:lnTo>
                    <a:pt x="2323" y="157809"/>
                  </a:lnTo>
                  <a:lnTo>
                    <a:pt x="2132" y="164832"/>
                  </a:lnTo>
                  <a:lnTo>
                    <a:pt x="1950" y="171855"/>
                  </a:lnTo>
                  <a:lnTo>
                    <a:pt x="1777" y="179085"/>
                  </a:lnTo>
                  <a:lnTo>
                    <a:pt x="1612" y="186417"/>
                  </a:lnTo>
                  <a:lnTo>
                    <a:pt x="1453" y="193853"/>
                  </a:lnTo>
                  <a:lnTo>
                    <a:pt x="1302" y="201393"/>
                  </a:lnTo>
                  <a:lnTo>
                    <a:pt x="1160" y="209035"/>
                  </a:lnTo>
                  <a:lnTo>
                    <a:pt x="1022" y="216678"/>
                  </a:lnTo>
                  <a:lnTo>
                    <a:pt x="893" y="224527"/>
                  </a:lnTo>
                  <a:lnTo>
                    <a:pt x="773" y="232479"/>
                  </a:lnTo>
                  <a:lnTo>
                    <a:pt x="662" y="240432"/>
                  </a:lnTo>
                  <a:lnTo>
                    <a:pt x="560" y="248487"/>
                  </a:lnTo>
                  <a:lnTo>
                    <a:pt x="463" y="256646"/>
                  </a:lnTo>
                  <a:lnTo>
                    <a:pt x="378" y="264909"/>
                  </a:lnTo>
                  <a:lnTo>
                    <a:pt x="298" y="273171"/>
                  </a:lnTo>
                  <a:lnTo>
                    <a:pt x="232" y="281536"/>
                  </a:lnTo>
                  <a:lnTo>
                    <a:pt x="170" y="290005"/>
                  </a:lnTo>
                  <a:lnTo>
                    <a:pt x="121" y="298474"/>
                  </a:lnTo>
                  <a:lnTo>
                    <a:pt x="76" y="307149"/>
                  </a:lnTo>
                  <a:lnTo>
                    <a:pt x="45" y="315721"/>
                  </a:lnTo>
                  <a:lnTo>
                    <a:pt x="19" y="324500"/>
                  </a:lnTo>
                  <a:lnTo>
                    <a:pt x="5" y="333175"/>
                  </a:lnTo>
                  <a:lnTo>
                    <a:pt x="1" y="342057"/>
                  </a:lnTo>
                  <a:lnTo>
                    <a:pt x="1" y="3642927"/>
                  </a:lnTo>
                  <a:lnTo>
                    <a:pt x="5" y="3651808"/>
                  </a:lnTo>
                  <a:lnTo>
                    <a:pt x="19" y="3660587"/>
                  </a:lnTo>
                  <a:lnTo>
                    <a:pt x="45" y="3669262"/>
                  </a:lnTo>
                  <a:lnTo>
                    <a:pt x="76" y="3677938"/>
                  </a:lnTo>
                  <a:lnTo>
                    <a:pt x="121" y="3686510"/>
                  </a:lnTo>
                  <a:lnTo>
                    <a:pt x="170" y="3694979"/>
                  </a:lnTo>
                  <a:lnTo>
                    <a:pt x="232" y="3703447"/>
                  </a:lnTo>
                  <a:lnTo>
                    <a:pt x="298" y="3711813"/>
                  </a:lnTo>
                  <a:lnTo>
                    <a:pt x="378" y="3720179"/>
                  </a:lnTo>
                  <a:lnTo>
                    <a:pt x="463" y="3728337"/>
                  </a:lnTo>
                  <a:lnTo>
                    <a:pt x="560" y="3736496"/>
                  </a:lnTo>
                  <a:lnTo>
                    <a:pt x="662" y="3744552"/>
                  </a:lnTo>
                  <a:lnTo>
                    <a:pt x="773" y="3752608"/>
                  </a:lnTo>
                  <a:lnTo>
                    <a:pt x="893" y="3760457"/>
                  </a:lnTo>
                  <a:lnTo>
                    <a:pt x="1022" y="3768306"/>
                  </a:lnTo>
                  <a:lnTo>
                    <a:pt x="1160" y="3775949"/>
                  </a:lnTo>
                  <a:lnTo>
                    <a:pt x="1302" y="3783591"/>
                  </a:lnTo>
                  <a:lnTo>
                    <a:pt x="1453" y="3791131"/>
                  </a:lnTo>
                  <a:lnTo>
                    <a:pt x="1612" y="3798567"/>
                  </a:lnTo>
                  <a:lnTo>
                    <a:pt x="1777" y="3805899"/>
                  </a:lnTo>
                  <a:lnTo>
                    <a:pt x="1950" y="3813129"/>
                  </a:lnTo>
                  <a:lnTo>
                    <a:pt x="2132" y="3820255"/>
                  </a:lnTo>
                  <a:lnTo>
                    <a:pt x="2323" y="3827175"/>
                  </a:lnTo>
                  <a:lnTo>
                    <a:pt x="2513" y="3834094"/>
                  </a:lnTo>
                  <a:lnTo>
                    <a:pt x="2718" y="3840911"/>
                  </a:lnTo>
                  <a:lnTo>
                    <a:pt x="2926" y="3847520"/>
                  </a:lnTo>
                  <a:lnTo>
                    <a:pt x="3139" y="3854027"/>
                  </a:lnTo>
                  <a:lnTo>
                    <a:pt x="3361" y="3860430"/>
                  </a:lnTo>
                  <a:lnTo>
                    <a:pt x="3592" y="3866730"/>
                  </a:lnTo>
                  <a:lnTo>
                    <a:pt x="3823" y="3872823"/>
                  </a:lnTo>
                  <a:lnTo>
                    <a:pt x="4067" y="3878917"/>
                  </a:lnTo>
                  <a:lnTo>
                    <a:pt x="4311" y="3884700"/>
                  </a:lnTo>
                  <a:lnTo>
                    <a:pt x="4564" y="3890484"/>
                  </a:lnTo>
                  <a:lnTo>
                    <a:pt x="4822" y="3896061"/>
                  </a:lnTo>
                  <a:lnTo>
                    <a:pt x="5088" y="3901535"/>
                  </a:lnTo>
                  <a:lnTo>
                    <a:pt x="5359" y="3906802"/>
                  </a:lnTo>
                  <a:lnTo>
                    <a:pt x="5634" y="3911966"/>
                  </a:lnTo>
                  <a:lnTo>
                    <a:pt x="5914" y="3917026"/>
                  </a:lnTo>
                  <a:lnTo>
                    <a:pt x="6198" y="3921880"/>
                  </a:lnTo>
                  <a:lnTo>
                    <a:pt x="6491" y="3926528"/>
                  </a:lnTo>
                  <a:lnTo>
                    <a:pt x="6784" y="3931072"/>
                  </a:lnTo>
                  <a:lnTo>
                    <a:pt x="7086" y="3935410"/>
                  </a:lnTo>
                  <a:lnTo>
                    <a:pt x="7392" y="3939644"/>
                  </a:lnTo>
                  <a:lnTo>
                    <a:pt x="7703" y="3943672"/>
                  </a:lnTo>
                  <a:lnTo>
                    <a:pt x="8018" y="3947597"/>
                  </a:lnTo>
                  <a:lnTo>
                    <a:pt x="8337" y="3951315"/>
                  </a:lnTo>
                  <a:lnTo>
                    <a:pt x="8657" y="3954826"/>
                  </a:lnTo>
                  <a:lnTo>
                    <a:pt x="8985" y="3958131"/>
                  </a:lnTo>
                  <a:lnTo>
                    <a:pt x="9318" y="3961333"/>
                  </a:lnTo>
                  <a:lnTo>
                    <a:pt x="9656" y="3964224"/>
                  </a:lnTo>
                  <a:lnTo>
                    <a:pt x="9993" y="3967013"/>
                  </a:lnTo>
                  <a:lnTo>
                    <a:pt x="10335" y="3969698"/>
                  </a:lnTo>
                  <a:lnTo>
                    <a:pt x="10686" y="3972074"/>
                  </a:lnTo>
                  <a:lnTo>
                    <a:pt x="11032" y="3974242"/>
                  </a:lnTo>
                  <a:lnTo>
                    <a:pt x="11387" y="3976308"/>
                  </a:lnTo>
                  <a:lnTo>
                    <a:pt x="11746" y="3978064"/>
                  </a:lnTo>
                  <a:lnTo>
                    <a:pt x="12106" y="3979716"/>
                  </a:lnTo>
                  <a:lnTo>
                    <a:pt x="12470" y="3981059"/>
                  </a:lnTo>
                  <a:lnTo>
                    <a:pt x="12834" y="3982298"/>
                  </a:lnTo>
                  <a:lnTo>
                    <a:pt x="13202" y="3983331"/>
                  </a:lnTo>
                  <a:lnTo>
                    <a:pt x="13575" y="3984054"/>
                  </a:lnTo>
                  <a:lnTo>
                    <a:pt x="13948" y="3984570"/>
                  </a:lnTo>
                  <a:lnTo>
                    <a:pt x="14325" y="3984983"/>
                  </a:lnTo>
                  <a:lnTo>
                    <a:pt x="14703" y="3985087"/>
                  </a:lnTo>
                  <a:lnTo>
                    <a:pt x="87857" y="3985087"/>
                  </a:lnTo>
                  <a:lnTo>
                    <a:pt x="88234" y="3984983"/>
                  </a:lnTo>
                  <a:lnTo>
                    <a:pt x="88611" y="3984570"/>
                  </a:lnTo>
                  <a:lnTo>
                    <a:pt x="88984" y="3984054"/>
                  </a:lnTo>
                  <a:lnTo>
                    <a:pt x="89357" y="3983331"/>
                  </a:lnTo>
                  <a:lnTo>
                    <a:pt x="89726" y="3982298"/>
                  </a:lnTo>
                  <a:lnTo>
                    <a:pt x="90090" y="3981059"/>
                  </a:lnTo>
                  <a:lnTo>
                    <a:pt x="90454" y="3979716"/>
                  </a:lnTo>
                  <a:lnTo>
                    <a:pt x="90813" y="3978064"/>
                  </a:lnTo>
                  <a:lnTo>
                    <a:pt x="91173" y="3976308"/>
                  </a:lnTo>
                  <a:lnTo>
                    <a:pt x="91528" y="3974242"/>
                  </a:lnTo>
                  <a:lnTo>
                    <a:pt x="91874" y="3972074"/>
                  </a:lnTo>
                  <a:lnTo>
                    <a:pt x="92225" y="3969698"/>
                  </a:lnTo>
                  <a:lnTo>
                    <a:pt x="92567" y="3967013"/>
                  </a:lnTo>
                  <a:lnTo>
                    <a:pt x="92904" y="3964224"/>
                  </a:lnTo>
                  <a:lnTo>
                    <a:pt x="93241" y="3961333"/>
                  </a:lnTo>
                  <a:lnTo>
                    <a:pt x="93574" y="3958131"/>
                  </a:lnTo>
                  <a:lnTo>
                    <a:pt x="93903" y="3954826"/>
                  </a:lnTo>
                  <a:lnTo>
                    <a:pt x="94222" y="3951315"/>
                  </a:lnTo>
                  <a:lnTo>
                    <a:pt x="94542" y="3947597"/>
                  </a:lnTo>
                  <a:lnTo>
                    <a:pt x="94857" y="3943672"/>
                  </a:lnTo>
                  <a:lnTo>
                    <a:pt x="95168" y="3939644"/>
                  </a:lnTo>
                  <a:lnTo>
                    <a:pt x="95474" y="3935410"/>
                  </a:lnTo>
                  <a:lnTo>
                    <a:pt x="95776" y="3931072"/>
                  </a:lnTo>
                  <a:lnTo>
                    <a:pt x="96069" y="3926528"/>
                  </a:lnTo>
                  <a:lnTo>
                    <a:pt x="96362" y="3921880"/>
                  </a:lnTo>
                  <a:lnTo>
                    <a:pt x="96646" y="3917026"/>
                  </a:lnTo>
                  <a:lnTo>
                    <a:pt x="96926" y="3911966"/>
                  </a:lnTo>
                  <a:lnTo>
                    <a:pt x="97201" y="3906802"/>
                  </a:lnTo>
                  <a:lnTo>
                    <a:pt x="97472" y="3901535"/>
                  </a:lnTo>
                  <a:lnTo>
                    <a:pt x="97738" y="3896061"/>
                  </a:lnTo>
                  <a:lnTo>
                    <a:pt x="97995" y="3890484"/>
                  </a:lnTo>
                  <a:lnTo>
                    <a:pt x="98248" y="3884700"/>
                  </a:lnTo>
                  <a:lnTo>
                    <a:pt x="98493" y="3878917"/>
                  </a:lnTo>
                  <a:lnTo>
                    <a:pt x="98737" y="3872823"/>
                  </a:lnTo>
                  <a:lnTo>
                    <a:pt x="98967" y="3866730"/>
                  </a:lnTo>
                  <a:lnTo>
                    <a:pt x="99198" y="3860430"/>
                  </a:lnTo>
                  <a:lnTo>
                    <a:pt x="99420" y="3854027"/>
                  </a:lnTo>
                  <a:lnTo>
                    <a:pt x="99633" y="3847520"/>
                  </a:lnTo>
                  <a:lnTo>
                    <a:pt x="99842" y="3840911"/>
                  </a:lnTo>
                  <a:lnTo>
                    <a:pt x="100046" y="3834094"/>
                  </a:lnTo>
                  <a:lnTo>
                    <a:pt x="100237" y="3827175"/>
                  </a:lnTo>
                  <a:lnTo>
                    <a:pt x="100428" y="3820255"/>
                  </a:lnTo>
                  <a:lnTo>
                    <a:pt x="100610" y="3813129"/>
                  </a:lnTo>
                  <a:lnTo>
                    <a:pt x="100783" y="3805899"/>
                  </a:lnTo>
                  <a:lnTo>
                    <a:pt x="100947" y="3798567"/>
                  </a:lnTo>
                  <a:lnTo>
                    <a:pt x="101107" y="3791131"/>
                  </a:lnTo>
                  <a:lnTo>
                    <a:pt x="101258" y="3783591"/>
                  </a:lnTo>
                  <a:lnTo>
                    <a:pt x="101400" y="3775949"/>
                  </a:lnTo>
                  <a:lnTo>
                    <a:pt x="101538" y="3768306"/>
                  </a:lnTo>
                  <a:lnTo>
                    <a:pt x="101666" y="3760457"/>
                  </a:lnTo>
                  <a:lnTo>
                    <a:pt x="101786" y="3752608"/>
                  </a:lnTo>
                  <a:lnTo>
                    <a:pt x="101897" y="3744552"/>
                  </a:lnTo>
                  <a:lnTo>
                    <a:pt x="101999" y="3736496"/>
                  </a:lnTo>
                  <a:lnTo>
                    <a:pt x="102097" y="3728337"/>
                  </a:lnTo>
                  <a:lnTo>
                    <a:pt x="102181" y="3720179"/>
                  </a:lnTo>
                  <a:lnTo>
                    <a:pt x="102261" y="3711813"/>
                  </a:lnTo>
                  <a:lnTo>
                    <a:pt x="102328" y="3703447"/>
                  </a:lnTo>
                  <a:lnTo>
                    <a:pt x="102390" y="3694979"/>
                  </a:lnTo>
                  <a:lnTo>
                    <a:pt x="102439" y="3686510"/>
                  </a:lnTo>
                  <a:lnTo>
                    <a:pt x="102483" y="3677938"/>
                  </a:lnTo>
                  <a:lnTo>
                    <a:pt x="102514" y="3669262"/>
                  </a:lnTo>
                  <a:lnTo>
                    <a:pt x="102541" y="3660587"/>
                  </a:lnTo>
                  <a:lnTo>
                    <a:pt x="102554" y="3651808"/>
                  </a:lnTo>
                  <a:lnTo>
                    <a:pt x="102559" y="3642927"/>
                  </a:lnTo>
                  <a:lnTo>
                    <a:pt x="102559" y="342057"/>
                  </a:lnTo>
                  <a:lnTo>
                    <a:pt x="102554" y="333175"/>
                  </a:lnTo>
                  <a:lnTo>
                    <a:pt x="102541" y="324500"/>
                  </a:lnTo>
                  <a:lnTo>
                    <a:pt x="102514" y="315721"/>
                  </a:lnTo>
                  <a:lnTo>
                    <a:pt x="102483" y="307149"/>
                  </a:lnTo>
                  <a:lnTo>
                    <a:pt x="102439" y="298474"/>
                  </a:lnTo>
                  <a:lnTo>
                    <a:pt x="102390" y="290005"/>
                  </a:lnTo>
                  <a:lnTo>
                    <a:pt x="102328" y="281536"/>
                  </a:lnTo>
                  <a:lnTo>
                    <a:pt x="102261" y="273171"/>
                  </a:lnTo>
                  <a:lnTo>
                    <a:pt x="102181" y="264909"/>
                  </a:lnTo>
                  <a:lnTo>
                    <a:pt x="102097" y="256646"/>
                  </a:lnTo>
                  <a:lnTo>
                    <a:pt x="101999" y="248487"/>
                  </a:lnTo>
                  <a:lnTo>
                    <a:pt x="101897" y="240432"/>
                  </a:lnTo>
                  <a:lnTo>
                    <a:pt x="101786" y="232479"/>
                  </a:lnTo>
                  <a:lnTo>
                    <a:pt x="101666" y="224527"/>
                  </a:lnTo>
                  <a:lnTo>
                    <a:pt x="101538" y="216678"/>
                  </a:lnTo>
                  <a:lnTo>
                    <a:pt x="101400" y="209035"/>
                  </a:lnTo>
                  <a:lnTo>
                    <a:pt x="101258" y="201393"/>
                  </a:lnTo>
                  <a:lnTo>
                    <a:pt x="101107" y="193853"/>
                  </a:lnTo>
                  <a:lnTo>
                    <a:pt x="100947" y="186417"/>
                  </a:lnTo>
                  <a:lnTo>
                    <a:pt x="100783" y="179085"/>
                  </a:lnTo>
                  <a:lnTo>
                    <a:pt x="100610" y="171855"/>
                  </a:lnTo>
                  <a:lnTo>
                    <a:pt x="100428" y="164832"/>
                  </a:lnTo>
                  <a:lnTo>
                    <a:pt x="100237" y="157809"/>
                  </a:lnTo>
                  <a:lnTo>
                    <a:pt x="100046" y="150890"/>
                  </a:lnTo>
                  <a:lnTo>
                    <a:pt x="99842" y="144177"/>
                  </a:lnTo>
                  <a:lnTo>
                    <a:pt x="99633" y="137463"/>
                  </a:lnTo>
                  <a:lnTo>
                    <a:pt x="99420" y="130957"/>
                  </a:lnTo>
                  <a:lnTo>
                    <a:pt x="99198" y="124554"/>
                  </a:lnTo>
                  <a:lnTo>
                    <a:pt x="98967" y="118254"/>
                  </a:lnTo>
                  <a:lnTo>
                    <a:pt x="98737" y="112160"/>
                  </a:lnTo>
                  <a:lnTo>
                    <a:pt x="98493" y="106170"/>
                  </a:lnTo>
                  <a:lnTo>
                    <a:pt x="98248" y="100283"/>
                  </a:lnTo>
                  <a:lnTo>
                    <a:pt x="97995" y="94500"/>
                  </a:lnTo>
                  <a:lnTo>
                    <a:pt x="97738" y="88923"/>
                  </a:lnTo>
                  <a:lnTo>
                    <a:pt x="97472" y="83449"/>
                  </a:lnTo>
                  <a:lnTo>
                    <a:pt x="97201" y="78182"/>
                  </a:lnTo>
                  <a:lnTo>
                    <a:pt x="96926" y="73018"/>
                  </a:lnTo>
                  <a:lnTo>
                    <a:pt x="96646" y="67957"/>
                  </a:lnTo>
                  <a:lnTo>
                    <a:pt x="96362" y="63103"/>
                  </a:lnTo>
                  <a:lnTo>
                    <a:pt x="96069" y="58456"/>
                  </a:lnTo>
                  <a:lnTo>
                    <a:pt x="95776" y="53912"/>
                  </a:lnTo>
                  <a:lnTo>
                    <a:pt x="95474" y="49574"/>
                  </a:lnTo>
                  <a:lnTo>
                    <a:pt x="95168" y="45339"/>
                  </a:lnTo>
                  <a:lnTo>
                    <a:pt x="94857" y="41312"/>
                  </a:lnTo>
                  <a:lnTo>
                    <a:pt x="94542" y="37387"/>
                  </a:lnTo>
                  <a:lnTo>
                    <a:pt x="94222" y="33772"/>
                  </a:lnTo>
                  <a:lnTo>
                    <a:pt x="93903" y="30261"/>
                  </a:lnTo>
                  <a:lnTo>
                    <a:pt x="93574" y="26853"/>
                  </a:lnTo>
                  <a:lnTo>
                    <a:pt x="93241" y="23754"/>
                  </a:lnTo>
                  <a:lnTo>
                    <a:pt x="92904" y="20759"/>
                  </a:lnTo>
                  <a:lnTo>
                    <a:pt x="92567" y="17971"/>
                  </a:lnTo>
                  <a:lnTo>
                    <a:pt x="92225" y="15389"/>
                  </a:lnTo>
                  <a:lnTo>
                    <a:pt x="91874" y="12910"/>
                  </a:lnTo>
                  <a:lnTo>
                    <a:pt x="91528" y="10741"/>
                  </a:lnTo>
                  <a:lnTo>
                    <a:pt x="91173" y="8676"/>
                  </a:lnTo>
                  <a:lnTo>
                    <a:pt x="90813" y="6920"/>
                  </a:lnTo>
                  <a:lnTo>
                    <a:pt x="90454" y="5268"/>
                  </a:lnTo>
                  <a:lnTo>
                    <a:pt x="90090" y="3925"/>
                  </a:lnTo>
                  <a:lnTo>
                    <a:pt x="89726" y="2686"/>
                  </a:lnTo>
                  <a:lnTo>
                    <a:pt x="89357" y="1756"/>
                  </a:lnTo>
                  <a:lnTo>
                    <a:pt x="88984" y="930"/>
                  </a:lnTo>
                  <a:lnTo>
                    <a:pt x="88611" y="414"/>
                  </a:lnTo>
                  <a:lnTo>
                    <a:pt x="88234" y="104"/>
                  </a:lnTo>
                  <a:lnTo>
                    <a:pt x="87857" y="0"/>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14;p62">
              <a:extLst>
                <a:ext uri="{FF2B5EF4-FFF2-40B4-BE49-F238E27FC236}">
                  <a16:creationId xmlns:a16="http://schemas.microsoft.com/office/drawing/2014/main" id="{FB5539A1-5DE7-3A4E-979C-DABBE7823460}"/>
                </a:ext>
              </a:extLst>
            </p:cNvPr>
            <p:cNvSpPr/>
            <p:nvPr/>
          </p:nvSpPr>
          <p:spPr>
            <a:xfrm rot="10800000">
              <a:off x="3938312" y="2251425"/>
              <a:ext cx="62693" cy="311495"/>
            </a:xfrm>
            <a:custGeom>
              <a:avLst/>
              <a:gdLst/>
              <a:ahLst/>
              <a:cxnLst/>
              <a:rect l="l" t="t" r="r" b="b"/>
              <a:pathLst>
                <a:path w="4013" h="440275" extrusionOk="0">
                  <a:moveTo>
                    <a:pt x="2007" y="1"/>
                  </a:moveTo>
                  <a:lnTo>
                    <a:pt x="1905" y="104"/>
                  </a:lnTo>
                  <a:lnTo>
                    <a:pt x="1802" y="311"/>
                  </a:lnTo>
                  <a:lnTo>
                    <a:pt x="1700" y="620"/>
                  </a:lnTo>
                  <a:lnTo>
                    <a:pt x="1603" y="1034"/>
                  </a:lnTo>
                  <a:lnTo>
                    <a:pt x="1505" y="1550"/>
                  </a:lnTo>
                  <a:lnTo>
                    <a:pt x="1412" y="2170"/>
                  </a:lnTo>
                  <a:lnTo>
                    <a:pt x="1319" y="2893"/>
                  </a:lnTo>
                  <a:lnTo>
                    <a:pt x="1225" y="3719"/>
                  </a:lnTo>
                  <a:lnTo>
                    <a:pt x="1137" y="4648"/>
                  </a:lnTo>
                  <a:lnTo>
                    <a:pt x="1052" y="5681"/>
                  </a:lnTo>
                  <a:lnTo>
                    <a:pt x="968" y="6817"/>
                  </a:lnTo>
                  <a:lnTo>
                    <a:pt x="884" y="8057"/>
                  </a:lnTo>
                  <a:lnTo>
                    <a:pt x="808" y="9296"/>
                  </a:lnTo>
                  <a:lnTo>
                    <a:pt x="733" y="10742"/>
                  </a:lnTo>
                  <a:lnTo>
                    <a:pt x="657" y="12188"/>
                  </a:lnTo>
                  <a:lnTo>
                    <a:pt x="591" y="13737"/>
                  </a:lnTo>
                  <a:lnTo>
                    <a:pt x="524" y="15286"/>
                  </a:lnTo>
                  <a:lnTo>
                    <a:pt x="457" y="17042"/>
                  </a:lnTo>
                  <a:lnTo>
                    <a:pt x="400" y="18797"/>
                  </a:lnTo>
                  <a:lnTo>
                    <a:pt x="342" y="20656"/>
                  </a:lnTo>
                  <a:lnTo>
                    <a:pt x="293" y="22515"/>
                  </a:lnTo>
                  <a:lnTo>
                    <a:pt x="244" y="24478"/>
                  </a:lnTo>
                  <a:lnTo>
                    <a:pt x="200" y="26440"/>
                  </a:lnTo>
                  <a:lnTo>
                    <a:pt x="160" y="28506"/>
                  </a:lnTo>
                  <a:lnTo>
                    <a:pt x="124" y="30674"/>
                  </a:lnTo>
                  <a:lnTo>
                    <a:pt x="93" y="32843"/>
                  </a:lnTo>
                  <a:lnTo>
                    <a:pt x="67" y="35012"/>
                  </a:lnTo>
                  <a:lnTo>
                    <a:pt x="40" y="37284"/>
                  </a:lnTo>
                  <a:lnTo>
                    <a:pt x="27" y="39556"/>
                  </a:lnTo>
                  <a:lnTo>
                    <a:pt x="14" y="41932"/>
                  </a:lnTo>
                  <a:lnTo>
                    <a:pt x="5" y="44307"/>
                  </a:lnTo>
                  <a:lnTo>
                    <a:pt x="0" y="46682"/>
                  </a:lnTo>
                  <a:lnTo>
                    <a:pt x="0" y="393594"/>
                  </a:lnTo>
                  <a:lnTo>
                    <a:pt x="5" y="396072"/>
                  </a:lnTo>
                  <a:lnTo>
                    <a:pt x="14" y="398448"/>
                  </a:lnTo>
                  <a:lnTo>
                    <a:pt x="27" y="400720"/>
                  </a:lnTo>
                  <a:lnTo>
                    <a:pt x="40" y="402992"/>
                  </a:lnTo>
                  <a:lnTo>
                    <a:pt x="67" y="405264"/>
                  </a:lnTo>
                  <a:lnTo>
                    <a:pt x="93" y="407536"/>
                  </a:lnTo>
                  <a:lnTo>
                    <a:pt x="124" y="409705"/>
                  </a:lnTo>
                  <a:lnTo>
                    <a:pt x="160" y="411770"/>
                  </a:lnTo>
                  <a:lnTo>
                    <a:pt x="200" y="413836"/>
                  </a:lnTo>
                  <a:lnTo>
                    <a:pt x="244" y="415902"/>
                  </a:lnTo>
                  <a:lnTo>
                    <a:pt x="293" y="417864"/>
                  </a:lnTo>
                  <a:lnTo>
                    <a:pt x="342" y="419723"/>
                  </a:lnTo>
                  <a:lnTo>
                    <a:pt x="400" y="421582"/>
                  </a:lnTo>
                  <a:lnTo>
                    <a:pt x="457" y="423338"/>
                  </a:lnTo>
                  <a:lnTo>
                    <a:pt x="524" y="424990"/>
                  </a:lnTo>
                  <a:lnTo>
                    <a:pt x="591" y="426642"/>
                  </a:lnTo>
                  <a:lnTo>
                    <a:pt x="657" y="428192"/>
                  </a:lnTo>
                  <a:lnTo>
                    <a:pt x="733" y="429638"/>
                  </a:lnTo>
                  <a:lnTo>
                    <a:pt x="808" y="430980"/>
                  </a:lnTo>
                  <a:lnTo>
                    <a:pt x="884" y="432323"/>
                  </a:lnTo>
                  <a:lnTo>
                    <a:pt x="968" y="433562"/>
                  </a:lnTo>
                  <a:lnTo>
                    <a:pt x="1052" y="434698"/>
                  </a:lnTo>
                  <a:lnTo>
                    <a:pt x="1137" y="435731"/>
                  </a:lnTo>
                  <a:lnTo>
                    <a:pt x="1225" y="436660"/>
                  </a:lnTo>
                  <a:lnTo>
                    <a:pt x="1319" y="437487"/>
                  </a:lnTo>
                  <a:lnTo>
                    <a:pt x="1412" y="438210"/>
                  </a:lnTo>
                  <a:lnTo>
                    <a:pt x="1505" y="438829"/>
                  </a:lnTo>
                  <a:lnTo>
                    <a:pt x="1603" y="439346"/>
                  </a:lnTo>
                  <a:lnTo>
                    <a:pt x="1700" y="439759"/>
                  </a:lnTo>
                  <a:lnTo>
                    <a:pt x="1802" y="440069"/>
                  </a:lnTo>
                  <a:lnTo>
                    <a:pt x="1905" y="440172"/>
                  </a:lnTo>
                  <a:lnTo>
                    <a:pt x="2007" y="440275"/>
                  </a:lnTo>
                  <a:lnTo>
                    <a:pt x="2109" y="440172"/>
                  </a:lnTo>
                  <a:lnTo>
                    <a:pt x="2211" y="440069"/>
                  </a:lnTo>
                  <a:lnTo>
                    <a:pt x="2313" y="439759"/>
                  </a:lnTo>
                  <a:lnTo>
                    <a:pt x="2411" y="439346"/>
                  </a:lnTo>
                  <a:lnTo>
                    <a:pt x="2508" y="438829"/>
                  </a:lnTo>
                  <a:lnTo>
                    <a:pt x="2601" y="438210"/>
                  </a:lnTo>
                  <a:lnTo>
                    <a:pt x="2695" y="437487"/>
                  </a:lnTo>
                  <a:lnTo>
                    <a:pt x="2788" y="436660"/>
                  </a:lnTo>
                  <a:lnTo>
                    <a:pt x="2877" y="435731"/>
                  </a:lnTo>
                  <a:lnTo>
                    <a:pt x="2961" y="434698"/>
                  </a:lnTo>
                  <a:lnTo>
                    <a:pt x="3045" y="433562"/>
                  </a:lnTo>
                  <a:lnTo>
                    <a:pt x="3130" y="432323"/>
                  </a:lnTo>
                  <a:lnTo>
                    <a:pt x="3205" y="430980"/>
                  </a:lnTo>
                  <a:lnTo>
                    <a:pt x="3281" y="429638"/>
                  </a:lnTo>
                  <a:lnTo>
                    <a:pt x="3356" y="428192"/>
                  </a:lnTo>
                  <a:lnTo>
                    <a:pt x="3423" y="426642"/>
                  </a:lnTo>
                  <a:lnTo>
                    <a:pt x="3489" y="424990"/>
                  </a:lnTo>
                  <a:lnTo>
                    <a:pt x="3556" y="423338"/>
                  </a:lnTo>
                  <a:lnTo>
                    <a:pt x="3614" y="421582"/>
                  </a:lnTo>
                  <a:lnTo>
                    <a:pt x="3671" y="419723"/>
                  </a:lnTo>
                  <a:lnTo>
                    <a:pt x="3720" y="417864"/>
                  </a:lnTo>
                  <a:lnTo>
                    <a:pt x="3769" y="415902"/>
                  </a:lnTo>
                  <a:lnTo>
                    <a:pt x="3813" y="413836"/>
                  </a:lnTo>
                  <a:lnTo>
                    <a:pt x="3853" y="411770"/>
                  </a:lnTo>
                  <a:lnTo>
                    <a:pt x="3889" y="409705"/>
                  </a:lnTo>
                  <a:lnTo>
                    <a:pt x="3920" y="407536"/>
                  </a:lnTo>
                  <a:lnTo>
                    <a:pt x="3946" y="405264"/>
                  </a:lnTo>
                  <a:lnTo>
                    <a:pt x="3969" y="402992"/>
                  </a:lnTo>
                  <a:lnTo>
                    <a:pt x="3986" y="400720"/>
                  </a:lnTo>
                  <a:lnTo>
                    <a:pt x="4000" y="398448"/>
                  </a:lnTo>
                  <a:lnTo>
                    <a:pt x="4009" y="396072"/>
                  </a:lnTo>
                  <a:lnTo>
                    <a:pt x="4013" y="393594"/>
                  </a:lnTo>
                  <a:lnTo>
                    <a:pt x="4013" y="46682"/>
                  </a:lnTo>
                  <a:lnTo>
                    <a:pt x="4009" y="44307"/>
                  </a:lnTo>
                  <a:lnTo>
                    <a:pt x="4000" y="41932"/>
                  </a:lnTo>
                  <a:lnTo>
                    <a:pt x="3986" y="39556"/>
                  </a:lnTo>
                  <a:lnTo>
                    <a:pt x="3969" y="37284"/>
                  </a:lnTo>
                  <a:lnTo>
                    <a:pt x="3946" y="35012"/>
                  </a:lnTo>
                  <a:lnTo>
                    <a:pt x="3920" y="32843"/>
                  </a:lnTo>
                  <a:lnTo>
                    <a:pt x="3889" y="30674"/>
                  </a:lnTo>
                  <a:lnTo>
                    <a:pt x="3853" y="28506"/>
                  </a:lnTo>
                  <a:lnTo>
                    <a:pt x="3813" y="26440"/>
                  </a:lnTo>
                  <a:lnTo>
                    <a:pt x="3769" y="24478"/>
                  </a:lnTo>
                  <a:lnTo>
                    <a:pt x="3720" y="22515"/>
                  </a:lnTo>
                  <a:lnTo>
                    <a:pt x="3671" y="20656"/>
                  </a:lnTo>
                  <a:lnTo>
                    <a:pt x="3614" y="18797"/>
                  </a:lnTo>
                  <a:lnTo>
                    <a:pt x="3556" y="17042"/>
                  </a:lnTo>
                  <a:lnTo>
                    <a:pt x="3489" y="15286"/>
                  </a:lnTo>
                  <a:lnTo>
                    <a:pt x="3423" y="13737"/>
                  </a:lnTo>
                  <a:lnTo>
                    <a:pt x="3356" y="12188"/>
                  </a:lnTo>
                  <a:lnTo>
                    <a:pt x="3281" y="10742"/>
                  </a:lnTo>
                  <a:lnTo>
                    <a:pt x="3205" y="9296"/>
                  </a:lnTo>
                  <a:lnTo>
                    <a:pt x="3130" y="8057"/>
                  </a:lnTo>
                  <a:lnTo>
                    <a:pt x="3045" y="6817"/>
                  </a:lnTo>
                  <a:lnTo>
                    <a:pt x="2961" y="5681"/>
                  </a:lnTo>
                  <a:lnTo>
                    <a:pt x="2877" y="4648"/>
                  </a:lnTo>
                  <a:lnTo>
                    <a:pt x="2788" y="3719"/>
                  </a:lnTo>
                  <a:lnTo>
                    <a:pt x="2695" y="2893"/>
                  </a:lnTo>
                  <a:lnTo>
                    <a:pt x="2601" y="2170"/>
                  </a:lnTo>
                  <a:lnTo>
                    <a:pt x="2508" y="1550"/>
                  </a:lnTo>
                  <a:lnTo>
                    <a:pt x="2411" y="1034"/>
                  </a:lnTo>
                  <a:lnTo>
                    <a:pt x="2313" y="620"/>
                  </a:lnTo>
                  <a:lnTo>
                    <a:pt x="2211" y="311"/>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15;p62">
              <a:extLst>
                <a:ext uri="{FF2B5EF4-FFF2-40B4-BE49-F238E27FC236}">
                  <a16:creationId xmlns:a16="http://schemas.microsoft.com/office/drawing/2014/main" id="{51B03D56-D827-0646-B6C6-3B857C6E8901}"/>
                </a:ext>
              </a:extLst>
            </p:cNvPr>
            <p:cNvSpPr/>
            <p:nvPr/>
          </p:nvSpPr>
          <p:spPr>
            <a:xfrm rot="10800000">
              <a:off x="5523428" y="2326060"/>
              <a:ext cx="62709" cy="311495"/>
            </a:xfrm>
            <a:custGeom>
              <a:avLst/>
              <a:gdLst/>
              <a:ahLst/>
              <a:cxnLst/>
              <a:rect l="l" t="t" r="r" b="b"/>
              <a:pathLst>
                <a:path w="4014" h="440275" extrusionOk="0">
                  <a:moveTo>
                    <a:pt x="2007" y="1"/>
                  </a:moveTo>
                  <a:lnTo>
                    <a:pt x="1905" y="104"/>
                  </a:lnTo>
                  <a:lnTo>
                    <a:pt x="1803" y="207"/>
                  </a:lnTo>
                  <a:lnTo>
                    <a:pt x="1701" y="517"/>
                  </a:lnTo>
                  <a:lnTo>
                    <a:pt x="1603" y="930"/>
                  </a:lnTo>
                  <a:lnTo>
                    <a:pt x="1505" y="1447"/>
                  </a:lnTo>
                  <a:lnTo>
                    <a:pt x="1412" y="2066"/>
                  </a:lnTo>
                  <a:lnTo>
                    <a:pt x="1319" y="2789"/>
                  </a:lnTo>
                  <a:lnTo>
                    <a:pt x="1226" y="3719"/>
                  </a:lnTo>
                  <a:lnTo>
                    <a:pt x="1137" y="4648"/>
                  </a:lnTo>
                  <a:lnTo>
                    <a:pt x="1053" y="5681"/>
                  </a:lnTo>
                  <a:lnTo>
                    <a:pt x="968" y="6714"/>
                  </a:lnTo>
                  <a:lnTo>
                    <a:pt x="884" y="7953"/>
                  </a:lnTo>
                  <a:lnTo>
                    <a:pt x="808" y="9296"/>
                  </a:lnTo>
                  <a:lnTo>
                    <a:pt x="733" y="10638"/>
                  </a:lnTo>
                  <a:lnTo>
                    <a:pt x="658" y="12084"/>
                  </a:lnTo>
                  <a:lnTo>
                    <a:pt x="591" y="13633"/>
                  </a:lnTo>
                  <a:lnTo>
                    <a:pt x="524" y="15286"/>
                  </a:lnTo>
                  <a:lnTo>
                    <a:pt x="458" y="16938"/>
                  </a:lnTo>
                  <a:lnTo>
                    <a:pt x="400" y="18694"/>
                  </a:lnTo>
                  <a:lnTo>
                    <a:pt x="342" y="20553"/>
                  </a:lnTo>
                  <a:lnTo>
                    <a:pt x="294" y="22412"/>
                  </a:lnTo>
                  <a:lnTo>
                    <a:pt x="245" y="24374"/>
                  </a:lnTo>
                  <a:lnTo>
                    <a:pt x="200" y="26440"/>
                  </a:lnTo>
                  <a:lnTo>
                    <a:pt x="160" y="28505"/>
                  </a:lnTo>
                  <a:lnTo>
                    <a:pt x="125" y="30571"/>
                  </a:lnTo>
                  <a:lnTo>
                    <a:pt x="94" y="32740"/>
                  </a:lnTo>
                  <a:lnTo>
                    <a:pt x="67" y="35012"/>
                  </a:lnTo>
                  <a:lnTo>
                    <a:pt x="45" y="37284"/>
                  </a:lnTo>
                  <a:lnTo>
                    <a:pt x="27" y="39556"/>
                  </a:lnTo>
                  <a:lnTo>
                    <a:pt x="14" y="41828"/>
                  </a:lnTo>
                  <a:lnTo>
                    <a:pt x="5" y="44204"/>
                  </a:lnTo>
                  <a:lnTo>
                    <a:pt x="1" y="46682"/>
                  </a:lnTo>
                  <a:lnTo>
                    <a:pt x="1" y="393593"/>
                  </a:lnTo>
                  <a:lnTo>
                    <a:pt x="5" y="395969"/>
                  </a:lnTo>
                  <a:lnTo>
                    <a:pt x="14" y="398344"/>
                  </a:lnTo>
                  <a:lnTo>
                    <a:pt x="27" y="400720"/>
                  </a:lnTo>
                  <a:lnTo>
                    <a:pt x="45" y="402992"/>
                  </a:lnTo>
                  <a:lnTo>
                    <a:pt x="67" y="405264"/>
                  </a:lnTo>
                  <a:lnTo>
                    <a:pt x="94" y="407433"/>
                  </a:lnTo>
                  <a:lnTo>
                    <a:pt x="125" y="409601"/>
                  </a:lnTo>
                  <a:lnTo>
                    <a:pt x="160" y="411770"/>
                  </a:lnTo>
                  <a:lnTo>
                    <a:pt x="200" y="413836"/>
                  </a:lnTo>
                  <a:lnTo>
                    <a:pt x="245" y="415798"/>
                  </a:lnTo>
                  <a:lnTo>
                    <a:pt x="294" y="417760"/>
                  </a:lnTo>
                  <a:lnTo>
                    <a:pt x="342" y="419723"/>
                  </a:lnTo>
                  <a:lnTo>
                    <a:pt x="400" y="421478"/>
                  </a:lnTo>
                  <a:lnTo>
                    <a:pt x="458" y="423234"/>
                  </a:lnTo>
                  <a:lnTo>
                    <a:pt x="524" y="424990"/>
                  </a:lnTo>
                  <a:lnTo>
                    <a:pt x="591" y="426539"/>
                  </a:lnTo>
                  <a:lnTo>
                    <a:pt x="658" y="428088"/>
                  </a:lnTo>
                  <a:lnTo>
                    <a:pt x="733" y="429637"/>
                  </a:lnTo>
                  <a:lnTo>
                    <a:pt x="808" y="430980"/>
                  </a:lnTo>
                  <a:lnTo>
                    <a:pt x="884" y="432323"/>
                  </a:lnTo>
                  <a:lnTo>
                    <a:pt x="968" y="433459"/>
                  </a:lnTo>
                  <a:lnTo>
                    <a:pt x="1053" y="434595"/>
                  </a:lnTo>
                  <a:lnTo>
                    <a:pt x="1137" y="435628"/>
                  </a:lnTo>
                  <a:lnTo>
                    <a:pt x="1226" y="436557"/>
                  </a:lnTo>
                  <a:lnTo>
                    <a:pt x="1319" y="437383"/>
                  </a:lnTo>
                  <a:lnTo>
                    <a:pt x="1412" y="438106"/>
                  </a:lnTo>
                  <a:lnTo>
                    <a:pt x="1505" y="438726"/>
                  </a:lnTo>
                  <a:lnTo>
                    <a:pt x="1603" y="439242"/>
                  </a:lnTo>
                  <a:lnTo>
                    <a:pt x="1701" y="439655"/>
                  </a:lnTo>
                  <a:lnTo>
                    <a:pt x="1803" y="439965"/>
                  </a:lnTo>
                  <a:lnTo>
                    <a:pt x="1905" y="440172"/>
                  </a:lnTo>
                  <a:lnTo>
                    <a:pt x="2007" y="440275"/>
                  </a:lnTo>
                  <a:lnTo>
                    <a:pt x="2109" y="440172"/>
                  </a:lnTo>
                  <a:lnTo>
                    <a:pt x="2211" y="439965"/>
                  </a:lnTo>
                  <a:lnTo>
                    <a:pt x="2313" y="439655"/>
                  </a:lnTo>
                  <a:lnTo>
                    <a:pt x="2411" y="439242"/>
                  </a:lnTo>
                  <a:lnTo>
                    <a:pt x="2509" y="438726"/>
                  </a:lnTo>
                  <a:lnTo>
                    <a:pt x="2602" y="438106"/>
                  </a:lnTo>
                  <a:lnTo>
                    <a:pt x="2695" y="437383"/>
                  </a:lnTo>
                  <a:lnTo>
                    <a:pt x="2788" y="436557"/>
                  </a:lnTo>
                  <a:lnTo>
                    <a:pt x="2877" y="435628"/>
                  </a:lnTo>
                  <a:lnTo>
                    <a:pt x="2961" y="434595"/>
                  </a:lnTo>
                  <a:lnTo>
                    <a:pt x="3046" y="433459"/>
                  </a:lnTo>
                  <a:lnTo>
                    <a:pt x="3130" y="432323"/>
                  </a:lnTo>
                  <a:lnTo>
                    <a:pt x="3205" y="430980"/>
                  </a:lnTo>
                  <a:lnTo>
                    <a:pt x="3281" y="429637"/>
                  </a:lnTo>
                  <a:lnTo>
                    <a:pt x="3356" y="428088"/>
                  </a:lnTo>
                  <a:lnTo>
                    <a:pt x="3423" y="426539"/>
                  </a:lnTo>
                  <a:lnTo>
                    <a:pt x="3490" y="424990"/>
                  </a:lnTo>
                  <a:lnTo>
                    <a:pt x="3556" y="423234"/>
                  </a:lnTo>
                  <a:lnTo>
                    <a:pt x="3614" y="421478"/>
                  </a:lnTo>
                  <a:lnTo>
                    <a:pt x="3672" y="419723"/>
                  </a:lnTo>
                  <a:lnTo>
                    <a:pt x="3720" y="417760"/>
                  </a:lnTo>
                  <a:lnTo>
                    <a:pt x="3769" y="415798"/>
                  </a:lnTo>
                  <a:lnTo>
                    <a:pt x="3814" y="413836"/>
                  </a:lnTo>
                  <a:lnTo>
                    <a:pt x="3854" y="411770"/>
                  </a:lnTo>
                  <a:lnTo>
                    <a:pt x="3889" y="409601"/>
                  </a:lnTo>
                  <a:lnTo>
                    <a:pt x="3920" y="407433"/>
                  </a:lnTo>
                  <a:lnTo>
                    <a:pt x="3947" y="405264"/>
                  </a:lnTo>
                  <a:lnTo>
                    <a:pt x="3973" y="402992"/>
                  </a:lnTo>
                  <a:lnTo>
                    <a:pt x="3987" y="400720"/>
                  </a:lnTo>
                  <a:lnTo>
                    <a:pt x="4000" y="398344"/>
                  </a:lnTo>
                  <a:lnTo>
                    <a:pt x="4009" y="395969"/>
                  </a:lnTo>
                  <a:lnTo>
                    <a:pt x="4013" y="393593"/>
                  </a:lnTo>
                  <a:lnTo>
                    <a:pt x="4013" y="46682"/>
                  </a:lnTo>
                  <a:lnTo>
                    <a:pt x="4009" y="44204"/>
                  </a:lnTo>
                  <a:lnTo>
                    <a:pt x="4000" y="41828"/>
                  </a:lnTo>
                  <a:lnTo>
                    <a:pt x="3987" y="39556"/>
                  </a:lnTo>
                  <a:lnTo>
                    <a:pt x="3973" y="37284"/>
                  </a:lnTo>
                  <a:lnTo>
                    <a:pt x="3947" y="35012"/>
                  </a:lnTo>
                  <a:lnTo>
                    <a:pt x="3920" y="32740"/>
                  </a:lnTo>
                  <a:lnTo>
                    <a:pt x="3889" y="30571"/>
                  </a:lnTo>
                  <a:lnTo>
                    <a:pt x="3854" y="28505"/>
                  </a:lnTo>
                  <a:lnTo>
                    <a:pt x="3814" y="26440"/>
                  </a:lnTo>
                  <a:lnTo>
                    <a:pt x="3769" y="24374"/>
                  </a:lnTo>
                  <a:lnTo>
                    <a:pt x="3720" y="22412"/>
                  </a:lnTo>
                  <a:lnTo>
                    <a:pt x="3672" y="20553"/>
                  </a:lnTo>
                  <a:lnTo>
                    <a:pt x="3614" y="18694"/>
                  </a:lnTo>
                  <a:lnTo>
                    <a:pt x="3556" y="16938"/>
                  </a:lnTo>
                  <a:lnTo>
                    <a:pt x="3490" y="15286"/>
                  </a:lnTo>
                  <a:lnTo>
                    <a:pt x="3423" y="13633"/>
                  </a:lnTo>
                  <a:lnTo>
                    <a:pt x="3356" y="12084"/>
                  </a:lnTo>
                  <a:lnTo>
                    <a:pt x="3281" y="10638"/>
                  </a:lnTo>
                  <a:lnTo>
                    <a:pt x="3205" y="9296"/>
                  </a:lnTo>
                  <a:lnTo>
                    <a:pt x="3130" y="7953"/>
                  </a:lnTo>
                  <a:lnTo>
                    <a:pt x="3046" y="6714"/>
                  </a:lnTo>
                  <a:lnTo>
                    <a:pt x="2961" y="5681"/>
                  </a:lnTo>
                  <a:lnTo>
                    <a:pt x="2877" y="4648"/>
                  </a:lnTo>
                  <a:lnTo>
                    <a:pt x="2788" y="3719"/>
                  </a:lnTo>
                  <a:lnTo>
                    <a:pt x="2695" y="2789"/>
                  </a:lnTo>
                  <a:lnTo>
                    <a:pt x="2602" y="2066"/>
                  </a:lnTo>
                  <a:lnTo>
                    <a:pt x="2509" y="1447"/>
                  </a:lnTo>
                  <a:lnTo>
                    <a:pt x="2411" y="930"/>
                  </a:lnTo>
                  <a:lnTo>
                    <a:pt x="2313" y="517"/>
                  </a:lnTo>
                  <a:lnTo>
                    <a:pt x="2211" y="207"/>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16;p62">
              <a:extLst>
                <a:ext uri="{FF2B5EF4-FFF2-40B4-BE49-F238E27FC236}">
                  <a16:creationId xmlns:a16="http://schemas.microsoft.com/office/drawing/2014/main" id="{59B69CD4-44EA-4345-94A5-985BE4B1C739}"/>
                </a:ext>
              </a:extLst>
            </p:cNvPr>
            <p:cNvSpPr/>
            <p:nvPr/>
          </p:nvSpPr>
          <p:spPr>
            <a:xfrm rot="10800000">
              <a:off x="4414987" y="2181388"/>
              <a:ext cx="694467" cy="846069"/>
            </a:xfrm>
            <a:custGeom>
              <a:avLst/>
              <a:gdLst/>
              <a:ahLst/>
              <a:cxnLst/>
              <a:rect l="l" t="t" r="r" b="b"/>
              <a:pathLst>
                <a:path w="44453" h="1195857" extrusionOk="0">
                  <a:moveTo>
                    <a:pt x="22391" y="19520"/>
                  </a:moveTo>
                  <a:lnTo>
                    <a:pt x="22551" y="19830"/>
                  </a:lnTo>
                  <a:lnTo>
                    <a:pt x="22715" y="20243"/>
                  </a:lnTo>
                  <a:lnTo>
                    <a:pt x="22875" y="20862"/>
                  </a:lnTo>
                  <a:lnTo>
                    <a:pt x="23030" y="21585"/>
                  </a:lnTo>
                  <a:lnTo>
                    <a:pt x="23190" y="22515"/>
                  </a:lnTo>
                  <a:lnTo>
                    <a:pt x="23341" y="23548"/>
                  </a:lnTo>
                  <a:lnTo>
                    <a:pt x="23496" y="24787"/>
                  </a:lnTo>
                  <a:lnTo>
                    <a:pt x="23643" y="26233"/>
                  </a:lnTo>
                  <a:lnTo>
                    <a:pt x="23789" y="27782"/>
                  </a:lnTo>
                  <a:lnTo>
                    <a:pt x="23936" y="29435"/>
                  </a:lnTo>
                  <a:lnTo>
                    <a:pt x="24073" y="31294"/>
                  </a:lnTo>
                  <a:lnTo>
                    <a:pt x="24211" y="33359"/>
                  </a:lnTo>
                  <a:lnTo>
                    <a:pt x="24344" y="35528"/>
                  </a:lnTo>
                  <a:lnTo>
                    <a:pt x="24477" y="37800"/>
                  </a:lnTo>
                  <a:lnTo>
                    <a:pt x="24602" y="40175"/>
                  </a:lnTo>
                  <a:lnTo>
                    <a:pt x="24952" y="47405"/>
                  </a:lnTo>
                  <a:lnTo>
                    <a:pt x="25303" y="54738"/>
                  </a:lnTo>
                  <a:lnTo>
                    <a:pt x="25645" y="62070"/>
                  </a:lnTo>
                  <a:lnTo>
                    <a:pt x="25987" y="69403"/>
                  </a:lnTo>
                  <a:lnTo>
                    <a:pt x="26324" y="76736"/>
                  </a:lnTo>
                  <a:lnTo>
                    <a:pt x="26652" y="84172"/>
                  </a:lnTo>
                  <a:lnTo>
                    <a:pt x="26981" y="91608"/>
                  </a:lnTo>
                  <a:lnTo>
                    <a:pt x="27305" y="99147"/>
                  </a:lnTo>
                  <a:lnTo>
                    <a:pt x="27620" y="106583"/>
                  </a:lnTo>
                  <a:lnTo>
                    <a:pt x="27935" y="114123"/>
                  </a:lnTo>
                  <a:lnTo>
                    <a:pt x="28246" y="121765"/>
                  </a:lnTo>
                  <a:lnTo>
                    <a:pt x="28552" y="129304"/>
                  </a:lnTo>
                  <a:lnTo>
                    <a:pt x="28854" y="136947"/>
                  </a:lnTo>
                  <a:lnTo>
                    <a:pt x="29156" y="144590"/>
                  </a:lnTo>
                  <a:lnTo>
                    <a:pt x="29449" y="152335"/>
                  </a:lnTo>
                  <a:lnTo>
                    <a:pt x="29738" y="159978"/>
                  </a:lnTo>
                  <a:lnTo>
                    <a:pt x="30026" y="167724"/>
                  </a:lnTo>
                  <a:lnTo>
                    <a:pt x="30310" y="175470"/>
                  </a:lnTo>
                  <a:lnTo>
                    <a:pt x="30585" y="183319"/>
                  </a:lnTo>
                  <a:lnTo>
                    <a:pt x="30861" y="191065"/>
                  </a:lnTo>
                  <a:lnTo>
                    <a:pt x="31131" y="198914"/>
                  </a:lnTo>
                  <a:lnTo>
                    <a:pt x="31398" y="206660"/>
                  </a:lnTo>
                  <a:lnTo>
                    <a:pt x="31664" y="214509"/>
                  </a:lnTo>
                  <a:lnTo>
                    <a:pt x="31921" y="222358"/>
                  </a:lnTo>
                  <a:lnTo>
                    <a:pt x="32179" y="230310"/>
                  </a:lnTo>
                  <a:lnTo>
                    <a:pt x="32432" y="238159"/>
                  </a:lnTo>
                  <a:lnTo>
                    <a:pt x="32681" y="246112"/>
                  </a:lnTo>
                  <a:lnTo>
                    <a:pt x="32925" y="253961"/>
                  </a:lnTo>
                  <a:lnTo>
                    <a:pt x="33164" y="261913"/>
                  </a:lnTo>
                  <a:lnTo>
                    <a:pt x="33404" y="269866"/>
                  </a:lnTo>
                  <a:lnTo>
                    <a:pt x="33635" y="277818"/>
                  </a:lnTo>
                  <a:lnTo>
                    <a:pt x="33866" y="285771"/>
                  </a:lnTo>
                  <a:lnTo>
                    <a:pt x="34092" y="293723"/>
                  </a:lnTo>
                  <a:lnTo>
                    <a:pt x="34319" y="301675"/>
                  </a:lnTo>
                  <a:lnTo>
                    <a:pt x="34536" y="309628"/>
                  </a:lnTo>
                  <a:lnTo>
                    <a:pt x="34754" y="317580"/>
                  </a:lnTo>
                  <a:lnTo>
                    <a:pt x="34967" y="325533"/>
                  </a:lnTo>
                  <a:lnTo>
                    <a:pt x="35175" y="333588"/>
                  </a:lnTo>
                  <a:lnTo>
                    <a:pt x="35384" y="341541"/>
                  </a:lnTo>
                  <a:lnTo>
                    <a:pt x="35584" y="349493"/>
                  </a:lnTo>
                  <a:lnTo>
                    <a:pt x="35783" y="357446"/>
                  </a:lnTo>
                  <a:lnTo>
                    <a:pt x="35983" y="365501"/>
                  </a:lnTo>
                  <a:lnTo>
                    <a:pt x="36174" y="373454"/>
                  </a:lnTo>
                  <a:lnTo>
                    <a:pt x="36365" y="381406"/>
                  </a:lnTo>
                  <a:lnTo>
                    <a:pt x="36738" y="397311"/>
                  </a:lnTo>
                  <a:lnTo>
                    <a:pt x="37093" y="413216"/>
                  </a:lnTo>
                  <a:lnTo>
                    <a:pt x="37439" y="429017"/>
                  </a:lnTo>
                  <a:lnTo>
                    <a:pt x="37772" y="444819"/>
                  </a:lnTo>
                  <a:lnTo>
                    <a:pt x="38096" y="460517"/>
                  </a:lnTo>
                  <a:lnTo>
                    <a:pt x="38402" y="476215"/>
                  </a:lnTo>
                  <a:lnTo>
                    <a:pt x="38704" y="491810"/>
                  </a:lnTo>
                  <a:lnTo>
                    <a:pt x="38988" y="507302"/>
                  </a:lnTo>
                  <a:lnTo>
                    <a:pt x="39264" y="522794"/>
                  </a:lnTo>
                  <a:lnTo>
                    <a:pt x="39530" y="538079"/>
                  </a:lnTo>
                  <a:lnTo>
                    <a:pt x="39787" y="553261"/>
                  </a:lnTo>
                  <a:lnTo>
                    <a:pt x="40031" y="568443"/>
                  </a:lnTo>
                  <a:lnTo>
                    <a:pt x="40262" y="583418"/>
                  </a:lnTo>
                  <a:lnTo>
                    <a:pt x="40489" y="598290"/>
                  </a:lnTo>
                  <a:lnTo>
                    <a:pt x="40702" y="612955"/>
                  </a:lnTo>
                  <a:lnTo>
                    <a:pt x="40906" y="627621"/>
                  </a:lnTo>
                  <a:lnTo>
                    <a:pt x="41101" y="641977"/>
                  </a:lnTo>
                  <a:lnTo>
                    <a:pt x="41288" y="656229"/>
                  </a:lnTo>
                  <a:lnTo>
                    <a:pt x="41465" y="670378"/>
                  </a:lnTo>
                  <a:lnTo>
                    <a:pt x="41634" y="684321"/>
                  </a:lnTo>
                  <a:lnTo>
                    <a:pt x="41798" y="697953"/>
                  </a:lnTo>
                  <a:lnTo>
                    <a:pt x="41949" y="711483"/>
                  </a:lnTo>
                  <a:lnTo>
                    <a:pt x="42091" y="724805"/>
                  </a:lnTo>
                  <a:lnTo>
                    <a:pt x="42229" y="737922"/>
                  </a:lnTo>
                  <a:lnTo>
                    <a:pt x="42357" y="750832"/>
                  </a:lnTo>
                  <a:lnTo>
                    <a:pt x="42482" y="763535"/>
                  </a:lnTo>
                  <a:lnTo>
                    <a:pt x="42593" y="775928"/>
                  </a:lnTo>
                  <a:lnTo>
                    <a:pt x="42704" y="788115"/>
                  </a:lnTo>
                  <a:lnTo>
                    <a:pt x="42801" y="800095"/>
                  </a:lnTo>
                  <a:lnTo>
                    <a:pt x="42895" y="811766"/>
                  </a:lnTo>
                  <a:lnTo>
                    <a:pt x="42983" y="823126"/>
                  </a:lnTo>
                  <a:lnTo>
                    <a:pt x="43068" y="834280"/>
                  </a:lnTo>
                  <a:lnTo>
                    <a:pt x="43143" y="845124"/>
                  </a:lnTo>
                  <a:lnTo>
                    <a:pt x="43214" y="855659"/>
                  </a:lnTo>
                  <a:lnTo>
                    <a:pt x="43276" y="865883"/>
                  </a:lnTo>
                  <a:lnTo>
                    <a:pt x="43338" y="875798"/>
                  </a:lnTo>
                  <a:lnTo>
                    <a:pt x="43392" y="885403"/>
                  </a:lnTo>
                  <a:lnTo>
                    <a:pt x="43441" y="894698"/>
                  </a:lnTo>
                  <a:lnTo>
                    <a:pt x="43489" y="903683"/>
                  </a:lnTo>
                  <a:lnTo>
                    <a:pt x="43529" y="912255"/>
                  </a:lnTo>
                  <a:lnTo>
                    <a:pt x="43600" y="928367"/>
                  </a:lnTo>
                  <a:lnTo>
                    <a:pt x="43609" y="932601"/>
                  </a:lnTo>
                  <a:lnTo>
                    <a:pt x="43614" y="936732"/>
                  </a:lnTo>
                  <a:lnTo>
                    <a:pt x="43609" y="940760"/>
                  </a:lnTo>
                  <a:lnTo>
                    <a:pt x="43596" y="944788"/>
                  </a:lnTo>
                  <a:lnTo>
                    <a:pt x="43574" y="948816"/>
                  </a:lnTo>
                  <a:lnTo>
                    <a:pt x="43547" y="952740"/>
                  </a:lnTo>
                  <a:lnTo>
                    <a:pt x="43507" y="956562"/>
                  </a:lnTo>
                  <a:lnTo>
                    <a:pt x="43463" y="960383"/>
                  </a:lnTo>
                  <a:lnTo>
                    <a:pt x="43409" y="964101"/>
                  </a:lnTo>
                  <a:lnTo>
                    <a:pt x="43347" y="967819"/>
                  </a:lnTo>
                  <a:lnTo>
                    <a:pt x="43281" y="971330"/>
                  </a:lnTo>
                  <a:lnTo>
                    <a:pt x="43205" y="974842"/>
                  </a:lnTo>
                  <a:lnTo>
                    <a:pt x="43125" y="978250"/>
                  </a:lnTo>
                  <a:lnTo>
                    <a:pt x="43037" y="981555"/>
                  </a:lnTo>
                  <a:lnTo>
                    <a:pt x="42943" y="984756"/>
                  </a:lnTo>
                  <a:lnTo>
                    <a:pt x="42841" y="987855"/>
                  </a:lnTo>
                  <a:lnTo>
                    <a:pt x="42735" y="990747"/>
                  </a:lnTo>
                  <a:lnTo>
                    <a:pt x="42624" y="993638"/>
                  </a:lnTo>
                  <a:lnTo>
                    <a:pt x="42504" y="996427"/>
                  </a:lnTo>
                  <a:lnTo>
                    <a:pt x="42380" y="999009"/>
                  </a:lnTo>
                  <a:lnTo>
                    <a:pt x="42251" y="1001487"/>
                  </a:lnTo>
                  <a:lnTo>
                    <a:pt x="42113" y="1003760"/>
                  </a:lnTo>
                  <a:lnTo>
                    <a:pt x="41976" y="1006032"/>
                  </a:lnTo>
                  <a:lnTo>
                    <a:pt x="41829" y="1007994"/>
                  </a:lnTo>
                  <a:lnTo>
                    <a:pt x="41683" y="1009956"/>
                  </a:lnTo>
                  <a:lnTo>
                    <a:pt x="41527" y="1011609"/>
                  </a:lnTo>
                  <a:lnTo>
                    <a:pt x="41368" y="1013158"/>
                  </a:lnTo>
                  <a:lnTo>
                    <a:pt x="41208" y="1014604"/>
                  </a:lnTo>
                  <a:lnTo>
                    <a:pt x="41039" y="1015843"/>
                  </a:lnTo>
                  <a:lnTo>
                    <a:pt x="40870" y="1016876"/>
                  </a:lnTo>
                  <a:lnTo>
                    <a:pt x="40697" y="1017702"/>
                  </a:lnTo>
                  <a:lnTo>
                    <a:pt x="40520" y="1018322"/>
                  </a:lnTo>
                  <a:lnTo>
                    <a:pt x="40236" y="1019251"/>
                  </a:lnTo>
                  <a:lnTo>
                    <a:pt x="39952" y="1020284"/>
                  </a:lnTo>
                  <a:lnTo>
                    <a:pt x="39663" y="1021420"/>
                  </a:lnTo>
                  <a:lnTo>
                    <a:pt x="39370" y="1022659"/>
                  </a:lnTo>
                  <a:lnTo>
                    <a:pt x="39082" y="1024002"/>
                  </a:lnTo>
                  <a:lnTo>
                    <a:pt x="38789" y="1025448"/>
                  </a:lnTo>
                  <a:lnTo>
                    <a:pt x="38491" y="1026894"/>
                  </a:lnTo>
                  <a:lnTo>
                    <a:pt x="38198" y="1028546"/>
                  </a:lnTo>
                  <a:lnTo>
                    <a:pt x="37901" y="1030199"/>
                  </a:lnTo>
                  <a:lnTo>
                    <a:pt x="37603" y="1031954"/>
                  </a:lnTo>
                  <a:lnTo>
                    <a:pt x="37306" y="1033710"/>
                  </a:lnTo>
                  <a:lnTo>
                    <a:pt x="37004" y="1035672"/>
                  </a:lnTo>
                  <a:lnTo>
                    <a:pt x="36707" y="1037635"/>
                  </a:lnTo>
                  <a:lnTo>
                    <a:pt x="36405" y="1039700"/>
                  </a:lnTo>
                  <a:lnTo>
                    <a:pt x="35806" y="1043935"/>
                  </a:lnTo>
                  <a:lnTo>
                    <a:pt x="35202" y="1048479"/>
                  </a:lnTo>
                  <a:lnTo>
                    <a:pt x="34603" y="1053230"/>
                  </a:lnTo>
                  <a:lnTo>
                    <a:pt x="34003" y="1058187"/>
                  </a:lnTo>
                  <a:lnTo>
                    <a:pt x="33409" y="1063248"/>
                  </a:lnTo>
                  <a:lnTo>
                    <a:pt x="32818" y="1068515"/>
                  </a:lnTo>
                  <a:lnTo>
                    <a:pt x="32237" y="1073885"/>
                  </a:lnTo>
                  <a:lnTo>
                    <a:pt x="31655" y="1079359"/>
                  </a:lnTo>
                  <a:lnTo>
                    <a:pt x="31087" y="1084936"/>
                  </a:lnTo>
                  <a:lnTo>
                    <a:pt x="30528" y="1090616"/>
                  </a:lnTo>
                  <a:lnTo>
                    <a:pt x="29973" y="1096297"/>
                  </a:lnTo>
                  <a:lnTo>
                    <a:pt x="29436" y="1101874"/>
                  </a:lnTo>
                  <a:lnTo>
                    <a:pt x="28907" y="1107554"/>
                  </a:lnTo>
                  <a:lnTo>
                    <a:pt x="28392" y="1113234"/>
                  </a:lnTo>
                  <a:lnTo>
                    <a:pt x="27895" y="1118811"/>
                  </a:lnTo>
                  <a:lnTo>
                    <a:pt x="27411" y="1124285"/>
                  </a:lnTo>
                  <a:lnTo>
                    <a:pt x="26945" y="1129655"/>
                  </a:lnTo>
                  <a:lnTo>
                    <a:pt x="26497" y="1134923"/>
                  </a:lnTo>
                  <a:lnTo>
                    <a:pt x="26066" y="1139983"/>
                  </a:lnTo>
                  <a:lnTo>
                    <a:pt x="25267" y="1149691"/>
                  </a:lnTo>
                  <a:lnTo>
                    <a:pt x="24557" y="1158470"/>
                  </a:lnTo>
                  <a:lnTo>
                    <a:pt x="23949" y="1166216"/>
                  </a:lnTo>
                  <a:lnTo>
                    <a:pt x="23851" y="1167455"/>
                  </a:lnTo>
                  <a:lnTo>
                    <a:pt x="23749" y="1168591"/>
                  </a:lnTo>
                  <a:lnTo>
                    <a:pt x="23647" y="1169727"/>
                  </a:lnTo>
                  <a:lnTo>
                    <a:pt x="23541" y="1170760"/>
                  </a:lnTo>
                  <a:lnTo>
                    <a:pt x="23439" y="1171690"/>
                  </a:lnTo>
                  <a:lnTo>
                    <a:pt x="23332" y="1172516"/>
                  </a:lnTo>
                  <a:lnTo>
                    <a:pt x="23226" y="1173239"/>
                  </a:lnTo>
                  <a:lnTo>
                    <a:pt x="23115" y="1173962"/>
                  </a:lnTo>
                  <a:lnTo>
                    <a:pt x="23008" y="1174581"/>
                  </a:lnTo>
                  <a:lnTo>
                    <a:pt x="22897" y="1175098"/>
                  </a:lnTo>
                  <a:lnTo>
                    <a:pt x="22786" y="1175614"/>
                  </a:lnTo>
                  <a:lnTo>
                    <a:pt x="22675" y="1175924"/>
                  </a:lnTo>
                  <a:lnTo>
                    <a:pt x="22564" y="1176234"/>
                  </a:lnTo>
                  <a:lnTo>
                    <a:pt x="22453" y="1176440"/>
                  </a:lnTo>
                  <a:lnTo>
                    <a:pt x="22338" y="1176544"/>
                  </a:lnTo>
                  <a:lnTo>
                    <a:pt x="22227" y="1176647"/>
                  </a:lnTo>
                  <a:lnTo>
                    <a:pt x="22116" y="1176544"/>
                  </a:lnTo>
                  <a:lnTo>
                    <a:pt x="22000" y="1176440"/>
                  </a:lnTo>
                  <a:lnTo>
                    <a:pt x="21889" y="1176234"/>
                  </a:lnTo>
                  <a:lnTo>
                    <a:pt x="21778" y="1175924"/>
                  </a:lnTo>
                  <a:lnTo>
                    <a:pt x="21667" y="1175614"/>
                  </a:lnTo>
                  <a:lnTo>
                    <a:pt x="21557" y="1175098"/>
                  </a:lnTo>
                  <a:lnTo>
                    <a:pt x="21446" y="1174581"/>
                  </a:lnTo>
                  <a:lnTo>
                    <a:pt x="21339" y="1173962"/>
                  </a:lnTo>
                  <a:lnTo>
                    <a:pt x="21228" y="1173239"/>
                  </a:lnTo>
                  <a:lnTo>
                    <a:pt x="21121" y="1172516"/>
                  </a:lnTo>
                  <a:lnTo>
                    <a:pt x="21015" y="1171690"/>
                  </a:lnTo>
                  <a:lnTo>
                    <a:pt x="20913" y="1170760"/>
                  </a:lnTo>
                  <a:lnTo>
                    <a:pt x="20806" y="1169727"/>
                  </a:lnTo>
                  <a:lnTo>
                    <a:pt x="20704" y="1168591"/>
                  </a:lnTo>
                  <a:lnTo>
                    <a:pt x="20602" y="1167455"/>
                  </a:lnTo>
                  <a:lnTo>
                    <a:pt x="20504" y="1166216"/>
                  </a:lnTo>
                  <a:lnTo>
                    <a:pt x="19892" y="1158470"/>
                  </a:lnTo>
                  <a:lnTo>
                    <a:pt x="19186" y="1149691"/>
                  </a:lnTo>
                  <a:lnTo>
                    <a:pt x="18387" y="1139983"/>
                  </a:lnTo>
                  <a:lnTo>
                    <a:pt x="17957" y="1134923"/>
                  </a:lnTo>
                  <a:lnTo>
                    <a:pt x="17508" y="1129655"/>
                  </a:lnTo>
                  <a:lnTo>
                    <a:pt x="17042" y="1124285"/>
                  </a:lnTo>
                  <a:lnTo>
                    <a:pt x="16558" y="1118708"/>
                  </a:lnTo>
                  <a:lnTo>
                    <a:pt x="16057" y="1113234"/>
                  </a:lnTo>
                  <a:lnTo>
                    <a:pt x="15546" y="1107554"/>
                  </a:lnTo>
                  <a:lnTo>
                    <a:pt x="15018" y="1101874"/>
                  </a:lnTo>
                  <a:lnTo>
                    <a:pt x="14476" y="1096297"/>
                  </a:lnTo>
                  <a:lnTo>
                    <a:pt x="13926" y="1090616"/>
                  </a:lnTo>
                  <a:lnTo>
                    <a:pt x="13367" y="1084936"/>
                  </a:lnTo>
                  <a:lnTo>
                    <a:pt x="12794" y="1079359"/>
                  </a:lnTo>
                  <a:lnTo>
                    <a:pt x="12217" y="1073885"/>
                  </a:lnTo>
                  <a:lnTo>
                    <a:pt x="11635" y="1068515"/>
                  </a:lnTo>
                  <a:lnTo>
                    <a:pt x="11045" y="1063248"/>
                  </a:lnTo>
                  <a:lnTo>
                    <a:pt x="10450" y="1058187"/>
                  </a:lnTo>
                  <a:lnTo>
                    <a:pt x="9851" y="1053230"/>
                  </a:lnTo>
                  <a:lnTo>
                    <a:pt x="9252" y="1048479"/>
                  </a:lnTo>
                  <a:lnTo>
                    <a:pt x="8648" y="1043935"/>
                  </a:lnTo>
                  <a:lnTo>
                    <a:pt x="8049" y="1039700"/>
                  </a:lnTo>
                  <a:lnTo>
                    <a:pt x="7747" y="1037635"/>
                  </a:lnTo>
                  <a:lnTo>
                    <a:pt x="7450" y="1035672"/>
                  </a:lnTo>
                  <a:lnTo>
                    <a:pt x="7148" y="1033710"/>
                  </a:lnTo>
                  <a:lnTo>
                    <a:pt x="6850" y="1031954"/>
                  </a:lnTo>
                  <a:lnTo>
                    <a:pt x="6553" y="1030199"/>
                  </a:lnTo>
                  <a:lnTo>
                    <a:pt x="6255" y="1028443"/>
                  </a:lnTo>
                  <a:lnTo>
                    <a:pt x="5962" y="1026894"/>
                  </a:lnTo>
                  <a:lnTo>
                    <a:pt x="5665" y="1025448"/>
                  </a:lnTo>
                  <a:lnTo>
                    <a:pt x="5372" y="1024002"/>
                  </a:lnTo>
                  <a:lnTo>
                    <a:pt x="5084" y="1022659"/>
                  </a:lnTo>
                  <a:lnTo>
                    <a:pt x="4791" y="1021420"/>
                  </a:lnTo>
                  <a:lnTo>
                    <a:pt x="4502" y="1020284"/>
                  </a:lnTo>
                  <a:lnTo>
                    <a:pt x="4218" y="1019251"/>
                  </a:lnTo>
                  <a:lnTo>
                    <a:pt x="3934" y="1018322"/>
                  </a:lnTo>
                  <a:lnTo>
                    <a:pt x="3756" y="1017702"/>
                  </a:lnTo>
                  <a:lnTo>
                    <a:pt x="3583" y="1016876"/>
                  </a:lnTo>
                  <a:lnTo>
                    <a:pt x="3414" y="1015843"/>
                  </a:lnTo>
                  <a:lnTo>
                    <a:pt x="3246" y="1014604"/>
                  </a:lnTo>
                  <a:lnTo>
                    <a:pt x="3086" y="1013158"/>
                  </a:lnTo>
                  <a:lnTo>
                    <a:pt x="2926" y="1011609"/>
                  </a:lnTo>
                  <a:lnTo>
                    <a:pt x="2771" y="1009956"/>
                  </a:lnTo>
                  <a:lnTo>
                    <a:pt x="2624" y="1007994"/>
                  </a:lnTo>
                  <a:lnTo>
                    <a:pt x="2478" y="1006032"/>
                  </a:lnTo>
                  <a:lnTo>
                    <a:pt x="2340" y="1003760"/>
                  </a:lnTo>
                  <a:lnTo>
                    <a:pt x="2203" y="1001487"/>
                  </a:lnTo>
                  <a:lnTo>
                    <a:pt x="2074" y="999009"/>
                  </a:lnTo>
                  <a:lnTo>
                    <a:pt x="1950" y="996427"/>
                  </a:lnTo>
                  <a:lnTo>
                    <a:pt x="1830" y="993638"/>
                  </a:lnTo>
                  <a:lnTo>
                    <a:pt x="1719" y="990747"/>
                  </a:lnTo>
                  <a:lnTo>
                    <a:pt x="1612" y="987855"/>
                  </a:lnTo>
                  <a:lnTo>
                    <a:pt x="1510" y="984756"/>
                  </a:lnTo>
                  <a:lnTo>
                    <a:pt x="1417" y="981555"/>
                  </a:lnTo>
                  <a:lnTo>
                    <a:pt x="1328" y="978250"/>
                  </a:lnTo>
                  <a:lnTo>
                    <a:pt x="1248" y="974842"/>
                  </a:lnTo>
                  <a:lnTo>
                    <a:pt x="1173" y="971330"/>
                  </a:lnTo>
                  <a:lnTo>
                    <a:pt x="1106" y="967819"/>
                  </a:lnTo>
                  <a:lnTo>
                    <a:pt x="1044" y="964101"/>
                  </a:lnTo>
                  <a:lnTo>
                    <a:pt x="991" y="960383"/>
                  </a:lnTo>
                  <a:lnTo>
                    <a:pt x="946" y="956562"/>
                  </a:lnTo>
                  <a:lnTo>
                    <a:pt x="906" y="952740"/>
                  </a:lnTo>
                  <a:lnTo>
                    <a:pt x="880" y="948816"/>
                  </a:lnTo>
                  <a:lnTo>
                    <a:pt x="858" y="944788"/>
                  </a:lnTo>
                  <a:lnTo>
                    <a:pt x="844" y="940760"/>
                  </a:lnTo>
                  <a:lnTo>
                    <a:pt x="840" y="936732"/>
                  </a:lnTo>
                  <a:lnTo>
                    <a:pt x="844" y="932601"/>
                  </a:lnTo>
                  <a:lnTo>
                    <a:pt x="853" y="928367"/>
                  </a:lnTo>
                  <a:lnTo>
                    <a:pt x="924" y="912255"/>
                  </a:lnTo>
                  <a:lnTo>
                    <a:pt x="964" y="903683"/>
                  </a:lnTo>
                  <a:lnTo>
                    <a:pt x="1013" y="894698"/>
                  </a:lnTo>
                  <a:lnTo>
                    <a:pt x="1062" y="885403"/>
                  </a:lnTo>
                  <a:lnTo>
                    <a:pt x="1115" y="875798"/>
                  </a:lnTo>
                  <a:lnTo>
                    <a:pt x="1177" y="865883"/>
                  </a:lnTo>
                  <a:lnTo>
                    <a:pt x="1239" y="855659"/>
                  </a:lnTo>
                  <a:lnTo>
                    <a:pt x="1310" y="845124"/>
                  </a:lnTo>
                  <a:lnTo>
                    <a:pt x="1386" y="834280"/>
                  </a:lnTo>
                  <a:lnTo>
                    <a:pt x="1470" y="823126"/>
                  </a:lnTo>
                  <a:lnTo>
                    <a:pt x="1559" y="811766"/>
                  </a:lnTo>
                  <a:lnTo>
                    <a:pt x="1652" y="800095"/>
                  </a:lnTo>
                  <a:lnTo>
                    <a:pt x="1750" y="788115"/>
                  </a:lnTo>
                  <a:lnTo>
                    <a:pt x="1861" y="775928"/>
                  </a:lnTo>
                  <a:lnTo>
                    <a:pt x="1972" y="763535"/>
                  </a:lnTo>
                  <a:lnTo>
                    <a:pt x="2096" y="750832"/>
                  </a:lnTo>
                  <a:lnTo>
                    <a:pt x="2225" y="737922"/>
                  </a:lnTo>
                  <a:lnTo>
                    <a:pt x="2362" y="724805"/>
                  </a:lnTo>
                  <a:lnTo>
                    <a:pt x="2505" y="711483"/>
                  </a:lnTo>
                  <a:lnTo>
                    <a:pt x="2655" y="697953"/>
                  </a:lnTo>
                  <a:lnTo>
                    <a:pt x="2820" y="684321"/>
                  </a:lnTo>
                  <a:lnTo>
                    <a:pt x="2988" y="670378"/>
                  </a:lnTo>
                  <a:lnTo>
                    <a:pt x="3166" y="656229"/>
                  </a:lnTo>
                  <a:lnTo>
                    <a:pt x="3352" y="641977"/>
                  </a:lnTo>
                  <a:lnTo>
                    <a:pt x="3548" y="627621"/>
                  </a:lnTo>
                  <a:lnTo>
                    <a:pt x="3752" y="612955"/>
                  </a:lnTo>
                  <a:lnTo>
                    <a:pt x="3965" y="598290"/>
                  </a:lnTo>
                  <a:lnTo>
                    <a:pt x="4191" y="583418"/>
                  </a:lnTo>
                  <a:lnTo>
                    <a:pt x="4422" y="568443"/>
                  </a:lnTo>
                  <a:lnTo>
                    <a:pt x="4666" y="553261"/>
                  </a:lnTo>
                  <a:lnTo>
                    <a:pt x="4924" y="538079"/>
                  </a:lnTo>
                  <a:lnTo>
                    <a:pt x="5190" y="522794"/>
                  </a:lnTo>
                  <a:lnTo>
                    <a:pt x="5465" y="507302"/>
                  </a:lnTo>
                  <a:lnTo>
                    <a:pt x="5749" y="491810"/>
                  </a:lnTo>
                  <a:lnTo>
                    <a:pt x="6051" y="476215"/>
                  </a:lnTo>
                  <a:lnTo>
                    <a:pt x="6358" y="460517"/>
                  </a:lnTo>
                  <a:lnTo>
                    <a:pt x="6682" y="444819"/>
                  </a:lnTo>
                  <a:lnTo>
                    <a:pt x="7014" y="429017"/>
                  </a:lnTo>
                  <a:lnTo>
                    <a:pt x="7361" y="413216"/>
                  </a:lnTo>
                  <a:lnTo>
                    <a:pt x="7716" y="397311"/>
                  </a:lnTo>
                  <a:lnTo>
                    <a:pt x="8089" y="381406"/>
                  </a:lnTo>
                  <a:lnTo>
                    <a:pt x="8280" y="373454"/>
                  </a:lnTo>
                  <a:lnTo>
                    <a:pt x="8470" y="365501"/>
                  </a:lnTo>
                  <a:lnTo>
                    <a:pt x="8670" y="357446"/>
                  </a:lnTo>
                  <a:lnTo>
                    <a:pt x="8870" y="349493"/>
                  </a:lnTo>
                  <a:lnTo>
                    <a:pt x="9070" y="341541"/>
                  </a:lnTo>
                  <a:lnTo>
                    <a:pt x="9278" y="333588"/>
                  </a:lnTo>
                  <a:lnTo>
                    <a:pt x="9487" y="325533"/>
                  </a:lnTo>
                  <a:lnTo>
                    <a:pt x="9700" y="317580"/>
                  </a:lnTo>
                  <a:lnTo>
                    <a:pt x="9918" y="309628"/>
                  </a:lnTo>
                  <a:lnTo>
                    <a:pt x="10135" y="301675"/>
                  </a:lnTo>
                  <a:lnTo>
                    <a:pt x="10361" y="293723"/>
                  </a:lnTo>
                  <a:lnTo>
                    <a:pt x="10588" y="285771"/>
                  </a:lnTo>
                  <a:lnTo>
                    <a:pt x="10819" y="277818"/>
                  </a:lnTo>
                  <a:lnTo>
                    <a:pt x="11049" y="269866"/>
                  </a:lnTo>
                  <a:lnTo>
                    <a:pt x="11289" y="261913"/>
                  </a:lnTo>
                  <a:lnTo>
                    <a:pt x="11529" y="253961"/>
                  </a:lnTo>
                  <a:lnTo>
                    <a:pt x="11773" y="246112"/>
                  </a:lnTo>
                  <a:lnTo>
                    <a:pt x="12022" y="238159"/>
                  </a:lnTo>
                  <a:lnTo>
                    <a:pt x="12275" y="230310"/>
                  </a:lnTo>
                  <a:lnTo>
                    <a:pt x="12532" y="222358"/>
                  </a:lnTo>
                  <a:lnTo>
                    <a:pt x="12790" y="214509"/>
                  </a:lnTo>
                  <a:lnTo>
                    <a:pt x="13056" y="206660"/>
                  </a:lnTo>
                  <a:lnTo>
                    <a:pt x="13322" y="198914"/>
                  </a:lnTo>
                  <a:lnTo>
                    <a:pt x="13593" y="191065"/>
                  </a:lnTo>
                  <a:lnTo>
                    <a:pt x="13868" y="183319"/>
                  </a:lnTo>
                  <a:lnTo>
                    <a:pt x="14143" y="175470"/>
                  </a:lnTo>
                  <a:lnTo>
                    <a:pt x="14428" y="167724"/>
                  </a:lnTo>
                  <a:lnTo>
                    <a:pt x="14716" y="159978"/>
                  </a:lnTo>
                  <a:lnTo>
                    <a:pt x="15005" y="152335"/>
                  </a:lnTo>
                  <a:lnTo>
                    <a:pt x="15298" y="144590"/>
                  </a:lnTo>
                  <a:lnTo>
                    <a:pt x="15599" y="136947"/>
                  </a:lnTo>
                  <a:lnTo>
                    <a:pt x="15901" y="129304"/>
                  </a:lnTo>
                  <a:lnTo>
                    <a:pt x="16208" y="121765"/>
                  </a:lnTo>
                  <a:lnTo>
                    <a:pt x="16518" y="114123"/>
                  </a:lnTo>
                  <a:lnTo>
                    <a:pt x="16833" y="106583"/>
                  </a:lnTo>
                  <a:lnTo>
                    <a:pt x="17149" y="99147"/>
                  </a:lnTo>
                  <a:lnTo>
                    <a:pt x="17473" y="91608"/>
                  </a:lnTo>
                  <a:lnTo>
                    <a:pt x="17801" y="84172"/>
                  </a:lnTo>
                  <a:lnTo>
                    <a:pt x="18130" y="76736"/>
                  </a:lnTo>
                  <a:lnTo>
                    <a:pt x="18467" y="69403"/>
                  </a:lnTo>
                  <a:lnTo>
                    <a:pt x="18809" y="62070"/>
                  </a:lnTo>
                  <a:lnTo>
                    <a:pt x="19151" y="54738"/>
                  </a:lnTo>
                  <a:lnTo>
                    <a:pt x="19501" y="47405"/>
                  </a:lnTo>
                  <a:lnTo>
                    <a:pt x="19852" y="40175"/>
                  </a:lnTo>
                  <a:lnTo>
                    <a:pt x="19976" y="37800"/>
                  </a:lnTo>
                  <a:lnTo>
                    <a:pt x="20109" y="35528"/>
                  </a:lnTo>
                  <a:lnTo>
                    <a:pt x="20243" y="33359"/>
                  </a:lnTo>
                  <a:lnTo>
                    <a:pt x="20380" y="31294"/>
                  </a:lnTo>
                  <a:lnTo>
                    <a:pt x="20518" y="29435"/>
                  </a:lnTo>
                  <a:lnTo>
                    <a:pt x="20664" y="27782"/>
                  </a:lnTo>
                  <a:lnTo>
                    <a:pt x="20811" y="26233"/>
                  </a:lnTo>
                  <a:lnTo>
                    <a:pt x="20957" y="24787"/>
                  </a:lnTo>
                  <a:lnTo>
                    <a:pt x="21113" y="23548"/>
                  </a:lnTo>
                  <a:lnTo>
                    <a:pt x="21264" y="22515"/>
                  </a:lnTo>
                  <a:lnTo>
                    <a:pt x="21423" y="21585"/>
                  </a:lnTo>
                  <a:lnTo>
                    <a:pt x="21579" y="20862"/>
                  </a:lnTo>
                  <a:lnTo>
                    <a:pt x="21739" y="20243"/>
                  </a:lnTo>
                  <a:lnTo>
                    <a:pt x="21903" y="19830"/>
                  </a:lnTo>
                  <a:lnTo>
                    <a:pt x="22063" y="19520"/>
                  </a:lnTo>
                  <a:close/>
                  <a:moveTo>
                    <a:pt x="22227" y="0"/>
                  </a:moveTo>
                  <a:lnTo>
                    <a:pt x="22027" y="104"/>
                  </a:lnTo>
                  <a:lnTo>
                    <a:pt x="21827" y="413"/>
                  </a:lnTo>
                  <a:lnTo>
                    <a:pt x="21628" y="930"/>
                  </a:lnTo>
                  <a:lnTo>
                    <a:pt x="21428" y="1756"/>
                  </a:lnTo>
                  <a:lnTo>
                    <a:pt x="21237" y="2686"/>
                  </a:lnTo>
                  <a:lnTo>
                    <a:pt x="21042" y="3822"/>
                  </a:lnTo>
                  <a:lnTo>
                    <a:pt x="20851" y="5061"/>
                  </a:lnTo>
                  <a:lnTo>
                    <a:pt x="20664" y="6610"/>
                  </a:lnTo>
                  <a:lnTo>
                    <a:pt x="20482" y="8366"/>
                  </a:lnTo>
                  <a:lnTo>
                    <a:pt x="20300" y="10225"/>
                  </a:lnTo>
                  <a:lnTo>
                    <a:pt x="20123" y="12394"/>
                  </a:lnTo>
                  <a:lnTo>
                    <a:pt x="19950" y="14666"/>
                  </a:lnTo>
                  <a:lnTo>
                    <a:pt x="19781" y="17041"/>
                  </a:lnTo>
                  <a:lnTo>
                    <a:pt x="19617" y="19726"/>
                  </a:lnTo>
                  <a:lnTo>
                    <a:pt x="19457" y="22515"/>
                  </a:lnTo>
                  <a:lnTo>
                    <a:pt x="19302" y="25613"/>
                  </a:lnTo>
                  <a:lnTo>
                    <a:pt x="18942" y="32946"/>
                  </a:lnTo>
                  <a:lnTo>
                    <a:pt x="18591" y="40279"/>
                  </a:lnTo>
                  <a:lnTo>
                    <a:pt x="18241" y="47715"/>
                  </a:lnTo>
                  <a:lnTo>
                    <a:pt x="17894" y="55151"/>
                  </a:lnTo>
                  <a:lnTo>
                    <a:pt x="17557" y="62690"/>
                  </a:lnTo>
                  <a:lnTo>
                    <a:pt x="17220" y="70229"/>
                  </a:lnTo>
                  <a:lnTo>
                    <a:pt x="16887" y="77769"/>
                  </a:lnTo>
                  <a:lnTo>
                    <a:pt x="16558" y="85308"/>
                  </a:lnTo>
                  <a:lnTo>
                    <a:pt x="16234" y="92951"/>
                  </a:lnTo>
                  <a:lnTo>
                    <a:pt x="15915" y="100593"/>
                  </a:lnTo>
                  <a:lnTo>
                    <a:pt x="15599" y="108339"/>
                  </a:lnTo>
                  <a:lnTo>
                    <a:pt x="15289" y="115982"/>
                  </a:lnTo>
                  <a:lnTo>
                    <a:pt x="14982" y="123727"/>
                  </a:lnTo>
                  <a:lnTo>
                    <a:pt x="14681" y="131576"/>
                  </a:lnTo>
                  <a:lnTo>
                    <a:pt x="14383" y="139322"/>
                  </a:lnTo>
                  <a:lnTo>
                    <a:pt x="14086" y="147171"/>
                  </a:lnTo>
                  <a:lnTo>
                    <a:pt x="13797" y="155021"/>
                  </a:lnTo>
                  <a:lnTo>
                    <a:pt x="13509" y="162870"/>
                  </a:lnTo>
                  <a:lnTo>
                    <a:pt x="13229" y="170719"/>
                  </a:lnTo>
                  <a:lnTo>
                    <a:pt x="12949" y="178671"/>
                  </a:lnTo>
                  <a:lnTo>
                    <a:pt x="12674" y="186624"/>
                  </a:lnTo>
                  <a:lnTo>
                    <a:pt x="12403" y="194473"/>
                  </a:lnTo>
                  <a:lnTo>
                    <a:pt x="12137" y="202425"/>
                  </a:lnTo>
                  <a:lnTo>
                    <a:pt x="11871" y="210481"/>
                  </a:lnTo>
                  <a:lnTo>
                    <a:pt x="11613" y="218433"/>
                  </a:lnTo>
                  <a:lnTo>
                    <a:pt x="11356" y="226489"/>
                  </a:lnTo>
                  <a:lnTo>
                    <a:pt x="11103" y="234441"/>
                  </a:lnTo>
                  <a:lnTo>
                    <a:pt x="10854" y="242497"/>
                  </a:lnTo>
                  <a:lnTo>
                    <a:pt x="10610" y="250553"/>
                  </a:lnTo>
                  <a:lnTo>
                    <a:pt x="10370" y="258608"/>
                  </a:lnTo>
                  <a:lnTo>
                    <a:pt x="10131" y="266664"/>
                  </a:lnTo>
                  <a:lnTo>
                    <a:pt x="9900" y="274720"/>
                  </a:lnTo>
                  <a:lnTo>
                    <a:pt x="9669" y="282776"/>
                  </a:lnTo>
                  <a:lnTo>
                    <a:pt x="9443" y="290831"/>
                  </a:lnTo>
                  <a:lnTo>
                    <a:pt x="9216" y="298990"/>
                  </a:lnTo>
                  <a:lnTo>
                    <a:pt x="8999" y="307046"/>
                  </a:lnTo>
                  <a:lnTo>
                    <a:pt x="8781" y="315102"/>
                  </a:lnTo>
                  <a:lnTo>
                    <a:pt x="8568" y="323261"/>
                  </a:lnTo>
                  <a:lnTo>
                    <a:pt x="8359" y="331316"/>
                  </a:lnTo>
                  <a:lnTo>
                    <a:pt x="8155" y="339372"/>
                  </a:lnTo>
                  <a:lnTo>
                    <a:pt x="7951" y="347531"/>
                  </a:lnTo>
                  <a:lnTo>
                    <a:pt x="7751" y="355587"/>
                  </a:lnTo>
                  <a:lnTo>
                    <a:pt x="7556" y="363642"/>
                  </a:lnTo>
                  <a:lnTo>
                    <a:pt x="7361" y="371698"/>
                  </a:lnTo>
                  <a:lnTo>
                    <a:pt x="7174" y="379857"/>
                  </a:lnTo>
                  <a:lnTo>
                    <a:pt x="6988" y="387913"/>
                  </a:lnTo>
                  <a:lnTo>
                    <a:pt x="6624" y="404024"/>
                  </a:lnTo>
                  <a:lnTo>
                    <a:pt x="6273" y="420032"/>
                  </a:lnTo>
                  <a:lnTo>
                    <a:pt x="5936" y="436040"/>
                  </a:lnTo>
                  <a:lnTo>
                    <a:pt x="5607" y="452048"/>
                  </a:lnTo>
                  <a:lnTo>
                    <a:pt x="5292" y="467953"/>
                  </a:lnTo>
                  <a:lnTo>
                    <a:pt x="4990" y="483755"/>
                  </a:lnTo>
                  <a:lnTo>
                    <a:pt x="4697" y="499453"/>
                  </a:lnTo>
                  <a:lnTo>
                    <a:pt x="4418" y="515151"/>
                  </a:lnTo>
                  <a:lnTo>
                    <a:pt x="4151" y="530746"/>
                  </a:lnTo>
                  <a:lnTo>
                    <a:pt x="3889" y="546135"/>
                  </a:lnTo>
                  <a:lnTo>
                    <a:pt x="3645" y="561523"/>
                  </a:lnTo>
                  <a:lnTo>
                    <a:pt x="3406" y="576705"/>
                  </a:lnTo>
                  <a:lnTo>
                    <a:pt x="3179" y="591783"/>
                  </a:lnTo>
                  <a:lnTo>
                    <a:pt x="2962" y="606655"/>
                  </a:lnTo>
                  <a:lnTo>
                    <a:pt x="2753" y="621527"/>
                  </a:lnTo>
                  <a:lnTo>
                    <a:pt x="2553" y="636090"/>
                  </a:lnTo>
                  <a:lnTo>
                    <a:pt x="2367" y="650549"/>
                  </a:lnTo>
                  <a:lnTo>
                    <a:pt x="2185" y="664904"/>
                  </a:lnTo>
                  <a:lnTo>
                    <a:pt x="2012" y="678950"/>
                  </a:lnTo>
                  <a:lnTo>
                    <a:pt x="1852" y="692893"/>
                  </a:lnTo>
                  <a:lnTo>
                    <a:pt x="1697" y="706629"/>
                  </a:lnTo>
                  <a:lnTo>
                    <a:pt x="1550" y="720158"/>
                  </a:lnTo>
                  <a:lnTo>
                    <a:pt x="1413" y="733481"/>
                  </a:lnTo>
                  <a:lnTo>
                    <a:pt x="1279" y="746494"/>
                  </a:lnTo>
                  <a:lnTo>
                    <a:pt x="1160" y="759404"/>
                  </a:lnTo>
                  <a:lnTo>
                    <a:pt x="1040" y="772004"/>
                  </a:lnTo>
                  <a:lnTo>
                    <a:pt x="933" y="784294"/>
                  </a:lnTo>
                  <a:lnTo>
                    <a:pt x="831" y="796480"/>
                  </a:lnTo>
                  <a:lnTo>
                    <a:pt x="733" y="808254"/>
                  </a:lnTo>
                  <a:lnTo>
                    <a:pt x="645" y="819821"/>
                  </a:lnTo>
                  <a:lnTo>
                    <a:pt x="560" y="831079"/>
                  </a:lnTo>
                  <a:lnTo>
                    <a:pt x="485" y="842129"/>
                  </a:lnTo>
                  <a:lnTo>
                    <a:pt x="414" y="852767"/>
                  </a:lnTo>
                  <a:lnTo>
                    <a:pt x="347" y="863198"/>
                  </a:lnTo>
                  <a:lnTo>
                    <a:pt x="285" y="873216"/>
                  </a:lnTo>
                  <a:lnTo>
                    <a:pt x="232" y="883028"/>
                  </a:lnTo>
                  <a:lnTo>
                    <a:pt x="183" y="892426"/>
                  </a:lnTo>
                  <a:lnTo>
                    <a:pt x="134" y="901514"/>
                  </a:lnTo>
                  <a:lnTo>
                    <a:pt x="94" y="910190"/>
                  </a:lnTo>
                  <a:lnTo>
                    <a:pt x="23" y="926611"/>
                  </a:lnTo>
                  <a:lnTo>
                    <a:pt x="14" y="929193"/>
                  </a:lnTo>
                  <a:lnTo>
                    <a:pt x="5" y="931672"/>
                  </a:lnTo>
                  <a:lnTo>
                    <a:pt x="1" y="934253"/>
                  </a:lnTo>
                  <a:lnTo>
                    <a:pt x="1" y="936835"/>
                  </a:lnTo>
                  <a:lnTo>
                    <a:pt x="10" y="941793"/>
                  </a:lnTo>
                  <a:lnTo>
                    <a:pt x="23" y="946853"/>
                  </a:lnTo>
                  <a:lnTo>
                    <a:pt x="50" y="951707"/>
                  </a:lnTo>
                  <a:lnTo>
                    <a:pt x="90" y="956562"/>
                  </a:lnTo>
                  <a:lnTo>
                    <a:pt x="134" y="961416"/>
                  </a:lnTo>
                  <a:lnTo>
                    <a:pt x="192" y="966063"/>
                  </a:lnTo>
                  <a:lnTo>
                    <a:pt x="258" y="970711"/>
                  </a:lnTo>
                  <a:lnTo>
                    <a:pt x="329" y="975152"/>
                  </a:lnTo>
                  <a:lnTo>
                    <a:pt x="414" y="979593"/>
                  </a:lnTo>
                  <a:lnTo>
                    <a:pt x="507" y="983930"/>
                  </a:lnTo>
                  <a:lnTo>
                    <a:pt x="605" y="988061"/>
                  </a:lnTo>
                  <a:lnTo>
                    <a:pt x="716" y="992192"/>
                  </a:lnTo>
                  <a:lnTo>
                    <a:pt x="831" y="996117"/>
                  </a:lnTo>
                  <a:lnTo>
                    <a:pt x="955" y="999938"/>
                  </a:lnTo>
                  <a:lnTo>
                    <a:pt x="1088" y="1003656"/>
                  </a:lnTo>
                  <a:lnTo>
                    <a:pt x="1226" y="1007168"/>
                  </a:lnTo>
                  <a:lnTo>
                    <a:pt x="1373" y="1010473"/>
                  </a:lnTo>
                  <a:lnTo>
                    <a:pt x="1528" y="1013778"/>
                  </a:lnTo>
                  <a:lnTo>
                    <a:pt x="1688" y="1016773"/>
                  </a:lnTo>
                  <a:lnTo>
                    <a:pt x="1852" y="1019664"/>
                  </a:lnTo>
                  <a:lnTo>
                    <a:pt x="2025" y="1022350"/>
                  </a:lnTo>
                  <a:lnTo>
                    <a:pt x="2207" y="1024932"/>
                  </a:lnTo>
                  <a:lnTo>
                    <a:pt x="2389" y="1027204"/>
                  </a:lnTo>
                  <a:lnTo>
                    <a:pt x="2580" y="1029373"/>
                  </a:lnTo>
                  <a:lnTo>
                    <a:pt x="2775" y="1031232"/>
                  </a:lnTo>
                  <a:lnTo>
                    <a:pt x="2975" y="1032987"/>
                  </a:lnTo>
                  <a:lnTo>
                    <a:pt x="3179" y="1034536"/>
                  </a:lnTo>
                  <a:lnTo>
                    <a:pt x="3392" y="1035776"/>
                  </a:lnTo>
                  <a:lnTo>
                    <a:pt x="3499" y="1036292"/>
                  </a:lnTo>
                  <a:lnTo>
                    <a:pt x="3605" y="1036809"/>
                  </a:lnTo>
                  <a:lnTo>
                    <a:pt x="3712" y="1037222"/>
                  </a:lnTo>
                  <a:lnTo>
                    <a:pt x="3823" y="1037635"/>
                  </a:lnTo>
                  <a:lnTo>
                    <a:pt x="4103" y="1038564"/>
                  </a:lnTo>
                  <a:lnTo>
                    <a:pt x="4382" y="1039494"/>
                  </a:lnTo>
                  <a:lnTo>
                    <a:pt x="4662" y="1040630"/>
                  </a:lnTo>
                  <a:lnTo>
                    <a:pt x="4946" y="1041869"/>
                  </a:lnTo>
                  <a:lnTo>
                    <a:pt x="5230" y="1043109"/>
                  </a:lnTo>
                  <a:lnTo>
                    <a:pt x="5519" y="1044554"/>
                  </a:lnTo>
                  <a:lnTo>
                    <a:pt x="5803" y="1046000"/>
                  </a:lnTo>
                  <a:lnTo>
                    <a:pt x="6096" y="1047549"/>
                  </a:lnTo>
                  <a:lnTo>
                    <a:pt x="6384" y="1049202"/>
                  </a:lnTo>
                  <a:lnTo>
                    <a:pt x="6677" y="1050958"/>
                  </a:lnTo>
                  <a:lnTo>
                    <a:pt x="6970" y="1052713"/>
                  </a:lnTo>
                  <a:lnTo>
                    <a:pt x="7263" y="1054572"/>
                  </a:lnTo>
                  <a:lnTo>
                    <a:pt x="7556" y="1056535"/>
                  </a:lnTo>
                  <a:lnTo>
                    <a:pt x="7849" y="1058600"/>
                  </a:lnTo>
                  <a:lnTo>
                    <a:pt x="8439" y="1062835"/>
                  </a:lnTo>
                  <a:lnTo>
                    <a:pt x="9030" y="1067276"/>
                  </a:lnTo>
                  <a:lnTo>
                    <a:pt x="9616" y="1071923"/>
                  </a:lnTo>
                  <a:lnTo>
                    <a:pt x="10206" y="1076777"/>
                  </a:lnTo>
                  <a:lnTo>
                    <a:pt x="10788" y="1081838"/>
                  </a:lnTo>
                  <a:lnTo>
                    <a:pt x="11369" y="1087002"/>
                  </a:lnTo>
                  <a:lnTo>
                    <a:pt x="11942" y="1092269"/>
                  </a:lnTo>
                  <a:lnTo>
                    <a:pt x="12510" y="1097639"/>
                  </a:lnTo>
                  <a:lnTo>
                    <a:pt x="13069" y="1103113"/>
                  </a:lnTo>
                  <a:lnTo>
                    <a:pt x="13624" y="1108690"/>
                  </a:lnTo>
                  <a:lnTo>
                    <a:pt x="14166" y="1114267"/>
                  </a:lnTo>
                  <a:lnTo>
                    <a:pt x="14694" y="1119844"/>
                  </a:lnTo>
                  <a:lnTo>
                    <a:pt x="15213" y="1125421"/>
                  </a:lnTo>
                  <a:lnTo>
                    <a:pt x="15719" y="1130998"/>
                  </a:lnTo>
                  <a:lnTo>
                    <a:pt x="16212" y="1136472"/>
                  </a:lnTo>
                  <a:lnTo>
                    <a:pt x="16687" y="1141842"/>
                  </a:lnTo>
                  <a:lnTo>
                    <a:pt x="17149" y="1147213"/>
                  </a:lnTo>
                  <a:lnTo>
                    <a:pt x="17588" y="1152377"/>
                  </a:lnTo>
                  <a:lnTo>
                    <a:pt x="18014" y="1157334"/>
                  </a:lnTo>
                  <a:lnTo>
                    <a:pt x="18800" y="1166939"/>
                  </a:lnTo>
                  <a:lnTo>
                    <a:pt x="19497" y="1175614"/>
                  </a:lnTo>
                  <a:lnTo>
                    <a:pt x="20101" y="1183257"/>
                  </a:lnTo>
                  <a:lnTo>
                    <a:pt x="20220" y="1184806"/>
                  </a:lnTo>
                  <a:lnTo>
                    <a:pt x="20345" y="1186149"/>
                  </a:lnTo>
                  <a:lnTo>
                    <a:pt x="20473" y="1187491"/>
                  </a:lnTo>
                  <a:lnTo>
                    <a:pt x="20602" y="1188731"/>
                  </a:lnTo>
                  <a:lnTo>
                    <a:pt x="20731" y="1189867"/>
                  </a:lnTo>
                  <a:lnTo>
                    <a:pt x="20864" y="1190899"/>
                  </a:lnTo>
                  <a:lnTo>
                    <a:pt x="20997" y="1191829"/>
                  </a:lnTo>
                  <a:lnTo>
                    <a:pt x="21130" y="1192655"/>
                  </a:lnTo>
                  <a:lnTo>
                    <a:pt x="21264" y="1193378"/>
                  </a:lnTo>
                  <a:lnTo>
                    <a:pt x="21401" y="1194101"/>
                  </a:lnTo>
                  <a:lnTo>
                    <a:pt x="21534" y="1194617"/>
                  </a:lnTo>
                  <a:lnTo>
                    <a:pt x="21672" y="1195030"/>
                  </a:lnTo>
                  <a:lnTo>
                    <a:pt x="21810" y="1195340"/>
                  </a:lnTo>
                  <a:lnTo>
                    <a:pt x="21947" y="1195650"/>
                  </a:lnTo>
                  <a:lnTo>
                    <a:pt x="22089" y="1195753"/>
                  </a:lnTo>
                  <a:lnTo>
                    <a:pt x="22227" y="1195857"/>
                  </a:lnTo>
                  <a:lnTo>
                    <a:pt x="22364" y="1195753"/>
                  </a:lnTo>
                  <a:lnTo>
                    <a:pt x="22502" y="1195650"/>
                  </a:lnTo>
                  <a:lnTo>
                    <a:pt x="22640" y="1195340"/>
                  </a:lnTo>
                  <a:lnTo>
                    <a:pt x="22777" y="1195030"/>
                  </a:lnTo>
                  <a:lnTo>
                    <a:pt x="22915" y="1194617"/>
                  </a:lnTo>
                  <a:lnTo>
                    <a:pt x="23052" y="1194101"/>
                  </a:lnTo>
                  <a:lnTo>
                    <a:pt x="23190" y="1193481"/>
                  </a:lnTo>
                  <a:lnTo>
                    <a:pt x="23323" y="1192655"/>
                  </a:lnTo>
                  <a:lnTo>
                    <a:pt x="23456" y="1191829"/>
                  </a:lnTo>
                  <a:lnTo>
                    <a:pt x="23590" y="1190899"/>
                  </a:lnTo>
                  <a:lnTo>
                    <a:pt x="23723" y="1189867"/>
                  </a:lnTo>
                  <a:lnTo>
                    <a:pt x="23851" y="1188731"/>
                  </a:lnTo>
                  <a:lnTo>
                    <a:pt x="23980" y="1187491"/>
                  </a:lnTo>
                  <a:lnTo>
                    <a:pt x="24104" y="1186252"/>
                  </a:lnTo>
                  <a:lnTo>
                    <a:pt x="24233" y="1184806"/>
                  </a:lnTo>
                  <a:lnTo>
                    <a:pt x="24353" y="1183257"/>
                  </a:lnTo>
                  <a:lnTo>
                    <a:pt x="24957" y="1175614"/>
                  </a:lnTo>
                  <a:lnTo>
                    <a:pt x="25654" y="1166939"/>
                  </a:lnTo>
                  <a:lnTo>
                    <a:pt x="26439" y="1157437"/>
                  </a:lnTo>
                  <a:lnTo>
                    <a:pt x="26861" y="1152377"/>
                  </a:lnTo>
                  <a:lnTo>
                    <a:pt x="27305" y="1147213"/>
                  </a:lnTo>
                  <a:lnTo>
                    <a:pt x="27767" y="1141842"/>
                  </a:lnTo>
                  <a:lnTo>
                    <a:pt x="28242" y="1136472"/>
                  </a:lnTo>
                  <a:lnTo>
                    <a:pt x="28734" y="1130998"/>
                  </a:lnTo>
                  <a:lnTo>
                    <a:pt x="29240" y="1125421"/>
                  </a:lnTo>
                  <a:lnTo>
                    <a:pt x="29755" y="1119844"/>
                  </a:lnTo>
                  <a:lnTo>
                    <a:pt x="30288" y="1114267"/>
                  </a:lnTo>
                  <a:lnTo>
                    <a:pt x="30829" y="1108690"/>
                  </a:lnTo>
                  <a:lnTo>
                    <a:pt x="31380" y="1103216"/>
                  </a:lnTo>
                  <a:lnTo>
                    <a:pt x="31944" y="1097639"/>
                  </a:lnTo>
                  <a:lnTo>
                    <a:pt x="32512" y="1092269"/>
                  </a:lnTo>
                  <a:lnTo>
                    <a:pt x="33084" y="1087002"/>
                  </a:lnTo>
                  <a:lnTo>
                    <a:pt x="33666" y="1081838"/>
                  </a:lnTo>
                  <a:lnTo>
                    <a:pt x="34247" y="1076777"/>
                  </a:lnTo>
                  <a:lnTo>
                    <a:pt x="34833" y="1071923"/>
                  </a:lnTo>
                  <a:lnTo>
                    <a:pt x="35424" y="1067276"/>
                  </a:lnTo>
                  <a:lnTo>
                    <a:pt x="36014" y="1062835"/>
                  </a:lnTo>
                  <a:lnTo>
                    <a:pt x="36605" y="1058600"/>
                  </a:lnTo>
                  <a:lnTo>
                    <a:pt x="36898" y="1056535"/>
                  </a:lnTo>
                  <a:lnTo>
                    <a:pt x="37191" y="1054676"/>
                  </a:lnTo>
                  <a:lnTo>
                    <a:pt x="37483" y="1052713"/>
                  </a:lnTo>
                  <a:lnTo>
                    <a:pt x="37776" y="1050958"/>
                  </a:lnTo>
                  <a:lnTo>
                    <a:pt x="38069" y="1049202"/>
                  </a:lnTo>
                  <a:lnTo>
                    <a:pt x="38358" y="1047549"/>
                  </a:lnTo>
                  <a:lnTo>
                    <a:pt x="38651" y="1046000"/>
                  </a:lnTo>
                  <a:lnTo>
                    <a:pt x="38935" y="1044554"/>
                  </a:lnTo>
                  <a:lnTo>
                    <a:pt x="39224" y="1043212"/>
                  </a:lnTo>
                  <a:lnTo>
                    <a:pt x="39508" y="1041869"/>
                  </a:lnTo>
                  <a:lnTo>
                    <a:pt x="39792" y="1040630"/>
                  </a:lnTo>
                  <a:lnTo>
                    <a:pt x="40076" y="1039597"/>
                  </a:lnTo>
                  <a:lnTo>
                    <a:pt x="40351" y="1038564"/>
                  </a:lnTo>
                  <a:lnTo>
                    <a:pt x="40631" y="1037635"/>
                  </a:lnTo>
                  <a:lnTo>
                    <a:pt x="40742" y="1037222"/>
                  </a:lnTo>
                  <a:lnTo>
                    <a:pt x="40848" y="1036809"/>
                  </a:lnTo>
                  <a:lnTo>
                    <a:pt x="40955" y="1036292"/>
                  </a:lnTo>
                  <a:lnTo>
                    <a:pt x="41066" y="1035776"/>
                  </a:lnTo>
                  <a:lnTo>
                    <a:pt x="41274" y="1034536"/>
                  </a:lnTo>
                  <a:lnTo>
                    <a:pt x="41479" y="1032987"/>
                  </a:lnTo>
                  <a:lnTo>
                    <a:pt x="41678" y="1031232"/>
                  </a:lnTo>
                  <a:lnTo>
                    <a:pt x="41874" y="1029373"/>
                  </a:lnTo>
                  <a:lnTo>
                    <a:pt x="42064" y="1027204"/>
                  </a:lnTo>
                  <a:lnTo>
                    <a:pt x="42251" y="1024932"/>
                  </a:lnTo>
                  <a:lnTo>
                    <a:pt x="42428" y="1022350"/>
                  </a:lnTo>
                  <a:lnTo>
                    <a:pt x="42602" y="1019664"/>
                  </a:lnTo>
                  <a:lnTo>
                    <a:pt x="42766" y="1016773"/>
                  </a:lnTo>
                  <a:lnTo>
                    <a:pt x="42926" y="1013778"/>
                  </a:lnTo>
                  <a:lnTo>
                    <a:pt x="43081" y="1010473"/>
                  </a:lnTo>
                  <a:lnTo>
                    <a:pt x="43227" y="1007168"/>
                  </a:lnTo>
                  <a:lnTo>
                    <a:pt x="43365" y="1003656"/>
                  </a:lnTo>
                  <a:lnTo>
                    <a:pt x="43498" y="999938"/>
                  </a:lnTo>
                  <a:lnTo>
                    <a:pt x="43623" y="996117"/>
                  </a:lnTo>
                  <a:lnTo>
                    <a:pt x="43738" y="992192"/>
                  </a:lnTo>
                  <a:lnTo>
                    <a:pt x="43849" y="988061"/>
                  </a:lnTo>
                  <a:lnTo>
                    <a:pt x="43947" y="983930"/>
                  </a:lnTo>
                  <a:lnTo>
                    <a:pt x="44040" y="979593"/>
                  </a:lnTo>
                  <a:lnTo>
                    <a:pt x="44124" y="975152"/>
                  </a:lnTo>
                  <a:lnTo>
                    <a:pt x="44195" y="970711"/>
                  </a:lnTo>
                  <a:lnTo>
                    <a:pt x="44262" y="966063"/>
                  </a:lnTo>
                  <a:lnTo>
                    <a:pt x="44319" y="961416"/>
                  </a:lnTo>
                  <a:lnTo>
                    <a:pt x="44364" y="956562"/>
                  </a:lnTo>
                  <a:lnTo>
                    <a:pt x="44404" y="951707"/>
                  </a:lnTo>
                  <a:lnTo>
                    <a:pt x="44430" y="946853"/>
                  </a:lnTo>
                  <a:lnTo>
                    <a:pt x="44444" y="941793"/>
                  </a:lnTo>
                  <a:lnTo>
                    <a:pt x="44453" y="936835"/>
                  </a:lnTo>
                  <a:lnTo>
                    <a:pt x="44453" y="934253"/>
                  </a:lnTo>
                  <a:lnTo>
                    <a:pt x="44448" y="931672"/>
                  </a:lnTo>
                  <a:lnTo>
                    <a:pt x="44439" y="929193"/>
                  </a:lnTo>
                  <a:lnTo>
                    <a:pt x="44430" y="926611"/>
                  </a:lnTo>
                  <a:lnTo>
                    <a:pt x="44359" y="910190"/>
                  </a:lnTo>
                  <a:lnTo>
                    <a:pt x="44319" y="901514"/>
                  </a:lnTo>
                  <a:lnTo>
                    <a:pt x="44271" y="892426"/>
                  </a:lnTo>
                  <a:lnTo>
                    <a:pt x="44222" y="883028"/>
                  </a:lnTo>
                  <a:lnTo>
                    <a:pt x="44169" y="873216"/>
                  </a:lnTo>
                  <a:lnTo>
                    <a:pt x="44106" y="863198"/>
                  </a:lnTo>
                  <a:lnTo>
                    <a:pt x="44040" y="852767"/>
                  </a:lnTo>
                  <a:lnTo>
                    <a:pt x="43969" y="842129"/>
                  </a:lnTo>
                  <a:lnTo>
                    <a:pt x="43893" y="831079"/>
                  </a:lnTo>
                  <a:lnTo>
                    <a:pt x="43809" y="819821"/>
                  </a:lnTo>
                  <a:lnTo>
                    <a:pt x="43720" y="808254"/>
                  </a:lnTo>
                  <a:lnTo>
                    <a:pt x="43623" y="796480"/>
                  </a:lnTo>
                  <a:lnTo>
                    <a:pt x="43520" y="784294"/>
                  </a:lnTo>
                  <a:lnTo>
                    <a:pt x="43414" y="772004"/>
                  </a:lnTo>
                  <a:lnTo>
                    <a:pt x="43294" y="759404"/>
                  </a:lnTo>
                  <a:lnTo>
                    <a:pt x="43174" y="746494"/>
                  </a:lnTo>
                  <a:lnTo>
                    <a:pt x="43041" y="733481"/>
                  </a:lnTo>
                  <a:lnTo>
                    <a:pt x="42903" y="720158"/>
                  </a:lnTo>
                  <a:lnTo>
                    <a:pt x="42757" y="706629"/>
                  </a:lnTo>
                  <a:lnTo>
                    <a:pt x="42602" y="692893"/>
                  </a:lnTo>
                  <a:lnTo>
                    <a:pt x="42442" y="678950"/>
                  </a:lnTo>
                  <a:lnTo>
                    <a:pt x="42269" y="664904"/>
                  </a:lnTo>
                  <a:lnTo>
                    <a:pt x="42087" y="650549"/>
                  </a:lnTo>
                  <a:lnTo>
                    <a:pt x="41900" y="636090"/>
                  </a:lnTo>
                  <a:lnTo>
                    <a:pt x="41700" y="621527"/>
                  </a:lnTo>
                  <a:lnTo>
                    <a:pt x="41492" y="606655"/>
                  </a:lnTo>
                  <a:lnTo>
                    <a:pt x="41274" y="591783"/>
                  </a:lnTo>
                  <a:lnTo>
                    <a:pt x="41048" y="576705"/>
                  </a:lnTo>
                  <a:lnTo>
                    <a:pt x="40808" y="561523"/>
                  </a:lnTo>
                  <a:lnTo>
                    <a:pt x="40564" y="546135"/>
                  </a:lnTo>
                  <a:lnTo>
                    <a:pt x="40302" y="530746"/>
                  </a:lnTo>
                  <a:lnTo>
                    <a:pt x="40036" y="515151"/>
                  </a:lnTo>
                  <a:lnTo>
                    <a:pt x="39756" y="499453"/>
                  </a:lnTo>
                  <a:lnTo>
                    <a:pt x="39463" y="483755"/>
                  </a:lnTo>
                  <a:lnTo>
                    <a:pt x="39161" y="467953"/>
                  </a:lnTo>
                  <a:lnTo>
                    <a:pt x="38846" y="452048"/>
                  </a:lnTo>
                  <a:lnTo>
                    <a:pt x="38518" y="436040"/>
                  </a:lnTo>
                  <a:lnTo>
                    <a:pt x="38180" y="420032"/>
                  </a:lnTo>
                  <a:lnTo>
                    <a:pt x="37830" y="404024"/>
                  </a:lnTo>
                  <a:lnTo>
                    <a:pt x="37466" y="387913"/>
                  </a:lnTo>
                  <a:lnTo>
                    <a:pt x="37279" y="379857"/>
                  </a:lnTo>
                  <a:lnTo>
                    <a:pt x="37093" y="371698"/>
                  </a:lnTo>
                  <a:lnTo>
                    <a:pt x="36898" y="363642"/>
                  </a:lnTo>
                  <a:lnTo>
                    <a:pt x="36702" y="355587"/>
                  </a:lnTo>
                  <a:lnTo>
                    <a:pt x="36502" y="347531"/>
                  </a:lnTo>
                  <a:lnTo>
                    <a:pt x="36298" y="339372"/>
                  </a:lnTo>
                  <a:lnTo>
                    <a:pt x="36094" y="331316"/>
                  </a:lnTo>
                  <a:lnTo>
                    <a:pt x="35885" y="323261"/>
                  </a:lnTo>
                  <a:lnTo>
                    <a:pt x="35672" y="315102"/>
                  </a:lnTo>
                  <a:lnTo>
                    <a:pt x="35455" y="307046"/>
                  </a:lnTo>
                  <a:lnTo>
                    <a:pt x="35237" y="298990"/>
                  </a:lnTo>
                  <a:lnTo>
                    <a:pt x="35011" y="290831"/>
                  </a:lnTo>
                  <a:lnTo>
                    <a:pt x="34785" y="282776"/>
                  </a:lnTo>
                  <a:lnTo>
                    <a:pt x="34554" y="274720"/>
                  </a:lnTo>
                  <a:lnTo>
                    <a:pt x="34323" y="266664"/>
                  </a:lnTo>
                  <a:lnTo>
                    <a:pt x="34083" y="258608"/>
                  </a:lnTo>
                  <a:lnTo>
                    <a:pt x="33844" y="250553"/>
                  </a:lnTo>
                  <a:lnTo>
                    <a:pt x="33599" y="242497"/>
                  </a:lnTo>
                  <a:lnTo>
                    <a:pt x="33351" y="234441"/>
                  </a:lnTo>
                  <a:lnTo>
                    <a:pt x="33098" y="226489"/>
                  </a:lnTo>
                  <a:lnTo>
                    <a:pt x="32840" y="218433"/>
                  </a:lnTo>
                  <a:lnTo>
                    <a:pt x="32583" y="210481"/>
                  </a:lnTo>
                  <a:lnTo>
                    <a:pt x="32317" y="202425"/>
                  </a:lnTo>
                  <a:lnTo>
                    <a:pt x="32050" y="194473"/>
                  </a:lnTo>
                  <a:lnTo>
                    <a:pt x="31779" y="186624"/>
                  </a:lnTo>
                  <a:lnTo>
                    <a:pt x="31504" y="178671"/>
                  </a:lnTo>
                  <a:lnTo>
                    <a:pt x="31225" y="170719"/>
                  </a:lnTo>
                  <a:lnTo>
                    <a:pt x="30945" y="162870"/>
                  </a:lnTo>
                  <a:lnTo>
                    <a:pt x="30656" y="155021"/>
                  </a:lnTo>
                  <a:lnTo>
                    <a:pt x="30368" y="147171"/>
                  </a:lnTo>
                  <a:lnTo>
                    <a:pt x="30070" y="139322"/>
                  </a:lnTo>
                  <a:lnTo>
                    <a:pt x="29773" y="131576"/>
                  </a:lnTo>
                  <a:lnTo>
                    <a:pt x="29471" y="123727"/>
                  </a:lnTo>
                  <a:lnTo>
                    <a:pt x="29165" y="115982"/>
                  </a:lnTo>
                  <a:lnTo>
                    <a:pt x="28854" y="108339"/>
                  </a:lnTo>
                  <a:lnTo>
                    <a:pt x="28539" y="100593"/>
                  </a:lnTo>
                  <a:lnTo>
                    <a:pt x="28219" y="92951"/>
                  </a:lnTo>
                  <a:lnTo>
                    <a:pt x="27895" y="85308"/>
                  </a:lnTo>
                  <a:lnTo>
                    <a:pt x="27567" y="77769"/>
                  </a:lnTo>
                  <a:lnTo>
                    <a:pt x="27234" y="70229"/>
                  </a:lnTo>
                  <a:lnTo>
                    <a:pt x="26897" y="62690"/>
                  </a:lnTo>
                  <a:lnTo>
                    <a:pt x="26559" y="55151"/>
                  </a:lnTo>
                  <a:lnTo>
                    <a:pt x="26213" y="47715"/>
                  </a:lnTo>
                  <a:lnTo>
                    <a:pt x="25862" y="40279"/>
                  </a:lnTo>
                  <a:lnTo>
                    <a:pt x="25512" y="32946"/>
                  </a:lnTo>
                  <a:lnTo>
                    <a:pt x="25152" y="25613"/>
                  </a:lnTo>
                  <a:lnTo>
                    <a:pt x="24997" y="22515"/>
                  </a:lnTo>
                  <a:lnTo>
                    <a:pt x="24837" y="19726"/>
                  </a:lnTo>
                  <a:lnTo>
                    <a:pt x="24673" y="17041"/>
                  </a:lnTo>
                  <a:lnTo>
                    <a:pt x="24504" y="14666"/>
                  </a:lnTo>
                  <a:lnTo>
                    <a:pt x="24331" y="12394"/>
                  </a:lnTo>
                  <a:lnTo>
                    <a:pt x="24153" y="10225"/>
                  </a:lnTo>
                  <a:lnTo>
                    <a:pt x="23971" y="8366"/>
                  </a:lnTo>
                  <a:lnTo>
                    <a:pt x="23789" y="6610"/>
                  </a:lnTo>
                  <a:lnTo>
                    <a:pt x="23603" y="5061"/>
                  </a:lnTo>
                  <a:lnTo>
                    <a:pt x="23412" y="3822"/>
                  </a:lnTo>
                  <a:lnTo>
                    <a:pt x="23217" y="2686"/>
                  </a:lnTo>
                  <a:lnTo>
                    <a:pt x="23026" y="1756"/>
                  </a:lnTo>
                  <a:lnTo>
                    <a:pt x="22826" y="930"/>
                  </a:lnTo>
                  <a:lnTo>
                    <a:pt x="22626" y="413"/>
                  </a:lnTo>
                  <a:lnTo>
                    <a:pt x="22427" y="104"/>
                  </a:lnTo>
                  <a:lnTo>
                    <a:pt x="22227"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17;p62">
              <a:extLst>
                <a:ext uri="{FF2B5EF4-FFF2-40B4-BE49-F238E27FC236}">
                  <a16:creationId xmlns:a16="http://schemas.microsoft.com/office/drawing/2014/main" id="{89684D65-73B5-1046-BF24-0485498F9BB8}"/>
                </a:ext>
              </a:extLst>
            </p:cNvPr>
            <p:cNvSpPr/>
            <p:nvPr/>
          </p:nvSpPr>
          <p:spPr>
            <a:xfrm rot="10800000">
              <a:off x="4447654" y="2215677"/>
              <a:ext cx="629134" cy="777383"/>
            </a:xfrm>
            <a:custGeom>
              <a:avLst/>
              <a:gdLst/>
              <a:ahLst/>
              <a:cxnLst/>
              <a:rect l="l" t="t" r="r" b="b"/>
              <a:pathLst>
                <a:path w="40271" h="1098775" extrusionOk="0">
                  <a:moveTo>
                    <a:pt x="20136" y="0"/>
                  </a:moveTo>
                  <a:lnTo>
                    <a:pt x="20034" y="104"/>
                  </a:lnTo>
                  <a:lnTo>
                    <a:pt x="19927" y="207"/>
                  </a:lnTo>
                  <a:lnTo>
                    <a:pt x="19825" y="517"/>
                  </a:lnTo>
                  <a:lnTo>
                    <a:pt x="19723" y="826"/>
                  </a:lnTo>
                  <a:lnTo>
                    <a:pt x="19621" y="1343"/>
                  </a:lnTo>
                  <a:lnTo>
                    <a:pt x="19519" y="1963"/>
                  </a:lnTo>
                  <a:lnTo>
                    <a:pt x="19421" y="2582"/>
                  </a:lnTo>
                  <a:lnTo>
                    <a:pt x="19319" y="3408"/>
                  </a:lnTo>
                  <a:lnTo>
                    <a:pt x="19221" y="4338"/>
                  </a:lnTo>
                  <a:lnTo>
                    <a:pt x="19128" y="5267"/>
                  </a:lnTo>
                  <a:lnTo>
                    <a:pt x="19030" y="6403"/>
                  </a:lnTo>
                  <a:lnTo>
                    <a:pt x="18937" y="7643"/>
                  </a:lnTo>
                  <a:lnTo>
                    <a:pt x="18848" y="8985"/>
                  </a:lnTo>
                  <a:lnTo>
                    <a:pt x="18760" y="10328"/>
                  </a:lnTo>
                  <a:lnTo>
                    <a:pt x="18671" y="11877"/>
                  </a:lnTo>
                  <a:lnTo>
                    <a:pt x="18587" y="13530"/>
                  </a:lnTo>
                  <a:lnTo>
                    <a:pt x="18236" y="20656"/>
                  </a:lnTo>
                  <a:lnTo>
                    <a:pt x="17894" y="27885"/>
                  </a:lnTo>
                  <a:lnTo>
                    <a:pt x="17552" y="35115"/>
                  </a:lnTo>
                  <a:lnTo>
                    <a:pt x="17219" y="42448"/>
                  </a:lnTo>
                  <a:lnTo>
                    <a:pt x="16886" y="49677"/>
                  </a:lnTo>
                  <a:lnTo>
                    <a:pt x="16558" y="57010"/>
                  </a:lnTo>
                  <a:lnTo>
                    <a:pt x="16234" y="64446"/>
                  </a:lnTo>
                  <a:lnTo>
                    <a:pt x="15914" y="71882"/>
                  </a:lnTo>
                  <a:lnTo>
                    <a:pt x="15604" y="79318"/>
                  </a:lnTo>
                  <a:lnTo>
                    <a:pt x="15293" y="86754"/>
                  </a:lnTo>
                  <a:lnTo>
                    <a:pt x="14982" y="94293"/>
                  </a:lnTo>
                  <a:lnTo>
                    <a:pt x="14680" y="101832"/>
                  </a:lnTo>
                  <a:lnTo>
                    <a:pt x="14383" y="109372"/>
                  </a:lnTo>
                  <a:lnTo>
                    <a:pt x="14090" y="117014"/>
                  </a:lnTo>
                  <a:lnTo>
                    <a:pt x="13797" y="124554"/>
                  </a:lnTo>
                  <a:lnTo>
                    <a:pt x="13513" y="132196"/>
                  </a:lnTo>
                  <a:lnTo>
                    <a:pt x="13229" y="139942"/>
                  </a:lnTo>
                  <a:lnTo>
                    <a:pt x="12954" y="147585"/>
                  </a:lnTo>
                  <a:lnTo>
                    <a:pt x="12678" y="155330"/>
                  </a:lnTo>
                  <a:lnTo>
                    <a:pt x="12408" y="163076"/>
                  </a:lnTo>
                  <a:lnTo>
                    <a:pt x="12141" y="170822"/>
                  </a:lnTo>
                  <a:lnTo>
                    <a:pt x="11875" y="178568"/>
                  </a:lnTo>
                  <a:lnTo>
                    <a:pt x="11617" y="186314"/>
                  </a:lnTo>
                  <a:lnTo>
                    <a:pt x="11360" y="194163"/>
                  </a:lnTo>
                  <a:lnTo>
                    <a:pt x="11111" y="201909"/>
                  </a:lnTo>
                  <a:lnTo>
                    <a:pt x="10863" y="209758"/>
                  </a:lnTo>
                  <a:lnTo>
                    <a:pt x="10619" y="217607"/>
                  </a:lnTo>
                  <a:lnTo>
                    <a:pt x="10375" y="225456"/>
                  </a:lnTo>
                  <a:lnTo>
                    <a:pt x="10139" y="233305"/>
                  </a:lnTo>
                  <a:lnTo>
                    <a:pt x="9904" y="241154"/>
                  </a:lnTo>
                  <a:lnTo>
                    <a:pt x="9678" y="249107"/>
                  </a:lnTo>
                  <a:lnTo>
                    <a:pt x="9451" y="256956"/>
                  </a:lnTo>
                  <a:lnTo>
                    <a:pt x="9225" y="264908"/>
                  </a:lnTo>
                  <a:lnTo>
                    <a:pt x="9007" y="272758"/>
                  </a:lnTo>
                  <a:lnTo>
                    <a:pt x="8790" y="280710"/>
                  </a:lnTo>
                  <a:lnTo>
                    <a:pt x="8577" y="288559"/>
                  </a:lnTo>
                  <a:lnTo>
                    <a:pt x="8368" y="296511"/>
                  </a:lnTo>
                  <a:lnTo>
                    <a:pt x="8164" y="304361"/>
                  </a:lnTo>
                  <a:lnTo>
                    <a:pt x="7960" y="312313"/>
                  </a:lnTo>
                  <a:lnTo>
                    <a:pt x="7760" y="320265"/>
                  </a:lnTo>
                  <a:lnTo>
                    <a:pt x="7565" y="328115"/>
                  </a:lnTo>
                  <a:lnTo>
                    <a:pt x="7374" y="336067"/>
                  </a:lnTo>
                  <a:lnTo>
                    <a:pt x="7183" y="343916"/>
                  </a:lnTo>
                  <a:lnTo>
                    <a:pt x="6996" y="351868"/>
                  </a:lnTo>
                  <a:lnTo>
                    <a:pt x="6637" y="367567"/>
                  </a:lnTo>
                  <a:lnTo>
                    <a:pt x="6286" y="383265"/>
                  </a:lnTo>
                  <a:lnTo>
                    <a:pt x="5949" y="398963"/>
                  </a:lnTo>
                  <a:lnTo>
                    <a:pt x="5620" y="414662"/>
                  </a:lnTo>
                  <a:lnTo>
                    <a:pt x="5305" y="430153"/>
                  </a:lnTo>
                  <a:lnTo>
                    <a:pt x="5003" y="445645"/>
                  </a:lnTo>
                  <a:lnTo>
                    <a:pt x="4715" y="461137"/>
                  </a:lnTo>
                  <a:lnTo>
                    <a:pt x="4435" y="476422"/>
                  </a:lnTo>
                  <a:lnTo>
                    <a:pt x="4164" y="491604"/>
                  </a:lnTo>
                  <a:lnTo>
                    <a:pt x="3907" y="506786"/>
                  </a:lnTo>
                  <a:lnTo>
                    <a:pt x="3658" y="521761"/>
                  </a:lnTo>
                  <a:lnTo>
                    <a:pt x="3423" y="536633"/>
                  </a:lnTo>
                  <a:lnTo>
                    <a:pt x="3197" y="551402"/>
                  </a:lnTo>
                  <a:lnTo>
                    <a:pt x="2979" y="566067"/>
                  </a:lnTo>
                  <a:lnTo>
                    <a:pt x="2771" y="580526"/>
                  </a:lnTo>
                  <a:lnTo>
                    <a:pt x="2571" y="594778"/>
                  </a:lnTo>
                  <a:lnTo>
                    <a:pt x="2384" y="608927"/>
                  </a:lnTo>
                  <a:lnTo>
                    <a:pt x="2202" y="622870"/>
                  </a:lnTo>
                  <a:lnTo>
                    <a:pt x="2034" y="636606"/>
                  </a:lnTo>
                  <a:lnTo>
                    <a:pt x="1869" y="650239"/>
                  </a:lnTo>
                  <a:lnTo>
                    <a:pt x="1714" y="663665"/>
                  </a:lnTo>
                  <a:lnTo>
                    <a:pt x="1568" y="676781"/>
                  </a:lnTo>
                  <a:lnTo>
                    <a:pt x="1430" y="689691"/>
                  </a:lnTo>
                  <a:lnTo>
                    <a:pt x="1301" y="702497"/>
                  </a:lnTo>
                  <a:lnTo>
                    <a:pt x="1177" y="714994"/>
                  </a:lnTo>
                  <a:lnTo>
                    <a:pt x="1062" y="727181"/>
                  </a:lnTo>
                  <a:lnTo>
                    <a:pt x="951" y="739161"/>
                  </a:lnTo>
                  <a:lnTo>
                    <a:pt x="849" y="750935"/>
                  </a:lnTo>
                  <a:lnTo>
                    <a:pt x="755" y="762295"/>
                  </a:lnTo>
                  <a:lnTo>
                    <a:pt x="667" y="773553"/>
                  </a:lnTo>
                  <a:lnTo>
                    <a:pt x="582" y="784397"/>
                  </a:lnTo>
                  <a:lnTo>
                    <a:pt x="507" y="794931"/>
                  </a:lnTo>
                  <a:lnTo>
                    <a:pt x="436" y="805259"/>
                  </a:lnTo>
                  <a:lnTo>
                    <a:pt x="369" y="815174"/>
                  </a:lnTo>
                  <a:lnTo>
                    <a:pt x="307" y="824882"/>
                  </a:lnTo>
                  <a:lnTo>
                    <a:pt x="254" y="834177"/>
                  </a:lnTo>
                  <a:lnTo>
                    <a:pt x="200" y="843162"/>
                  </a:lnTo>
                  <a:lnTo>
                    <a:pt x="156" y="851734"/>
                  </a:lnTo>
                  <a:lnTo>
                    <a:pt x="76" y="867846"/>
                  </a:lnTo>
                  <a:lnTo>
                    <a:pt x="14" y="882511"/>
                  </a:lnTo>
                  <a:lnTo>
                    <a:pt x="5" y="885196"/>
                  </a:lnTo>
                  <a:lnTo>
                    <a:pt x="1" y="887882"/>
                  </a:lnTo>
                  <a:lnTo>
                    <a:pt x="5" y="890464"/>
                  </a:lnTo>
                  <a:lnTo>
                    <a:pt x="14" y="893149"/>
                  </a:lnTo>
                  <a:lnTo>
                    <a:pt x="27" y="895627"/>
                  </a:lnTo>
                  <a:lnTo>
                    <a:pt x="50" y="898209"/>
                  </a:lnTo>
                  <a:lnTo>
                    <a:pt x="72" y="900688"/>
                  </a:lnTo>
                  <a:lnTo>
                    <a:pt x="103" y="903167"/>
                  </a:lnTo>
                  <a:lnTo>
                    <a:pt x="138" y="905645"/>
                  </a:lnTo>
                  <a:lnTo>
                    <a:pt x="178" y="908021"/>
                  </a:lnTo>
                  <a:lnTo>
                    <a:pt x="218" y="910293"/>
                  </a:lnTo>
                  <a:lnTo>
                    <a:pt x="267" y="912565"/>
                  </a:lnTo>
                  <a:lnTo>
                    <a:pt x="320" y="914734"/>
                  </a:lnTo>
                  <a:lnTo>
                    <a:pt x="378" y="916903"/>
                  </a:lnTo>
                  <a:lnTo>
                    <a:pt x="440" y="918968"/>
                  </a:lnTo>
                  <a:lnTo>
                    <a:pt x="507" y="920931"/>
                  </a:lnTo>
                  <a:lnTo>
                    <a:pt x="573" y="922893"/>
                  </a:lnTo>
                  <a:lnTo>
                    <a:pt x="649" y="924752"/>
                  </a:lnTo>
                  <a:lnTo>
                    <a:pt x="724" y="926508"/>
                  </a:lnTo>
                  <a:lnTo>
                    <a:pt x="804" y="928263"/>
                  </a:lnTo>
                  <a:lnTo>
                    <a:pt x="888" y="929812"/>
                  </a:lnTo>
                  <a:lnTo>
                    <a:pt x="977" y="931362"/>
                  </a:lnTo>
                  <a:lnTo>
                    <a:pt x="1066" y="932808"/>
                  </a:lnTo>
                  <a:lnTo>
                    <a:pt x="1164" y="934047"/>
                  </a:lnTo>
                  <a:lnTo>
                    <a:pt x="1257" y="935286"/>
                  </a:lnTo>
                  <a:lnTo>
                    <a:pt x="1359" y="936422"/>
                  </a:lnTo>
                  <a:lnTo>
                    <a:pt x="1461" y="937455"/>
                  </a:lnTo>
                  <a:lnTo>
                    <a:pt x="1568" y="938281"/>
                  </a:lnTo>
                  <a:lnTo>
                    <a:pt x="1674" y="939107"/>
                  </a:lnTo>
                  <a:lnTo>
                    <a:pt x="1781" y="939830"/>
                  </a:lnTo>
                  <a:lnTo>
                    <a:pt x="1896" y="940347"/>
                  </a:lnTo>
                  <a:lnTo>
                    <a:pt x="2012" y="940760"/>
                  </a:lnTo>
                  <a:lnTo>
                    <a:pt x="2305" y="941689"/>
                  </a:lnTo>
                  <a:lnTo>
                    <a:pt x="2602" y="942825"/>
                  </a:lnTo>
                  <a:lnTo>
                    <a:pt x="2904" y="943962"/>
                  </a:lnTo>
                  <a:lnTo>
                    <a:pt x="3206" y="945304"/>
                  </a:lnTo>
                  <a:lnTo>
                    <a:pt x="3512" y="946647"/>
                  </a:lnTo>
                  <a:lnTo>
                    <a:pt x="3814" y="948093"/>
                  </a:lnTo>
                  <a:lnTo>
                    <a:pt x="4120" y="949745"/>
                  </a:lnTo>
                  <a:lnTo>
                    <a:pt x="4431" y="951398"/>
                  </a:lnTo>
                  <a:lnTo>
                    <a:pt x="4737" y="953050"/>
                  </a:lnTo>
                  <a:lnTo>
                    <a:pt x="5048" y="954909"/>
                  </a:lnTo>
                  <a:lnTo>
                    <a:pt x="5359" y="956871"/>
                  </a:lnTo>
                  <a:lnTo>
                    <a:pt x="5669" y="958834"/>
                  </a:lnTo>
                  <a:lnTo>
                    <a:pt x="5984" y="960899"/>
                  </a:lnTo>
                  <a:lnTo>
                    <a:pt x="6295" y="962965"/>
                  </a:lnTo>
                  <a:lnTo>
                    <a:pt x="6606" y="965237"/>
                  </a:lnTo>
                  <a:lnTo>
                    <a:pt x="6921" y="967406"/>
                  </a:lnTo>
                  <a:lnTo>
                    <a:pt x="7542" y="972156"/>
                  </a:lnTo>
                  <a:lnTo>
                    <a:pt x="8168" y="977114"/>
                  </a:lnTo>
                  <a:lnTo>
                    <a:pt x="8785" y="982174"/>
                  </a:lnTo>
                  <a:lnTo>
                    <a:pt x="9402" y="987442"/>
                  </a:lnTo>
                  <a:lnTo>
                    <a:pt x="10011" y="992915"/>
                  </a:lnTo>
                  <a:lnTo>
                    <a:pt x="10614" y="998492"/>
                  </a:lnTo>
                  <a:lnTo>
                    <a:pt x="11213" y="1004173"/>
                  </a:lnTo>
                  <a:lnTo>
                    <a:pt x="11799" y="1009853"/>
                  </a:lnTo>
                  <a:lnTo>
                    <a:pt x="12376" y="1015740"/>
                  </a:lnTo>
                  <a:lnTo>
                    <a:pt x="12945" y="1021523"/>
                  </a:lnTo>
                  <a:lnTo>
                    <a:pt x="13495" y="1027307"/>
                  </a:lnTo>
                  <a:lnTo>
                    <a:pt x="14037" y="1033090"/>
                  </a:lnTo>
                  <a:lnTo>
                    <a:pt x="14560" y="1038874"/>
                  </a:lnTo>
                  <a:lnTo>
                    <a:pt x="15071" y="1044554"/>
                  </a:lnTo>
                  <a:lnTo>
                    <a:pt x="15564" y="1050131"/>
                  </a:lnTo>
                  <a:lnTo>
                    <a:pt x="16039" y="1055605"/>
                  </a:lnTo>
                  <a:lnTo>
                    <a:pt x="16491" y="1060872"/>
                  </a:lnTo>
                  <a:lnTo>
                    <a:pt x="16926" y="1066036"/>
                  </a:lnTo>
                  <a:lnTo>
                    <a:pt x="17725" y="1075744"/>
                  </a:lnTo>
                  <a:lnTo>
                    <a:pt x="18427" y="1084523"/>
                  </a:lnTo>
                  <a:lnTo>
                    <a:pt x="19022" y="1092062"/>
                  </a:lnTo>
                  <a:lnTo>
                    <a:pt x="19155" y="1093611"/>
                  </a:lnTo>
                  <a:lnTo>
                    <a:pt x="19288" y="1094954"/>
                  </a:lnTo>
                  <a:lnTo>
                    <a:pt x="19426" y="1096193"/>
                  </a:lnTo>
                  <a:lnTo>
                    <a:pt x="19563" y="1097123"/>
                  </a:lnTo>
                  <a:lnTo>
                    <a:pt x="19705" y="1097846"/>
                  </a:lnTo>
                  <a:lnTo>
                    <a:pt x="19847" y="1098362"/>
                  </a:lnTo>
                  <a:lnTo>
                    <a:pt x="19994" y="1098672"/>
                  </a:lnTo>
                  <a:lnTo>
                    <a:pt x="20136" y="1098775"/>
                  </a:lnTo>
                  <a:lnTo>
                    <a:pt x="20278" y="1098672"/>
                  </a:lnTo>
                  <a:lnTo>
                    <a:pt x="20424" y="1098362"/>
                  </a:lnTo>
                  <a:lnTo>
                    <a:pt x="20566" y="1097846"/>
                  </a:lnTo>
                  <a:lnTo>
                    <a:pt x="20708" y="1097123"/>
                  </a:lnTo>
                  <a:lnTo>
                    <a:pt x="20846" y="1096193"/>
                  </a:lnTo>
                  <a:lnTo>
                    <a:pt x="20984" y="1094954"/>
                  </a:lnTo>
                  <a:lnTo>
                    <a:pt x="21117" y="1093611"/>
                  </a:lnTo>
                  <a:lnTo>
                    <a:pt x="21250" y="1092062"/>
                  </a:lnTo>
                  <a:lnTo>
                    <a:pt x="21845" y="1084523"/>
                  </a:lnTo>
                  <a:lnTo>
                    <a:pt x="22546" y="1075744"/>
                  </a:lnTo>
                  <a:lnTo>
                    <a:pt x="23345" y="1066036"/>
                  </a:lnTo>
                  <a:lnTo>
                    <a:pt x="23780" y="1060872"/>
                  </a:lnTo>
                  <a:lnTo>
                    <a:pt x="24233" y="1055605"/>
                  </a:lnTo>
                  <a:lnTo>
                    <a:pt x="24708" y="1050131"/>
                  </a:lnTo>
                  <a:lnTo>
                    <a:pt x="25201" y="1044554"/>
                  </a:lnTo>
                  <a:lnTo>
                    <a:pt x="25711" y="1038874"/>
                  </a:lnTo>
                  <a:lnTo>
                    <a:pt x="26235" y="1033090"/>
                  </a:lnTo>
                  <a:lnTo>
                    <a:pt x="26776" y="1027307"/>
                  </a:lnTo>
                  <a:lnTo>
                    <a:pt x="27327" y="1021523"/>
                  </a:lnTo>
                  <a:lnTo>
                    <a:pt x="27895" y="1015740"/>
                  </a:lnTo>
                  <a:lnTo>
                    <a:pt x="28472" y="1009853"/>
                  </a:lnTo>
                  <a:lnTo>
                    <a:pt x="29058" y="1004173"/>
                  </a:lnTo>
                  <a:lnTo>
                    <a:pt x="29657" y="998492"/>
                  </a:lnTo>
                  <a:lnTo>
                    <a:pt x="30261" y="992915"/>
                  </a:lnTo>
                  <a:lnTo>
                    <a:pt x="30869" y="987442"/>
                  </a:lnTo>
                  <a:lnTo>
                    <a:pt x="31486" y="982174"/>
                  </a:lnTo>
                  <a:lnTo>
                    <a:pt x="32103" y="977114"/>
                  </a:lnTo>
                  <a:lnTo>
                    <a:pt x="32729" y="972156"/>
                  </a:lnTo>
                  <a:lnTo>
                    <a:pt x="33351" y="967406"/>
                  </a:lnTo>
                  <a:lnTo>
                    <a:pt x="33666" y="965237"/>
                  </a:lnTo>
                  <a:lnTo>
                    <a:pt x="33976" y="962965"/>
                  </a:lnTo>
                  <a:lnTo>
                    <a:pt x="34287" y="960899"/>
                  </a:lnTo>
                  <a:lnTo>
                    <a:pt x="34602" y="958834"/>
                  </a:lnTo>
                  <a:lnTo>
                    <a:pt x="34913" y="956871"/>
                  </a:lnTo>
                  <a:lnTo>
                    <a:pt x="35224" y="954909"/>
                  </a:lnTo>
                  <a:lnTo>
                    <a:pt x="35535" y="953050"/>
                  </a:lnTo>
                  <a:lnTo>
                    <a:pt x="35841" y="951398"/>
                  </a:lnTo>
                  <a:lnTo>
                    <a:pt x="36152" y="949745"/>
                  </a:lnTo>
                  <a:lnTo>
                    <a:pt x="36458" y="948093"/>
                  </a:lnTo>
                  <a:lnTo>
                    <a:pt x="36760" y="946647"/>
                  </a:lnTo>
                  <a:lnTo>
                    <a:pt x="37066" y="945304"/>
                  </a:lnTo>
                  <a:lnTo>
                    <a:pt x="37368" y="943962"/>
                  </a:lnTo>
                  <a:lnTo>
                    <a:pt x="37670" y="942825"/>
                  </a:lnTo>
                  <a:lnTo>
                    <a:pt x="37967" y="941689"/>
                  </a:lnTo>
                  <a:lnTo>
                    <a:pt x="38260" y="940760"/>
                  </a:lnTo>
                  <a:lnTo>
                    <a:pt x="38375" y="940347"/>
                  </a:lnTo>
                  <a:lnTo>
                    <a:pt x="38491" y="939830"/>
                  </a:lnTo>
                  <a:lnTo>
                    <a:pt x="38597" y="939107"/>
                  </a:lnTo>
                  <a:lnTo>
                    <a:pt x="38704" y="938281"/>
                  </a:lnTo>
                  <a:lnTo>
                    <a:pt x="38810" y="937455"/>
                  </a:lnTo>
                  <a:lnTo>
                    <a:pt x="38913" y="936422"/>
                  </a:lnTo>
                  <a:lnTo>
                    <a:pt x="39015" y="935286"/>
                  </a:lnTo>
                  <a:lnTo>
                    <a:pt x="39108" y="934047"/>
                  </a:lnTo>
                  <a:lnTo>
                    <a:pt x="39206" y="932808"/>
                  </a:lnTo>
                  <a:lnTo>
                    <a:pt x="39294" y="931362"/>
                  </a:lnTo>
                  <a:lnTo>
                    <a:pt x="39383" y="929812"/>
                  </a:lnTo>
                  <a:lnTo>
                    <a:pt x="39467" y="928263"/>
                  </a:lnTo>
                  <a:lnTo>
                    <a:pt x="39547" y="926508"/>
                  </a:lnTo>
                  <a:lnTo>
                    <a:pt x="39623" y="924752"/>
                  </a:lnTo>
                  <a:lnTo>
                    <a:pt x="39698" y="922893"/>
                  </a:lnTo>
                  <a:lnTo>
                    <a:pt x="39765" y="920931"/>
                  </a:lnTo>
                  <a:lnTo>
                    <a:pt x="39831" y="918968"/>
                  </a:lnTo>
                  <a:lnTo>
                    <a:pt x="39894" y="916903"/>
                  </a:lnTo>
                  <a:lnTo>
                    <a:pt x="39951" y="914734"/>
                  </a:lnTo>
                  <a:lnTo>
                    <a:pt x="40005" y="912565"/>
                  </a:lnTo>
                  <a:lnTo>
                    <a:pt x="40053" y="910293"/>
                  </a:lnTo>
                  <a:lnTo>
                    <a:pt x="40093" y="908021"/>
                  </a:lnTo>
                  <a:lnTo>
                    <a:pt x="40133" y="905645"/>
                  </a:lnTo>
                  <a:lnTo>
                    <a:pt x="40169" y="903167"/>
                  </a:lnTo>
                  <a:lnTo>
                    <a:pt x="40200" y="900688"/>
                  </a:lnTo>
                  <a:lnTo>
                    <a:pt x="40222" y="898209"/>
                  </a:lnTo>
                  <a:lnTo>
                    <a:pt x="40244" y="895627"/>
                  </a:lnTo>
                  <a:lnTo>
                    <a:pt x="40258" y="893149"/>
                  </a:lnTo>
                  <a:lnTo>
                    <a:pt x="40266" y="890464"/>
                  </a:lnTo>
                  <a:lnTo>
                    <a:pt x="40271" y="887882"/>
                  </a:lnTo>
                  <a:lnTo>
                    <a:pt x="40266" y="885196"/>
                  </a:lnTo>
                  <a:lnTo>
                    <a:pt x="40258" y="882511"/>
                  </a:lnTo>
                  <a:lnTo>
                    <a:pt x="40195" y="867846"/>
                  </a:lnTo>
                  <a:lnTo>
                    <a:pt x="40116" y="851734"/>
                  </a:lnTo>
                  <a:lnTo>
                    <a:pt x="40071" y="843162"/>
                  </a:lnTo>
                  <a:lnTo>
                    <a:pt x="40018" y="834177"/>
                  </a:lnTo>
                  <a:lnTo>
                    <a:pt x="39965" y="824882"/>
                  </a:lnTo>
                  <a:lnTo>
                    <a:pt x="39902" y="815174"/>
                  </a:lnTo>
                  <a:lnTo>
                    <a:pt x="39836" y="805259"/>
                  </a:lnTo>
                  <a:lnTo>
                    <a:pt x="39765" y="794931"/>
                  </a:lnTo>
                  <a:lnTo>
                    <a:pt x="39689" y="784397"/>
                  </a:lnTo>
                  <a:lnTo>
                    <a:pt x="39605" y="773553"/>
                  </a:lnTo>
                  <a:lnTo>
                    <a:pt x="39516" y="762295"/>
                  </a:lnTo>
                  <a:lnTo>
                    <a:pt x="39423" y="750935"/>
                  </a:lnTo>
                  <a:lnTo>
                    <a:pt x="39321" y="739161"/>
                  </a:lnTo>
                  <a:lnTo>
                    <a:pt x="39210" y="727181"/>
                  </a:lnTo>
                  <a:lnTo>
                    <a:pt x="39095" y="714994"/>
                  </a:lnTo>
                  <a:lnTo>
                    <a:pt x="38970" y="702497"/>
                  </a:lnTo>
                  <a:lnTo>
                    <a:pt x="38842" y="689691"/>
                  </a:lnTo>
                  <a:lnTo>
                    <a:pt x="38704" y="676781"/>
                  </a:lnTo>
                  <a:lnTo>
                    <a:pt x="38557" y="663665"/>
                  </a:lnTo>
                  <a:lnTo>
                    <a:pt x="38402" y="650239"/>
                  </a:lnTo>
                  <a:lnTo>
                    <a:pt x="38238" y="636606"/>
                  </a:lnTo>
                  <a:lnTo>
                    <a:pt x="38069" y="622870"/>
                  </a:lnTo>
                  <a:lnTo>
                    <a:pt x="37887" y="608927"/>
                  </a:lnTo>
                  <a:lnTo>
                    <a:pt x="37701" y="594778"/>
                  </a:lnTo>
                  <a:lnTo>
                    <a:pt x="37501" y="580526"/>
                  </a:lnTo>
                  <a:lnTo>
                    <a:pt x="37292" y="566067"/>
                  </a:lnTo>
                  <a:lnTo>
                    <a:pt x="37075" y="551402"/>
                  </a:lnTo>
                  <a:lnTo>
                    <a:pt x="36848" y="536633"/>
                  </a:lnTo>
                  <a:lnTo>
                    <a:pt x="36613" y="521761"/>
                  </a:lnTo>
                  <a:lnTo>
                    <a:pt x="36365" y="506786"/>
                  </a:lnTo>
                  <a:lnTo>
                    <a:pt x="36107" y="491604"/>
                  </a:lnTo>
                  <a:lnTo>
                    <a:pt x="35836" y="476422"/>
                  </a:lnTo>
                  <a:lnTo>
                    <a:pt x="35557" y="461137"/>
                  </a:lnTo>
                  <a:lnTo>
                    <a:pt x="35268" y="445645"/>
                  </a:lnTo>
                  <a:lnTo>
                    <a:pt x="34966" y="430153"/>
                  </a:lnTo>
                  <a:lnTo>
                    <a:pt x="34651" y="414662"/>
                  </a:lnTo>
                  <a:lnTo>
                    <a:pt x="34323" y="398963"/>
                  </a:lnTo>
                  <a:lnTo>
                    <a:pt x="33985" y="383265"/>
                  </a:lnTo>
                  <a:lnTo>
                    <a:pt x="33635" y="367567"/>
                  </a:lnTo>
                  <a:lnTo>
                    <a:pt x="33275" y="351868"/>
                  </a:lnTo>
                  <a:lnTo>
                    <a:pt x="33089" y="343916"/>
                  </a:lnTo>
                  <a:lnTo>
                    <a:pt x="32898" y="336067"/>
                  </a:lnTo>
                  <a:lnTo>
                    <a:pt x="32707" y="328115"/>
                  </a:lnTo>
                  <a:lnTo>
                    <a:pt x="32512" y="320265"/>
                  </a:lnTo>
                  <a:lnTo>
                    <a:pt x="32312" y="312313"/>
                  </a:lnTo>
                  <a:lnTo>
                    <a:pt x="32108" y="304361"/>
                  </a:lnTo>
                  <a:lnTo>
                    <a:pt x="31903" y="296511"/>
                  </a:lnTo>
                  <a:lnTo>
                    <a:pt x="31695" y="288559"/>
                  </a:lnTo>
                  <a:lnTo>
                    <a:pt x="31482" y="280710"/>
                  </a:lnTo>
                  <a:lnTo>
                    <a:pt x="31264" y="272758"/>
                  </a:lnTo>
                  <a:lnTo>
                    <a:pt x="31047" y="264908"/>
                  </a:lnTo>
                  <a:lnTo>
                    <a:pt x="30820" y="256956"/>
                  </a:lnTo>
                  <a:lnTo>
                    <a:pt x="30594" y="249107"/>
                  </a:lnTo>
                  <a:lnTo>
                    <a:pt x="30368" y="241154"/>
                  </a:lnTo>
                  <a:lnTo>
                    <a:pt x="30132" y="233305"/>
                  </a:lnTo>
                  <a:lnTo>
                    <a:pt x="29897" y="225456"/>
                  </a:lnTo>
                  <a:lnTo>
                    <a:pt x="29653" y="217607"/>
                  </a:lnTo>
                  <a:lnTo>
                    <a:pt x="29409" y="209758"/>
                  </a:lnTo>
                  <a:lnTo>
                    <a:pt x="29160" y="201909"/>
                  </a:lnTo>
                  <a:lnTo>
                    <a:pt x="28912" y="194163"/>
                  </a:lnTo>
                  <a:lnTo>
                    <a:pt x="28654" y="186314"/>
                  </a:lnTo>
                  <a:lnTo>
                    <a:pt x="28397" y="178568"/>
                  </a:lnTo>
                  <a:lnTo>
                    <a:pt x="28130" y="170822"/>
                  </a:lnTo>
                  <a:lnTo>
                    <a:pt x="27864" y="163076"/>
                  </a:lnTo>
                  <a:lnTo>
                    <a:pt x="27593" y="155330"/>
                  </a:lnTo>
                  <a:lnTo>
                    <a:pt x="27318" y="147585"/>
                  </a:lnTo>
                  <a:lnTo>
                    <a:pt x="27043" y="139942"/>
                  </a:lnTo>
                  <a:lnTo>
                    <a:pt x="26759" y="132196"/>
                  </a:lnTo>
                  <a:lnTo>
                    <a:pt x="26475" y="124554"/>
                  </a:lnTo>
                  <a:lnTo>
                    <a:pt x="26182" y="117014"/>
                  </a:lnTo>
                  <a:lnTo>
                    <a:pt x="25889" y="109372"/>
                  </a:lnTo>
                  <a:lnTo>
                    <a:pt x="25591" y="101832"/>
                  </a:lnTo>
                  <a:lnTo>
                    <a:pt x="25289" y="94293"/>
                  </a:lnTo>
                  <a:lnTo>
                    <a:pt x="24979" y="86754"/>
                  </a:lnTo>
                  <a:lnTo>
                    <a:pt x="24668" y="79318"/>
                  </a:lnTo>
                  <a:lnTo>
                    <a:pt x="24357" y="71882"/>
                  </a:lnTo>
                  <a:lnTo>
                    <a:pt x="24038" y="64446"/>
                  </a:lnTo>
                  <a:lnTo>
                    <a:pt x="23714" y="57010"/>
                  </a:lnTo>
                  <a:lnTo>
                    <a:pt x="23385" y="49677"/>
                  </a:lnTo>
                  <a:lnTo>
                    <a:pt x="23052" y="42448"/>
                  </a:lnTo>
                  <a:lnTo>
                    <a:pt x="22719" y="35115"/>
                  </a:lnTo>
                  <a:lnTo>
                    <a:pt x="22377" y="27885"/>
                  </a:lnTo>
                  <a:lnTo>
                    <a:pt x="22036" y="20656"/>
                  </a:lnTo>
                  <a:lnTo>
                    <a:pt x="21685" y="13530"/>
                  </a:lnTo>
                  <a:lnTo>
                    <a:pt x="21601" y="11877"/>
                  </a:lnTo>
                  <a:lnTo>
                    <a:pt x="21512" y="10328"/>
                  </a:lnTo>
                  <a:lnTo>
                    <a:pt x="21423" y="8985"/>
                  </a:lnTo>
                  <a:lnTo>
                    <a:pt x="21334" y="7643"/>
                  </a:lnTo>
                  <a:lnTo>
                    <a:pt x="21241" y="6403"/>
                  </a:lnTo>
                  <a:lnTo>
                    <a:pt x="21143" y="5267"/>
                  </a:lnTo>
                  <a:lnTo>
                    <a:pt x="21050" y="4338"/>
                  </a:lnTo>
                  <a:lnTo>
                    <a:pt x="20953" y="3408"/>
                  </a:lnTo>
                  <a:lnTo>
                    <a:pt x="20850" y="2582"/>
                  </a:lnTo>
                  <a:lnTo>
                    <a:pt x="20753" y="1963"/>
                  </a:lnTo>
                  <a:lnTo>
                    <a:pt x="20651" y="1343"/>
                  </a:lnTo>
                  <a:lnTo>
                    <a:pt x="20549" y="826"/>
                  </a:lnTo>
                  <a:lnTo>
                    <a:pt x="20447" y="517"/>
                  </a:lnTo>
                  <a:lnTo>
                    <a:pt x="20344" y="207"/>
                  </a:lnTo>
                  <a:lnTo>
                    <a:pt x="20238" y="104"/>
                  </a:lnTo>
                  <a:lnTo>
                    <a:pt x="20136"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18;p62">
              <a:extLst>
                <a:ext uri="{FF2B5EF4-FFF2-40B4-BE49-F238E27FC236}">
                  <a16:creationId xmlns:a16="http://schemas.microsoft.com/office/drawing/2014/main" id="{FAFEDE41-AAEA-B049-9566-7ED868EA39B9}"/>
                </a:ext>
              </a:extLst>
            </p:cNvPr>
            <p:cNvSpPr/>
            <p:nvPr/>
          </p:nvSpPr>
          <p:spPr>
            <a:xfrm rot="10800000">
              <a:off x="4579760" y="2372392"/>
              <a:ext cx="364926" cy="389094"/>
            </a:xfrm>
            <a:custGeom>
              <a:avLst/>
              <a:gdLst/>
              <a:ahLst/>
              <a:cxnLst/>
              <a:rect l="l" t="t" r="r" b="b"/>
              <a:pathLst>
                <a:path w="23359" h="549956" extrusionOk="0">
                  <a:moveTo>
                    <a:pt x="13979" y="1"/>
                  </a:moveTo>
                  <a:lnTo>
                    <a:pt x="13877" y="104"/>
                  </a:lnTo>
                  <a:lnTo>
                    <a:pt x="13775" y="414"/>
                  </a:lnTo>
                  <a:lnTo>
                    <a:pt x="13704" y="724"/>
                  </a:lnTo>
                  <a:lnTo>
                    <a:pt x="13637" y="1034"/>
                  </a:lnTo>
                  <a:lnTo>
                    <a:pt x="13566" y="1550"/>
                  </a:lnTo>
                  <a:lnTo>
                    <a:pt x="13504" y="2066"/>
                  </a:lnTo>
                  <a:lnTo>
                    <a:pt x="13438" y="2789"/>
                  </a:lnTo>
                  <a:lnTo>
                    <a:pt x="13375" y="3512"/>
                  </a:lnTo>
                  <a:lnTo>
                    <a:pt x="13313" y="4235"/>
                  </a:lnTo>
                  <a:lnTo>
                    <a:pt x="13256" y="5165"/>
                  </a:lnTo>
                  <a:lnTo>
                    <a:pt x="13198" y="6094"/>
                  </a:lnTo>
                  <a:lnTo>
                    <a:pt x="13145" y="7127"/>
                  </a:lnTo>
                  <a:lnTo>
                    <a:pt x="13091" y="8160"/>
                  </a:lnTo>
                  <a:lnTo>
                    <a:pt x="13043" y="9399"/>
                  </a:lnTo>
                  <a:lnTo>
                    <a:pt x="12994" y="10535"/>
                  </a:lnTo>
                  <a:lnTo>
                    <a:pt x="12949" y="11878"/>
                  </a:lnTo>
                  <a:lnTo>
                    <a:pt x="12909" y="13220"/>
                  </a:lnTo>
                  <a:lnTo>
                    <a:pt x="12869" y="14563"/>
                  </a:lnTo>
                  <a:lnTo>
                    <a:pt x="187" y="504308"/>
                  </a:lnTo>
                  <a:lnTo>
                    <a:pt x="152" y="505650"/>
                  </a:lnTo>
                  <a:lnTo>
                    <a:pt x="121" y="506993"/>
                  </a:lnTo>
                  <a:lnTo>
                    <a:pt x="94" y="508335"/>
                  </a:lnTo>
                  <a:lnTo>
                    <a:pt x="72" y="509781"/>
                  </a:lnTo>
                  <a:lnTo>
                    <a:pt x="54" y="511227"/>
                  </a:lnTo>
                  <a:lnTo>
                    <a:pt x="36" y="512673"/>
                  </a:lnTo>
                  <a:lnTo>
                    <a:pt x="23" y="514119"/>
                  </a:lnTo>
                  <a:lnTo>
                    <a:pt x="14" y="515565"/>
                  </a:lnTo>
                  <a:lnTo>
                    <a:pt x="5" y="517011"/>
                  </a:lnTo>
                  <a:lnTo>
                    <a:pt x="1" y="518457"/>
                  </a:lnTo>
                  <a:lnTo>
                    <a:pt x="1" y="519903"/>
                  </a:lnTo>
                  <a:lnTo>
                    <a:pt x="1" y="521348"/>
                  </a:lnTo>
                  <a:lnTo>
                    <a:pt x="5" y="522794"/>
                  </a:lnTo>
                  <a:lnTo>
                    <a:pt x="14" y="524240"/>
                  </a:lnTo>
                  <a:lnTo>
                    <a:pt x="23" y="525686"/>
                  </a:lnTo>
                  <a:lnTo>
                    <a:pt x="36" y="527132"/>
                  </a:lnTo>
                  <a:lnTo>
                    <a:pt x="54" y="528475"/>
                  </a:lnTo>
                  <a:lnTo>
                    <a:pt x="72" y="529817"/>
                  </a:lnTo>
                  <a:lnTo>
                    <a:pt x="94" y="531263"/>
                  </a:lnTo>
                  <a:lnTo>
                    <a:pt x="121" y="532503"/>
                  </a:lnTo>
                  <a:lnTo>
                    <a:pt x="147" y="533845"/>
                  </a:lnTo>
                  <a:lnTo>
                    <a:pt x="178" y="535084"/>
                  </a:lnTo>
                  <a:lnTo>
                    <a:pt x="210" y="536324"/>
                  </a:lnTo>
                  <a:lnTo>
                    <a:pt x="245" y="537563"/>
                  </a:lnTo>
                  <a:lnTo>
                    <a:pt x="285" y="538699"/>
                  </a:lnTo>
                  <a:lnTo>
                    <a:pt x="325" y="539835"/>
                  </a:lnTo>
                  <a:lnTo>
                    <a:pt x="369" y="540971"/>
                  </a:lnTo>
                  <a:lnTo>
                    <a:pt x="418" y="542004"/>
                  </a:lnTo>
                  <a:lnTo>
                    <a:pt x="467" y="543037"/>
                  </a:lnTo>
                  <a:lnTo>
                    <a:pt x="516" y="543966"/>
                  </a:lnTo>
                  <a:lnTo>
                    <a:pt x="569" y="544793"/>
                  </a:lnTo>
                  <a:lnTo>
                    <a:pt x="627" y="545722"/>
                  </a:lnTo>
                  <a:lnTo>
                    <a:pt x="684" y="546445"/>
                  </a:lnTo>
                  <a:lnTo>
                    <a:pt x="742" y="547168"/>
                  </a:lnTo>
                  <a:lnTo>
                    <a:pt x="804" y="547788"/>
                  </a:lnTo>
                  <a:lnTo>
                    <a:pt x="862" y="548304"/>
                  </a:lnTo>
                  <a:lnTo>
                    <a:pt x="924" y="548717"/>
                  </a:lnTo>
                  <a:lnTo>
                    <a:pt x="986" y="549130"/>
                  </a:lnTo>
                  <a:lnTo>
                    <a:pt x="1048" y="549440"/>
                  </a:lnTo>
                  <a:lnTo>
                    <a:pt x="1111" y="549647"/>
                  </a:lnTo>
                  <a:lnTo>
                    <a:pt x="1173" y="549853"/>
                  </a:lnTo>
                  <a:lnTo>
                    <a:pt x="1235" y="549956"/>
                  </a:lnTo>
                  <a:lnTo>
                    <a:pt x="1364" y="549956"/>
                  </a:lnTo>
                  <a:lnTo>
                    <a:pt x="1426" y="549853"/>
                  </a:lnTo>
                  <a:lnTo>
                    <a:pt x="1488" y="549647"/>
                  </a:lnTo>
                  <a:lnTo>
                    <a:pt x="1546" y="549440"/>
                  </a:lnTo>
                  <a:lnTo>
                    <a:pt x="1608" y="549130"/>
                  </a:lnTo>
                  <a:lnTo>
                    <a:pt x="1670" y="548717"/>
                  </a:lnTo>
                  <a:lnTo>
                    <a:pt x="1728" y="548304"/>
                  </a:lnTo>
                  <a:lnTo>
                    <a:pt x="1785" y="547788"/>
                  </a:lnTo>
                  <a:lnTo>
                    <a:pt x="1843" y="547168"/>
                  </a:lnTo>
                  <a:lnTo>
                    <a:pt x="1901" y="546548"/>
                  </a:lnTo>
                  <a:lnTo>
                    <a:pt x="1954" y="545825"/>
                  </a:lnTo>
                  <a:lnTo>
                    <a:pt x="2007" y="545102"/>
                  </a:lnTo>
                  <a:lnTo>
                    <a:pt x="2061" y="544276"/>
                  </a:lnTo>
                  <a:lnTo>
                    <a:pt x="2109" y="543347"/>
                  </a:lnTo>
                  <a:lnTo>
                    <a:pt x="2158" y="542417"/>
                  </a:lnTo>
                  <a:lnTo>
                    <a:pt x="2203" y="541384"/>
                  </a:lnTo>
                  <a:lnTo>
                    <a:pt x="2247" y="540248"/>
                  </a:lnTo>
                  <a:lnTo>
                    <a:pt x="2291" y="539112"/>
                  </a:lnTo>
                  <a:lnTo>
                    <a:pt x="2331" y="537976"/>
                  </a:lnTo>
                  <a:lnTo>
                    <a:pt x="2371" y="536737"/>
                  </a:lnTo>
                  <a:lnTo>
                    <a:pt x="2407" y="535394"/>
                  </a:lnTo>
                  <a:lnTo>
                    <a:pt x="14299" y="76323"/>
                  </a:lnTo>
                  <a:lnTo>
                    <a:pt x="21219" y="215129"/>
                  </a:lnTo>
                  <a:lnTo>
                    <a:pt x="21268" y="216162"/>
                  </a:lnTo>
                  <a:lnTo>
                    <a:pt x="21321" y="217091"/>
                  </a:lnTo>
                  <a:lnTo>
                    <a:pt x="21374" y="217918"/>
                  </a:lnTo>
                  <a:lnTo>
                    <a:pt x="21432" y="218640"/>
                  </a:lnTo>
                  <a:lnTo>
                    <a:pt x="21490" y="219363"/>
                  </a:lnTo>
                  <a:lnTo>
                    <a:pt x="21548" y="219983"/>
                  </a:lnTo>
                  <a:lnTo>
                    <a:pt x="21605" y="220499"/>
                  </a:lnTo>
                  <a:lnTo>
                    <a:pt x="21667" y="221016"/>
                  </a:lnTo>
                  <a:lnTo>
                    <a:pt x="21725" y="221429"/>
                  </a:lnTo>
                  <a:lnTo>
                    <a:pt x="21787" y="221842"/>
                  </a:lnTo>
                  <a:lnTo>
                    <a:pt x="21849" y="222049"/>
                  </a:lnTo>
                  <a:lnTo>
                    <a:pt x="21912" y="222255"/>
                  </a:lnTo>
                  <a:lnTo>
                    <a:pt x="21974" y="222462"/>
                  </a:lnTo>
                  <a:lnTo>
                    <a:pt x="22098" y="222462"/>
                  </a:lnTo>
                  <a:lnTo>
                    <a:pt x="22160" y="222358"/>
                  </a:lnTo>
                  <a:lnTo>
                    <a:pt x="22222" y="222255"/>
                  </a:lnTo>
                  <a:lnTo>
                    <a:pt x="22284" y="222049"/>
                  </a:lnTo>
                  <a:lnTo>
                    <a:pt x="22342" y="221739"/>
                  </a:lnTo>
                  <a:lnTo>
                    <a:pt x="22404" y="221429"/>
                  </a:lnTo>
                  <a:lnTo>
                    <a:pt x="22466" y="221016"/>
                  </a:lnTo>
                  <a:lnTo>
                    <a:pt x="22524" y="220499"/>
                  </a:lnTo>
                  <a:lnTo>
                    <a:pt x="22582" y="219983"/>
                  </a:lnTo>
                  <a:lnTo>
                    <a:pt x="22640" y="219363"/>
                  </a:lnTo>
                  <a:lnTo>
                    <a:pt x="22693" y="218640"/>
                  </a:lnTo>
                  <a:lnTo>
                    <a:pt x="22751" y="217918"/>
                  </a:lnTo>
                  <a:lnTo>
                    <a:pt x="22804" y="217091"/>
                  </a:lnTo>
                  <a:lnTo>
                    <a:pt x="22857" y="216162"/>
                  </a:lnTo>
                  <a:lnTo>
                    <a:pt x="22906" y="215232"/>
                  </a:lnTo>
                  <a:lnTo>
                    <a:pt x="22955" y="214199"/>
                  </a:lnTo>
                  <a:lnTo>
                    <a:pt x="22999" y="213167"/>
                  </a:lnTo>
                  <a:lnTo>
                    <a:pt x="23044" y="212031"/>
                  </a:lnTo>
                  <a:lnTo>
                    <a:pt x="23088" y="210791"/>
                  </a:lnTo>
                  <a:lnTo>
                    <a:pt x="23128" y="209552"/>
                  </a:lnTo>
                  <a:lnTo>
                    <a:pt x="23163" y="208313"/>
                  </a:lnTo>
                  <a:lnTo>
                    <a:pt x="23194" y="206970"/>
                  </a:lnTo>
                  <a:lnTo>
                    <a:pt x="23226" y="205627"/>
                  </a:lnTo>
                  <a:lnTo>
                    <a:pt x="23252" y="204285"/>
                  </a:lnTo>
                  <a:lnTo>
                    <a:pt x="23279" y="202942"/>
                  </a:lnTo>
                  <a:lnTo>
                    <a:pt x="23297" y="201600"/>
                  </a:lnTo>
                  <a:lnTo>
                    <a:pt x="23314" y="200154"/>
                  </a:lnTo>
                  <a:lnTo>
                    <a:pt x="23332" y="198708"/>
                  </a:lnTo>
                  <a:lnTo>
                    <a:pt x="23341" y="197262"/>
                  </a:lnTo>
                  <a:lnTo>
                    <a:pt x="23350" y="195816"/>
                  </a:lnTo>
                  <a:lnTo>
                    <a:pt x="23359" y="194370"/>
                  </a:lnTo>
                  <a:lnTo>
                    <a:pt x="23359" y="192924"/>
                  </a:lnTo>
                  <a:lnTo>
                    <a:pt x="23359" y="191478"/>
                  </a:lnTo>
                  <a:lnTo>
                    <a:pt x="23359" y="190032"/>
                  </a:lnTo>
                  <a:lnTo>
                    <a:pt x="23350" y="188587"/>
                  </a:lnTo>
                  <a:lnTo>
                    <a:pt x="23341" y="187244"/>
                  </a:lnTo>
                  <a:lnTo>
                    <a:pt x="23328" y="185798"/>
                  </a:lnTo>
                  <a:lnTo>
                    <a:pt x="23314" y="184352"/>
                  </a:lnTo>
                  <a:lnTo>
                    <a:pt x="23297" y="183010"/>
                  </a:lnTo>
                  <a:lnTo>
                    <a:pt x="23274" y="181564"/>
                  </a:lnTo>
                  <a:lnTo>
                    <a:pt x="23252" y="180221"/>
                  </a:lnTo>
                  <a:lnTo>
                    <a:pt x="23226" y="178878"/>
                  </a:lnTo>
                  <a:lnTo>
                    <a:pt x="23194" y="177639"/>
                  </a:lnTo>
                  <a:lnTo>
                    <a:pt x="23163" y="176296"/>
                  </a:lnTo>
                  <a:lnTo>
                    <a:pt x="23128" y="175057"/>
                  </a:lnTo>
                  <a:lnTo>
                    <a:pt x="23092" y="173921"/>
                  </a:lnTo>
                  <a:lnTo>
                    <a:pt x="23048" y="172682"/>
                  </a:lnTo>
                  <a:lnTo>
                    <a:pt x="23008" y="171546"/>
                  </a:lnTo>
                  <a:lnTo>
                    <a:pt x="22959" y="170513"/>
                  </a:lnTo>
                  <a:lnTo>
                    <a:pt x="22910" y="169480"/>
                  </a:lnTo>
                  <a:lnTo>
                    <a:pt x="14827" y="7334"/>
                  </a:lnTo>
                  <a:lnTo>
                    <a:pt x="14734" y="5681"/>
                  </a:lnTo>
                  <a:lnTo>
                    <a:pt x="14636" y="4132"/>
                  </a:lnTo>
                  <a:lnTo>
                    <a:pt x="14534" y="2893"/>
                  </a:lnTo>
                  <a:lnTo>
                    <a:pt x="14432" y="1860"/>
                  </a:lnTo>
                  <a:lnTo>
                    <a:pt x="14321" y="1034"/>
                  </a:lnTo>
                  <a:lnTo>
                    <a:pt x="14210" y="517"/>
                  </a:lnTo>
                  <a:lnTo>
                    <a:pt x="14095" y="104"/>
                  </a:lnTo>
                  <a:lnTo>
                    <a:pt x="13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19;p62">
              <a:extLst>
                <a:ext uri="{FF2B5EF4-FFF2-40B4-BE49-F238E27FC236}">
                  <a16:creationId xmlns:a16="http://schemas.microsoft.com/office/drawing/2014/main" id="{477476FC-763F-EC42-9064-4EB3BE472803}"/>
                </a:ext>
              </a:extLst>
            </p:cNvPr>
            <p:cNvSpPr/>
            <p:nvPr/>
          </p:nvSpPr>
          <p:spPr>
            <a:xfrm rot="10800000">
              <a:off x="4387460" y="3217285"/>
              <a:ext cx="749521" cy="221400"/>
            </a:xfrm>
            <a:custGeom>
              <a:avLst/>
              <a:gdLst/>
              <a:ahLst/>
              <a:cxnLst/>
              <a:rect l="l" t="t" r="r" b="b"/>
              <a:pathLst>
                <a:path w="47977" h="312933" extrusionOk="0">
                  <a:moveTo>
                    <a:pt x="6118" y="1"/>
                  </a:moveTo>
                  <a:lnTo>
                    <a:pt x="5953" y="207"/>
                  </a:lnTo>
                  <a:lnTo>
                    <a:pt x="5794" y="414"/>
                  </a:lnTo>
                  <a:lnTo>
                    <a:pt x="5634" y="724"/>
                  </a:lnTo>
                  <a:lnTo>
                    <a:pt x="5478" y="1137"/>
                  </a:lnTo>
                  <a:lnTo>
                    <a:pt x="5323" y="1653"/>
                  </a:lnTo>
                  <a:lnTo>
                    <a:pt x="5168" y="2273"/>
                  </a:lnTo>
                  <a:lnTo>
                    <a:pt x="5012" y="2892"/>
                  </a:lnTo>
                  <a:lnTo>
                    <a:pt x="4861" y="3719"/>
                  </a:lnTo>
                  <a:lnTo>
                    <a:pt x="4710" y="4545"/>
                  </a:lnTo>
                  <a:lnTo>
                    <a:pt x="4559" y="5474"/>
                  </a:lnTo>
                  <a:lnTo>
                    <a:pt x="4413" y="6507"/>
                  </a:lnTo>
                  <a:lnTo>
                    <a:pt x="4262" y="7643"/>
                  </a:lnTo>
                  <a:lnTo>
                    <a:pt x="4120" y="8883"/>
                  </a:lnTo>
                  <a:lnTo>
                    <a:pt x="3978" y="10122"/>
                  </a:lnTo>
                  <a:lnTo>
                    <a:pt x="3836" y="11465"/>
                  </a:lnTo>
                  <a:lnTo>
                    <a:pt x="3694" y="12910"/>
                  </a:lnTo>
                  <a:lnTo>
                    <a:pt x="3556" y="14356"/>
                  </a:lnTo>
                  <a:lnTo>
                    <a:pt x="3419" y="15906"/>
                  </a:lnTo>
                  <a:lnTo>
                    <a:pt x="3285" y="17558"/>
                  </a:lnTo>
                  <a:lnTo>
                    <a:pt x="3152" y="19314"/>
                  </a:lnTo>
                  <a:lnTo>
                    <a:pt x="3024" y="21069"/>
                  </a:lnTo>
                  <a:lnTo>
                    <a:pt x="2895" y="22928"/>
                  </a:lnTo>
                  <a:lnTo>
                    <a:pt x="2766" y="24891"/>
                  </a:lnTo>
                  <a:lnTo>
                    <a:pt x="2642" y="26956"/>
                  </a:lnTo>
                  <a:lnTo>
                    <a:pt x="2522" y="29022"/>
                  </a:lnTo>
                  <a:lnTo>
                    <a:pt x="2402" y="31087"/>
                  </a:lnTo>
                  <a:lnTo>
                    <a:pt x="2287" y="33360"/>
                  </a:lnTo>
                  <a:lnTo>
                    <a:pt x="2171" y="35632"/>
                  </a:lnTo>
                  <a:lnTo>
                    <a:pt x="2056" y="37904"/>
                  </a:lnTo>
                  <a:lnTo>
                    <a:pt x="1945" y="40279"/>
                  </a:lnTo>
                  <a:lnTo>
                    <a:pt x="1838" y="42758"/>
                  </a:lnTo>
                  <a:lnTo>
                    <a:pt x="1732" y="45236"/>
                  </a:lnTo>
                  <a:lnTo>
                    <a:pt x="1630" y="47818"/>
                  </a:lnTo>
                  <a:lnTo>
                    <a:pt x="1532" y="50400"/>
                  </a:lnTo>
                  <a:lnTo>
                    <a:pt x="1434" y="53086"/>
                  </a:lnTo>
                  <a:lnTo>
                    <a:pt x="1341" y="55874"/>
                  </a:lnTo>
                  <a:lnTo>
                    <a:pt x="1248" y="58663"/>
                  </a:lnTo>
                  <a:lnTo>
                    <a:pt x="1159" y="61451"/>
                  </a:lnTo>
                  <a:lnTo>
                    <a:pt x="1070" y="64343"/>
                  </a:lnTo>
                  <a:lnTo>
                    <a:pt x="991" y="67338"/>
                  </a:lnTo>
                  <a:lnTo>
                    <a:pt x="911" y="70333"/>
                  </a:lnTo>
                  <a:lnTo>
                    <a:pt x="831" y="73328"/>
                  </a:lnTo>
                  <a:lnTo>
                    <a:pt x="760" y="76426"/>
                  </a:lnTo>
                  <a:lnTo>
                    <a:pt x="689" y="79525"/>
                  </a:lnTo>
                  <a:lnTo>
                    <a:pt x="618" y="82726"/>
                  </a:lnTo>
                  <a:lnTo>
                    <a:pt x="556" y="85928"/>
                  </a:lnTo>
                  <a:lnTo>
                    <a:pt x="493" y="89130"/>
                  </a:lnTo>
                  <a:lnTo>
                    <a:pt x="436" y="92435"/>
                  </a:lnTo>
                  <a:lnTo>
                    <a:pt x="382" y="95843"/>
                  </a:lnTo>
                  <a:lnTo>
                    <a:pt x="329" y="99148"/>
                  </a:lnTo>
                  <a:lnTo>
                    <a:pt x="280" y="102556"/>
                  </a:lnTo>
                  <a:lnTo>
                    <a:pt x="240" y="106067"/>
                  </a:lnTo>
                  <a:lnTo>
                    <a:pt x="196" y="109475"/>
                  </a:lnTo>
                  <a:lnTo>
                    <a:pt x="160" y="113090"/>
                  </a:lnTo>
                  <a:lnTo>
                    <a:pt x="129" y="116602"/>
                  </a:lnTo>
                  <a:lnTo>
                    <a:pt x="98" y="120216"/>
                  </a:lnTo>
                  <a:lnTo>
                    <a:pt x="72" y="123831"/>
                  </a:lnTo>
                  <a:lnTo>
                    <a:pt x="49" y="127446"/>
                  </a:lnTo>
                  <a:lnTo>
                    <a:pt x="32" y="131061"/>
                  </a:lnTo>
                  <a:lnTo>
                    <a:pt x="18" y="134779"/>
                  </a:lnTo>
                  <a:lnTo>
                    <a:pt x="10" y="138497"/>
                  </a:lnTo>
                  <a:lnTo>
                    <a:pt x="1" y="142215"/>
                  </a:lnTo>
                  <a:lnTo>
                    <a:pt x="1" y="146036"/>
                  </a:lnTo>
                  <a:lnTo>
                    <a:pt x="1" y="166898"/>
                  </a:lnTo>
                  <a:lnTo>
                    <a:pt x="1" y="170616"/>
                  </a:lnTo>
                  <a:lnTo>
                    <a:pt x="10" y="174437"/>
                  </a:lnTo>
                  <a:lnTo>
                    <a:pt x="18" y="178155"/>
                  </a:lnTo>
                  <a:lnTo>
                    <a:pt x="32" y="181770"/>
                  </a:lnTo>
                  <a:lnTo>
                    <a:pt x="49" y="185488"/>
                  </a:lnTo>
                  <a:lnTo>
                    <a:pt x="72" y="189103"/>
                  </a:lnTo>
                  <a:lnTo>
                    <a:pt x="98" y="192718"/>
                  </a:lnTo>
                  <a:lnTo>
                    <a:pt x="129" y="196332"/>
                  </a:lnTo>
                  <a:lnTo>
                    <a:pt x="160" y="199844"/>
                  </a:lnTo>
                  <a:lnTo>
                    <a:pt x="196" y="203355"/>
                  </a:lnTo>
                  <a:lnTo>
                    <a:pt x="240" y="206867"/>
                  </a:lnTo>
                  <a:lnTo>
                    <a:pt x="280" y="210275"/>
                  </a:lnTo>
                  <a:lnTo>
                    <a:pt x="329" y="213683"/>
                  </a:lnTo>
                  <a:lnTo>
                    <a:pt x="382" y="217091"/>
                  </a:lnTo>
                  <a:lnTo>
                    <a:pt x="436" y="220396"/>
                  </a:lnTo>
                  <a:lnTo>
                    <a:pt x="493" y="223701"/>
                  </a:lnTo>
                  <a:lnTo>
                    <a:pt x="556" y="227006"/>
                  </a:lnTo>
                  <a:lnTo>
                    <a:pt x="618" y="230207"/>
                  </a:lnTo>
                  <a:lnTo>
                    <a:pt x="689" y="233409"/>
                  </a:lnTo>
                  <a:lnTo>
                    <a:pt x="760" y="236507"/>
                  </a:lnTo>
                  <a:lnTo>
                    <a:pt x="831" y="239606"/>
                  </a:lnTo>
                  <a:lnTo>
                    <a:pt x="911" y="242601"/>
                  </a:lnTo>
                  <a:lnTo>
                    <a:pt x="991" y="245596"/>
                  </a:lnTo>
                  <a:lnTo>
                    <a:pt x="1070" y="248591"/>
                  </a:lnTo>
                  <a:lnTo>
                    <a:pt x="1159" y="251483"/>
                  </a:lnTo>
                  <a:lnTo>
                    <a:pt x="1248" y="254271"/>
                  </a:lnTo>
                  <a:lnTo>
                    <a:pt x="1341" y="257060"/>
                  </a:lnTo>
                  <a:lnTo>
                    <a:pt x="1434" y="259745"/>
                  </a:lnTo>
                  <a:lnTo>
                    <a:pt x="1532" y="262430"/>
                  </a:lnTo>
                  <a:lnTo>
                    <a:pt x="1630" y="265115"/>
                  </a:lnTo>
                  <a:lnTo>
                    <a:pt x="1732" y="267697"/>
                  </a:lnTo>
                  <a:lnTo>
                    <a:pt x="1838" y="270176"/>
                  </a:lnTo>
                  <a:lnTo>
                    <a:pt x="1945" y="272655"/>
                  </a:lnTo>
                  <a:lnTo>
                    <a:pt x="2056" y="275030"/>
                  </a:lnTo>
                  <a:lnTo>
                    <a:pt x="2171" y="277302"/>
                  </a:lnTo>
                  <a:lnTo>
                    <a:pt x="2287" y="279574"/>
                  </a:lnTo>
                  <a:lnTo>
                    <a:pt x="2402" y="281743"/>
                  </a:lnTo>
                  <a:lnTo>
                    <a:pt x="2522" y="283912"/>
                  </a:lnTo>
                  <a:lnTo>
                    <a:pt x="2642" y="285978"/>
                  </a:lnTo>
                  <a:lnTo>
                    <a:pt x="2766" y="288043"/>
                  </a:lnTo>
                  <a:lnTo>
                    <a:pt x="2895" y="289902"/>
                  </a:lnTo>
                  <a:lnTo>
                    <a:pt x="3024" y="291761"/>
                  </a:lnTo>
                  <a:lnTo>
                    <a:pt x="3152" y="293620"/>
                  </a:lnTo>
                  <a:lnTo>
                    <a:pt x="3285" y="295273"/>
                  </a:lnTo>
                  <a:lnTo>
                    <a:pt x="3419" y="296925"/>
                  </a:lnTo>
                  <a:lnTo>
                    <a:pt x="3556" y="298577"/>
                  </a:lnTo>
                  <a:lnTo>
                    <a:pt x="3694" y="300023"/>
                  </a:lnTo>
                  <a:lnTo>
                    <a:pt x="3836" y="301469"/>
                  </a:lnTo>
                  <a:lnTo>
                    <a:pt x="3978" y="302812"/>
                  </a:lnTo>
                  <a:lnTo>
                    <a:pt x="4120" y="304051"/>
                  </a:lnTo>
                  <a:lnTo>
                    <a:pt x="4262" y="305291"/>
                  </a:lnTo>
                  <a:lnTo>
                    <a:pt x="4413" y="306323"/>
                  </a:lnTo>
                  <a:lnTo>
                    <a:pt x="4559" y="307356"/>
                  </a:lnTo>
                  <a:lnTo>
                    <a:pt x="4710" y="308389"/>
                  </a:lnTo>
                  <a:lnTo>
                    <a:pt x="4861" y="309215"/>
                  </a:lnTo>
                  <a:lnTo>
                    <a:pt x="5012" y="309938"/>
                  </a:lnTo>
                  <a:lnTo>
                    <a:pt x="5168" y="310661"/>
                  </a:lnTo>
                  <a:lnTo>
                    <a:pt x="5323" y="311281"/>
                  </a:lnTo>
                  <a:lnTo>
                    <a:pt x="5478" y="311797"/>
                  </a:lnTo>
                  <a:lnTo>
                    <a:pt x="5634" y="312210"/>
                  </a:lnTo>
                  <a:lnTo>
                    <a:pt x="5794" y="312520"/>
                  </a:lnTo>
                  <a:lnTo>
                    <a:pt x="5953" y="312727"/>
                  </a:lnTo>
                  <a:lnTo>
                    <a:pt x="6118" y="312933"/>
                  </a:lnTo>
                  <a:lnTo>
                    <a:pt x="41860" y="312933"/>
                  </a:lnTo>
                  <a:lnTo>
                    <a:pt x="42024" y="312727"/>
                  </a:lnTo>
                  <a:lnTo>
                    <a:pt x="42184" y="312520"/>
                  </a:lnTo>
                  <a:lnTo>
                    <a:pt x="42344" y="312210"/>
                  </a:lnTo>
                  <a:lnTo>
                    <a:pt x="42499" y="311797"/>
                  </a:lnTo>
                  <a:lnTo>
                    <a:pt x="42655" y="311281"/>
                  </a:lnTo>
                  <a:lnTo>
                    <a:pt x="42810" y="310661"/>
                  </a:lnTo>
                  <a:lnTo>
                    <a:pt x="42965" y="309938"/>
                  </a:lnTo>
                  <a:lnTo>
                    <a:pt x="43116" y="309215"/>
                  </a:lnTo>
                  <a:lnTo>
                    <a:pt x="43267" y="308389"/>
                  </a:lnTo>
                  <a:lnTo>
                    <a:pt x="43418" y="307356"/>
                  </a:lnTo>
                  <a:lnTo>
                    <a:pt x="43565" y="306323"/>
                  </a:lnTo>
                  <a:lnTo>
                    <a:pt x="43716" y="305291"/>
                  </a:lnTo>
                  <a:lnTo>
                    <a:pt x="43858" y="304051"/>
                  </a:lnTo>
                  <a:lnTo>
                    <a:pt x="44000" y="302812"/>
                  </a:lnTo>
                  <a:lnTo>
                    <a:pt x="44142" y="301469"/>
                  </a:lnTo>
                  <a:lnTo>
                    <a:pt x="44284" y="300023"/>
                  </a:lnTo>
                  <a:lnTo>
                    <a:pt x="44421" y="298577"/>
                  </a:lnTo>
                  <a:lnTo>
                    <a:pt x="44559" y="296925"/>
                  </a:lnTo>
                  <a:lnTo>
                    <a:pt x="44692" y="295273"/>
                  </a:lnTo>
                  <a:lnTo>
                    <a:pt x="44825" y="293620"/>
                  </a:lnTo>
                  <a:lnTo>
                    <a:pt x="44954" y="291761"/>
                  </a:lnTo>
                  <a:lnTo>
                    <a:pt x="45083" y="289902"/>
                  </a:lnTo>
                  <a:lnTo>
                    <a:pt x="45211" y="288043"/>
                  </a:lnTo>
                  <a:lnTo>
                    <a:pt x="45336" y="285978"/>
                  </a:lnTo>
                  <a:lnTo>
                    <a:pt x="45456" y="283912"/>
                  </a:lnTo>
                  <a:lnTo>
                    <a:pt x="45575" y="281743"/>
                  </a:lnTo>
                  <a:lnTo>
                    <a:pt x="45691" y="279574"/>
                  </a:lnTo>
                  <a:lnTo>
                    <a:pt x="45806" y="277302"/>
                  </a:lnTo>
                  <a:lnTo>
                    <a:pt x="45922" y="275030"/>
                  </a:lnTo>
                  <a:lnTo>
                    <a:pt x="46033" y="272655"/>
                  </a:lnTo>
                  <a:lnTo>
                    <a:pt x="46139" y="270176"/>
                  </a:lnTo>
                  <a:lnTo>
                    <a:pt x="46246" y="267697"/>
                  </a:lnTo>
                  <a:lnTo>
                    <a:pt x="46348" y="265115"/>
                  </a:lnTo>
                  <a:lnTo>
                    <a:pt x="46445" y="262430"/>
                  </a:lnTo>
                  <a:lnTo>
                    <a:pt x="46543" y="259745"/>
                  </a:lnTo>
                  <a:lnTo>
                    <a:pt x="46636" y="257060"/>
                  </a:lnTo>
                  <a:lnTo>
                    <a:pt x="46730" y="254271"/>
                  </a:lnTo>
                  <a:lnTo>
                    <a:pt x="46818" y="251483"/>
                  </a:lnTo>
                  <a:lnTo>
                    <a:pt x="46907" y="248591"/>
                  </a:lnTo>
                  <a:lnTo>
                    <a:pt x="46987" y="245596"/>
                  </a:lnTo>
                  <a:lnTo>
                    <a:pt x="47067" y="242601"/>
                  </a:lnTo>
                  <a:lnTo>
                    <a:pt x="47147" y="239606"/>
                  </a:lnTo>
                  <a:lnTo>
                    <a:pt x="47218" y="236507"/>
                  </a:lnTo>
                  <a:lnTo>
                    <a:pt x="47289" y="233409"/>
                  </a:lnTo>
                  <a:lnTo>
                    <a:pt x="47360" y="230207"/>
                  </a:lnTo>
                  <a:lnTo>
                    <a:pt x="47422" y="227006"/>
                  </a:lnTo>
                  <a:lnTo>
                    <a:pt x="47484" y="223701"/>
                  </a:lnTo>
                  <a:lnTo>
                    <a:pt x="47542" y="220396"/>
                  </a:lnTo>
                  <a:lnTo>
                    <a:pt x="47595" y="217091"/>
                  </a:lnTo>
                  <a:lnTo>
                    <a:pt x="47648" y="213683"/>
                  </a:lnTo>
                  <a:lnTo>
                    <a:pt x="47697" y="210275"/>
                  </a:lnTo>
                  <a:lnTo>
                    <a:pt x="47737" y="206867"/>
                  </a:lnTo>
                  <a:lnTo>
                    <a:pt x="47782" y="203355"/>
                  </a:lnTo>
                  <a:lnTo>
                    <a:pt x="47817" y="199844"/>
                  </a:lnTo>
                  <a:lnTo>
                    <a:pt x="47848" y="196332"/>
                  </a:lnTo>
                  <a:lnTo>
                    <a:pt x="47879" y="192718"/>
                  </a:lnTo>
                  <a:lnTo>
                    <a:pt x="47906" y="189103"/>
                  </a:lnTo>
                  <a:lnTo>
                    <a:pt x="47928" y="185488"/>
                  </a:lnTo>
                  <a:lnTo>
                    <a:pt x="47946" y="181770"/>
                  </a:lnTo>
                  <a:lnTo>
                    <a:pt x="47959" y="178155"/>
                  </a:lnTo>
                  <a:lnTo>
                    <a:pt x="47968" y="174437"/>
                  </a:lnTo>
                  <a:lnTo>
                    <a:pt x="47977" y="170616"/>
                  </a:lnTo>
                  <a:lnTo>
                    <a:pt x="47977" y="166898"/>
                  </a:lnTo>
                  <a:lnTo>
                    <a:pt x="47977" y="146036"/>
                  </a:lnTo>
                  <a:lnTo>
                    <a:pt x="47977" y="142215"/>
                  </a:lnTo>
                  <a:lnTo>
                    <a:pt x="47968" y="138497"/>
                  </a:lnTo>
                  <a:lnTo>
                    <a:pt x="47959" y="134779"/>
                  </a:lnTo>
                  <a:lnTo>
                    <a:pt x="47946" y="131061"/>
                  </a:lnTo>
                  <a:lnTo>
                    <a:pt x="47928" y="127446"/>
                  </a:lnTo>
                  <a:lnTo>
                    <a:pt x="47906" y="123831"/>
                  </a:lnTo>
                  <a:lnTo>
                    <a:pt x="47879" y="120216"/>
                  </a:lnTo>
                  <a:lnTo>
                    <a:pt x="47848" y="116602"/>
                  </a:lnTo>
                  <a:lnTo>
                    <a:pt x="47817" y="113090"/>
                  </a:lnTo>
                  <a:lnTo>
                    <a:pt x="47782" y="109475"/>
                  </a:lnTo>
                  <a:lnTo>
                    <a:pt x="47737" y="106067"/>
                  </a:lnTo>
                  <a:lnTo>
                    <a:pt x="47697" y="102556"/>
                  </a:lnTo>
                  <a:lnTo>
                    <a:pt x="47648" y="99148"/>
                  </a:lnTo>
                  <a:lnTo>
                    <a:pt x="47595" y="95843"/>
                  </a:lnTo>
                  <a:lnTo>
                    <a:pt x="47542" y="92435"/>
                  </a:lnTo>
                  <a:lnTo>
                    <a:pt x="47484" y="89130"/>
                  </a:lnTo>
                  <a:lnTo>
                    <a:pt x="47422" y="85928"/>
                  </a:lnTo>
                  <a:lnTo>
                    <a:pt x="47360" y="82726"/>
                  </a:lnTo>
                  <a:lnTo>
                    <a:pt x="47289" y="79525"/>
                  </a:lnTo>
                  <a:lnTo>
                    <a:pt x="47218" y="76426"/>
                  </a:lnTo>
                  <a:lnTo>
                    <a:pt x="47147" y="73328"/>
                  </a:lnTo>
                  <a:lnTo>
                    <a:pt x="47067" y="70333"/>
                  </a:lnTo>
                  <a:lnTo>
                    <a:pt x="46987" y="67338"/>
                  </a:lnTo>
                  <a:lnTo>
                    <a:pt x="46907" y="64343"/>
                  </a:lnTo>
                  <a:lnTo>
                    <a:pt x="46818" y="61451"/>
                  </a:lnTo>
                  <a:lnTo>
                    <a:pt x="46730" y="58663"/>
                  </a:lnTo>
                  <a:lnTo>
                    <a:pt x="46636" y="55874"/>
                  </a:lnTo>
                  <a:lnTo>
                    <a:pt x="46543" y="53086"/>
                  </a:lnTo>
                  <a:lnTo>
                    <a:pt x="46445" y="50400"/>
                  </a:lnTo>
                  <a:lnTo>
                    <a:pt x="46348" y="47818"/>
                  </a:lnTo>
                  <a:lnTo>
                    <a:pt x="46246" y="45236"/>
                  </a:lnTo>
                  <a:lnTo>
                    <a:pt x="46139" y="42758"/>
                  </a:lnTo>
                  <a:lnTo>
                    <a:pt x="46033" y="40279"/>
                  </a:lnTo>
                  <a:lnTo>
                    <a:pt x="45922" y="37904"/>
                  </a:lnTo>
                  <a:lnTo>
                    <a:pt x="45806" y="35632"/>
                  </a:lnTo>
                  <a:lnTo>
                    <a:pt x="45691" y="33360"/>
                  </a:lnTo>
                  <a:lnTo>
                    <a:pt x="45575" y="31087"/>
                  </a:lnTo>
                  <a:lnTo>
                    <a:pt x="45456" y="29022"/>
                  </a:lnTo>
                  <a:lnTo>
                    <a:pt x="45336" y="26956"/>
                  </a:lnTo>
                  <a:lnTo>
                    <a:pt x="45211" y="24891"/>
                  </a:lnTo>
                  <a:lnTo>
                    <a:pt x="45083" y="22928"/>
                  </a:lnTo>
                  <a:lnTo>
                    <a:pt x="44954" y="21069"/>
                  </a:lnTo>
                  <a:lnTo>
                    <a:pt x="44825" y="19314"/>
                  </a:lnTo>
                  <a:lnTo>
                    <a:pt x="44692" y="17558"/>
                  </a:lnTo>
                  <a:lnTo>
                    <a:pt x="44559" y="15906"/>
                  </a:lnTo>
                  <a:lnTo>
                    <a:pt x="44421" y="14356"/>
                  </a:lnTo>
                  <a:lnTo>
                    <a:pt x="44284" y="12910"/>
                  </a:lnTo>
                  <a:lnTo>
                    <a:pt x="44142" y="11465"/>
                  </a:lnTo>
                  <a:lnTo>
                    <a:pt x="44000" y="10122"/>
                  </a:lnTo>
                  <a:lnTo>
                    <a:pt x="43858" y="8883"/>
                  </a:lnTo>
                  <a:lnTo>
                    <a:pt x="43716" y="7643"/>
                  </a:lnTo>
                  <a:lnTo>
                    <a:pt x="43565" y="6507"/>
                  </a:lnTo>
                  <a:lnTo>
                    <a:pt x="43418" y="5474"/>
                  </a:lnTo>
                  <a:lnTo>
                    <a:pt x="43267" y="4545"/>
                  </a:lnTo>
                  <a:lnTo>
                    <a:pt x="43116" y="3719"/>
                  </a:lnTo>
                  <a:lnTo>
                    <a:pt x="42965" y="2892"/>
                  </a:lnTo>
                  <a:lnTo>
                    <a:pt x="42810" y="2273"/>
                  </a:lnTo>
                  <a:lnTo>
                    <a:pt x="42655" y="1653"/>
                  </a:lnTo>
                  <a:lnTo>
                    <a:pt x="42499" y="1137"/>
                  </a:lnTo>
                  <a:lnTo>
                    <a:pt x="42344" y="724"/>
                  </a:lnTo>
                  <a:lnTo>
                    <a:pt x="42184" y="414"/>
                  </a:lnTo>
                  <a:lnTo>
                    <a:pt x="42024" y="207"/>
                  </a:lnTo>
                  <a:lnTo>
                    <a:pt x="41860" y="1"/>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20;p62">
              <a:extLst>
                <a:ext uri="{FF2B5EF4-FFF2-40B4-BE49-F238E27FC236}">
                  <a16:creationId xmlns:a16="http://schemas.microsoft.com/office/drawing/2014/main" id="{9D40575A-4905-BA4F-AEE2-A6C55EF2F1E4}"/>
                </a:ext>
              </a:extLst>
            </p:cNvPr>
            <p:cNvSpPr/>
            <p:nvPr/>
          </p:nvSpPr>
          <p:spPr>
            <a:xfrm rot="10800000">
              <a:off x="4232733" y="1889255"/>
              <a:ext cx="1058956" cy="77454"/>
            </a:xfrm>
            <a:custGeom>
              <a:avLst/>
              <a:gdLst/>
              <a:ahLst/>
              <a:cxnLst/>
              <a:rect l="l" t="t" r="r" b="b"/>
              <a:pathLst>
                <a:path w="67784" h="109475" extrusionOk="0">
                  <a:moveTo>
                    <a:pt x="2233" y="1"/>
                  </a:moveTo>
                  <a:lnTo>
                    <a:pt x="2113" y="207"/>
                  </a:lnTo>
                  <a:lnTo>
                    <a:pt x="1998" y="620"/>
                  </a:lnTo>
                  <a:lnTo>
                    <a:pt x="1878" y="1137"/>
                  </a:lnTo>
                  <a:lnTo>
                    <a:pt x="1767" y="1653"/>
                  </a:lnTo>
                  <a:lnTo>
                    <a:pt x="1656" y="2479"/>
                  </a:lnTo>
                  <a:lnTo>
                    <a:pt x="1545" y="3306"/>
                  </a:lnTo>
                  <a:lnTo>
                    <a:pt x="1439" y="4235"/>
                  </a:lnTo>
                  <a:lnTo>
                    <a:pt x="1332" y="5371"/>
                  </a:lnTo>
                  <a:lnTo>
                    <a:pt x="1234" y="6611"/>
                  </a:lnTo>
                  <a:lnTo>
                    <a:pt x="1132" y="7953"/>
                  </a:lnTo>
                  <a:lnTo>
                    <a:pt x="1039" y="9296"/>
                  </a:lnTo>
                  <a:lnTo>
                    <a:pt x="946" y="10845"/>
                  </a:lnTo>
                  <a:lnTo>
                    <a:pt x="857" y="12497"/>
                  </a:lnTo>
                  <a:lnTo>
                    <a:pt x="773" y="14253"/>
                  </a:lnTo>
                  <a:lnTo>
                    <a:pt x="688" y="16009"/>
                  </a:lnTo>
                  <a:lnTo>
                    <a:pt x="613" y="17971"/>
                  </a:lnTo>
                  <a:lnTo>
                    <a:pt x="537" y="19933"/>
                  </a:lnTo>
                  <a:lnTo>
                    <a:pt x="466" y="21999"/>
                  </a:lnTo>
                  <a:lnTo>
                    <a:pt x="404" y="24168"/>
                  </a:lnTo>
                  <a:lnTo>
                    <a:pt x="342" y="26337"/>
                  </a:lnTo>
                  <a:lnTo>
                    <a:pt x="284" y="28609"/>
                  </a:lnTo>
                  <a:lnTo>
                    <a:pt x="231" y="30984"/>
                  </a:lnTo>
                  <a:lnTo>
                    <a:pt x="187" y="33463"/>
                  </a:lnTo>
                  <a:lnTo>
                    <a:pt x="142" y="35942"/>
                  </a:lnTo>
                  <a:lnTo>
                    <a:pt x="107" y="38420"/>
                  </a:lnTo>
                  <a:lnTo>
                    <a:pt x="76" y="41105"/>
                  </a:lnTo>
                  <a:lnTo>
                    <a:pt x="49" y="43687"/>
                  </a:lnTo>
                  <a:lnTo>
                    <a:pt x="27" y="46373"/>
                  </a:lnTo>
                  <a:lnTo>
                    <a:pt x="14" y="49161"/>
                  </a:lnTo>
                  <a:lnTo>
                    <a:pt x="5" y="51950"/>
                  </a:lnTo>
                  <a:lnTo>
                    <a:pt x="0" y="54738"/>
                  </a:lnTo>
                  <a:lnTo>
                    <a:pt x="5" y="57527"/>
                  </a:lnTo>
                  <a:lnTo>
                    <a:pt x="14" y="60315"/>
                  </a:lnTo>
                  <a:lnTo>
                    <a:pt x="27" y="63104"/>
                  </a:lnTo>
                  <a:lnTo>
                    <a:pt x="49" y="65789"/>
                  </a:lnTo>
                  <a:lnTo>
                    <a:pt x="76" y="68474"/>
                  </a:lnTo>
                  <a:lnTo>
                    <a:pt x="107" y="71056"/>
                  </a:lnTo>
                  <a:lnTo>
                    <a:pt x="142" y="73535"/>
                  </a:lnTo>
                  <a:lnTo>
                    <a:pt x="187" y="76117"/>
                  </a:lnTo>
                  <a:lnTo>
                    <a:pt x="231" y="78492"/>
                  </a:lnTo>
                  <a:lnTo>
                    <a:pt x="284" y="80867"/>
                  </a:lnTo>
                  <a:lnTo>
                    <a:pt x="342" y="83140"/>
                  </a:lnTo>
                  <a:lnTo>
                    <a:pt x="404" y="85412"/>
                  </a:lnTo>
                  <a:lnTo>
                    <a:pt x="466" y="87477"/>
                  </a:lnTo>
                  <a:lnTo>
                    <a:pt x="537" y="89543"/>
                  </a:lnTo>
                  <a:lnTo>
                    <a:pt x="613" y="91608"/>
                  </a:lnTo>
                  <a:lnTo>
                    <a:pt x="688" y="93467"/>
                  </a:lnTo>
                  <a:lnTo>
                    <a:pt x="773" y="95326"/>
                  </a:lnTo>
                  <a:lnTo>
                    <a:pt x="857" y="96979"/>
                  </a:lnTo>
                  <a:lnTo>
                    <a:pt x="946" y="98631"/>
                  </a:lnTo>
                  <a:lnTo>
                    <a:pt x="1039" y="100180"/>
                  </a:lnTo>
                  <a:lnTo>
                    <a:pt x="1132" y="101626"/>
                  </a:lnTo>
                  <a:lnTo>
                    <a:pt x="1234" y="102866"/>
                  </a:lnTo>
                  <a:lnTo>
                    <a:pt x="1332" y="104105"/>
                  </a:lnTo>
                  <a:lnTo>
                    <a:pt x="1439" y="105241"/>
                  </a:lnTo>
                  <a:lnTo>
                    <a:pt x="1545" y="106171"/>
                  </a:lnTo>
                  <a:lnTo>
                    <a:pt x="1656" y="107100"/>
                  </a:lnTo>
                  <a:lnTo>
                    <a:pt x="1767" y="107823"/>
                  </a:lnTo>
                  <a:lnTo>
                    <a:pt x="1878" y="108443"/>
                  </a:lnTo>
                  <a:lnTo>
                    <a:pt x="1998" y="108856"/>
                  </a:lnTo>
                  <a:lnTo>
                    <a:pt x="2113" y="109269"/>
                  </a:lnTo>
                  <a:lnTo>
                    <a:pt x="2233" y="109475"/>
                  </a:lnTo>
                  <a:lnTo>
                    <a:pt x="65550" y="109475"/>
                  </a:lnTo>
                  <a:lnTo>
                    <a:pt x="65670" y="109269"/>
                  </a:lnTo>
                  <a:lnTo>
                    <a:pt x="65786" y="108856"/>
                  </a:lnTo>
                  <a:lnTo>
                    <a:pt x="65906" y="108443"/>
                  </a:lnTo>
                  <a:lnTo>
                    <a:pt x="66017" y="107823"/>
                  </a:lnTo>
                  <a:lnTo>
                    <a:pt x="66127" y="107100"/>
                  </a:lnTo>
                  <a:lnTo>
                    <a:pt x="66238" y="106171"/>
                  </a:lnTo>
                  <a:lnTo>
                    <a:pt x="66345" y="105241"/>
                  </a:lnTo>
                  <a:lnTo>
                    <a:pt x="66452" y="104105"/>
                  </a:lnTo>
                  <a:lnTo>
                    <a:pt x="66549" y="102866"/>
                  </a:lnTo>
                  <a:lnTo>
                    <a:pt x="66651" y="101626"/>
                  </a:lnTo>
                  <a:lnTo>
                    <a:pt x="66745" y="100180"/>
                  </a:lnTo>
                  <a:lnTo>
                    <a:pt x="66838" y="98631"/>
                  </a:lnTo>
                  <a:lnTo>
                    <a:pt x="66926" y="96979"/>
                  </a:lnTo>
                  <a:lnTo>
                    <a:pt x="67011" y="95326"/>
                  </a:lnTo>
                  <a:lnTo>
                    <a:pt x="67095" y="93467"/>
                  </a:lnTo>
                  <a:lnTo>
                    <a:pt x="67171" y="91608"/>
                  </a:lnTo>
                  <a:lnTo>
                    <a:pt x="67246" y="89543"/>
                  </a:lnTo>
                  <a:lnTo>
                    <a:pt x="67317" y="87477"/>
                  </a:lnTo>
                  <a:lnTo>
                    <a:pt x="67379" y="85412"/>
                  </a:lnTo>
                  <a:lnTo>
                    <a:pt x="67441" y="83140"/>
                  </a:lnTo>
                  <a:lnTo>
                    <a:pt x="67499" y="80867"/>
                  </a:lnTo>
                  <a:lnTo>
                    <a:pt x="67552" y="78492"/>
                  </a:lnTo>
                  <a:lnTo>
                    <a:pt x="67597" y="76117"/>
                  </a:lnTo>
                  <a:lnTo>
                    <a:pt x="67641" y="73535"/>
                  </a:lnTo>
                  <a:lnTo>
                    <a:pt x="67677" y="71056"/>
                  </a:lnTo>
                  <a:lnTo>
                    <a:pt x="67708" y="68474"/>
                  </a:lnTo>
                  <a:lnTo>
                    <a:pt x="67734" y="65789"/>
                  </a:lnTo>
                  <a:lnTo>
                    <a:pt x="67757" y="63104"/>
                  </a:lnTo>
                  <a:lnTo>
                    <a:pt x="67770" y="60315"/>
                  </a:lnTo>
                  <a:lnTo>
                    <a:pt x="67779" y="57527"/>
                  </a:lnTo>
                  <a:lnTo>
                    <a:pt x="67783" y="54738"/>
                  </a:lnTo>
                  <a:lnTo>
                    <a:pt x="67779" y="51950"/>
                  </a:lnTo>
                  <a:lnTo>
                    <a:pt x="67770" y="49161"/>
                  </a:lnTo>
                  <a:lnTo>
                    <a:pt x="67757" y="46373"/>
                  </a:lnTo>
                  <a:lnTo>
                    <a:pt x="67734" y="43687"/>
                  </a:lnTo>
                  <a:lnTo>
                    <a:pt x="67708" y="41105"/>
                  </a:lnTo>
                  <a:lnTo>
                    <a:pt x="67677" y="38420"/>
                  </a:lnTo>
                  <a:lnTo>
                    <a:pt x="67641" y="35942"/>
                  </a:lnTo>
                  <a:lnTo>
                    <a:pt x="67597" y="33463"/>
                  </a:lnTo>
                  <a:lnTo>
                    <a:pt x="67552" y="30984"/>
                  </a:lnTo>
                  <a:lnTo>
                    <a:pt x="67499" y="28609"/>
                  </a:lnTo>
                  <a:lnTo>
                    <a:pt x="67441" y="26337"/>
                  </a:lnTo>
                  <a:lnTo>
                    <a:pt x="67379" y="24168"/>
                  </a:lnTo>
                  <a:lnTo>
                    <a:pt x="67317" y="21999"/>
                  </a:lnTo>
                  <a:lnTo>
                    <a:pt x="67246" y="19933"/>
                  </a:lnTo>
                  <a:lnTo>
                    <a:pt x="67171" y="17971"/>
                  </a:lnTo>
                  <a:lnTo>
                    <a:pt x="67095" y="16009"/>
                  </a:lnTo>
                  <a:lnTo>
                    <a:pt x="67011" y="14253"/>
                  </a:lnTo>
                  <a:lnTo>
                    <a:pt x="66926" y="12497"/>
                  </a:lnTo>
                  <a:lnTo>
                    <a:pt x="66838" y="10845"/>
                  </a:lnTo>
                  <a:lnTo>
                    <a:pt x="66745" y="9296"/>
                  </a:lnTo>
                  <a:lnTo>
                    <a:pt x="66651" y="7953"/>
                  </a:lnTo>
                  <a:lnTo>
                    <a:pt x="66549" y="6611"/>
                  </a:lnTo>
                  <a:lnTo>
                    <a:pt x="66452" y="5371"/>
                  </a:lnTo>
                  <a:lnTo>
                    <a:pt x="66345" y="4235"/>
                  </a:lnTo>
                  <a:lnTo>
                    <a:pt x="66238" y="3306"/>
                  </a:lnTo>
                  <a:lnTo>
                    <a:pt x="66127" y="2479"/>
                  </a:lnTo>
                  <a:lnTo>
                    <a:pt x="66017" y="1653"/>
                  </a:lnTo>
                  <a:lnTo>
                    <a:pt x="65906" y="1137"/>
                  </a:lnTo>
                  <a:lnTo>
                    <a:pt x="65786" y="620"/>
                  </a:lnTo>
                  <a:lnTo>
                    <a:pt x="65670" y="207"/>
                  </a:lnTo>
                  <a:lnTo>
                    <a:pt x="65550"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21;p62">
              <a:extLst>
                <a:ext uri="{FF2B5EF4-FFF2-40B4-BE49-F238E27FC236}">
                  <a16:creationId xmlns:a16="http://schemas.microsoft.com/office/drawing/2014/main" id="{699E8868-E443-4C43-8548-EF794A08AC6E}"/>
                </a:ext>
              </a:extLst>
            </p:cNvPr>
            <p:cNvSpPr/>
            <p:nvPr/>
          </p:nvSpPr>
          <p:spPr>
            <a:xfrm rot="10800000">
              <a:off x="4232738" y="2008085"/>
              <a:ext cx="654520" cy="56263"/>
            </a:xfrm>
            <a:custGeom>
              <a:avLst/>
              <a:gdLst/>
              <a:ahLst/>
              <a:cxnLst/>
              <a:rect l="l" t="t" r="r" b="b"/>
              <a:pathLst>
                <a:path w="41896" h="79524" extrusionOk="0">
                  <a:moveTo>
                    <a:pt x="1496" y="0"/>
                  </a:moveTo>
                  <a:lnTo>
                    <a:pt x="1416" y="207"/>
                  </a:lnTo>
                  <a:lnTo>
                    <a:pt x="1336" y="413"/>
                  </a:lnTo>
                  <a:lnTo>
                    <a:pt x="1261" y="723"/>
                  </a:lnTo>
                  <a:lnTo>
                    <a:pt x="1181" y="1136"/>
                  </a:lnTo>
                  <a:lnTo>
                    <a:pt x="1110" y="1653"/>
                  </a:lnTo>
                  <a:lnTo>
                    <a:pt x="1035" y="2169"/>
                  </a:lnTo>
                  <a:lnTo>
                    <a:pt x="964" y="2892"/>
                  </a:lnTo>
                  <a:lnTo>
                    <a:pt x="893" y="3615"/>
                  </a:lnTo>
                  <a:lnTo>
                    <a:pt x="826" y="4441"/>
                  </a:lnTo>
                  <a:lnTo>
                    <a:pt x="759" y="5267"/>
                  </a:lnTo>
                  <a:lnTo>
                    <a:pt x="697" y="6197"/>
                  </a:lnTo>
                  <a:lnTo>
                    <a:pt x="635" y="7230"/>
                  </a:lnTo>
                  <a:lnTo>
                    <a:pt x="573" y="8366"/>
                  </a:lnTo>
                  <a:lnTo>
                    <a:pt x="515" y="9502"/>
                  </a:lnTo>
                  <a:lnTo>
                    <a:pt x="462" y="10741"/>
                  </a:lnTo>
                  <a:lnTo>
                    <a:pt x="409" y="11980"/>
                  </a:lnTo>
                  <a:lnTo>
                    <a:pt x="360" y="13323"/>
                  </a:lnTo>
                  <a:lnTo>
                    <a:pt x="316" y="14666"/>
                  </a:lnTo>
                  <a:lnTo>
                    <a:pt x="271" y="16111"/>
                  </a:lnTo>
                  <a:lnTo>
                    <a:pt x="227" y="17661"/>
                  </a:lnTo>
                  <a:lnTo>
                    <a:pt x="191" y="19210"/>
                  </a:lnTo>
                  <a:lnTo>
                    <a:pt x="156" y="20759"/>
                  </a:lnTo>
                  <a:lnTo>
                    <a:pt x="125" y="22411"/>
                  </a:lnTo>
                  <a:lnTo>
                    <a:pt x="98" y="24064"/>
                  </a:lnTo>
                  <a:lnTo>
                    <a:pt x="71" y="25716"/>
                  </a:lnTo>
                  <a:lnTo>
                    <a:pt x="49" y="27472"/>
                  </a:lnTo>
                  <a:lnTo>
                    <a:pt x="31" y="29228"/>
                  </a:lnTo>
                  <a:lnTo>
                    <a:pt x="18" y="31087"/>
                  </a:lnTo>
                  <a:lnTo>
                    <a:pt x="9" y="32946"/>
                  </a:lnTo>
                  <a:lnTo>
                    <a:pt x="0" y="34805"/>
                  </a:lnTo>
                  <a:lnTo>
                    <a:pt x="0" y="36664"/>
                  </a:lnTo>
                  <a:lnTo>
                    <a:pt x="0" y="42757"/>
                  </a:lnTo>
                  <a:lnTo>
                    <a:pt x="0" y="44719"/>
                  </a:lnTo>
                  <a:lnTo>
                    <a:pt x="9" y="46578"/>
                  </a:lnTo>
                  <a:lnTo>
                    <a:pt x="18" y="48334"/>
                  </a:lnTo>
                  <a:lnTo>
                    <a:pt x="31" y="50193"/>
                  </a:lnTo>
                  <a:lnTo>
                    <a:pt x="49" y="51949"/>
                  </a:lnTo>
                  <a:lnTo>
                    <a:pt x="71" y="53705"/>
                  </a:lnTo>
                  <a:lnTo>
                    <a:pt x="98" y="55357"/>
                  </a:lnTo>
                  <a:lnTo>
                    <a:pt x="125" y="57113"/>
                  </a:lnTo>
                  <a:lnTo>
                    <a:pt x="156" y="58662"/>
                  </a:lnTo>
                  <a:lnTo>
                    <a:pt x="191" y="60314"/>
                  </a:lnTo>
                  <a:lnTo>
                    <a:pt x="227" y="61864"/>
                  </a:lnTo>
                  <a:lnTo>
                    <a:pt x="271" y="63309"/>
                  </a:lnTo>
                  <a:lnTo>
                    <a:pt x="316" y="64755"/>
                  </a:lnTo>
                  <a:lnTo>
                    <a:pt x="360" y="66098"/>
                  </a:lnTo>
                  <a:lnTo>
                    <a:pt x="409" y="67441"/>
                  </a:lnTo>
                  <a:lnTo>
                    <a:pt x="462" y="68783"/>
                  </a:lnTo>
                  <a:lnTo>
                    <a:pt x="515" y="69919"/>
                  </a:lnTo>
                  <a:lnTo>
                    <a:pt x="573" y="71055"/>
                  </a:lnTo>
                  <a:lnTo>
                    <a:pt x="635" y="72191"/>
                  </a:lnTo>
                  <a:lnTo>
                    <a:pt x="697" y="73224"/>
                  </a:lnTo>
                  <a:lnTo>
                    <a:pt x="759" y="74154"/>
                  </a:lnTo>
                  <a:lnTo>
                    <a:pt x="826" y="75083"/>
                  </a:lnTo>
                  <a:lnTo>
                    <a:pt x="893" y="75909"/>
                  </a:lnTo>
                  <a:lnTo>
                    <a:pt x="964" y="76632"/>
                  </a:lnTo>
                  <a:lnTo>
                    <a:pt x="1035" y="77252"/>
                  </a:lnTo>
                  <a:lnTo>
                    <a:pt x="1110" y="77872"/>
                  </a:lnTo>
                  <a:lnTo>
                    <a:pt x="1181" y="78285"/>
                  </a:lnTo>
                  <a:lnTo>
                    <a:pt x="1261" y="78698"/>
                  </a:lnTo>
                  <a:lnTo>
                    <a:pt x="1336" y="79008"/>
                  </a:lnTo>
                  <a:lnTo>
                    <a:pt x="1416" y="79318"/>
                  </a:lnTo>
                  <a:lnTo>
                    <a:pt x="1496" y="79421"/>
                  </a:lnTo>
                  <a:lnTo>
                    <a:pt x="1576" y="79524"/>
                  </a:lnTo>
                  <a:lnTo>
                    <a:pt x="40319" y="79524"/>
                  </a:lnTo>
                  <a:lnTo>
                    <a:pt x="40399" y="79421"/>
                  </a:lnTo>
                  <a:lnTo>
                    <a:pt x="40479" y="79318"/>
                  </a:lnTo>
                  <a:lnTo>
                    <a:pt x="40559" y="79008"/>
                  </a:lnTo>
                  <a:lnTo>
                    <a:pt x="40635" y="78698"/>
                  </a:lnTo>
                  <a:lnTo>
                    <a:pt x="40714" y="78285"/>
                  </a:lnTo>
                  <a:lnTo>
                    <a:pt x="40785" y="77872"/>
                  </a:lnTo>
                  <a:lnTo>
                    <a:pt x="40861" y="77252"/>
                  </a:lnTo>
                  <a:lnTo>
                    <a:pt x="40932" y="76632"/>
                  </a:lnTo>
                  <a:lnTo>
                    <a:pt x="41003" y="75909"/>
                  </a:lnTo>
                  <a:lnTo>
                    <a:pt x="41070" y="75083"/>
                  </a:lnTo>
                  <a:lnTo>
                    <a:pt x="41136" y="74154"/>
                  </a:lnTo>
                  <a:lnTo>
                    <a:pt x="41198" y="73224"/>
                  </a:lnTo>
                  <a:lnTo>
                    <a:pt x="41260" y="72191"/>
                  </a:lnTo>
                  <a:lnTo>
                    <a:pt x="41323" y="71055"/>
                  </a:lnTo>
                  <a:lnTo>
                    <a:pt x="41380" y="69919"/>
                  </a:lnTo>
                  <a:lnTo>
                    <a:pt x="41434" y="68783"/>
                  </a:lnTo>
                  <a:lnTo>
                    <a:pt x="41487" y="67441"/>
                  </a:lnTo>
                  <a:lnTo>
                    <a:pt x="41536" y="66098"/>
                  </a:lnTo>
                  <a:lnTo>
                    <a:pt x="41580" y="64755"/>
                  </a:lnTo>
                  <a:lnTo>
                    <a:pt x="41624" y="63309"/>
                  </a:lnTo>
                  <a:lnTo>
                    <a:pt x="41669" y="61864"/>
                  </a:lnTo>
                  <a:lnTo>
                    <a:pt x="41704" y="60314"/>
                  </a:lnTo>
                  <a:lnTo>
                    <a:pt x="41740" y="58662"/>
                  </a:lnTo>
                  <a:lnTo>
                    <a:pt x="41771" y="57113"/>
                  </a:lnTo>
                  <a:lnTo>
                    <a:pt x="41798" y="55357"/>
                  </a:lnTo>
                  <a:lnTo>
                    <a:pt x="41824" y="53705"/>
                  </a:lnTo>
                  <a:lnTo>
                    <a:pt x="41846" y="51949"/>
                  </a:lnTo>
                  <a:lnTo>
                    <a:pt x="41864" y="50193"/>
                  </a:lnTo>
                  <a:lnTo>
                    <a:pt x="41877" y="48334"/>
                  </a:lnTo>
                  <a:lnTo>
                    <a:pt x="41886" y="46578"/>
                  </a:lnTo>
                  <a:lnTo>
                    <a:pt x="41895" y="44719"/>
                  </a:lnTo>
                  <a:lnTo>
                    <a:pt x="41895" y="42757"/>
                  </a:lnTo>
                  <a:lnTo>
                    <a:pt x="41895" y="36664"/>
                  </a:lnTo>
                  <a:lnTo>
                    <a:pt x="41895" y="34805"/>
                  </a:lnTo>
                  <a:lnTo>
                    <a:pt x="41886" y="32946"/>
                  </a:lnTo>
                  <a:lnTo>
                    <a:pt x="41877" y="31087"/>
                  </a:lnTo>
                  <a:lnTo>
                    <a:pt x="41864" y="29228"/>
                  </a:lnTo>
                  <a:lnTo>
                    <a:pt x="41846" y="27472"/>
                  </a:lnTo>
                  <a:lnTo>
                    <a:pt x="41824" y="25716"/>
                  </a:lnTo>
                  <a:lnTo>
                    <a:pt x="41798" y="24064"/>
                  </a:lnTo>
                  <a:lnTo>
                    <a:pt x="41771" y="22411"/>
                  </a:lnTo>
                  <a:lnTo>
                    <a:pt x="41740" y="20759"/>
                  </a:lnTo>
                  <a:lnTo>
                    <a:pt x="41704" y="19210"/>
                  </a:lnTo>
                  <a:lnTo>
                    <a:pt x="41669" y="17661"/>
                  </a:lnTo>
                  <a:lnTo>
                    <a:pt x="41624" y="16111"/>
                  </a:lnTo>
                  <a:lnTo>
                    <a:pt x="41580" y="14666"/>
                  </a:lnTo>
                  <a:lnTo>
                    <a:pt x="41536" y="13323"/>
                  </a:lnTo>
                  <a:lnTo>
                    <a:pt x="41487" y="11980"/>
                  </a:lnTo>
                  <a:lnTo>
                    <a:pt x="41434" y="10741"/>
                  </a:lnTo>
                  <a:lnTo>
                    <a:pt x="41380" y="9502"/>
                  </a:lnTo>
                  <a:lnTo>
                    <a:pt x="41323" y="8366"/>
                  </a:lnTo>
                  <a:lnTo>
                    <a:pt x="41260" y="7230"/>
                  </a:lnTo>
                  <a:lnTo>
                    <a:pt x="41198" y="6197"/>
                  </a:lnTo>
                  <a:lnTo>
                    <a:pt x="41136" y="5267"/>
                  </a:lnTo>
                  <a:lnTo>
                    <a:pt x="41070" y="4441"/>
                  </a:lnTo>
                  <a:lnTo>
                    <a:pt x="41003" y="3615"/>
                  </a:lnTo>
                  <a:lnTo>
                    <a:pt x="40932" y="2892"/>
                  </a:lnTo>
                  <a:lnTo>
                    <a:pt x="40861" y="2169"/>
                  </a:lnTo>
                  <a:lnTo>
                    <a:pt x="40785" y="1653"/>
                  </a:lnTo>
                  <a:lnTo>
                    <a:pt x="40714" y="1136"/>
                  </a:lnTo>
                  <a:lnTo>
                    <a:pt x="40635" y="723"/>
                  </a:lnTo>
                  <a:lnTo>
                    <a:pt x="40559" y="413"/>
                  </a:lnTo>
                  <a:lnTo>
                    <a:pt x="40479" y="207"/>
                  </a:lnTo>
                  <a:lnTo>
                    <a:pt x="40399"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22;p62">
              <a:extLst>
                <a:ext uri="{FF2B5EF4-FFF2-40B4-BE49-F238E27FC236}">
                  <a16:creationId xmlns:a16="http://schemas.microsoft.com/office/drawing/2014/main" id="{AA711795-CB86-9647-B115-C957E5CD21ED}"/>
                </a:ext>
              </a:extLst>
            </p:cNvPr>
            <p:cNvSpPr/>
            <p:nvPr/>
          </p:nvSpPr>
          <p:spPr>
            <a:xfrm rot="10800000">
              <a:off x="4204159" y="3582208"/>
              <a:ext cx="1116103" cy="95136"/>
            </a:xfrm>
            <a:custGeom>
              <a:avLst/>
              <a:gdLst/>
              <a:ahLst/>
              <a:cxnLst/>
              <a:rect l="l" t="t" r="r" b="b"/>
              <a:pathLst>
                <a:path w="71442" h="134468" extrusionOk="0">
                  <a:moveTo>
                    <a:pt x="2890" y="0"/>
                  </a:moveTo>
                  <a:lnTo>
                    <a:pt x="2739" y="103"/>
                  </a:lnTo>
                  <a:lnTo>
                    <a:pt x="2593" y="413"/>
                  </a:lnTo>
                  <a:lnTo>
                    <a:pt x="2451" y="826"/>
                  </a:lnTo>
                  <a:lnTo>
                    <a:pt x="2309" y="1446"/>
                  </a:lnTo>
                  <a:lnTo>
                    <a:pt x="2167" y="2169"/>
                  </a:lnTo>
                  <a:lnTo>
                    <a:pt x="2029" y="3098"/>
                  </a:lnTo>
                  <a:lnTo>
                    <a:pt x="1896" y="4131"/>
                  </a:lnTo>
                  <a:lnTo>
                    <a:pt x="1767" y="5371"/>
                  </a:lnTo>
                  <a:lnTo>
                    <a:pt x="1638" y="6713"/>
                  </a:lnTo>
                  <a:lnTo>
                    <a:pt x="1514" y="8159"/>
                  </a:lnTo>
                  <a:lnTo>
                    <a:pt x="1394" y="9812"/>
                  </a:lnTo>
                  <a:lnTo>
                    <a:pt x="1274" y="11567"/>
                  </a:lnTo>
                  <a:lnTo>
                    <a:pt x="1164" y="13426"/>
                  </a:lnTo>
                  <a:lnTo>
                    <a:pt x="1053" y="15389"/>
                  </a:lnTo>
                  <a:lnTo>
                    <a:pt x="946" y="17557"/>
                  </a:lnTo>
                  <a:lnTo>
                    <a:pt x="848" y="19726"/>
                  </a:lnTo>
                  <a:lnTo>
                    <a:pt x="751" y="22102"/>
                  </a:lnTo>
                  <a:lnTo>
                    <a:pt x="662" y="24477"/>
                  </a:lnTo>
                  <a:lnTo>
                    <a:pt x="573" y="27059"/>
                  </a:lnTo>
                  <a:lnTo>
                    <a:pt x="493" y="29641"/>
                  </a:lnTo>
                  <a:lnTo>
                    <a:pt x="418" y="32429"/>
                  </a:lnTo>
                  <a:lnTo>
                    <a:pt x="351" y="35218"/>
                  </a:lnTo>
                  <a:lnTo>
                    <a:pt x="285" y="38110"/>
                  </a:lnTo>
                  <a:lnTo>
                    <a:pt x="227" y="41105"/>
                  </a:lnTo>
                  <a:lnTo>
                    <a:pt x="178" y="44100"/>
                  </a:lnTo>
                  <a:lnTo>
                    <a:pt x="129" y="47301"/>
                  </a:lnTo>
                  <a:lnTo>
                    <a:pt x="94" y="50503"/>
                  </a:lnTo>
                  <a:lnTo>
                    <a:pt x="58" y="53705"/>
                  </a:lnTo>
                  <a:lnTo>
                    <a:pt x="36" y="57010"/>
                  </a:lnTo>
                  <a:lnTo>
                    <a:pt x="18" y="60418"/>
                  </a:lnTo>
                  <a:lnTo>
                    <a:pt x="5" y="63826"/>
                  </a:lnTo>
                  <a:lnTo>
                    <a:pt x="1" y="67234"/>
                  </a:lnTo>
                  <a:lnTo>
                    <a:pt x="5" y="70746"/>
                  </a:lnTo>
                  <a:lnTo>
                    <a:pt x="18" y="74154"/>
                  </a:lnTo>
                  <a:lnTo>
                    <a:pt x="36" y="77459"/>
                  </a:lnTo>
                  <a:lnTo>
                    <a:pt x="58" y="80764"/>
                  </a:lnTo>
                  <a:lnTo>
                    <a:pt x="94" y="84068"/>
                  </a:lnTo>
                  <a:lnTo>
                    <a:pt x="129" y="87270"/>
                  </a:lnTo>
                  <a:lnTo>
                    <a:pt x="178" y="90368"/>
                  </a:lnTo>
                  <a:lnTo>
                    <a:pt x="227" y="93467"/>
                  </a:lnTo>
                  <a:lnTo>
                    <a:pt x="285" y="96358"/>
                  </a:lnTo>
                  <a:lnTo>
                    <a:pt x="351" y="99250"/>
                  </a:lnTo>
                  <a:lnTo>
                    <a:pt x="418" y="102142"/>
                  </a:lnTo>
                  <a:lnTo>
                    <a:pt x="493" y="104827"/>
                  </a:lnTo>
                  <a:lnTo>
                    <a:pt x="573" y="107513"/>
                  </a:lnTo>
                  <a:lnTo>
                    <a:pt x="662" y="109991"/>
                  </a:lnTo>
                  <a:lnTo>
                    <a:pt x="751" y="112470"/>
                  </a:lnTo>
                  <a:lnTo>
                    <a:pt x="848" y="114742"/>
                  </a:lnTo>
                  <a:lnTo>
                    <a:pt x="946" y="117014"/>
                  </a:lnTo>
                  <a:lnTo>
                    <a:pt x="1053" y="119080"/>
                  </a:lnTo>
                  <a:lnTo>
                    <a:pt x="1164" y="121145"/>
                  </a:lnTo>
                  <a:lnTo>
                    <a:pt x="1274" y="123004"/>
                  </a:lnTo>
                  <a:lnTo>
                    <a:pt x="1394" y="124760"/>
                  </a:lnTo>
                  <a:lnTo>
                    <a:pt x="1514" y="126309"/>
                  </a:lnTo>
                  <a:lnTo>
                    <a:pt x="1638" y="127858"/>
                  </a:lnTo>
                  <a:lnTo>
                    <a:pt x="1767" y="129201"/>
                  </a:lnTo>
                  <a:lnTo>
                    <a:pt x="1896" y="130337"/>
                  </a:lnTo>
                  <a:lnTo>
                    <a:pt x="2029" y="131473"/>
                  </a:lnTo>
                  <a:lnTo>
                    <a:pt x="2167" y="132299"/>
                  </a:lnTo>
                  <a:lnTo>
                    <a:pt x="2309" y="133125"/>
                  </a:lnTo>
                  <a:lnTo>
                    <a:pt x="2451" y="133642"/>
                  </a:lnTo>
                  <a:lnTo>
                    <a:pt x="2593" y="134158"/>
                  </a:lnTo>
                  <a:lnTo>
                    <a:pt x="2739" y="134365"/>
                  </a:lnTo>
                  <a:lnTo>
                    <a:pt x="2890" y="134468"/>
                  </a:lnTo>
                  <a:lnTo>
                    <a:pt x="68551" y="134468"/>
                  </a:lnTo>
                  <a:lnTo>
                    <a:pt x="68702" y="134365"/>
                  </a:lnTo>
                  <a:lnTo>
                    <a:pt x="68849" y="134158"/>
                  </a:lnTo>
                  <a:lnTo>
                    <a:pt x="68991" y="133642"/>
                  </a:lnTo>
                  <a:lnTo>
                    <a:pt x="69133" y="133125"/>
                  </a:lnTo>
                  <a:lnTo>
                    <a:pt x="69275" y="132299"/>
                  </a:lnTo>
                  <a:lnTo>
                    <a:pt x="69412" y="131473"/>
                  </a:lnTo>
                  <a:lnTo>
                    <a:pt x="69546" y="130337"/>
                  </a:lnTo>
                  <a:lnTo>
                    <a:pt x="69674" y="129201"/>
                  </a:lnTo>
                  <a:lnTo>
                    <a:pt x="69803" y="127858"/>
                  </a:lnTo>
                  <a:lnTo>
                    <a:pt x="69927" y="126309"/>
                  </a:lnTo>
                  <a:lnTo>
                    <a:pt x="70047" y="124760"/>
                  </a:lnTo>
                  <a:lnTo>
                    <a:pt x="70167" y="123004"/>
                  </a:lnTo>
                  <a:lnTo>
                    <a:pt x="70278" y="121145"/>
                  </a:lnTo>
                  <a:lnTo>
                    <a:pt x="70389" y="119080"/>
                  </a:lnTo>
                  <a:lnTo>
                    <a:pt x="70496" y="117014"/>
                  </a:lnTo>
                  <a:lnTo>
                    <a:pt x="70593" y="114742"/>
                  </a:lnTo>
                  <a:lnTo>
                    <a:pt x="70691" y="112470"/>
                  </a:lnTo>
                  <a:lnTo>
                    <a:pt x="70780" y="109991"/>
                  </a:lnTo>
                  <a:lnTo>
                    <a:pt x="70868" y="107513"/>
                  </a:lnTo>
                  <a:lnTo>
                    <a:pt x="70948" y="104827"/>
                  </a:lnTo>
                  <a:lnTo>
                    <a:pt x="71024" y="102142"/>
                  </a:lnTo>
                  <a:lnTo>
                    <a:pt x="71090" y="99250"/>
                  </a:lnTo>
                  <a:lnTo>
                    <a:pt x="71157" y="96358"/>
                  </a:lnTo>
                  <a:lnTo>
                    <a:pt x="71215" y="93467"/>
                  </a:lnTo>
                  <a:lnTo>
                    <a:pt x="71264" y="90368"/>
                  </a:lnTo>
                  <a:lnTo>
                    <a:pt x="71312" y="87270"/>
                  </a:lnTo>
                  <a:lnTo>
                    <a:pt x="71348" y="84068"/>
                  </a:lnTo>
                  <a:lnTo>
                    <a:pt x="71383" y="80764"/>
                  </a:lnTo>
                  <a:lnTo>
                    <a:pt x="71406" y="77459"/>
                  </a:lnTo>
                  <a:lnTo>
                    <a:pt x="71423" y="74154"/>
                  </a:lnTo>
                  <a:lnTo>
                    <a:pt x="71437" y="70746"/>
                  </a:lnTo>
                  <a:lnTo>
                    <a:pt x="71441" y="67234"/>
                  </a:lnTo>
                  <a:lnTo>
                    <a:pt x="71437" y="63826"/>
                  </a:lnTo>
                  <a:lnTo>
                    <a:pt x="71423" y="60418"/>
                  </a:lnTo>
                  <a:lnTo>
                    <a:pt x="71406" y="57010"/>
                  </a:lnTo>
                  <a:lnTo>
                    <a:pt x="71383" y="53705"/>
                  </a:lnTo>
                  <a:lnTo>
                    <a:pt x="71348" y="50503"/>
                  </a:lnTo>
                  <a:lnTo>
                    <a:pt x="71312" y="47301"/>
                  </a:lnTo>
                  <a:lnTo>
                    <a:pt x="71264" y="44100"/>
                  </a:lnTo>
                  <a:lnTo>
                    <a:pt x="71215" y="41105"/>
                  </a:lnTo>
                  <a:lnTo>
                    <a:pt x="71157" y="38110"/>
                  </a:lnTo>
                  <a:lnTo>
                    <a:pt x="71090" y="35218"/>
                  </a:lnTo>
                  <a:lnTo>
                    <a:pt x="71024" y="32429"/>
                  </a:lnTo>
                  <a:lnTo>
                    <a:pt x="70948" y="29641"/>
                  </a:lnTo>
                  <a:lnTo>
                    <a:pt x="70868" y="27059"/>
                  </a:lnTo>
                  <a:lnTo>
                    <a:pt x="70780" y="24477"/>
                  </a:lnTo>
                  <a:lnTo>
                    <a:pt x="70691" y="22102"/>
                  </a:lnTo>
                  <a:lnTo>
                    <a:pt x="70593" y="19726"/>
                  </a:lnTo>
                  <a:lnTo>
                    <a:pt x="70496" y="17557"/>
                  </a:lnTo>
                  <a:lnTo>
                    <a:pt x="70389" y="15389"/>
                  </a:lnTo>
                  <a:lnTo>
                    <a:pt x="70278" y="13426"/>
                  </a:lnTo>
                  <a:lnTo>
                    <a:pt x="70167" y="11567"/>
                  </a:lnTo>
                  <a:lnTo>
                    <a:pt x="70047" y="9812"/>
                  </a:lnTo>
                  <a:lnTo>
                    <a:pt x="69927" y="8159"/>
                  </a:lnTo>
                  <a:lnTo>
                    <a:pt x="69803" y="6713"/>
                  </a:lnTo>
                  <a:lnTo>
                    <a:pt x="69674" y="5371"/>
                  </a:lnTo>
                  <a:lnTo>
                    <a:pt x="69546" y="4131"/>
                  </a:lnTo>
                  <a:lnTo>
                    <a:pt x="69412" y="3098"/>
                  </a:lnTo>
                  <a:lnTo>
                    <a:pt x="69275" y="2169"/>
                  </a:lnTo>
                  <a:lnTo>
                    <a:pt x="69133" y="1446"/>
                  </a:lnTo>
                  <a:lnTo>
                    <a:pt x="68991" y="826"/>
                  </a:lnTo>
                  <a:lnTo>
                    <a:pt x="68849" y="413"/>
                  </a:lnTo>
                  <a:lnTo>
                    <a:pt x="68702" y="103"/>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23;p62">
              <a:extLst>
                <a:ext uri="{FF2B5EF4-FFF2-40B4-BE49-F238E27FC236}">
                  <a16:creationId xmlns:a16="http://schemas.microsoft.com/office/drawing/2014/main" id="{EBA64CF2-EE67-B441-8089-F646F4847AA8}"/>
                </a:ext>
              </a:extLst>
            </p:cNvPr>
            <p:cNvSpPr/>
            <p:nvPr/>
          </p:nvSpPr>
          <p:spPr>
            <a:xfrm rot="10800000">
              <a:off x="4204159" y="3734911"/>
              <a:ext cx="1116103" cy="95137"/>
            </a:xfrm>
            <a:custGeom>
              <a:avLst/>
              <a:gdLst/>
              <a:ahLst/>
              <a:cxnLst/>
              <a:rect l="l" t="t" r="r" b="b"/>
              <a:pathLst>
                <a:path w="71442" h="134469" extrusionOk="0">
                  <a:moveTo>
                    <a:pt x="2890" y="1"/>
                  </a:moveTo>
                  <a:lnTo>
                    <a:pt x="2739" y="104"/>
                  </a:lnTo>
                  <a:lnTo>
                    <a:pt x="2593" y="311"/>
                  </a:lnTo>
                  <a:lnTo>
                    <a:pt x="2451" y="827"/>
                  </a:lnTo>
                  <a:lnTo>
                    <a:pt x="2309" y="1343"/>
                  </a:lnTo>
                  <a:lnTo>
                    <a:pt x="2167" y="2170"/>
                  </a:lnTo>
                  <a:lnTo>
                    <a:pt x="2029" y="2996"/>
                  </a:lnTo>
                  <a:lnTo>
                    <a:pt x="1896" y="4132"/>
                  </a:lnTo>
                  <a:lnTo>
                    <a:pt x="1767" y="5268"/>
                  </a:lnTo>
                  <a:lnTo>
                    <a:pt x="1638" y="6611"/>
                  </a:lnTo>
                  <a:lnTo>
                    <a:pt x="1514" y="8160"/>
                  </a:lnTo>
                  <a:lnTo>
                    <a:pt x="1394" y="9709"/>
                  </a:lnTo>
                  <a:lnTo>
                    <a:pt x="1274" y="11465"/>
                  </a:lnTo>
                  <a:lnTo>
                    <a:pt x="1164" y="13324"/>
                  </a:lnTo>
                  <a:lnTo>
                    <a:pt x="1053" y="15389"/>
                  </a:lnTo>
                  <a:lnTo>
                    <a:pt x="946" y="17455"/>
                  </a:lnTo>
                  <a:lnTo>
                    <a:pt x="848" y="19727"/>
                  </a:lnTo>
                  <a:lnTo>
                    <a:pt x="751" y="21999"/>
                  </a:lnTo>
                  <a:lnTo>
                    <a:pt x="662" y="24478"/>
                  </a:lnTo>
                  <a:lnTo>
                    <a:pt x="573" y="26956"/>
                  </a:lnTo>
                  <a:lnTo>
                    <a:pt x="493" y="29642"/>
                  </a:lnTo>
                  <a:lnTo>
                    <a:pt x="418" y="32327"/>
                  </a:lnTo>
                  <a:lnTo>
                    <a:pt x="351" y="35219"/>
                  </a:lnTo>
                  <a:lnTo>
                    <a:pt x="285" y="38110"/>
                  </a:lnTo>
                  <a:lnTo>
                    <a:pt x="227" y="41105"/>
                  </a:lnTo>
                  <a:lnTo>
                    <a:pt x="178" y="44100"/>
                  </a:lnTo>
                  <a:lnTo>
                    <a:pt x="129" y="47199"/>
                  </a:lnTo>
                  <a:lnTo>
                    <a:pt x="94" y="50400"/>
                  </a:lnTo>
                  <a:lnTo>
                    <a:pt x="58" y="53705"/>
                  </a:lnTo>
                  <a:lnTo>
                    <a:pt x="36" y="57010"/>
                  </a:lnTo>
                  <a:lnTo>
                    <a:pt x="18" y="60315"/>
                  </a:lnTo>
                  <a:lnTo>
                    <a:pt x="5" y="63723"/>
                  </a:lnTo>
                  <a:lnTo>
                    <a:pt x="1" y="67235"/>
                  </a:lnTo>
                  <a:lnTo>
                    <a:pt x="5" y="70643"/>
                  </a:lnTo>
                  <a:lnTo>
                    <a:pt x="18" y="74051"/>
                  </a:lnTo>
                  <a:lnTo>
                    <a:pt x="36" y="77459"/>
                  </a:lnTo>
                  <a:lnTo>
                    <a:pt x="58" y="80764"/>
                  </a:lnTo>
                  <a:lnTo>
                    <a:pt x="94" y="83966"/>
                  </a:lnTo>
                  <a:lnTo>
                    <a:pt x="129" y="87167"/>
                  </a:lnTo>
                  <a:lnTo>
                    <a:pt x="178" y="90369"/>
                  </a:lnTo>
                  <a:lnTo>
                    <a:pt x="227" y="93364"/>
                  </a:lnTo>
                  <a:lnTo>
                    <a:pt x="285" y="96359"/>
                  </a:lnTo>
                  <a:lnTo>
                    <a:pt x="351" y="99251"/>
                  </a:lnTo>
                  <a:lnTo>
                    <a:pt x="418" y="102039"/>
                  </a:lnTo>
                  <a:lnTo>
                    <a:pt x="493" y="104828"/>
                  </a:lnTo>
                  <a:lnTo>
                    <a:pt x="573" y="107410"/>
                  </a:lnTo>
                  <a:lnTo>
                    <a:pt x="662" y="109992"/>
                  </a:lnTo>
                  <a:lnTo>
                    <a:pt x="751" y="112367"/>
                  </a:lnTo>
                  <a:lnTo>
                    <a:pt x="848" y="114743"/>
                  </a:lnTo>
                  <a:lnTo>
                    <a:pt x="946" y="117015"/>
                  </a:lnTo>
                  <a:lnTo>
                    <a:pt x="1053" y="119080"/>
                  </a:lnTo>
                  <a:lnTo>
                    <a:pt x="1164" y="121043"/>
                  </a:lnTo>
                  <a:lnTo>
                    <a:pt x="1274" y="122902"/>
                  </a:lnTo>
                  <a:lnTo>
                    <a:pt x="1394" y="124657"/>
                  </a:lnTo>
                  <a:lnTo>
                    <a:pt x="1514" y="126310"/>
                  </a:lnTo>
                  <a:lnTo>
                    <a:pt x="1638" y="127756"/>
                  </a:lnTo>
                  <a:lnTo>
                    <a:pt x="1767" y="129098"/>
                  </a:lnTo>
                  <a:lnTo>
                    <a:pt x="1896" y="130338"/>
                  </a:lnTo>
                  <a:lnTo>
                    <a:pt x="2029" y="131370"/>
                  </a:lnTo>
                  <a:lnTo>
                    <a:pt x="2167" y="132300"/>
                  </a:lnTo>
                  <a:lnTo>
                    <a:pt x="2309" y="133023"/>
                  </a:lnTo>
                  <a:lnTo>
                    <a:pt x="2451" y="133643"/>
                  </a:lnTo>
                  <a:lnTo>
                    <a:pt x="2593" y="134056"/>
                  </a:lnTo>
                  <a:lnTo>
                    <a:pt x="2739" y="134365"/>
                  </a:lnTo>
                  <a:lnTo>
                    <a:pt x="2890" y="134469"/>
                  </a:lnTo>
                  <a:lnTo>
                    <a:pt x="68551" y="134469"/>
                  </a:lnTo>
                  <a:lnTo>
                    <a:pt x="68702" y="134365"/>
                  </a:lnTo>
                  <a:lnTo>
                    <a:pt x="68849" y="134056"/>
                  </a:lnTo>
                  <a:lnTo>
                    <a:pt x="68991" y="133643"/>
                  </a:lnTo>
                  <a:lnTo>
                    <a:pt x="69133" y="133023"/>
                  </a:lnTo>
                  <a:lnTo>
                    <a:pt x="69275" y="132300"/>
                  </a:lnTo>
                  <a:lnTo>
                    <a:pt x="69412" y="131370"/>
                  </a:lnTo>
                  <a:lnTo>
                    <a:pt x="69546" y="130338"/>
                  </a:lnTo>
                  <a:lnTo>
                    <a:pt x="69674" y="129098"/>
                  </a:lnTo>
                  <a:lnTo>
                    <a:pt x="69803" y="127756"/>
                  </a:lnTo>
                  <a:lnTo>
                    <a:pt x="69927" y="126310"/>
                  </a:lnTo>
                  <a:lnTo>
                    <a:pt x="70047" y="124657"/>
                  </a:lnTo>
                  <a:lnTo>
                    <a:pt x="70167" y="122902"/>
                  </a:lnTo>
                  <a:lnTo>
                    <a:pt x="70278" y="121043"/>
                  </a:lnTo>
                  <a:lnTo>
                    <a:pt x="70389" y="119080"/>
                  </a:lnTo>
                  <a:lnTo>
                    <a:pt x="70496" y="117015"/>
                  </a:lnTo>
                  <a:lnTo>
                    <a:pt x="70593" y="114743"/>
                  </a:lnTo>
                  <a:lnTo>
                    <a:pt x="70691" y="112367"/>
                  </a:lnTo>
                  <a:lnTo>
                    <a:pt x="70780" y="109992"/>
                  </a:lnTo>
                  <a:lnTo>
                    <a:pt x="70868" y="107410"/>
                  </a:lnTo>
                  <a:lnTo>
                    <a:pt x="70948" y="104828"/>
                  </a:lnTo>
                  <a:lnTo>
                    <a:pt x="71024" y="102039"/>
                  </a:lnTo>
                  <a:lnTo>
                    <a:pt x="71090" y="99251"/>
                  </a:lnTo>
                  <a:lnTo>
                    <a:pt x="71157" y="96359"/>
                  </a:lnTo>
                  <a:lnTo>
                    <a:pt x="71215" y="93364"/>
                  </a:lnTo>
                  <a:lnTo>
                    <a:pt x="71264" y="90369"/>
                  </a:lnTo>
                  <a:lnTo>
                    <a:pt x="71312" y="87167"/>
                  </a:lnTo>
                  <a:lnTo>
                    <a:pt x="71348" y="83966"/>
                  </a:lnTo>
                  <a:lnTo>
                    <a:pt x="71383" y="80764"/>
                  </a:lnTo>
                  <a:lnTo>
                    <a:pt x="71406" y="77459"/>
                  </a:lnTo>
                  <a:lnTo>
                    <a:pt x="71423" y="74051"/>
                  </a:lnTo>
                  <a:lnTo>
                    <a:pt x="71437" y="70643"/>
                  </a:lnTo>
                  <a:lnTo>
                    <a:pt x="71441" y="67235"/>
                  </a:lnTo>
                  <a:lnTo>
                    <a:pt x="71437" y="63723"/>
                  </a:lnTo>
                  <a:lnTo>
                    <a:pt x="71423" y="60315"/>
                  </a:lnTo>
                  <a:lnTo>
                    <a:pt x="71406" y="57010"/>
                  </a:lnTo>
                  <a:lnTo>
                    <a:pt x="71383" y="53705"/>
                  </a:lnTo>
                  <a:lnTo>
                    <a:pt x="71348" y="50400"/>
                  </a:lnTo>
                  <a:lnTo>
                    <a:pt x="71312" y="47199"/>
                  </a:lnTo>
                  <a:lnTo>
                    <a:pt x="71264" y="44100"/>
                  </a:lnTo>
                  <a:lnTo>
                    <a:pt x="71215" y="41105"/>
                  </a:lnTo>
                  <a:lnTo>
                    <a:pt x="71157" y="38110"/>
                  </a:lnTo>
                  <a:lnTo>
                    <a:pt x="71090" y="35219"/>
                  </a:lnTo>
                  <a:lnTo>
                    <a:pt x="71024" y="32327"/>
                  </a:lnTo>
                  <a:lnTo>
                    <a:pt x="70948" y="29642"/>
                  </a:lnTo>
                  <a:lnTo>
                    <a:pt x="70868" y="26956"/>
                  </a:lnTo>
                  <a:lnTo>
                    <a:pt x="70780" y="24478"/>
                  </a:lnTo>
                  <a:lnTo>
                    <a:pt x="70691" y="21999"/>
                  </a:lnTo>
                  <a:lnTo>
                    <a:pt x="70593" y="19727"/>
                  </a:lnTo>
                  <a:lnTo>
                    <a:pt x="70496" y="17455"/>
                  </a:lnTo>
                  <a:lnTo>
                    <a:pt x="70389" y="15389"/>
                  </a:lnTo>
                  <a:lnTo>
                    <a:pt x="70278" y="13324"/>
                  </a:lnTo>
                  <a:lnTo>
                    <a:pt x="70167" y="11465"/>
                  </a:lnTo>
                  <a:lnTo>
                    <a:pt x="70047" y="9709"/>
                  </a:lnTo>
                  <a:lnTo>
                    <a:pt x="69927" y="8160"/>
                  </a:lnTo>
                  <a:lnTo>
                    <a:pt x="69803" y="6611"/>
                  </a:lnTo>
                  <a:lnTo>
                    <a:pt x="69674" y="5268"/>
                  </a:lnTo>
                  <a:lnTo>
                    <a:pt x="69546" y="4132"/>
                  </a:lnTo>
                  <a:lnTo>
                    <a:pt x="69412" y="2996"/>
                  </a:lnTo>
                  <a:lnTo>
                    <a:pt x="69275" y="2170"/>
                  </a:lnTo>
                  <a:lnTo>
                    <a:pt x="69133" y="1343"/>
                  </a:lnTo>
                  <a:lnTo>
                    <a:pt x="68991" y="827"/>
                  </a:lnTo>
                  <a:lnTo>
                    <a:pt x="68849" y="311"/>
                  </a:lnTo>
                  <a:lnTo>
                    <a:pt x="68702" y="104"/>
                  </a:lnTo>
                  <a:lnTo>
                    <a:pt x="68551"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24;p62">
              <a:extLst>
                <a:ext uri="{FF2B5EF4-FFF2-40B4-BE49-F238E27FC236}">
                  <a16:creationId xmlns:a16="http://schemas.microsoft.com/office/drawing/2014/main" id="{F982281D-957C-DF44-8F39-D9DFDFED2128}"/>
                </a:ext>
              </a:extLst>
            </p:cNvPr>
            <p:cNvSpPr/>
            <p:nvPr/>
          </p:nvSpPr>
          <p:spPr>
            <a:xfrm rot="10800000">
              <a:off x="4204159" y="4116489"/>
              <a:ext cx="1116103" cy="95063"/>
            </a:xfrm>
            <a:custGeom>
              <a:avLst/>
              <a:gdLst/>
              <a:ahLst/>
              <a:cxnLst/>
              <a:rect l="l" t="t" r="r" b="b"/>
              <a:pathLst>
                <a:path w="71442" h="134365" extrusionOk="0">
                  <a:moveTo>
                    <a:pt x="2890" y="0"/>
                  </a:moveTo>
                  <a:lnTo>
                    <a:pt x="2739" y="104"/>
                  </a:lnTo>
                  <a:lnTo>
                    <a:pt x="2593" y="310"/>
                  </a:lnTo>
                  <a:lnTo>
                    <a:pt x="2451" y="723"/>
                  </a:lnTo>
                  <a:lnTo>
                    <a:pt x="2309" y="1343"/>
                  </a:lnTo>
                  <a:lnTo>
                    <a:pt x="2167" y="2066"/>
                  </a:lnTo>
                  <a:lnTo>
                    <a:pt x="2029" y="2995"/>
                  </a:lnTo>
                  <a:lnTo>
                    <a:pt x="1896" y="4028"/>
                  </a:lnTo>
                  <a:lnTo>
                    <a:pt x="1767" y="5267"/>
                  </a:lnTo>
                  <a:lnTo>
                    <a:pt x="1638" y="6610"/>
                  </a:lnTo>
                  <a:lnTo>
                    <a:pt x="1514" y="8056"/>
                  </a:lnTo>
                  <a:lnTo>
                    <a:pt x="1394" y="9708"/>
                  </a:lnTo>
                  <a:lnTo>
                    <a:pt x="1274" y="11464"/>
                  </a:lnTo>
                  <a:lnTo>
                    <a:pt x="1164" y="13323"/>
                  </a:lnTo>
                  <a:lnTo>
                    <a:pt x="1053" y="15285"/>
                  </a:lnTo>
                  <a:lnTo>
                    <a:pt x="946" y="17454"/>
                  </a:lnTo>
                  <a:lnTo>
                    <a:pt x="848" y="19623"/>
                  </a:lnTo>
                  <a:lnTo>
                    <a:pt x="751" y="21998"/>
                  </a:lnTo>
                  <a:lnTo>
                    <a:pt x="662" y="24477"/>
                  </a:lnTo>
                  <a:lnTo>
                    <a:pt x="573" y="26956"/>
                  </a:lnTo>
                  <a:lnTo>
                    <a:pt x="493" y="29641"/>
                  </a:lnTo>
                  <a:lnTo>
                    <a:pt x="418" y="32326"/>
                  </a:lnTo>
                  <a:lnTo>
                    <a:pt x="351" y="35115"/>
                  </a:lnTo>
                  <a:lnTo>
                    <a:pt x="285" y="38007"/>
                  </a:lnTo>
                  <a:lnTo>
                    <a:pt x="227" y="41002"/>
                  </a:lnTo>
                  <a:lnTo>
                    <a:pt x="178" y="44100"/>
                  </a:lnTo>
                  <a:lnTo>
                    <a:pt x="129" y="47198"/>
                  </a:lnTo>
                  <a:lnTo>
                    <a:pt x="94" y="50400"/>
                  </a:lnTo>
                  <a:lnTo>
                    <a:pt x="58" y="53602"/>
                  </a:lnTo>
                  <a:lnTo>
                    <a:pt x="36" y="56906"/>
                  </a:lnTo>
                  <a:lnTo>
                    <a:pt x="18" y="60315"/>
                  </a:lnTo>
                  <a:lnTo>
                    <a:pt x="5" y="63723"/>
                  </a:lnTo>
                  <a:lnTo>
                    <a:pt x="1" y="67131"/>
                  </a:lnTo>
                  <a:lnTo>
                    <a:pt x="5" y="70642"/>
                  </a:lnTo>
                  <a:lnTo>
                    <a:pt x="18" y="74051"/>
                  </a:lnTo>
                  <a:lnTo>
                    <a:pt x="36" y="77459"/>
                  </a:lnTo>
                  <a:lnTo>
                    <a:pt x="58" y="80764"/>
                  </a:lnTo>
                  <a:lnTo>
                    <a:pt x="94" y="83965"/>
                  </a:lnTo>
                  <a:lnTo>
                    <a:pt x="129" y="87167"/>
                  </a:lnTo>
                  <a:lnTo>
                    <a:pt x="178" y="90265"/>
                  </a:lnTo>
                  <a:lnTo>
                    <a:pt x="227" y="93364"/>
                  </a:lnTo>
                  <a:lnTo>
                    <a:pt x="285" y="96359"/>
                  </a:lnTo>
                  <a:lnTo>
                    <a:pt x="351" y="99250"/>
                  </a:lnTo>
                  <a:lnTo>
                    <a:pt x="418" y="102039"/>
                  </a:lnTo>
                  <a:lnTo>
                    <a:pt x="493" y="104724"/>
                  </a:lnTo>
                  <a:lnTo>
                    <a:pt x="573" y="107409"/>
                  </a:lnTo>
                  <a:lnTo>
                    <a:pt x="662" y="109888"/>
                  </a:lnTo>
                  <a:lnTo>
                    <a:pt x="751" y="112367"/>
                  </a:lnTo>
                  <a:lnTo>
                    <a:pt x="848" y="114742"/>
                  </a:lnTo>
                  <a:lnTo>
                    <a:pt x="946" y="116911"/>
                  </a:lnTo>
                  <a:lnTo>
                    <a:pt x="1053" y="119080"/>
                  </a:lnTo>
                  <a:lnTo>
                    <a:pt x="1164" y="121042"/>
                  </a:lnTo>
                  <a:lnTo>
                    <a:pt x="1274" y="122901"/>
                  </a:lnTo>
                  <a:lnTo>
                    <a:pt x="1394" y="124657"/>
                  </a:lnTo>
                  <a:lnTo>
                    <a:pt x="1514" y="126309"/>
                  </a:lnTo>
                  <a:lnTo>
                    <a:pt x="1638" y="127755"/>
                  </a:lnTo>
                  <a:lnTo>
                    <a:pt x="1767" y="129098"/>
                  </a:lnTo>
                  <a:lnTo>
                    <a:pt x="1896" y="130337"/>
                  </a:lnTo>
                  <a:lnTo>
                    <a:pt x="2029" y="131370"/>
                  </a:lnTo>
                  <a:lnTo>
                    <a:pt x="2167" y="132299"/>
                  </a:lnTo>
                  <a:lnTo>
                    <a:pt x="2309" y="133022"/>
                  </a:lnTo>
                  <a:lnTo>
                    <a:pt x="2451" y="133642"/>
                  </a:lnTo>
                  <a:lnTo>
                    <a:pt x="2593" y="134055"/>
                  </a:lnTo>
                  <a:lnTo>
                    <a:pt x="2739" y="134262"/>
                  </a:lnTo>
                  <a:lnTo>
                    <a:pt x="2890" y="134365"/>
                  </a:lnTo>
                  <a:lnTo>
                    <a:pt x="68551" y="134365"/>
                  </a:lnTo>
                  <a:lnTo>
                    <a:pt x="68702" y="134262"/>
                  </a:lnTo>
                  <a:lnTo>
                    <a:pt x="68849" y="134055"/>
                  </a:lnTo>
                  <a:lnTo>
                    <a:pt x="68991" y="133642"/>
                  </a:lnTo>
                  <a:lnTo>
                    <a:pt x="69133" y="133022"/>
                  </a:lnTo>
                  <a:lnTo>
                    <a:pt x="69275" y="132299"/>
                  </a:lnTo>
                  <a:lnTo>
                    <a:pt x="69412" y="131370"/>
                  </a:lnTo>
                  <a:lnTo>
                    <a:pt x="69546" y="130337"/>
                  </a:lnTo>
                  <a:lnTo>
                    <a:pt x="69674" y="129098"/>
                  </a:lnTo>
                  <a:lnTo>
                    <a:pt x="69803" y="127755"/>
                  </a:lnTo>
                  <a:lnTo>
                    <a:pt x="69927" y="126309"/>
                  </a:lnTo>
                  <a:lnTo>
                    <a:pt x="70047" y="124657"/>
                  </a:lnTo>
                  <a:lnTo>
                    <a:pt x="70167" y="122901"/>
                  </a:lnTo>
                  <a:lnTo>
                    <a:pt x="70278" y="121042"/>
                  </a:lnTo>
                  <a:lnTo>
                    <a:pt x="70389" y="119080"/>
                  </a:lnTo>
                  <a:lnTo>
                    <a:pt x="70496" y="116911"/>
                  </a:lnTo>
                  <a:lnTo>
                    <a:pt x="70593" y="114742"/>
                  </a:lnTo>
                  <a:lnTo>
                    <a:pt x="70691" y="112367"/>
                  </a:lnTo>
                  <a:lnTo>
                    <a:pt x="70780" y="109888"/>
                  </a:lnTo>
                  <a:lnTo>
                    <a:pt x="70868" y="107409"/>
                  </a:lnTo>
                  <a:lnTo>
                    <a:pt x="70948" y="104724"/>
                  </a:lnTo>
                  <a:lnTo>
                    <a:pt x="71024" y="102039"/>
                  </a:lnTo>
                  <a:lnTo>
                    <a:pt x="71090" y="99250"/>
                  </a:lnTo>
                  <a:lnTo>
                    <a:pt x="71157" y="96359"/>
                  </a:lnTo>
                  <a:lnTo>
                    <a:pt x="71215" y="93364"/>
                  </a:lnTo>
                  <a:lnTo>
                    <a:pt x="71264" y="90265"/>
                  </a:lnTo>
                  <a:lnTo>
                    <a:pt x="71312" y="87167"/>
                  </a:lnTo>
                  <a:lnTo>
                    <a:pt x="71348" y="83965"/>
                  </a:lnTo>
                  <a:lnTo>
                    <a:pt x="71383" y="80764"/>
                  </a:lnTo>
                  <a:lnTo>
                    <a:pt x="71406" y="77459"/>
                  </a:lnTo>
                  <a:lnTo>
                    <a:pt x="71423" y="74051"/>
                  </a:lnTo>
                  <a:lnTo>
                    <a:pt x="71437" y="70642"/>
                  </a:lnTo>
                  <a:lnTo>
                    <a:pt x="71441" y="67131"/>
                  </a:lnTo>
                  <a:lnTo>
                    <a:pt x="71437" y="63723"/>
                  </a:lnTo>
                  <a:lnTo>
                    <a:pt x="71423" y="60315"/>
                  </a:lnTo>
                  <a:lnTo>
                    <a:pt x="71406" y="56906"/>
                  </a:lnTo>
                  <a:lnTo>
                    <a:pt x="71383" y="53602"/>
                  </a:lnTo>
                  <a:lnTo>
                    <a:pt x="71348" y="50400"/>
                  </a:lnTo>
                  <a:lnTo>
                    <a:pt x="71312" y="47198"/>
                  </a:lnTo>
                  <a:lnTo>
                    <a:pt x="71264" y="44100"/>
                  </a:lnTo>
                  <a:lnTo>
                    <a:pt x="71215" y="41002"/>
                  </a:lnTo>
                  <a:lnTo>
                    <a:pt x="71157" y="38007"/>
                  </a:lnTo>
                  <a:lnTo>
                    <a:pt x="71090" y="35115"/>
                  </a:lnTo>
                  <a:lnTo>
                    <a:pt x="71024" y="32326"/>
                  </a:lnTo>
                  <a:lnTo>
                    <a:pt x="70948" y="29641"/>
                  </a:lnTo>
                  <a:lnTo>
                    <a:pt x="70868" y="26956"/>
                  </a:lnTo>
                  <a:lnTo>
                    <a:pt x="70780" y="24477"/>
                  </a:lnTo>
                  <a:lnTo>
                    <a:pt x="70691" y="21998"/>
                  </a:lnTo>
                  <a:lnTo>
                    <a:pt x="70593" y="19623"/>
                  </a:lnTo>
                  <a:lnTo>
                    <a:pt x="70496" y="17454"/>
                  </a:lnTo>
                  <a:lnTo>
                    <a:pt x="70389" y="15285"/>
                  </a:lnTo>
                  <a:lnTo>
                    <a:pt x="70278" y="13323"/>
                  </a:lnTo>
                  <a:lnTo>
                    <a:pt x="70167" y="11464"/>
                  </a:lnTo>
                  <a:lnTo>
                    <a:pt x="70047" y="9708"/>
                  </a:lnTo>
                  <a:lnTo>
                    <a:pt x="69927" y="8056"/>
                  </a:lnTo>
                  <a:lnTo>
                    <a:pt x="69803" y="6610"/>
                  </a:lnTo>
                  <a:lnTo>
                    <a:pt x="69674" y="5267"/>
                  </a:lnTo>
                  <a:lnTo>
                    <a:pt x="69546" y="4028"/>
                  </a:lnTo>
                  <a:lnTo>
                    <a:pt x="69412" y="2995"/>
                  </a:lnTo>
                  <a:lnTo>
                    <a:pt x="69275" y="2066"/>
                  </a:lnTo>
                  <a:lnTo>
                    <a:pt x="69133" y="1343"/>
                  </a:lnTo>
                  <a:lnTo>
                    <a:pt x="68991" y="723"/>
                  </a:lnTo>
                  <a:lnTo>
                    <a:pt x="68849" y="310"/>
                  </a:lnTo>
                  <a:lnTo>
                    <a:pt x="68702" y="104"/>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525;p62">
            <a:extLst>
              <a:ext uri="{FF2B5EF4-FFF2-40B4-BE49-F238E27FC236}">
                <a16:creationId xmlns:a16="http://schemas.microsoft.com/office/drawing/2014/main" id="{A2C0BB40-4670-CD4C-82C8-2267079768D5}"/>
              </a:ext>
            </a:extLst>
          </p:cNvPr>
          <p:cNvSpPr/>
          <p:nvPr/>
        </p:nvSpPr>
        <p:spPr>
          <a:xfrm rot="10800000">
            <a:off x="3919108" y="889848"/>
            <a:ext cx="142602" cy="150231"/>
          </a:xfrm>
          <a:custGeom>
            <a:avLst/>
            <a:gdLst/>
            <a:ahLst/>
            <a:cxnLst/>
            <a:rect l="l" t="t" r="r" b="b"/>
            <a:pathLst>
              <a:path w="9128" h="212340" extrusionOk="0">
                <a:moveTo>
                  <a:pt x="4444" y="0"/>
                </a:moveTo>
                <a:lnTo>
                  <a:pt x="4329" y="103"/>
                </a:lnTo>
                <a:lnTo>
                  <a:pt x="4213" y="310"/>
                </a:lnTo>
                <a:lnTo>
                  <a:pt x="4098" y="517"/>
                </a:lnTo>
                <a:lnTo>
                  <a:pt x="3982" y="826"/>
                </a:lnTo>
                <a:lnTo>
                  <a:pt x="3867" y="1240"/>
                </a:lnTo>
                <a:lnTo>
                  <a:pt x="3756" y="1653"/>
                </a:lnTo>
                <a:lnTo>
                  <a:pt x="3645" y="2169"/>
                </a:lnTo>
                <a:lnTo>
                  <a:pt x="3534" y="2685"/>
                </a:lnTo>
                <a:lnTo>
                  <a:pt x="3423" y="3305"/>
                </a:lnTo>
                <a:lnTo>
                  <a:pt x="3312" y="4028"/>
                </a:lnTo>
                <a:lnTo>
                  <a:pt x="3205" y="4751"/>
                </a:lnTo>
                <a:lnTo>
                  <a:pt x="3099" y="5577"/>
                </a:lnTo>
                <a:lnTo>
                  <a:pt x="2992" y="6403"/>
                </a:lnTo>
                <a:lnTo>
                  <a:pt x="2890" y="7333"/>
                </a:lnTo>
                <a:lnTo>
                  <a:pt x="2788" y="8262"/>
                </a:lnTo>
                <a:lnTo>
                  <a:pt x="2686" y="9399"/>
                </a:lnTo>
                <a:lnTo>
                  <a:pt x="2584" y="10431"/>
                </a:lnTo>
                <a:lnTo>
                  <a:pt x="2486" y="11567"/>
                </a:lnTo>
                <a:lnTo>
                  <a:pt x="2389" y="12807"/>
                </a:lnTo>
                <a:lnTo>
                  <a:pt x="2291" y="14046"/>
                </a:lnTo>
                <a:lnTo>
                  <a:pt x="2198" y="15389"/>
                </a:lnTo>
                <a:lnTo>
                  <a:pt x="2011" y="18074"/>
                </a:lnTo>
                <a:lnTo>
                  <a:pt x="1834" y="21069"/>
                </a:lnTo>
                <a:lnTo>
                  <a:pt x="1661" y="24271"/>
                </a:lnTo>
                <a:lnTo>
                  <a:pt x="1496" y="27575"/>
                </a:lnTo>
                <a:lnTo>
                  <a:pt x="1337" y="31087"/>
                </a:lnTo>
                <a:lnTo>
                  <a:pt x="1186" y="34805"/>
                </a:lnTo>
                <a:lnTo>
                  <a:pt x="1039" y="38626"/>
                </a:lnTo>
                <a:lnTo>
                  <a:pt x="906" y="42654"/>
                </a:lnTo>
                <a:lnTo>
                  <a:pt x="777" y="46785"/>
                </a:lnTo>
                <a:lnTo>
                  <a:pt x="662" y="51123"/>
                </a:lnTo>
                <a:lnTo>
                  <a:pt x="604" y="53292"/>
                </a:lnTo>
                <a:lnTo>
                  <a:pt x="551" y="55564"/>
                </a:lnTo>
                <a:lnTo>
                  <a:pt x="498" y="57836"/>
                </a:lnTo>
                <a:lnTo>
                  <a:pt x="449" y="60108"/>
                </a:lnTo>
                <a:lnTo>
                  <a:pt x="400" y="62483"/>
                </a:lnTo>
                <a:lnTo>
                  <a:pt x="356" y="64859"/>
                </a:lnTo>
                <a:lnTo>
                  <a:pt x="316" y="67234"/>
                </a:lnTo>
                <a:lnTo>
                  <a:pt x="276" y="69610"/>
                </a:lnTo>
                <a:lnTo>
                  <a:pt x="240" y="72088"/>
                </a:lnTo>
                <a:lnTo>
                  <a:pt x="205" y="74567"/>
                </a:lnTo>
                <a:lnTo>
                  <a:pt x="174" y="77149"/>
                </a:lnTo>
                <a:lnTo>
                  <a:pt x="143" y="79628"/>
                </a:lnTo>
                <a:lnTo>
                  <a:pt x="116" y="82210"/>
                </a:lnTo>
                <a:lnTo>
                  <a:pt x="94" y="84791"/>
                </a:lnTo>
                <a:lnTo>
                  <a:pt x="72" y="87373"/>
                </a:lnTo>
                <a:lnTo>
                  <a:pt x="49" y="89955"/>
                </a:lnTo>
                <a:lnTo>
                  <a:pt x="36" y="92641"/>
                </a:lnTo>
                <a:lnTo>
                  <a:pt x="23" y="95326"/>
                </a:lnTo>
                <a:lnTo>
                  <a:pt x="14" y="98011"/>
                </a:lnTo>
                <a:lnTo>
                  <a:pt x="5" y="100696"/>
                </a:lnTo>
                <a:lnTo>
                  <a:pt x="1" y="103485"/>
                </a:lnTo>
                <a:lnTo>
                  <a:pt x="1" y="106170"/>
                </a:lnTo>
                <a:lnTo>
                  <a:pt x="1" y="108959"/>
                </a:lnTo>
                <a:lnTo>
                  <a:pt x="5" y="111644"/>
                </a:lnTo>
                <a:lnTo>
                  <a:pt x="14" y="114329"/>
                </a:lnTo>
                <a:lnTo>
                  <a:pt x="23" y="117014"/>
                </a:lnTo>
                <a:lnTo>
                  <a:pt x="36" y="119699"/>
                </a:lnTo>
                <a:lnTo>
                  <a:pt x="49" y="122385"/>
                </a:lnTo>
                <a:lnTo>
                  <a:pt x="72" y="124967"/>
                </a:lnTo>
                <a:lnTo>
                  <a:pt x="94" y="127549"/>
                </a:lnTo>
                <a:lnTo>
                  <a:pt x="116" y="130131"/>
                </a:lnTo>
                <a:lnTo>
                  <a:pt x="143" y="132712"/>
                </a:lnTo>
                <a:lnTo>
                  <a:pt x="174" y="135294"/>
                </a:lnTo>
                <a:lnTo>
                  <a:pt x="205" y="137773"/>
                </a:lnTo>
                <a:lnTo>
                  <a:pt x="240" y="140252"/>
                </a:lnTo>
                <a:lnTo>
                  <a:pt x="276" y="142730"/>
                </a:lnTo>
                <a:lnTo>
                  <a:pt x="316" y="145106"/>
                </a:lnTo>
                <a:lnTo>
                  <a:pt x="356" y="147481"/>
                </a:lnTo>
                <a:lnTo>
                  <a:pt x="400" y="149857"/>
                </a:lnTo>
                <a:lnTo>
                  <a:pt x="449" y="152232"/>
                </a:lnTo>
                <a:lnTo>
                  <a:pt x="498" y="154504"/>
                </a:lnTo>
                <a:lnTo>
                  <a:pt x="551" y="156776"/>
                </a:lnTo>
                <a:lnTo>
                  <a:pt x="604" y="159048"/>
                </a:lnTo>
                <a:lnTo>
                  <a:pt x="662" y="161217"/>
                </a:lnTo>
                <a:lnTo>
                  <a:pt x="777" y="165555"/>
                </a:lnTo>
                <a:lnTo>
                  <a:pt x="906" y="169686"/>
                </a:lnTo>
                <a:lnTo>
                  <a:pt x="1039" y="173714"/>
                </a:lnTo>
                <a:lnTo>
                  <a:pt x="1186" y="177535"/>
                </a:lnTo>
                <a:lnTo>
                  <a:pt x="1337" y="181253"/>
                </a:lnTo>
                <a:lnTo>
                  <a:pt x="1496" y="184765"/>
                </a:lnTo>
                <a:lnTo>
                  <a:pt x="1661" y="188173"/>
                </a:lnTo>
                <a:lnTo>
                  <a:pt x="1834" y="191271"/>
                </a:lnTo>
                <a:lnTo>
                  <a:pt x="2011" y="194266"/>
                </a:lnTo>
                <a:lnTo>
                  <a:pt x="2198" y="197055"/>
                </a:lnTo>
                <a:lnTo>
                  <a:pt x="2291" y="198294"/>
                </a:lnTo>
                <a:lnTo>
                  <a:pt x="2389" y="199533"/>
                </a:lnTo>
                <a:lnTo>
                  <a:pt x="2486" y="200773"/>
                </a:lnTo>
                <a:lnTo>
                  <a:pt x="2584" y="201909"/>
                </a:lnTo>
                <a:lnTo>
                  <a:pt x="2686" y="203045"/>
                </a:lnTo>
                <a:lnTo>
                  <a:pt x="2788" y="204078"/>
                </a:lnTo>
                <a:lnTo>
                  <a:pt x="2890" y="205007"/>
                </a:lnTo>
                <a:lnTo>
                  <a:pt x="2992" y="205937"/>
                </a:lnTo>
                <a:lnTo>
                  <a:pt x="3099" y="206763"/>
                </a:lnTo>
                <a:lnTo>
                  <a:pt x="3205" y="207589"/>
                </a:lnTo>
                <a:lnTo>
                  <a:pt x="3312" y="208312"/>
                </a:lnTo>
                <a:lnTo>
                  <a:pt x="3423" y="209035"/>
                </a:lnTo>
                <a:lnTo>
                  <a:pt x="3534" y="209655"/>
                </a:lnTo>
                <a:lnTo>
                  <a:pt x="3645" y="210274"/>
                </a:lnTo>
                <a:lnTo>
                  <a:pt x="3756" y="210687"/>
                </a:lnTo>
                <a:lnTo>
                  <a:pt x="3867" y="211204"/>
                </a:lnTo>
                <a:lnTo>
                  <a:pt x="3982" y="211514"/>
                </a:lnTo>
                <a:lnTo>
                  <a:pt x="4098" y="211823"/>
                </a:lnTo>
                <a:lnTo>
                  <a:pt x="4213" y="212030"/>
                </a:lnTo>
                <a:lnTo>
                  <a:pt x="4329" y="212237"/>
                </a:lnTo>
                <a:lnTo>
                  <a:pt x="4444" y="212340"/>
                </a:lnTo>
                <a:lnTo>
                  <a:pt x="4684" y="212340"/>
                </a:lnTo>
                <a:lnTo>
                  <a:pt x="4799" y="212237"/>
                </a:lnTo>
                <a:lnTo>
                  <a:pt x="4914" y="212030"/>
                </a:lnTo>
                <a:lnTo>
                  <a:pt x="5030" y="211823"/>
                </a:lnTo>
                <a:lnTo>
                  <a:pt x="5145" y="211514"/>
                </a:lnTo>
                <a:lnTo>
                  <a:pt x="5261" y="211204"/>
                </a:lnTo>
                <a:lnTo>
                  <a:pt x="5372" y="210687"/>
                </a:lnTo>
                <a:lnTo>
                  <a:pt x="5483" y="210274"/>
                </a:lnTo>
                <a:lnTo>
                  <a:pt x="5594" y="209655"/>
                </a:lnTo>
                <a:lnTo>
                  <a:pt x="5705" y="209035"/>
                </a:lnTo>
                <a:lnTo>
                  <a:pt x="5816" y="208312"/>
                </a:lnTo>
                <a:lnTo>
                  <a:pt x="5922" y="207589"/>
                </a:lnTo>
                <a:lnTo>
                  <a:pt x="6029" y="206763"/>
                </a:lnTo>
                <a:lnTo>
                  <a:pt x="6135" y="205937"/>
                </a:lnTo>
                <a:lnTo>
                  <a:pt x="6237" y="205007"/>
                </a:lnTo>
                <a:lnTo>
                  <a:pt x="6339" y="204078"/>
                </a:lnTo>
                <a:lnTo>
                  <a:pt x="6441" y="203045"/>
                </a:lnTo>
                <a:lnTo>
                  <a:pt x="6544" y="201909"/>
                </a:lnTo>
                <a:lnTo>
                  <a:pt x="6641" y="200773"/>
                </a:lnTo>
                <a:lnTo>
                  <a:pt x="6739" y="199533"/>
                </a:lnTo>
                <a:lnTo>
                  <a:pt x="6837" y="198294"/>
                </a:lnTo>
                <a:lnTo>
                  <a:pt x="6930" y="197055"/>
                </a:lnTo>
                <a:lnTo>
                  <a:pt x="7116" y="194266"/>
                </a:lnTo>
                <a:lnTo>
                  <a:pt x="7294" y="191271"/>
                </a:lnTo>
                <a:lnTo>
                  <a:pt x="7467" y="188173"/>
                </a:lnTo>
                <a:lnTo>
                  <a:pt x="7631" y="184765"/>
                </a:lnTo>
                <a:lnTo>
                  <a:pt x="7791" y="181253"/>
                </a:lnTo>
                <a:lnTo>
                  <a:pt x="7942" y="177535"/>
                </a:lnTo>
                <a:lnTo>
                  <a:pt x="8088" y="173714"/>
                </a:lnTo>
                <a:lnTo>
                  <a:pt x="8221" y="169686"/>
                </a:lnTo>
                <a:lnTo>
                  <a:pt x="8350" y="165555"/>
                </a:lnTo>
                <a:lnTo>
                  <a:pt x="8466" y="161217"/>
                </a:lnTo>
                <a:lnTo>
                  <a:pt x="8523" y="159048"/>
                </a:lnTo>
                <a:lnTo>
                  <a:pt x="8577" y="156776"/>
                </a:lnTo>
                <a:lnTo>
                  <a:pt x="8630" y="154504"/>
                </a:lnTo>
                <a:lnTo>
                  <a:pt x="8679" y="152232"/>
                </a:lnTo>
                <a:lnTo>
                  <a:pt x="8728" y="149857"/>
                </a:lnTo>
                <a:lnTo>
                  <a:pt x="8772" y="147481"/>
                </a:lnTo>
                <a:lnTo>
                  <a:pt x="8812" y="145106"/>
                </a:lnTo>
                <a:lnTo>
                  <a:pt x="8852" y="142730"/>
                </a:lnTo>
                <a:lnTo>
                  <a:pt x="8887" y="140252"/>
                </a:lnTo>
                <a:lnTo>
                  <a:pt x="8923" y="137773"/>
                </a:lnTo>
                <a:lnTo>
                  <a:pt x="8954" y="135294"/>
                </a:lnTo>
                <a:lnTo>
                  <a:pt x="8985" y="132712"/>
                </a:lnTo>
                <a:lnTo>
                  <a:pt x="9012" y="130131"/>
                </a:lnTo>
                <a:lnTo>
                  <a:pt x="9034" y="127549"/>
                </a:lnTo>
                <a:lnTo>
                  <a:pt x="9056" y="124967"/>
                </a:lnTo>
                <a:lnTo>
                  <a:pt x="9078" y="122385"/>
                </a:lnTo>
                <a:lnTo>
                  <a:pt x="9092" y="119699"/>
                </a:lnTo>
                <a:lnTo>
                  <a:pt x="9105" y="117014"/>
                </a:lnTo>
                <a:lnTo>
                  <a:pt x="9114" y="114329"/>
                </a:lnTo>
                <a:lnTo>
                  <a:pt x="9123" y="111644"/>
                </a:lnTo>
                <a:lnTo>
                  <a:pt x="9127" y="108959"/>
                </a:lnTo>
                <a:lnTo>
                  <a:pt x="9127" y="106170"/>
                </a:lnTo>
                <a:lnTo>
                  <a:pt x="9127" y="103485"/>
                </a:lnTo>
                <a:lnTo>
                  <a:pt x="9123" y="100696"/>
                </a:lnTo>
                <a:lnTo>
                  <a:pt x="9114" y="98011"/>
                </a:lnTo>
                <a:lnTo>
                  <a:pt x="9105" y="95326"/>
                </a:lnTo>
                <a:lnTo>
                  <a:pt x="9092" y="92641"/>
                </a:lnTo>
                <a:lnTo>
                  <a:pt x="9078" y="89955"/>
                </a:lnTo>
                <a:lnTo>
                  <a:pt x="9056" y="87373"/>
                </a:lnTo>
                <a:lnTo>
                  <a:pt x="9034" y="84791"/>
                </a:lnTo>
                <a:lnTo>
                  <a:pt x="9012" y="82210"/>
                </a:lnTo>
                <a:lnTo>
                  <a:pt x="8985" y="79628"/>
                </a:lnTo>
                <a:lnTo>
                  <a:pt x="8954" y="77149"/>
                </a:lnTo>
                <a:lnTo>
                  <a:pt x="8923" y="74567"/>
                </a:lnTo>
                <a:lnTo>
                  <a:pt x="8887" y="72088"/>
                </a:lnTo>
                <a:lnTo>
                  <a:pt x="8852" y="69610"/>
                </a:lnTo>
                <a:lnTo>
                  <a:pt x="8812" y="67234"/>
                </a:lnTo>
                <a:lnTo>
                  <a:pt x="8772" y="64859"/>
                </a:lnTo>
                <a:lnTo>
                  <a:pt x="8728" y="62483"/>
                </a:lnTo>
                <a:lnTo>
                  <a:pt x="8679" y="60108"/>
                </a:lnTo>
                <a:lnTo>
                  <a:pt x="8630" y="57836"/>
                </a:lnTo>
                <a:lnTo>
                  <a:pt x="8577" y="55564"/>
                </a:lnTo>
                <a:lnTo>
                  <a:pt x="8523" y="53292"/>
                </a:lnTo>
                <a:lnTo>
                  <a:pt x="8466" y="51123"/>
                </a:lnTo>
                <a:lnTo>
                  <a:pt x="8350" y="46785"/>
                </a:lnTo>
                <a:lnTo>
                  <a:pt x="8221" y="42654"/>
                </a:lnTo>
                <a:lnTo>
                  <a:pt x="8088" y="38626"/>
                </a:lnTo>
                <a:lnTo>
                  <a:pt x="7942" y="34805"/>
                </a:lnTo>
                <a:lnTo>
                  <a:pt x="7791" y="31087"/>
                </a:lnTo>
                <a:lnTo>
                  <a:pt x="7631" y="27575"/>
                </a:lnTo>
                <a:lnTo>
                  <a:pt x="7467" y="24271"/>
                </a:lnTo>
                <a:lnTo>
                  <a:pt x="7294" y="21069"/>
                </a:lnTo>
                <a:lnTo>
                  <a:pt x="7116" y="18074"/>
                </a:lnTo>
                <a:lnTo>
                  <a:pt x="6930" y="15389"/>
                </a:lnTo>
                <a:lnTo>
                  <a:pt x="6837" y="14046"/>
                </a:lnTo>
                <a:lnTo>
                  <a:pt x="6739" y="12807"/>
                </a:lnTo>
                <a:lnTo>
                  <a:pt x="6641" y="11567"/>
                </a:lnTo>
                <a:lnTo>
                  <a:pt x="6544" y="10431"/>
                </a:lnTo>
                <a:lnTo>
                  <a:pt x="6441" y="9399"/>
                </a:lnTo>
                <a:lnTo>
                  <a:pt x="6339" y="8262"/>
                </a:lnTo>
                <a:lnTo>
                  <a:pt x="6237" y="7333"/>
                </a:lnTo>
                <a:lnTo>
                  <a:pt x="6135" y="6403"/>
                </a:lnTo>
                <a:lnTo>
                  <a:pt x="6029" y="5577"/>
                </a:lnTo>
                <a:lnTo>
                  <a:pt x="5922" y="4751"/>
                </a:lnTo>
                <a:lnTo>
                  <a:pt x="5816" y="4028"/>
                </a:lnTo>
                <a:lnTo>
                  <a:pt x="5705" y="3305"/>
                </a:lnTo>
                <a:lnTo>
                  <a:pt x="5594" y="2685"/>
                </a:lnTo>
                <a:lnTo>
                  <a:pt x="5483" y="2169"/>
                </a:lnTo>
                <a:lnTo>
                  <a:pt x="5372" y="1653"/>
                </a:lnTo>
                <a:lnTo>
                  <a:pt x="5261" y="1240"/>
                </a:lnTo>
                <a:lnTo>
                  <a:pt x="5145" y="826"/>
                </a:lnTo>
                <a:lnTo>
                  <a:pt x="5030" y="517"/>
                </a:lnTo>
                <a:lnTo>
                  <a:pt x="4914" y="310"/>
                </a:lnTo>
                <a:lnTo>
                  <a:pt x="4799" y="103"/>
                </a:lnTo>
                <a:lnTo>
                  <a:pt x="468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26;p62">
            <a:extLst>
              <a:ext uri="{FF2B5EF4-FFF2-40B4-BE49-F238E27FC236}">
                <a16:creationId xmlns:a16="http://schemas.microsoft.com/office/drawing/2014/main" id="{6600FBBC-F7B4-5940-A7B7-142F3483C739}"/>
              </a:ext>
            </a:extLst>
          </p:cNvPr>
          <p:cNvSpPr/>
          <p:nvPr/>
        </p:nvSpPr>
        <p:spPr>
          <a:xfrm rot="10800000">
            <a:off x="3916687" y="887289"/>
            <a:ext cx="147445" cy="155346"/>
          </a:xfrm>
          <a:custGeom>
            <a:avLst/>
            <a:gdLst/>
            <a:ahLst/>
            <a:cxnLst/>
            <a:rect l="l" t="t" r="r" b="b"/>
            <a:pathLst>
              <a:path w="9438" h="219570" extrusionOk="0">
                <a:moveTo>
                  <a:pt x="4719" y="7127"/>
                </a:moveTo>
                <a:lnTo>
                  <a:pt x="4834" y="7230"/>
                </a:lnTo>
                <a:lnTo>
                  <a:pt x="4945" y="7333"/>
                </a:lnTo>
                <a:lnTo>
                  <a:pt x="5056" y="7436"/>
                </a:lnTo>
                <a:lnTo>
                  <a:pt x="5167" y="7643"/>
                </a:lnTo>
                <a:lnTo>
                  <a:pt x="5278" y="7953"/>
                </a:lnTo>
                <a:lnTo>
                  <a:pt x="5389" y="8366"/>
                </a:lnTo>
                <a:lnTo>
                  <a:pt x="5500" y="8779"/>
                </a:lnTo>
                <a:lnTo>
                  <a:pt x="5607" y="9295"/>
                </a:lnTo>
                <a:lnTo>
                  <a:pt x="5713" y="9812"/>
                </a:lnTo>
                <a:lnTo>
                  <a:pt x="5820" y="10432"/>
                </a:lnTo>
                <a:lnTo>
                  <a:pt x="5926" y="11051"/>
                </a:lnTo>
                <a:lnTo>
                  <a:pt x="6028" y="11774"/>
                </a:lnTo>
                <a:lnTo>
                  <a:pt x="6130" y="12600"/>
                </a:lnTo>
                <a:lnTo>
                  <a:pt x="6232" y="13427"/>
                </a:lnTo>
                <a:lnTo>
                  <a:pt x="6432" y="15286"/>
                </a:lnTo>
                <a:lnTo>
                  <a:pt x="6628" y="17248"/>
                </a:lnTo>
                <a:lnTo>
                  <a:pt x="6818" y="19520"/>
                </a:lnTo>
                <a:lnTo>
                  <a:pt x="7005" y="21999"/>
                </a:lnTo>
                <a:lnTo>
                  <a:pt x="7182" y="24684"/>
                </a:lnTo>
                <a:lnTo>
                  <a:pt x="7356" y="27576"/>
                </a:lnTo>
                <a:lnTo>
                  <a:pt x="7524" y="30674"/>
                </a:lnTo>
                <a:lnTo>
                  <a:pt x="7684" y="33876"/>
                </a:lnTo>
                <a:lnTo>
                  <a:pt x="7835" y="37284"/>
                </a:lnTo>
                <a:lnTo>
                  <a:pt x="7981" y="40795"/>
                </a:lnTo>
                <a:lnTo>
                  <a:pt x="8123" y="44513"/>
                </a:lnTo>
                <a:lnTo>
                  <a:pt x="8252" y="48438"/>
                </a:lnTo>
                <a:lnTo>
                  <a:pt x="8376" y="52466"/>
                </a:lnTo>
                <a:lnTo>
                  <a:pt x="8492" y="56597"/>
                </a:lnTo>
                <a:lnTo>
                  <a:pt x="8598" y="60935"/>
                </a:lnTo>
                <a:lnTo>
                  <a:pt x="8696" y="65375"/>
                </a:lnTo>
                <a:lnTo>
                  <a:pt x="8780" y="69920"/>
                </a:lnTo>
                <a:lnTo>
                  <a:pt x="8860" y="74567"/>
                </a:lnTo>
                <a:lnTo>
                  <a:pt x="8896" y="76943"/>
                </a:lnTo>
                <a:lnTo>
                  <a:pt x="8931" y="79318"/>
                </a:lnTo>
                <a:lnTo>
                  <a:pt x="8962" y="81693"/>
                </a:lnTo>
                <a:lnTo>
                  <a:pt x="8989" y="84172"/>
                </a:lnTo>
                <a:lnTo>
                  <a:pt x="9016" y="86651"/>
                </a:lnTo>
                <a:lnTo>
                  <a:pt x="9038" y="89129"/>
                </a:lnTo>
                <a:lnTo>
                  <a:pt x="9060" y="91608"/>
                </a:lnTo>
                <a:lnTo>
                  <a:pt x="9078" y="94190"/>
                </a:lnTo>
                <a:lnTo>
                  <a:pt x="9096" y="96772"/>
                </a:lnTo>
                <a:lnTo>
                  <a:pt x="9109" y="99354"/>
                </a:lnTo>
                <a:lnTo>
                  <a:pt x="9118" y="101936"/>
                </a:lnTo>
                <a:lnTo>
                  <a:pt x="9122" y="104518"/>
                </a:lnTo>
                <a:lnTo>
                  <a:pt x="9127" y="107100"/>
                </a:lnTo>
                <a:lnTo>
                  <a:pt x="9131" y="109785"/>
                </a:lnTo>
                <a:lnTo>
                  <a:pt x="9127" y="112470"/>
                </a:lnTo>
                <a:lnTo>
                  <a:pt x="9122" y="115052"/>
                </a:lnTo>
                <a:lnTo>
                  <a:pt x="9118" y="117634"/>
                </a:lnTo>
                <a:lnTo>
                  <a:pt x="9109" y="120319"/>
                </a:lnTo>
                <a:lnTo>
                  <a:pt x="9096" y="122798"/>
                </a:lnTo>
                <a:lnTo>
                  <a:pt x="9078" y="125380"/>
                </a:lnTo>
                <a:lnTo>
                  <a:pt x="9060" y="127962"/>
                </a:lnTo>
                <a:lnTo>
                  <a:pt x="9038" y="130441"/>
                </a:lnTo>
                <a:lnTo>
                  <a:pt x="9016" y="132919"/>
                </a:lnTo>
                <a:lnTo>
                  <a:pt x="8989" y="135398"/>
                </a:lnTo>
                <a:lnTo>
                  <a:pt x="8962" y="137877"/>
                </a:lnTo>
                <a:lnTo>
                  <a:pt x="8931" y="140252"/>
                </a:lnTo>
                <a:lnTo>
                  <a:pt x="8896" y="142627"/>
                </a:lnTo>
                <a:lnTo>
                  <a:pt x="8860" y="145003"/>
                </a:lnTo>
                <a:lnTo>
                  <a:pt x="8780" y="149650"/>
                </a:lnTo>
                <a:lnTo>
                  <a:pt x="8696" y="154195"/>
                </a:lnTo>
                <a:lnTo>
                  <a:pt x="8598" y="158636"/>
                </a:lnTo>
                <a:lnTo>
                  <a:pt x="8492" y="162973"/>
                </a:lnTo>
                <a:lnTo>
                  <a:pt x="8376" y="167104"/>
                </a:lnTo>
                <a:lnTo>
                  <a:pt x="8252" y="171132"/>
                </a:lnTo>
                <a:lnTo>
                  <a:pt x="8123" y="175057"/>
                </a:lnTo>
                <a:lnTo>
                  <a:pt x="7981" y="178775"/>
                </a:lnTo>
                <a:lnTo>
                  <a:pt x="7835" y="182286"/>
                </a:lnTo>
                <a:lnTo>
                  <a:pt x="7684" y="185694"/>
                </a:lnTo>
                <a:lnTo>
                  <a:pt x="7524" y="188999"/>
                </a:lnTo>
                <a:lnTo>
                  <a:pt x="7356" y="191994"/>
                </a:lnTo>
                <a:lnTo>
                  <a:pt x="7182" y="194886"/>
                </a:lnTo>
                <a:lnTo>
                  <a:pt x="7005" y="197571"/>
                </a:lnTo>
                <a:lnTo>
                  <a:pt x="6818" y="200050"/>
                </a:lnTo>
                <a:lnTo>
                  <a:pt x="6628" y="202322"/>
                </a:lnTo>
                <a:lnTo>
                  <a:pt x="6432" y="204388"/>
                </a:lnTo>
                <a:lnTo>
                  <a:pt x="6232" y="206143"/>
                </a:lnTo>
                <a:lnTo>
                  <a:pt x="6130" y="206970"/>
                </a:lnTo>
                <a:lnTo>
                  <a:pt x="6028" y="207796"/>
                </a:lnTo>
                <a:lnTo>
                  <a:pt x="5926" y="208519"/>
                </a:lnTo>
                <a:lnTo>
                  <a:pt x="5820" y="209138"/>
                </a:lnTo>
                <a:lnTo>
                  <a:pt x="5713" y="209758"/>
                </a:lnTo>
                <a:lnTo>
                  <a:pt x="5607" y="210378"/>
                </a:lnTo>
                <a:lnTo>
                  <a:pt x="5500" y="210791"/>
                </a:lnTo>
                <a:lnTo>
                  <a:pt x="5389" y="211204"/>
                </a:lnTo>
                <a:lnTo>
                  <a:pt x="5278" y="211617"/>
                </a:lnTo>
                <a:lnTo>
                  <a:pt x="5167" y="211927"/>
                </a:lnTo>
                <a:lnTo>
                  <a:pt x="5056" y="212134"/>
                </a:lnTo>
                <a:lnTo>
                  <a:pt x="4945" y="212237"/>
                </a:lnTo>
                <a:lnTo>
                  <a:pt x="4834" y="212340"/>
                </a:lnTo>
                <a:lnTo>
                  <a:pt x="4719" y="212443"/>
                </a:lnTo>
                <a:lnTo>
                  <a:pt x="4603" y="212340"/>
                </a:lnTo>
                <a:lnTo>
                  <a:pt x="4492" y="212237"/>
                </a:lnTo>
                <a:lnTo>
                  <a:pt x="4381" y="212134"/>
                </a:lnTo>
                <a:lnTo>
                  <a:pt x="4270" y="211927"/>
                </a:lnTo>
                <a:lnTo>
                  <a:pt x="4159" y="211617"/>
                </a:lnTo>
                <a:lnTo>
                  <a:pt x="4049" y="211204"/>
                </a:lnTo>
                <a:lnTo>
                  <a:pt x="3938" y="210791"/>
                </a:lnTo>
                <a:lnTo>
                  <a:pt x="3831" y="210378"/>
                </a:lnTo>
                <a:lnTo>
                  <a:pt x="3724" y="209758"/>
                </a:lnTo>
                <a:lnTo>
                  <a:pt x="3618" y="209138"/>
                </a:lnTo>
                <a:lnTo>
                  <a:pt x="3511" y="208519"/>
                </a:lnTo>
                <a:lnTo>
                  <a:pt x="3409" y="207796"/>
                </a:lnTo>
                <a:lnTo>
                  <a:pt x="3307" y="206970"/>
                </a:lnTo>
                <a:lnTo>
                  <a:pt x="3205" y="206143"/>
                </a:lnTo>
                <a:lnTo>
                  <a:pt x="3005" y="204388"/>
                </a:lnTo>
                <a:lnTo>
                  <a:pt x="2810" y="202322"/>
                </a:lnTo>
                <a:lnTo>
                  <a:pt x="2619" y="200050"/>
                </a:lnTo>
                <a:lnTo>
                  <a:pt x="2433" y="197571"/>
                </a:lnTo>
                <a:lnTo>
                  <a:pt x="2255" y="194886"/>
                </a:lnTo>
                <a:lnTo>
                  <a:pt x="2082" y="191994"/>
                </a:lnTo>
                <a:lnTo>
                  <a:pt x="1913" y="188999"/>
                </a:lnTo>
                <a:lnTo>
                  <a:pt x="1754" y="185694"/>
                </a:lnTo>
                <a:lnTo>
                  <a:pt x="1603" y="182286"/>
                </a:lnTo>
                <a:lnTo>
                  <a:pt x="1456" y="178775"/>
                </a:lnTo>
                <a:lnTo>
                  <a:pt x="1314" y="175057"/>
                </a:lnTo>
                <a:lnTo>
                  <a:pt x="1185" y="171132"/>
                </a:lnTo>
                <a:lnTo>
                  <a:pt x="1061" y="167104"/>
                </a:lnTo>
                <a:lnTo>
                  <a:pt x="946" y="162973"/>
                </a:lnTo>
                <a:lnTo>
                  <a:pt x="839" y="158636"/>
                </a:lnTo>
                <a:lnTo>
                  <a:pt x="741" y="154195"/>
                </a:lnTo>
                <a:lnTo>
                  <a:pt x="657" y="149650"/>
                </a:lnTo>
                <a:lnTo>
                  <a:pt x="577" y="145003"/>
                </a:lnTo>
                <a:lnTo>
                  <a:pt x="542" y="142627"/>
                </a:lnTo>
                <a:lnTo>
                  <a:pt x="506" y="140252"/>
                </a:lnTo>
                <a:lnTo>
                  <a:pt x="475" y="137877"/>
                </a:lnTo>
                <a:lnTo>
                  <a:pt x="449" y="135398"/>
                </a:lnTo>
                <a:lnTo>
                  <a:pt x="422" y="132919"/>
                </a:lnTo>
                <a:lnTo>
                  <a:pt x="400" y="130441"/>
                </a:lnTo>
                <a:lnTo>
                  <a:pt x="377" y="127962"/>
                </a:lnTo>
                <a:lnTo>
                  <a:pt x="360" y="125380"/>
                </a:lnTo>
                <a:lnTo>
                  <a:pt x="342" y="122798"/>
                </a:lnTo>
                <a:lnTo>
                  <a:pt x="329" y="120319"/>
                </a:lnTo>
                <a:lnTo>
                  <a:pt x="320" y="117634"/>
                </a:lnTo>
                <a:lnTo>
                  <a:pt x="315" y="115052"/>
                </a:lnTo>
                <a:lnTo>
                  <a:pt x="311" y="112470"/>
                </a:lnTo>
                <a:lnTo>
                  <a:pt x="306" y="109785"/>
                </a:lnTo>
                <a:lnTo>
                  <a:pt x="311" y="107100"/>
                </a:lnTo>
                <a:lnTo>
                  <a:pt x="315" y="104518"/>
                </a:lnTo>
                <a:lnTo>
                  <a:pt x="320" y="101936"/>
                </a:lnTo>
                <a:lnTo>
                  <a:pt x="329" y="99354"/>
                </a:lnTo>
                <a:lnTo>
                  <a:pt x="342" y="96772"/>
                </a:lnTo>
                <a:lnTo>
                  <a:pt x="360" y="94190"/>
                </a:lnTo>
                <a:lnTo>
                  <a:pt x="377" y="91608"/>
                </a:lnTo>
                <a:lnTo>
                  <a:pt x="400" y="89129"/>
                </a:lnTo>
                <a:lnTo>
                  <a:pt x="422" y="86651"/>
                </a:lnTo>
                <a:lnTo>
                  <a:pt x="449" y="84172"/>
                </a:lnTo>
                <a:lnTo>
                  <a:pt x="475" y="81693"/>
                </a:lnTo>
                <a:lnTo>
                  <a:pt x="506" y="79318"/>
                </a:lnTo>
                <a:lnTo>
                  <a:pt x="542" y="76943"/>
                </a:lnTo>
                <a:lnTo>
                  <a:pt x="577" y="74567"/>
                </a:lnTo>
                <a:lnTo>
                  <a:pt x="657" y="69920"/>
                </a:lnTo>
                <a:lnTo>
                  <a:pt x="741" y="65375"/>
                </a:lnTo>
                <a:lnTo>
                  <a:pt x="839" y="60935"/>
                </a:lnTo>
                <a:lnTo>
                  <a:pt x="946" y="56597"/>
                </a:lnTo>
                <a:lnTo>
                  <a:pt x="1061" y="52466"/>
                </a:lnTo>
                <a:lnTo>
                  <a:pt x="1185" y="48438"/>
                </a:lnTo>
                <a:lnTo>
                  <a:pt x="1314" y="44513"/>
                </a:lnTo>
                <a:lnTo>
                  <a:pt x="1456" y="40795"/>
                </a:lnTo>
                <a:lnTo>
                  <a:pt x="1603" y="37284"/>
                </a:lnTo>
                <a:lnTo>
                  <a:pt x="1754" y="33876"/>
                </a:lnTo>
                <a:lnTo>
                  <a:pt x="1913" y="30674"/>
                </a:lnTo>
                <a:lnTo>
                  <a:pt x="2082" y="27576"/>
                </a:lnTo>
                <a:lnTo>
                  <a:pt x="2255" y="24684"/>
                </a:lnTo>
                <a:lnTo>
                  <a:pt x="2433" y="21999"/>
                </a:lnTo>
                <a:lnTo>
                  <a:pt x="2619" y="19520"/>
                </a:lnTo>
                <a:lnTo>
                  <a:pt x="2810" y="17248"/>
                </a:lnTo>
                <a:lnTo>
                  <a:pt x="3005" y="15286"/>
                </a:lnTo>
                <a:lnTo>
                  <a:pt x="3205" y="13427"/>
                </a:lnTo>
                <a:lnTo>
                  <a:pt x="3307" y="12600"/>
                </a:lnTo>
                <a:lnTo>
                  <a:pt x="3409" y="11774"/>
                </a:lnTo>
                <a:lnTo>
                  <a:pt x="3511" y="11051"/>
                </a:lnTo>
                <a:lnTo>
                  <a:pt x="3618" y="10432"/>
                </a:lnTo>
                <a:lnTo>
                  <a:pt x="3724" y="9812"/>
                </a:lnTo>
                <a:lnTo>
                  <a:pt x="3831" y="9295"/>
                </a:lnTo>
                <a:lnTo>
                  <a:pt x="3938" y="8779"/>
                </a:lnTo>
                <a:lnTo>
                  <a:pt x="4049" y="8366"/>
                </a:lnTo>
                <a:lnTo>
                  <a:pt x="4159" y="7953"/>
                </a:lnTo>
                <a:lnTo>
                  <a:pt x="4270" y="7643"/>
                </a:lnTo>
                <a:lnTo>
                  <a:pt x="4381" y="7436"/>
                </a:lnTo>
                <a:lnTo>
                  <a:pt x="4492" y="7333"/>
                </a:lnTo>
                <a:lnTo>
                  <a:pt x="4603" y="7230"/>
                </a:lnTo>
                <a:lnTo>
                  <a:pt x="4719" y="7127"/>
                </a:lnTo>
                <a:close/>
                <a:moveTo>
                  <a:pt x="4599" y="0"/>
                </a:moveTo>
                <a:lnTo>
                  <a:pt x="4475" y="104"/>
                </a:lnTo>
                <a:lnTo>
                  <a:pt x="4355" y="310"/>
                </a:lnTo>
                <a:lnTo>
                  <a:pt x="4235" y="620"/>
                </a:lnTo>
                <a:lnTo>
                  <a:pt x="4120" y="930"/>
                </a:lnTo>
                <a:lnTo>
                  <a:pt x="4000" y="1240"/>
                </a:lnTo>
                <a:lnTo>
                  <a:pt x="3884" y="1756"/>
                </a:lnTo>
                <a:lnTo>
                  <a:pt x="3769" y="2273"/>
                </a:lnTo>
                <a:lnTo>
                  <a:pt x="3653" y="2789"/>
                </a:lnTo>
                <a:lnTo>
                  <a:pt x="3542" y="3512"/>
                </a:lnTo>
                <a:lnTo>
                  <a:pt x="3427" y="4132"/>
                </a:lnTo>
                <a:lnTo>
                  <a:pt x="3316" y="4958"/>
                </a:lnTo>
                <a:lnTo>
                  <a:pt x="3205" y="5784"/>
                </a:lnTo>
                <a:lnTo>
                  <a:pt x="3099" y="6714"/>
                </a:lnTo>
                <a:lnTo>
                  <a:pt x="2992" y="7643"/>
                </a:lnTo>
                <a:lnTo>
                  <a:pt x="2886" y="8676"/>
                </a:lnTo>
                <a:lnTo>
                  <a:pt x="2779" y="9709"/>
                </a:lnTo>
                <a:lnTo>
                  <a:pt x="2677" y="10845"/>
                </a:lnTo>
                <a:lnTo>
                  <a:pt x="2570" y="11981"/>
                </a:lnTo>
                <a:lnTo>
                  <a:pt x="2473" y="13220"/>
                </a:lnTo>
                <a:lnTo>
                  <a:pt x="2371" y="14563"/>
                </a:lnTo>
                <a:lnTo>
                  <a:pt x="2273" y="15905"/>
                </a:lnTo>
                <a:lnTo>
                  <a:pt x="2175" y="17351"/>
                </a:lnTo>
                <a:lnTo>
                  <a:pt x="2082" y="18797"/>
                </a:lnTo>
                <a:lnTo>
                  <a:pt x="1989" y="20243"/>
                </a:lnTo>
                <a:lnTo>
                  <a:pt x="1896" y="21792"/>
                </a:lnTo>
                <a:lnTo>
                  <a:pt x="1807" y="23445"/>
                </a:lnTo>
                <a:lnTo>
                  <a:pt x="1718" y="25097"/>
                </a:lnTo>
                <a:lnTo>
                  <a:pt x="1634" y="26853"/>
                </a:lnTo>
                <a:lnTo>
                  <a:pt x="1549" y="28505"/>
                </a:lnTo>
                <a:lnTo>
                  <a:pt x="1465" y="30364"/>
                </a:lnTo>
                <a:lnTo>
                  <a:pt x="1385" y="32223"/>
                </a:lnTo>
                <a:lnTo>
                  <a:pt x="1305" y="34082"/>
                </a:lnTo>
                <a:lnTo>
                  <a:pt x="1225" y="36045"/>
                </a:lnTo>
                <a:lnTo>
                  <a:pt x="1154" y="38007"/>
                </a:lnTo>
                <a:lnTo>
                  <a:pt x="1079" y="39969"/>
                </a:lnTo>
                <a:lnTo>
                  <a:pt x="1008" y="42035"/>
                </a:lnTo>
                <a:lnTo>
                  <a:pt x="937" y="44100"/>
                </a:lnTo>
                <a:lnTo>
                  <a:pt x="870" y="46269"/>
                </a:lnTo>
                <a:lnTo>
                  <a:pt x="808" y="48438"/>
                </a:lnTo>
                <a:lnTo>
                  <a:pt x="746" y="50607"/>
                </a:lnTo>
                <a:lnTo>
                  <a:pt x="684" y="52879"/>
                </a:lnTo>
                <a:lnTo>
                  <a:pt x="626" y="55151"/>
                </a:lnTo>
                <a:lnTo>
                  <a:pt x="568" y="57526"/>
                </a:lnTo>
                <a:lnTo>
                  <a:pt x="515" y="59902"/>
                </a:lnTo>
                <a:lnTo>
                  <a:pt x="466" y="62277"/>
                </a:lnTo>
                <a:lnTo>
                  <a:pt x="417" y="64653"/>
                </a:lnTo>
                <a:lnTo>
                  <a:pt x="373" y="67131"/>
                </a:lnTo>
                <a:lnTo>
                  <a:pt x="329" y="69610"/>
                </a:lnTo>
                <a:lnTo>
                  <a:pt x="289" y="72089"/>
                </a:lnTo>
                <a:lnTo>
                  <a:pt x="249" y="74567"/>
                </a:lnTo>
                <a:lnTo>
                  <a:pt x="213" y="77149"/>
                </a:lnTo>
                <a:lnTo>
                  <a:pt x="178" y="79731"/>
                </a:lnTo>
                <a:lnTo>
                  <a:pt x="147" y="82416"/>
                </a:lnTo>
                <a:lnTo>
                  <a:pt x="120" y="84998"/>
                </a:lnTo>
                <a:lnTo>
                  <a:pt x="98" y="87684"/>
                </a:lnTo>
                <a:lnTo>
                  <a:pt x="76" y="90369"/>
                </a:lnTo>
                <a:lnTo>
                  <a:pt x="53" y="93054"/>
                </a:lnTo>
                <a:lnTo>
                  <a:pt x="40" y="95842"/>
                </a:lnTo>
                <a:lnTo>
                  <a:pt x="22" y="98631"/>
                </a:lnTo>
                <a:lnTo>
                  <a:pt x="13" y="101316"/>
                </a:lnTo>
                <a:lnTo>
                  <a:pt x="5" y="104105"/>
                </a:lnTo>
                <a:lnTo>
                  <a:pt x="0" y="106997"/>
                </a:lnTo>
                <a:lnTo>
                  <a:pt x="0" y="109785"/>
                </a:lnTo>
                <a:lnTo>
                  <a:pt x="0" y="112574"/>
                </a:lnTo>
                <a:lnTo>
                  <a:pt x="5" y="115465"/>
                </a:lnTo>
                <a:lnTo>
                  <a:pt x="13" y="118254"/>
                </a:lnTo>
                <a:lnTo>
                  <a:pt x="22" y="121042"/>
                </a:lnTo>
                <a:lnTo>
                  <a:pt x="40" y="123728"/>
                </a:lnTo>
                <a:lnTo>
                  <a:pt x="53" y="126516"/>
                </a:lnTo>
                <a:lnTo>
                  <a:pt x="76" y="129201"/>
                </a:lnTo>
                <a:lnTo>
                  <a:pt x="98" y="131887"/>
                </a:lnTo>
                <a:lnTo>
                  <a:pt x="120" y="134572"/>
                </a:lnTo>
                <a:lnTo>
                  <a:pt x="147" y="137154"/>
                </a:lnTo>
                <a:lnTo>
                  <a:pt x="178" y="139839"/>
                </a:lnTo>
                <a:lnTo>
                  <a:pt x="213" y="142421"/>
                </a:lnTo>
                <a:lnTo>
                  <a:pt x="249" y="145003"/>
                </a:lnTo>
                <a:lnTo>
                  <a:pt x="289" y="147481"/>
                </a:lnTo>
                <a:lnTo>
                  <a:pt x="329" y="149960"/>
                </a:lnTo>
                <a:lnTo>
                  <a:pt x="373" y="152439"/>
                </a:lnTo>
                <a:lnTo>
                  <a:pt x="417" y="154918"/>
                </a:lnTo>
                <a:lnTo>
                  <a:pt x="466" y="157396"/>
                </a:lnTo>
                <a:lnTo>
                  <a:pt x="515" y="159772"/>
                </a:lnTo>
                <a:lnTo>
                  <a:pt x="568" y="162044"/>
                </a:lnTo>
                <a:lnTo>
                  <a:pt x="626" y="164419"/>
                </a:lnTo>
                <a:lnTo>
                  <a:pt x="684" y="166691"/>
                </a:lnTo>
                <a:lnTo>
                  <a:pt x="746" y="168963"/>
                </a:lnTo>
                <a:lnTo>
                  <a:pt x="808" y="171132"/>
                </a:lnTo>
                <a:lnTo>
                  <a:pt x="870" y="173301"/>
                </a:lnTo>
                <a:lnTo>
                  <a:pt x="937" y="175470"/>
                </a:lnTo>
                <a:lnTo>
                  <a:pt x="1008" y="177535"/>
                </a:lnTo>
                <a:lnTo>
                  <a:pt x="1079" y="179601"/>
                </a:lnTo>
                <a:lnTo>
                  <a:pt x="1154" y="181563"/>
                </a:lnTo>
                <a:lnTo>
                  <a:pt x="1225" y="183526"/>
                </a:lnTo>
                <a:lnTo>
                  <a:pt x="1305" y="185488"/>
                </a:lnTo>
                <a:lnTo>
                  <a:pt x="1385" y="187347"/>
                </a:lnTo>
                <a:lnTo>
                  <a:pt x="1465" y="189206"/>
                </a:lnTo>
                <a:lnTo>
                  <a:pt x="1549" y="191065"/>
                </a:lnTo>
                <a:lnTo>
                  <a:pt x="1634" y="192821"/>
                </a:lnTo>
                <a:lnTo>
                  <a:pt x="1718" y="194473"/>
                </a:lnTo>
                <a:lnTo>
                  <a:pt x="1807" y="196125"/>
                </a:lnTo>
                <a:lnTo>
                  <a:pt x="1896" y="197778"/>
                </a:lnTo>
                <a:lnTo>
                  <a:pt x="1989" y="199327"/>
                </a:lnTo>
                <a:lnTo>
                  <a:pt x="2082" y="200773"/>
                </a:lnTo>
                <a:lnTo>
                  <a:pt x="2175" y="202219"/>
                </a:lnTo>
                <a:lnTo>
                  <a:pt x="2273" y="203665"/>
                </a:lnTo>
                <a:lnTo>
                  <a:pt x="2371" y="205007"/>
                </a:lnTo>
                <a:lnTo>
                  <a:pt x="2473" y="206350"/>
                </a:lnTo>
                <a:lnTo>
                  <a:pt x="2570" y="207589"/>
                </a:lnTo>
                <a:lnTo>
                  <a:pt x="2677" y="208725"/>
                </a:lnTo>
                <a:lnTo>
                  <a:pt x="2779" y="209861"/>
                </a:lnTo>
                <a:lnTo>
                  <a:pt x="2886" y="210894"/>
                </a:lnTo>
                <a:lnTo>
                  <a:pt x="2992" y="211927"/>
                </a:lnTo>
                <a:lnTo>
                  <a:pt x="3099" y="212856"/>
                </a:lnTo>
                <a:lnTo>
                  <a:pt x="3205" y="213786"/>
                </a:lnTo>
                <a:lnTo>
                  <a:pt x="3316" y="214612"/>
                </a:lnTo>
                <a:lnTo>
                  <a:pt x="3427" y="215438"/>
                </a:lnTo>
                <a:lnTo>
                  <a:pt x="3542" y="216161"/>
                </a:lnTo>
                <a:lnTo>
                  <a:pt x="3653" y="216781"/>
                </a:lnTo>
                <a:lnTo>
                  <a:pt x="3769" y="217297"/>
                </a:lnTo>
                <a:lnTo>
                  <a:pt x="3884" y="217814"/>
                </a:lnTo>
                <a:lnTo>
                  <a:pt x="4000" y="218330"/>
                </a:lnTo>
                <a:lnTo>
                  <a:pt x="4120" y="218743"/>
                </a:lnTo>
                <a:lnTo>
                  <a:pt x="4235" y="219053"/>
                </a:lnTo>
                <a:lnTo>
                  <a:pt x="4355" y="219260"/>
                </a:lnTo>
                <a:lnTo>
                  <a:pt x="4475" y="219466"/>
                </a:lnTo>
                <a:lnTo>
                  <a:pt x="4599" y="219570"/>
                </a:lnTo>
                <a:lnTo>
                  <a:pt x="4839" y="219570"/>
                </a:lnTo>
                <a:lnTo>
                  <a:pt x="4963" y="219466"/>
                </a:lnTo>
                <a:lnTo>
                  <a:pt x="5083" y="219260"/>
                </a:lnTo>
                <a:lnTo>
                  <a:pt x="5203" y="219053"/>
                </a:lnTo>
                <a:lnTo>
                  <a:pt x="5318" y="218743"/>
                </a:lnTo>
                <a:lnTo>
                  <a:pt x="5438" y="218330"/>
                </a:lnTo>
                <a:lnTo>
                  <a:pt x="5553" y="217814"/>
                </a:lnTo>
                <a:lnTo>
                  <a:pt x="5669" y="217297"/>
                </a:lnTo>
                <a:lnTo>
                  <a:pt x="5784" y="216781"/>
                </a:lnTo>
                <a:lnTo>
                  <a:pt x="5895" y="216161"/>
                </a:lnTo>
                <a:lnTo>
                  <a:pt x="6011" y="215438"/>
                </a:lnTo>
                <a:lnTo>
                  <a:pt x="6121" y="214612"/>
                </a:lnTo>
                <a:lnTo>
                  <a:pt x="6232" y="213786"/>
                </a:lnTo>
                <a:lnTo>
                  <a:pt x="6339" y="212856"/>
                </a:lnTo>
                <a:lnTo>
                  <a:pt x="6446" y="211927"/>
                </a:lnTo>
                <a:lnTo>
                  <a:pt x="6552" y="210894"/>
                </a:lnTo>
                <a:lnTo>
                  <a:pt x="6659" y="209861"/>
                </a:lnTo>
                <a:lnTo>
                  <a:pt x="6761" y="208725"/>
                </a:lnTo>
                <a:lnTo>
                  <a:pt x="6867" y="207589"/>
                </a:lnTo>
                <a:lnTo>
                  <a:pt x="6965" y="206350"/>
                </a:lnTo>
                <a:lnTo>
                  <a:pt x="7067" y="205007"/>
                </a:lnTo>
                <a:lnTo>
                  <a:pt x="7165" y="203665"/>
                </a:lnTo>
                <a:lnTo>
                  <a:pt x="7262" y="202219"/>
                </a:lnTo>
                <a:lnTo>
                  <a:pt x="7356" y="200773"/>
                </a:lnTo>
                <a:lnTo>
                  <a:pt x="7449" y="199327"/>
                </a:lnTo>
                <a:lnTo>
                  <a:pt x="7542" y="197778"/>
                </a:lnTo>
                <a:lnTo>
                  <a:pt x="7631" y="196125"/>
                </a:lnTo>
                <a:lnTo>
                  <a:pt x="7720" y="194473"/>
                </a:lnTo>
                <a:lnTo>
                  <a:pt x="7804" y="192821"/>
                </a:lnTo>
                <a:lnTo>
                  <a:pt x="7888" y="191065"/>
                </a:lnTo>
                <a:lnTo>
                  <a:pt x="7973" y="189206"/>
                </a:lnTo>
                <a:lnTo>
                  <a:pt x="8052" y="187347"/>
                </a:lnTo>
                <a:lnTo>
                  <a:pt x="8132" y="185488"/>
                </a:lnTo>
                <a:lnTo>
                  <a:pt x="8212" y="183526"/>
                </a:lnTo>
                <a:lnTo>
                  <a:pt x="8283" y="181563"/>
                </a:lnTo>
                <a:lnTo>
                  <a:pt x="8359" y="179601"/>
                </a:lnTo>
                <a:lnTo>
                  <a:pt x="8430" y="177535"/>
                </a:lnTo>
                <a:lnTo>
                  <a:pt x="8501" y="175470"/>
                </a:lnTo>
                <a:lnTo>
                  <a:pt x="8567" y="173301"/>
                </a:lnTo>
                <a:lnTo>
                  <a:pt x="8630" y="171132"/>
                </a:lnTo>
                <a:lnTo>
                  <a:pt x="8692" y="168963"/>
                </a:lnTo>
                <a:lnTo>
                  <a:pt x="8754" y="166691"/>
                </a:lnTo>
                <a:lnTo>
                  <a:pt x="8812" y="164419"/>
                </a:lnTo>
                <a:lnTo>
                  <a:pt x="8869" y="162044"/>
                </a:lnTo>
                <a:lnTo>
                  <a:pt x="8922" y="159772"/>
                </a:lnTo>
                <a:lnTo>
                  <a:pt x="8971" y="157396"/>
                </a:lnTo>
                <a:lnTo>
                  <a:pt x="9020" y="154918"/>
                </a:lnTo>
                <a:lnTo>
                  <a:pt x="9065" y="152439"/>
                </a:lnTo>
                <a:lnTo>
                  <a:pt x="9109" y="149960"/>
                </a:lnTo>
                <a:lnTo>
                  <a:pt x="9149" y="147481"/>
                </a:lnTo>
                <a:lnTo>
                  <a:pt x="9189" y="145003"/>
                </a:lnTo>
                <a:lnTo>
                  <a:pt x="9224" y="142421"/>
                </a:lnTo>
                <a:lnTo>
                  <a:pt x="9260" y="139839"/>
                </a:lnTo>
                <a:lnTo>
                  <a:pt x="9291" y="137154"/>
                </a:lnTo>
                <a:lnTo>
                  <a:pt x="9318" y="134572"/>
                </a:lnTo>
                <a:lnTo>
                  <a:pt x="9340" y="131887"/>
                </a:lnTo>
                <a:lnTo>
                  <a:pt x="9362" y="129201"/>
                </a:lnTo>
                <a:lnTo>
                  <a:pt x="9384" y="126516"/>
                </a:lnTo>
                <a:lnTo>
                  <a:pt x="9397" y="123728"/>
                </a:lnTo>
                <a:lnTo>
                  <a:pt x="9415" y="121042"/>
                </a:lnTo>
                <a:lnTo>
                  <a:pt x="9424" y="118254"/>
                </a:lnTo>
                <a:lnTo>
                  <a:pt x="9433" y="115465"/>
                </a:lnTo>
                <a:lnTo>
                  <a:pt x="9437" y="112574"/>
                </a:lnTo>
                <a:lnTo>
                  <a:pt x="9437" y="109785"/>
                </a:lnTo>
                <a:lnTo>
                  <a:pt x="9437" y="106997"/>
                </a:lnTo>
                <a:lnTo>
                  <a:pt x="9433" y="104105"/>
                </a:lnTo>
                <a:lnTo>
                  <a:pt x="9424" y="101316"/>
                </a:lnTo>
                <a:lnTo>
                  <a:pt x="9415" y="98631"/>
                </a:lnTo>
                <a:lnTo>
                  <a:pt x="9397" y="95842"/>
                </a:lnTo>
                <a:lnTo>
                  <a:pt x="9384" y="93054"/>
                </a:lnTo>
                <a:lnTo>
                  <a:pt x="9362" y="90369"/>
                </a:lnTo>
                <a:lnTo>
                  <a:pt x="9340" y="87684"/>
                </a:lnTo>
                <a:lnTo>
                  <a:pt x="9318" y="84998"/>
                </a:lnTo>
                <a:lnTo>
                  <a:pt x="9291" y="82416"/>
                </a:lnTo>
                <a:lnTo>
                  <a:pt x="9260" y="79731"/>
                </a:lnTo>
                <a:lnTo>
                  <a:pt x="9224" y="77149"/>
                </a:lnTo>
                <a:lnTo>
                  <a:pt x="9189" y="74567"/>
                </a:lnTo>
                <a:lnTo>
                  <a:pt x="9149" y="72089"/>
                </a:lnTo>
                <a:lnTo>
                  <a:pt x="9109" y="69610"/>
                </a:lnTo>
                <a:lnTo>
                  <a:pt x="9065" y="67131"/>
                </a:lnTo>
                <a:lnTo>
                  <a:pt x="9020" y="64653"/>
                </a:lnTo>
                <a:lnTo>
                  <a:pt x="8971" y="62277"/>
                </a:lnTo>
                <a:lnTo>
                  <a:pt x="8922" y="59902"/>
                </a:lnTo>
                <a:lnTo>
                  <a:pt x="8869" y="57526"/>
                </a:lnTo>
                <a:lnTo>
                  <a:pt x="8812" y="55151"/>
                </a:lnTo>
                <a:lnTo>
                  <a:pt x="8754" y="52879"/>
                </a:lnTo>
                <a:lnTo>
                  <a:pt x="8692" y="50607"/>
                </a:lnTo>
                <a:lnTo>
                  <a:pt x="8630" y="48438"/>
                </a:lnTo>
                <a:lnTo>
                  <a:pt x="8567" y="46269"/>
                </a:lnTo>
                <a:lnTo>
                  <a:pt x="8501" y="44100"/>
                </a:lnTo>
                <a:lnTo>
                  <a:pt x="8430" y="42035"/>
                </a:lnTo>
                <a:lnTo>
                  <a:pt x="8359" y="39969"/>
                </a:lnTo>
                <a:lnTo>
                  <a:pt x="8283" y="38007"/>
                </a:lnTo>
                <a:lnTo>
                  <a:pt x="8212" y="36045"/>
                </a:lnTo>
                <a:lnTo>
                  <a:pt x="8132" y="34082"/>
                </a:lnTo>
                <a:lnTo>
                  <a:pt x="8052" y="32223"/>
                </a:lnTo>
                <a:lnTo>
                  <a:pt x="7973" y="30364"/>
                </a:lnTo>
                <a:lnTo>
                  <a:pt x="7888" y="28505"/>
                </a:lnTo>
                <a:lnTo>
                  <a:pt x="7804" y="26853"/>
                </a:lnTo>
                <a:lnTo>
                  <a:pt x="7720" y="25097"/>
                </a:lnTo>
                <a:lnTo>
                  <a:pt x="7631" y="23445"/>
                </a:lnTo>
                <a:lnTo>
                  <a:pt x="7542" y="21792"/>
                </a:lnTo>
                <a:lnTo>
                  <a:pt x="7449" y="20243"/>
                </a:lnTo>
                <a:lnTo>
                  <a:pt x="7356" y="18797"/>
                </a:lnTo>
                <a:lnTo>
                  <a:pt x="7262" y="17351"/>
                </a:lnTo>
                <a:lnTo>
                  <a:pt x="7165" y="15905"/>
                </a:lnTo>
                <a:lnTo>
                  <a:pt x="7067" y="14563"/>
                </a:lnTo>
                <a:lnTo>
                  <a:pt x="6965" y="13220"/>
                </a:lnTo>
                <a:lnTo>
                  <a:pt x="6867" y="11981"/>
                </a:lnTo>
                <a:lnTo>
                  <a:pt x="6761" y="10845"/>
                </a:lnTo>
                <a:lnTo>
                  <a:pt x="6659" y="9709"/>
                </a:lnTo>
                <a:lnTo>
                  <a:pt x="6552" y="8676"/>
                </a:lnTo>
                <a:lnTo>
                  <a:pt x="6446" y="7643"/>
                </a:lnTo>
                <a:lnTo>
                  <a:pt x="6339" y="6714"/>
                </a:lnTo>
                <a:lnTo>
                  <a:pt x="6232" y="5784"/>
                </a:lnTo>
                <a:lnTo>
                  <a:pt x="6121" y="4958"/>
                </a:lnTo>
                <a:lnTo>
                  <a:pt x="6011" y="4132"/>
                </a:lnTo>
                <a:lnTo>
                  <a:pt x="5895" y="3512"/>
                </a:lnTo>
                <a:lnTo>
                  <a:pt x="5784" y="2789"/>
                </a:lnTo>
                <a:lnTo>
                  <a:pt x="5669" y="2273"/>
                </a:lnTo>
                <a:lnTo>
                  <a:pt x="5553" y="1756"/>
                </a:lnTo>
                <a:lnTo>
                  <a:pt x="5438" y="1240"/>
                </a:lnTo>
                <a:lnTo>
                  <a:pt x="5318" y="930"/>
                </a:lnTo>
                <a:lnTo>
                  <a:pt x="5203" y="620"/>
                </a:lnTo>
                <a:lnTo>
                  <a:pt x="5083" y="310"/>
                </a:lnTo>
                <a:lnTo>
                  <a:pt x="4963" y="104"/>
                </a:lnTo>
                <a:lnTo>
                  <a:pt x="483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27;p62">
            <a:extLst>
              <a:ext uri="{FF2B5EF4-FFF2-40B4-BE49-F238E27FC236}">
                <a16:creationId xmlns:a16="http://schemas.microsoft.com/office/drawing/2014/main" id="{D290D09D-B159-1744-85BE-F0A422D9A27B}"/>
              </a:ext>
            </a:extLst>
          </p:cNvPr>
          <p:cNvSpPr/>
          <p:nvPr/>
        </p:nvSpPr>
        <p:spPr>
          <a:xfrm rot="10800000">
            <a:off x="3840135" y="806576"/>
            <a:ext cx="300561" cy="316610"/>
          </a:xfrm>
          <a:custGeom>
            <a:avLst/>
            <a:gdLst/>
            <a:ahLst/>
            <a:cxnLst/>
            <a:rect l="l" t="t" r="r" b="b"/>
            <a:pathLst>
              <a:path w="19239" h="447505" extrusionOk="0">
                <a:moveTo>
                  <a:pt x="9753" y="103176"/>
                </a:moveTo>
                <a:lnTo>
                  <a:pt x="9886" y="103382"/>
                </a:lnTo>
                <a:lnTo>
                  <a:pt x="10019" y="103485"/>
                </a:lnTo>
                <a:lnTo>
                  <a:pt x="10148" y="103795"/>
                </a:lnTo>
                <a:lnTo>
                  <a:pt x="10281" y="104105"/>
                </a:lnTo>
                <a:lnTo>
                  <a:pt x="10410" y="104518"/>
                </a:lnTo>
                <a:lnTo>
                  <a:pt x="10539" y="105035"/>
                </a:lnTo>
                <a:lnTo>
                  <a:pt x="10663" y="105654"/>
                </a:lnTo>
                <a:lnTo>
                  <a:pt x="10792" y="106274"/>
                </a:lnTo>
                <a:lnTo>
                  <a:pt x="10916" y="106997"/>
                </a:lnTo>
                <a:lnTo>
                  <a:pt x="11036" y="107720"/>
                </a:lnTo>
                <a:lnTo>
                  <a:pt x="11160" y="108546"/>
                </a:lnTo>
                <a:lnTo>
                  <a:pt x="11280" y="109476"/>
                </a:lnTo>
                <a:lnTo>
                  <a:pt x="11400" y="110508"/>
                </a:lnTo>
                <a:lnTo>
                  <a:pt x="11520" y="111541"/>
                </a:lnTo>
                <a:lnTo>
                  <a:pt x="11635" y="112677"/>
                </a:lnTo>
                <a:lnTo>
                  <a:pt x="11750" y="113813"/>
                </a:lnTo>
                <a:lnTo>
                  <a:pt x="11866" y="115053"/>
                </a:lnTo>
                <a:lnTo>
                  <a:pt x="11977" y="116395"/>
                </a:lnTo>
                <a:lnTo>
                  <a:pt x="12088" y="117738"/>
                </a:lnTo>
                <a:lnTo>
                  <a:pt x="12199" y="119184"/>
                </a:lnTo>
                <a:lnTo>
                  <a:pt x="12305" y="120630"/>
                </a:lnTo>
                <a:lnTo>
                  <a:pt x="12412" y="122179"/>
                </a:lnTo>
                <a:lnTo>
                  <a:pt x="12514" y="123728"/>
                </a:lnTo>
                <a:lnTo>
                  <a:pt x="12621" y="125380"/>
                </a:lnTo>
                <a:lnTo>
                  <a:pt x="12718" y="127136"/>
                </a:lnTo>
                <a:lnTo>
                  <a:pt x="12820" y="128892"/>
                </a:lnTo>
                <a:lnTo>
                  <a:pt x="12913" y="130751"/>
                </a:lnTo>
                <a:lnTo>
                  <a:pt x="13011" y="132610"/>
                </a:lnTo>
                <a:lnTo>
                  <a:pt x="13104" y="134469"/>
                </a:lnTo>
                <a:lnTo>
                  <a:pt x="13193" y="136431"/>
                </a:lnTo>
                <a:lnTo>
                  <a:pt x="13282" y="138497"/>
                </a:lnTo>
                <a:lnTo>
                  <a:pt x="13371" y="140562"/>
                </a:lnTo>
                <a:lnTo>
                  <a:pt x="13455" y="142628"/>
                </a:lnTo>
                <a:lnTo>
                  <a:pt x="13535" y="144797"/>
                </a:lnTo>
                <a:lnTo>
                  <a:pt x="13619" y="147069"/>
                </a:lnTo>
                <a:lnTo>
                  <a:pt x="13695" y="149341"/>
                </a:lnTo>
                <a:lnTo>
                  <a:pt x="13770" y="151613"/>
                </a:lnTo>
                <a:lnTo>
                  <a:pt x="13846" y="153885"/>
                </a:lnTo>
                <a:lnTo>
                  <a:pt x="13917" y="156364"/>
                </a:lnTo>
                <a:lnTo>
                  <a:pt x="13983" y="158739"/>
                </a:lnTo>
                <a:lnTo>
                  <a:pt x="14050" y="161218"/>
                </a:lnTo>
                <a:lnTo>
                  <a:pt x="14112" y="163696"/>
                </a:lnTo>
                <a:lnTo>
                  <a:pt x="14174" y="166278"/>
                </a:lnTo>
                <a:lnTo>
                  <a:pt x="14232" y="168860"/>
                </a:lnTo>
                <a:lnTo>
                  <a:pt x="14290" y="171442"/>
                </a:lnTo>
                <a:lnTo>
                  <a:pt x="14343" y="174128"/>
                </a:lnTo>
                <a:lnTo>
                  <a:pt x="14392" y="176813"/>
                </a:lnTo>
                <a:lnTo>
                  <a:pt x="14440" y="179498"/>
                </a:lnTo>
                <a:lnTo>
                  <a:pt x="14485" y="182287"/>
                </a:lnTo>
                <a:lnTo>
                  <a:pt x="14529" y="185075"/>
                </a:lnTo>
                <a:lnTo>
                  <a:pt x="14569" y="187864"/>
                </a:lnTo>
                <a:lnTo>
                  <a:pt x="14605" y="190755"/>
                </a:lnTo>
                <a:lnTo>
                  <a:pt x="14636" y="193544"/>
                </a:lnTo>
                <a:lnTo>
                  <a:pt x="14667" y="196436"/>
                </a:lnTo>
                <a:lnTo>
                  <a:pt x="14694" y="199431"/>
                </a:lnTo>
                <a:lnTo>
                  <a:pt x="14720" y="202322"/>
                </a:lnTo>
                <a:lnTo>
                  <a:pt x="14742" y="205318"/>
                </a:lnTo>
                <a:lnTo>
                  <a:pt x="14760" y="208313"/>
                </a:lnTo>
                <a:lnTo>
                  <a:pt x="14773" y="211411"/>
                </a:lnTo>
                <a:lnTo>
                  <a:pt x="14787" y="214406"/>
                </a:lnTo>
                <a:lnTo>
                  <a:pt x="14796" y="217504"/>
                </a:lnTo>
                <a:lnTo>
                  <a:pt x="14800" y="220603"/>
                </a:lnTo>
                <a:lnTo>
                  <a:pt x="14800" y="223701"/>
                </a:lnTo>
                <a:lnTo>
                  <a:pt x="14800" y="226799"/>
                </a:lnTo>
                <a:lnTo>
                  <a:pt x="14796" y="229898"/>
                </a:lnTo>
                <a:lnTo>
                  <a:pt x="14787" y="232996"/>
                </a:lnTo>
                <a:lnTo>
                  <a:pt x="14773" y="235991"/>
                </a:lnTo>
                <a:lnTo>
                  <a:pt x="14760" y="239089"/>
                </a:lnTo>
                <a:lnTo>
                  <a:pt x="14742" y="242085"/>
                </a:lnTo>
                <a:lnTo>
                  <a:pt x="14720" y="245080"/>
                </a:lnTo>
                <a:lnTo>
                  <a:pt x="14694" y="247971"/>
                </a:lnTo>
                <a:lnTo>
                  <a:pt x="14667" y="250966"/>
                </a:lnTo>
                <a:lnTo>
                  <a:pt x="14636" y="253858"/>
                </a:lnTo>
                <a:lnTo>
                  <a:pt x="14605" y="256750"/>
                </a:lnTo>
                <a:lnTo>
                  <a:pt x="14569" y="259538"/>
                </a:lnTo>
                <a:lnTo>
                  <a:pt x="14529" y="262327"/>
                </a:lnTo>
                <a:lnTo>
                  <a:pt x="14485" y="265116"/>
                </a:lnTo>
                <a:lnTo>
                  <a:pt x="14440" y="267904"/>
                </a:lnTo>
                <a:lnTo>
                  <a:pt x="14392" y="270589"/>
                </a:lnTo>
                <a:lnTo>
                  <a:pt x="14343" y="273274"/>
                </a:lnTo>
                <a:lnTo>
                  <a:pt x="14290" y="275960"/>
                </a:lnTo>
                <a:lnTo>
                  <a:pt x="14232" y="278542"/>
                </a:lnTo>
                <a:lnTo>
                  <a:pt x="14174" y="281124"/>
                </a:lnTo>
                <a:lnTo>
                  <a:pt x="14112" y="283706"/>
                </a:lnTo>
                <a:lnTo>
                  <a:pt x="14050" y="286184"/>
                </a:lnTo>
                <a:lnTo>
                  <a:pt x="13983" y="288663"/>
                </a:lnTo>
                <a:lnTo>
                  <a:pt x="13917" y="291142"/>
                </a:lnTo>
                <a:lnTo>
                  <a:pt x="13846" y="293517"/>
                </a:lnTo>
                <a:lnTo>
                  <a:pt x="13770" y="295789"/>
                </a:lnTo>
                <a:lnTo>
                  <a:pt x="13695" y="298164"/>
                </a:lnTo>
                <a:lnTo>
                  <a:pt x="13619" y="300333"/>
                </a:lnTo>
                <a:lnTo>
                  <a:pt x="13535" y="302605"/>
                </a:lnTo>
                <a:lnTo>
                  <a:pt x="13455" y="304774"/>
                </a:lnTo>
                <a:lnTo>
                  <a:pt x="13371" y="306840"/>
                </a:lnTo>
                <a:lnTo>
                  <a:pt x="13282" y="308905"/>
                </a:lnTo>
                <a:lnTo>
                  <a:pt x="13193" y="310971"/>
                </a:lnTo>
                <a:lnTo>
                  <a:pt x="13104" y="312933"/>
                </a:lnTo>
                <a:lnTo>
                  <a:pt x="13011" y="314792"/>
                </a:lnTo>
                <a:lnTo>
                  <a:pt x="12913" y="316755"/>
                </a:lnTo>
                <a:lnTo>
                  <a:pt x="12820" y="318510"/>
                </a:lnTo>
                <a:lnTo>
                  <a:pt x="12718" y="320266"/>
                </a:lnTo>
                <a:lnTo>
                  <a:pt x="12621" y="322022"/>
                </a:lnTo>
                <a:lnTo>
                  <a:pt x="12514" y="323674"/>
                </a:lnTo>
                <a:lnTo>
                  <a:pt x="12412" y="325223"/>
                </a:lnTo>
                <a:lnTo>
                  <a:pt x="12305" y="326772"/>
                </a:lnTo>
                <a:lnTo>
                  <a:pt x="12199" y="328218"/>
                </a:lnTo>
                <a:lnTo>
                  <a:pt x="12088" y="329664"/>
                </a:lnTo>
                <a:lnTo>
                  <a:pt x="11977" y="331007"/>
                </a:lnTo>
                <a:lnTo>
                  <a:pt x="11866" y="332350"/>
                </a:lnTo>
                <a:lnTo>
                  <a:pt x="11750" y="333589"/>
                </a:lnTo>
                <a:lnTo>
                  <a:pt x="11635" y="334725"/>
                </a:lnTo>
                <a:lnTo>
                  <a:pt x="11520" y="335861"/>
                </a:lnTo>
                <a:lnTo>
                  <a:pt x="11400" y="336894"/>
                </a:lnTo>
                <a:lnTo>
                  <a:pt x="11280" y="337927"/>
                </a:lnTo>
                <a:lnTo>
                  <a:pt x="11160" y="338856"/>
                </a:lnTo>
                <a:lnTo>
                  <a:pt x="11036" y="339682"/>
                </a:lnTo>
                <a:lnTo>
                  <a:pt x="10916" y="340405"/>
                </a:lnTo>
                <a:lnTo>
                  <a:pt x="10792" y="341128"/>
                </a:lnTo>
                <a:lnTo>
                  <a:pt x="10663" y="341748"/>
                </a:lnTo>
                <a:lnTo>
                  <a:pt x="10539" y="342367"/>
                </a:lnTo>
                <a:lnTo>
                  <a:pt x="10410" y="342884"/>
                </a:lnTo>
                <a:lnTo>
                  <a:pt x="10281" y="343297"/>
                </a:lnTo>
                <a:lnTo>
                  <a:pt x="10148" y="343607"/>
                </a:lnTo>
                <a:lnTo>
                  <a:pt x="10019" y="343917"/>
                </a:lnTo>
                <a:lnTo>
                  <a:pt x="9886" y="344123"/>
                </a:lnTo>
                <a:lnTo>
                  <a:pt x="9753" y="344226"/>
                </a:lnTo>
                <a:lnTo>
                  <a:pt x="9487" y="344226"/>
                </a:lnTo>
                <a:lnTo>
                  <a:pt x="9353" y="344123"/>
                </a:lnTo>
                <a:lnTo>
                  <a:pt x="9220" y="343917"/>
                </a:lnTo>
                <a:lnTo>
                  <a:pt x="9092" y="343607"/>
                </a:lnTo>
                <a:lnTo>
                  <a:pt x="8958" y="343297"/>
                </a:lnTo>
                <a:lnTo>
                  <a:pt x="8830" y="342884"/>
                </a:lnTo>
                <a:lnTo>
                  <a:pt x="8701" y="342367"/>
                </a:lnTo>
                <a:lnTo>
                  <a:pt x="8577" y="341748"/>
                </a:lnTo>
                <a:lnTo>
                  <a:pt x="8448" y="341128"/>
                </a:lnTo>
                <a:lnTo>
                  <a:pt x="8324" y="340405"/>
                </a:lnTo>
                <a:lnTo>
                  <a:pt x="8204" y="339682"/>
                </a:lnTo>
                <a:lnTo>
                  <a:pt x="8079" y="338856"/>
                </a:lnTo>
                <a:lnTo>
                  <a:pt x="7960" y="337927"/>
                </a:lnTo>
                <a:lnTo>
                  <a:pt x="7840" y="336894"/>
                </a:lnTo>
                <a:lnTo>
                  <a:pt x="7720" y="335861"/>
                </a:lnTo>
                <a:lnTo>
                  <a:pt x="7605" y="334725"/>
                </a:lnTo>
                <a:lnTo>
                  <a:pt x="7489" y="333589"/>
                </a:lnTo>
                <a:lnTo>
                  <a:pt x="7374" y="332350"/>
                </a:lnTo>
                <a:lnTo>
                  <a:pt x="7263" y="331007"/>
                </a:lnTo>
                <a:lnTo>
                  <a:pt x="7152" y="329664"/>
                </a:lnTo>
                <a:lnTo>
                  <a:pt x="7041" y="328218"/>
                </a:lnTo>
                <a:lnTo>
                  <a:pt x="6934" y="326772"/>
                </a:lnTo>
                <a:lnTo>
                  <a:pt x="6828" y="325223"/>
                </a:lnTo>
                <a:lnTo>
                  <a:pt x="6726" y="323674"/>
                </a:lnTo>
                <a:lnTo>
                  <a:pt x="6619" y="322022"/>
                </a:lnTo>
                <a:lnTo>
                  <a:pt x="6521" y="320266"/>
                </a:lnTo>
                <a:lnTo>
                  <a:pt x="6419" y="318510"/>
                </a:lnTo>
                <a:lnTo>
                  <a:pt x="6326" y="316755"/>
                </a:lnTo>
                <a:lnTo>
                  <a:pt x="6228" y="314792"/>
                </a:lnTo>
                <a:lnTo>
                  <a:pt x="6135" y="312933"/>
                </a:lnTo>
                <a:lnTo>
                  <a:pt x="6046" y="310971"/>
                </a:lnTo>
                <a:lnTo>
                  <a:pt x="5958" y="308905"/>
                </a:lnTo>
                <a:lnTo>
                  <a:pt x="5869" y="306840"/>
                </a:lnTo>
                <a:lnTo>
                  <a:pt x="5785" y="304774"/>
                </a:lnTo>
                <a:lnTo>
                  <a:pt x="5705" y="302605"/>
                </a:lnTo>
                <a:lnTo>
                  <a:pt x="5620" y="300333"/>
                </a:lnTo>
                <a:lnTo>
                  <a:pt x="5545" y="298164"/>
                </a:lnTo>
                <a:lnTo>
                  <a:pt x="5469" y="295789"/>
                </a:lnTo>
                <a:lnTo>
                  <a:pt x="5394" y="293517"/>
                </a:lnTo>
                <a:lnTo>
                  <a:pt x="5323" y="291142"/>
                </a:lnTo>
                <a:lnTo>
                  <a:pt x="5256" y="288663"/>
                </a:lnTo>
                <a:lnTo>
                  <a:pt x="5190" y="286184"/>
                </a:lnTo>
                <a:lnTo>
                  <a:pt x="5128" y="283706"/>
                </a:lnTo>
                <a:lnTo>
                  <a:pt x="5065" y="281124"/>
                </a:lnTo>
                <a:lnTo>
                  <a:pt x="5008" y="278542"/>
                </a:lnTo>
                <a:lnTo>
                  <a:pt x="4950" y="275960"/>
                </a:lnTo>
                <a:lnTo>
                  <a:pt x="4897" y="273274"/>
                </a:lnTo>
                <a:lnTo>
                  <a:pt x="4848" y="270589"/>
                </a:lnTo>
                <a:lnTo>
                  <a:pt x="4799" y="267904"/>
                </a:lnTo>
                <a:lnTo>
                  <a:pt x="4755" y="265116"/>
                </a:lnTo>
                <a:lnTo>
                  <a:pt x="4710" y="262327"/>
                </a:lnTo>
                <a:lnTo>
                  <a:pt x="4670" y="259538"/>
                </a:lnTo>
                <a:lnTo>
                  <a:pt x="4635" y="256750"/>
                </a:lnTo>
                <a:lnTo>
                  <a:pt x="4604" y="253858"/>
                </a:lnTo>
                <a:lnTo>
                  <a:pt x="4573" y="250966"/>
                </a:lnTo>
                <a:lnTo>
                  <a:pt x="4546" y="247971"/>
                </a:lnTo>
                <a:lnTo>
                  <a:pt x="4519" y="245080"/>
                </a:lnTo>
                <a:lnTo>
                  <a:pt x="4497" y="242085"/>
                </a:lnTo>
                <a:lnTo>
                  <a:pt x="4479" y="239089"/>
                </a:lnTo>
                <a:lnTo>
                  <a:pt x="4466" y="235991"/>
                </a:lnTo>
                <a:lnTo>
                  <a:pt x="4453" y="232996"/>
                </a:lnTo>
                <a:lnTo>
                  <a:pt x="4444" y="229898"/>
                </a:lnTo>
                <a:lnTo>
                  <a:pt x="4440" y="226799"/>
                </a:lnTo>
                <a:lnTo>
                  <a:pt x="4440" y="223701"/>
                </a:lnTo>
                <a:lnTo>
                  <a:pt x="4440" y="220603"/>
                </a:lnTo>
                <a:lnTo>
                  <a:pt x="4444" y="217504"/>
                </a:lnTo>
                <a:lnTo>
                  <a:pt x="4453" y="214406"/>
                </a:lnTo>
                <a:lnTo>
                  <a:pt x="4466" y="211411"/>
                </a:lnTo>
                <a:lnTo>
                  <a:pt x="4479" y="208313"/>
                </a:lnTo>
                <a:lnTo>
                  <a:pt x="4497" y="205318"/>
                </a:lnTo>
                <a:lnTo>
                  <a:pt x="4519" y="202322"/>
                </a:lnTo>
                <a:lnTo>
                  <a:pt x="4546" y="199431"/>
                </a:lnTo>
                <a:lnTo>
                  <a:pt x="4573" y="196436"/>
                </a:lnTo>
                <a:lnTo>
                  <a:pt x="4604" y="193544"/>
                </a:lnTo>
                <a:lnTo>
                  <a:pt x="4635" y="190755"/>
                </a:lnTo>
                <a:lnTo>
                  <a:pt x="4670" y="187864"/>
                </a:lnTo>
                <a:lnTo>
                  <a:pt x="4710" y="185075"/>
                </a:lnTo>
                <a:lnTo>
                  <a:pt x="4755" y="182287"/>
                </a:lnTo>
                <a:lnTo>
                  <a:pt x="4799" y="179498"/>
                </a:lnTo>
                <a:lnTo>
                  <a:pt x="4848" y="176813"/>
                </a:lnTo>
                <a:lnTo>
                  <a:pt x="4897" y="174128"/>
                </a:lnTo>
                <a:lnTo>
                  <a:pt x="4950" y="171442"/>
                </a:lnTo>
                <a:lnTo>
                  <a:pt x="5008" y="168860"/>
                </a:lnTo>
                <a:lnTo>
                  <a:pt x="5065" y="166278"/>
                </a:lnTo>
                <a:lnTo>
                  <a:pt x="5128" y="163696"/>
                </a:lnTo>
                <a:lnTo>
                  <a:pt x="5190" y="161218"/>
                </a:lnTo>
                <a:lnTo>
                  <a:pt x="5256" y="158739"/>
                </a:lnTo>
                <a:lnTo>
                  <a:pt x="5323" y="156364"/>
                </a:lnTo>
                <a:lnTo>
                  <a:pt x="5394" y="153885"/>
                </a:lnTo>
                <a:lnTo>
                  <a:pt x="5469" y="151613"/>
                </a:lnTo>
                <a:lnTo>
                  <a:pt x="5545" y="149341"/>
                </a:lnTo>
                <a:lnTo>
                  <a:pt x="5620" y="147069"/>
                </a:lnTo>
                <a:lnTo>
                  <a:pt x="5705" y="144797"/>
                </a:lnTo>
                <a:lnTo>
                  <a:pt x="5785" y="142628"/>
                </a:lnTo>
                <a:lnTo>
                  <a:pt x="5869" y="140562"/>
                </a:lnTo>
                <a:lnTo>
                  <a:pt x="5958" y="138497"/>
                </a:lnTo>
                <a:lnTo>
                  <a:pt x="6046" y="136431"/>
                </a:lnTo>
                <a:lnTo>
                  <a:pt x="6135" y="134469"/>
                </a:lnTo>
                <a:lnTo>
                  <a:pt x="6228" y="132610"/>
                </a:lnTo>
                <a:lnTo>
                  <a:pt x="6326" y="130751"/>
                </a:lnTo>
                <a:lnTo>
                  <a:pt x="6419" y="128892"/>
                </a:lnTo>
                <a:lnTo>
                  <a:pt x="6521" y="127136"/>
                </a:lnTo>
                <a:lnTo>
                  <a:pt x="6619" y="125380"/>
                </a:lnTo>
                <a:lnTo>
                  <a:pt x="6726" y="123728"/>
                </a:lnTo>
                <a:lnTo>
                  <a:pt x="6828" y="122179"/>
                </a:lnTo>
                <a:lnTo>
                  <a:pt x="6934" y="120630"/>
                </a:lnTo>
                <a:lnTo>
                  <a:pt x="7041" y="119184"/>
                </a:lnTo>
                <a:lnTo>
                  <a:pt x="7152" y="117738"/>
                </a:lnTo>
                <a:lnTo>
                  <a:pt x="7263" y="116395"/>
                </a:lnTo>
                <a:lnTo>
                  <a:pt x="7374" y="115053"/>
                </a:lnTo>
                <a:lnTo>
                  <a:pt x="7489" y="113813"/>
                </a:lnTo>
                <a:lnTo>
                  <a:pt x="7605" y="112677"/>
                </a:lnTo>
                <a:lnTo>
                  <a:pt x="7720" y="111541"/>
                </a:lnTo>
                <a:lnTo>
                  <a:pt x="7840" y="110508"/>
                </a:lnTo>
                <a:lnTo>
                  <a:pt x="7960" y="109476"/>
                </a:lnTo>
                <a:lnTo>
                  <a:pt x="8079" y="108546"/>
                </a:lnTo>
                <a:lnTo>
                  <a:pt x="8204" y="107720"/>
                </a:lnTo>
                <a:lnTo>
                  <a:pt x="8324" y="106997"/>
                </a:lnTo>
                <a:lnTo>
                  <a:pt x="8448" y="106274"/>
                </a:lnTo>
                <a:lnTo>
                  <a:pt x="8577" y="105654"/>
                </a:lnTo>
                <a:lnTo>
                  <a:pt x="8701" y="105035"/>
                </a:lnTo>
                <a:lnTo>
                  <a:pt x="8830" y="104518"/>
                </a:lnTo>
                <a:lnTo>
                  <a:pt x="8958" y="104105"/>
                </a:lnTo>
                <a:lnTo>
                  <a:pt x="9092" y="103795"/>
                </a:lnTo>
                <a:lnTo>
                  <a:pt x="9220" y="103485"/>
                </a:lnTo>
                <a:lnTo>
                  <a:pt x="9353" y="103382"/>
                </a:lnTo>
                <a:lnTo>
                  <a:pt x="9487" y="103176"/>
                </a:lnTo>
                <a:close/>
                <a:moveTo>
                  <a:pt x="8044" y="1"/>
                </a:moveTo>
                <a:lnTo>
                  <a:pt x="7991" y="207"/>
                </a:lnTo>
                <a:lnTo>
                  <a:pt x="7942" y="517"/>
                </a:lnTo>
                <a:lnTo>
                  <a:pt x="7889" y="930"/>
                </a:lnTo>
                <a:lnTo>
                  <a:pt x="7844" y="1447"/>
                </a:lnTo>
                <a:lnTo>
                  <a:pt x="7800" y="2066"/>
                </a:lnTo>
                <a:lnTo>
                  <a:pt x="7760" y="2789"/>
                </a:lnTo>
                <a:lnTo>
                  <a:pt x="7720" y="3616"/>
                </a:lnTo>
                <a:lnTo>
                  <a:pt x="7684" y="4545"/>
                </a:lnTo>
                <a:lnTo>
                  <a:pt x="7653" y="5475"/>
                </a:lnTo>
                <a:lnTo>
                  <a:pt x="7627" y="6507"/>
                </a:lnTo>
                <a:lnTo>
                  <a:pt x="7605" y="7643"/>
                </a:lnTo>
                <a:lnTo>
                  <a:pt x="7587" y="8779"/>
                </a:lnTo>
                <a:lnTo>
                  <a:pt x="7573" y="9915"/>
                </a:lnTo>
                <a:lnTo>
                  <a:pt x="7565" y="11155"/>
                </a:lnTo>
                <a:lnTo>
                  <a:pt x="7560" y="12497"/>
                </a:lnTo>
                <a:lnTo>
                  <a:pt x="7560" y="35735"/>
                </a:lnTo>
                <a:lnTo>
                  <a:pt x="7565" y="36871"/>
                </a:lnTo>
                <a:lnTo>
                  <a:pt x="7569" y="37904"/>
                </a:lnTo>
                <a:lnTo>
                  <a:pt x="7582" y="38937"/>
                </a:lnTo>
                <a:lnTo>
                  <a:pt x="7596" y="39969"/>
                </a:lnTo>
                <a:lnTo>
                  <a:pt x="7312" y="41725"/>
                </a:lnTo>
                <a:lnTo>
                  <a:pt x="7036" y="43791"/>
                </a:lnTo>
                <a:lnTo>
                  <a:pt x="6761" y="46063"/>
                </a:lnTo>
                <a:lnTo>
                  <a:pt x="6495" y="48541"/>
                </a:lnTo>
                <a:lnTo>
                  <a:pt x="6228" y="51123"/>
                </a:lnTo>
                <a:lnTo>
                  <a:pt x="5971" y="54015"/>
                </a:lnTo>
                <a:lnTo>
                  <a:pt x="5714" y="57114"/>
                </a:lnTo>
                <a:lnTo>
                  <a:pt x="5465" y="60418"/>
                </a:lnTo>
                <a:lnTo>
                  <a:pt x="5447" y="59489"/>
                </a:lnTo>
                <a:lnTo>
                  <a:pt x="5421" y="58559"/>
                </a:lnTo>
                <a:lnTo>
                  <a:pt x="5394" y="57733"/>
                </a:lnTo>
                <a:lnTo>
                  <a:pt x="5363" y="56907"/>
                </a:lnTo>
                <a:lnTo>
                  <a:pt x="4657" y="40486"/>
                </a:lnTo>
                <a:lnTo>
                  <a:pt x="4613" y="39660"/>
                </a:lnTo>
                <a:lnTo>
                  <a:pt x="4573" y="38833"/>
                </a:lnTo>
                <a:lnTo>
                  <a:pt x="4524" y="38214"/>
                </a:lnTo>
                <a:lnTo>
                  <a:pt x="4479" y="37697"/>
                </a:lnTo>
                <a:lnTo>
                  <a:pt x="4426" y="37284"/>
                </a:lnTo>
                <a:lnTo>
                  <a:pt x="4377" y="37078"/>
                </a:lnTo>
                <a:lnTo>
                  <a:pt x="4329" y="36871"/>
                </a:lnTo>
                <a:lnTo>
                  <a:pt x="4222" y="36871"/>
                </a:lnTo>
                <a:lnTo>
                  <a:pt x="4173" y="37078"/>
                </a:lnTo>
                <a:lnTo>
                  <a:pt x="4120" y="37284"/>
                </a:lnTo>
                <a:lnTo>
                  <a:pt x="4071" y="37697"/>
                </a:lnTo>
                <a:lnTo>
                  <a:pt x="4022" y="38214"/>
                </a:lnTo>
                <a:lnTo>
                  <a:pt x="3978" y="38833"/>
                </a:lnTo>
                <a:lnTo>
                  <a:pt x="3933" y="39660"/>
                </a:lnTo>
                <a:lnTo>
                  <a:pt x="3894" y="40486"/>
                </a:lnTo>
                <a:lnTo>
                  <a:pt x="1745" y="90472"/>
                </a:lnTo>
                <a:lnTo>
                  <a:pt x="1710" y="91402"/>
                </a:lnTo>
                <a:lnTo>
                  <a:pt x="1674" y="92435"/>
                </a:lnTo>
                <a:lnTo>
                  <a:pt x="1647" y="93571"/>
                </a:lnTo>
                <a:lnTo>
                  <a:pt x="1625" y="94603"/>
                </a:lnTo>
                <a:lnTo>
                  <a:pt x="1607" y="95740"/>
                </a:lnTo>
                <a:lnTo>
                  <a:pt x="1599" y="96979"/>
                </a:lnTo>
                <a:lnTo>
                  <a:pt x="1590" y="98115"/>
                </a:lnTo>
                <a:lnTo>
                  <a:pt x="1585" y="99354"/>
                </a:lnTo>
                <a:lnTo>
                  <a:pt x="1590" y="100594"/>
                </a:lnTo>
                <a:lnTo>
                  <a:pt x="1599" y="101730"/>
                </a:lnTo>
                <a:lnTo>
                  <a:pt x="1607" y="102866"/>
                </a:lnTo>
                <a:lnTo>
                  <a:pt x="1625" y="104105"/>
                </a:lnTo>
                <a:lnTo>
                  <a:pt x="1647" y="105138"/>
                </a:lnTo>
                <a:lnTo>
                  <a:pt x="1674" y="106274"/>
                </a:lnTo>
                <a:lnTo>
                  <a:pt x="1710" y="107307"/>
                </a:lnTo>
                <a:lnTo>
                  <a:pt x="1745" y="108236"/>
                </a:lnTo>
                <a:lnTo>
                  <a:pt x="2451" y="124657"/>
                </a:lnTo>
                <a:lnTo>
                  <a:pt x="2486" y="125380"/>
                </a:lnTo>
                <a:lnTo>
                  <a:pt x="2522" y="126000"/>
                </a:lnTo>
                <a:lnTo>
                  <a:pt x="2562" y="126620"/>
                </a:lnTo>
                <a:lnTo>
                  <a:pt x="2602" y="127033"/>
                </a:lnTo>
                <a:lnTo>
                  <a:pt x="2460" y="132816"/>
                </a:lnTo>
                <a:lnTo>
                  <a:pt x="2327" y="138806"/>
                </a:lnTo>
                <a:lnTo>
                  <a:pt x="2202" y="144797"/>
                </a:lnTo>
                <a:lnTo>
                  <a:pt x="2087" y="150890"/>
                </a:lnTo>
                <a:lnTo>
                  <a:pt x="1980" y="157190"/>
                </a:lnTo>
                <a:lnTo>
                  <a:pt x="1883" y="163593"/>
                </a:lnTo>
                <a:lnTo>
                  <a:pt x="1794" y="169996"/>
                </a:lnTo>
                <a:lnTo>
                  <a:pt x="1754" y="173301"/>
                </a:lnTo>
                <a:lnTo>
                  <a:pt x="1718" y="176606"/>
                </a:lnTo>
                <a:lnTo>
                  <a:pt x="1674" y="176296"/>
                </a:lnTo>
                <a:lnTo>
                  <a:pt x="1634" y="175987"/>
                </a:lnTo>
                <a:lnTo>
                  <a:pt x="1590" y="175883"/>
                </a:lnTo>
                <a:lnTo>
                  <a:pt x="1541" y="175780"/>
                </a:lnTo>
                <a:lnTo>
                  <a:pt x="542" y="175780"/>
                </a:lnTo>
                <a:lnTo>
                  <a:pt x="484" y="175883"/>
                </a:lnTo>
                <a:lnTo>
                  <a:pt x="431" y="176090"/>
                </a:lnTo>
                <a:lnTo>
                  <a:pt x="382" y="176400"/>
                </a:lnTo>
                <a:lnTo>
                  <a:pt x="333" y="176813"/>
                </a:lnTo>
                <a:lnTo>
                  <a:pt x="285" y="177329"/>
                </a:lnTo>
                <a:lnTo>
                  <a:pt x="240" y="177949"/>
                </a:lnTo>
                <a:lnTo>
                  <a:pt x="200" y="178672"/>
                </a:lnTo>
                <a:lnTo>
                  <a:pt x="160" y="179498"/>
                </a:lnTo>
                <a:lnTo>
                  <a:pt x="125" y="180428"/>
                </a:lnTo>
                <a:lnTo>
                  <a:pt x="94" y="181357"/>
                </a:lnTo>
                <a:lnTo>
                  <a:pt x="67" y="182390"/>
                </a:lnTo>
                <a:lnTo>
                  <a:pt x="45" y="183526"/>
                </a:lnTo>
                <a:lnTo>
                  <a:pt x="27" y="184662"/>
                </a:lnTo>
                <a:lnTo>
                  <a:pt x="14" y="185798"/>
                </a:lnTo>
                <a:lnTo>
                  <a:pt x="5" y="187037"/>
                </a:lnTo>
                <a:lnTo>
                  <a:pt x="1" y="188380"/>
                </a:lnTo>
                <a:lnTo>
                  <a:pt x="1" y="259022"/>
                </a:lnTo>
                <a:lnTo>
                  <a:pt x="5" y="260365"/>
                </a:lnTo>
                <a:lnTo>
                  <a:pt x="14" y="261604"/>
                </a:lnTo>
                <a:lnTo>
                  <a:pt x="27" y="262740"/>
                </a:lnTo>
                <a:lnTo>
                  <a:pt x="45" y="263979"/>
                </a:lnTo>
                <a:lnTo>
                  <a:pt x="67" y="265012"/>
                </a:lnTo>
                <a:lnTo>
                  <a:pt x="94" y="266045"/>
                </a:lnTo>
                <a:lnTo>
                  <a:pt x="125" y="267078"/>
                </a:lnTo>
                <a:lnTo>
                  <a:pt x="160" y="267904"/>
                </a:lnTo>
                <a:lnTo>
                  <a:pt x="200" y="268730"/>
                </a:lnTo>
                <a:lnTo>
                  <a:pt x="240" y="269453"/>
                </a:lnTo>
                <a:lnTo>
                  <a:pt x="285" y="270073"/>
                </a:lnTo>
                <a:lnTo>
                  <a:pt x="333" y="270589"/>
                </a:lnTo>
                <a:lnTo>
                  <a:pt x="382" y="271002"/>
                </a:lnTo>
                <a:lnTo>
                  <a:pt x="431" y="271312"/>
                </a:lnTo>
                <a:lnTo>
                  <a:pt x="484" y="271519"/>
                </a:lnTo>
                <a:lnTo>
                  <a:pt x="542" y="271622"/>
                </a:lnTo>
                <a:lnTo>
                  <a:pt x="1541" y="271622"/>
                </a:lnTo>
                <a:lnTo>
                  <a:pt x="1590" y="271519"/>
                </a:lnTo>
                <a:lnTo>
                  <a:pt x="1634" y="271415"/>
                </a:lnTo>
                <a:lnTo>
                  <a:pt x="1674" y="271106"/>
                </a:lnTo>
                <a:lnTo>
                  <a:pt x="1718" y="270796"/>
                </a:lnTo>
                <a:lnTo>
                  <a:pt x="1754" y="274101"/>
                </a:lnTo>
                <a:lnTo>
                  <a:pt x="1794" y="277406"/>
                </a:lnTo>
                <a:lnTo>
                  <a:pt x="1883" y="283912"/>
                </a:lnTo>
                <a:lnTo>
                  <a:pt x="1980" y="290212"/>
                </a:lnTo>
                <a:lnTo>
                  <a:pt x="2087" y="296512"/>
                </a:lnTo>
                <a:lnTo>
                  <a:pt x="2202" y="302605"/>
                </a:lnTo>
                <a:lnTo>
                  <a:pt x="2327" y="308699"/>
                </a:lnTo>
                <a:lnTo>
                  <a:pt x="2460" y="314586"/>
                </a:lnTo>
                <a:lnTo>
                  <a:pt x="2602" y="320369"/>
                </a:lnTo>
                <a:lnTo>
                  <a:pt x="2562" y="320782"/>
                </a:lnTo>
                <a:lnTo>
                  <a:pt x="2522" y="321402"/>
                </a:lnTo>
                <a:lnTo>
                  <a:pt x="2486" y="322022"/>
                </a:lnTo>
                <a:lnTo>
                  <a:pt x="2451" y="322745"/>
                </a:lnTo>
                <a:lnTo>
                  <a:pt x="1745" y="339166"/>
                </a:lnTo>
                <a:lnTo>
                  <a:pt x="1710" y="340199"/>
                </a:lnTo>
                <a:lnTo>
                  <a:pt x="1674" y="341128"/>
                </a:lnTo>
                <a:lnTo>
                  <a:pt x="1647" y="342264"/>
                </a:lnTo>
                <a:lnTo>
                  <a:pt x="1625" y="343400"/>
                </a:lnTo>
                <a:lnTo>
                  <a:pt x="1607" y="344536"/>
                </a:lnTo>
                <a:lnTo>
                  <a:pt x="1599" y="345672"/>
                </a:lnTo>
                <a:lnTo>
                  <a:pt x="1590" y="346912"/>
                </a:lnTo>
                <a:lnTo>
                  <a:pt x="1585" y="348048"/>
                </a:lnTo>
                <a:lnTo>
                  <a:pt x="1590" y="349287"/>
                </a:lnTo>
                <a:lnTo>
                  <a:pt x="1599" y="350423"/>
                </a:lnTo>
                <a:lnTo>
                  <a:pt x="1607" y="351662"/>
                </a:lnTo>
                <a:lnTo>
                  <a:pt x="1625" y="352799"/>
                </a:lnTo>
                <a:lnTo>
                  <a:pt x="1647" y="353935"/>
                </a:lnTo>
                <a:lnTo>
                  <a:pt x="1674" y="354967"/>
                </a:lnTo>
                <a:lnTo>
                  <a:pt x="1710" y="356000"/>
                </a:lnTo>
                <a:lnTo>
                  <a:pt x="1745" y="356930"/>
                </a:lnTo>
                <a:lnTo>
                  <a:pt x="3894" y="406916"/>
                </a:lnTo>
                <a:lnTo>
                  <a:pt x="3933" y="407742"/>
                </a:lnTo>
                <a:lnTo>
                  <a:pt x="3978" y="408569"/>
                </a:lnTo>
                <a:lnTo>
                  <a:pt x="4022" y="409188"/>
                </a:lnTo>
                <a:lnTo>
                  <a:pt x="4071" y="409705"/>
                </a:lnTo>
                <a:lnTo>
                  <a:pt x="4120" y="410118"/>
                </a:lnTo>
                <a:lnTo>
                  <a:pt x="4173" y="410324"/>
                </a:lnTo>
                <a:lnTo>
                  <a:pt x="4222" y="410531"/>
                </a:lnTo>
                <a:lnTo>
                  <a:pt x="4275" y="410634"/>
                </a:lnTo>
                <a:lnTo>
                  <a:pt x="4329" y="410531"/>
                </a:lnTo>
                <a:lnTo>
                  <a:pt x="4377" y="410324"/>
                </a:lnTo>
                <a:lnTo>
                  <a:pt x="4426" y="410118"/>
                </a:lnTo>
                <a:lnTo>
                  <a:pt x="4479" y="409705"/>
                </a:lnTo>
                <a:lnTo>
                  <a:pt x="4524" y="409188"/>
                </a:lnTo>
                <a:lnTo>
                  <a:pt x="4573" y="408569"/>
                </a:lnTo>
                <a:lnTo>
                  <a:pt x="4613" y="407742"/>
                </a:lnTo>
                <a:lnTo>
                  <a:pt x="4657" y="406916"/>
                </a:lnTo>
                <a:lnTo>
                  <a:pt x="5363" y="390495"/>
                </a:lnTo>
                <a:lnTo>
                  <a:pt x="5394" y="389669"/>
                </a:lnTo>
                <a:lnTo>
                  <a:pt x="5421" y="388843"/>
                </a:lnTo>
                <a:lnTo>
                  <a:pt x="5447" y="387913"/>
                </a:lnTo>
                <a:lnTo>
                  <a:pt x="5465" y="386984"/>
                </a:lnTo>
                <a:lnTo>
                  <a:pt x="5714" y="390288"/>
                </a:lnTo>
                <a:lnTo>
                  <a:pt x="5971" y="393387"/>
                </a:lnTo>
                <a:lnTo>
                  <a:pt x="6228" y="396279"/>
                </a:lnTo>
                <a:lnTo>
                  <a:pt x="6490" y="398964"/>
                </a:lnTo>
                <a:lnTo>
                  <a:pt x="6761" y="401443"/>
                </a:lnTo>
                <a:lnTo>
                  <a:pt x="7036" y="403715"/>
                </a:lnTo>
                <a:lnTo>
                  <a:pt x="7312" y="405780"/>
                </a:lnTo>
                <a:lnTo>
                  <a:pt x="7454" y="406710"/>
                </a:lnTo>
                <a:lnTo>
                  <a:pt x="7596" y="407536"/>
                </a:lnTo>
                <a:lnTo>
                  <a:pt x="7582" y="408569"/>
                </a:lnTo>
                <a:lnTo>
                  <a:pt x="7569" y="409498"/>
                </a:lnTo>
                <a:lnTo>
                  <a:pt x="7565" y="410634"/>
                </a:lnTo>
                <a:lnTo>
                  <a:pt x="7560" y="411667"/>
                </a:lnTo>
                <a:lnTo>
                  <a:pt x="7560" y="434905"/>
                </a:lnTo>
                <a:lnTo>
                  <a:pt x="7565" y="436247"/>
                </a:lnTo>
                <a:lnTo>
                  <a:pt x="7573" y="437487"/>
                </a:lnTo>
                <a:lnTo>
                  <a:pt x="7587" y="438623"/>
                </a:lnTo>
                <a:lnTo>
                  <a:pt x="7605" y="439759"/>
                </a:lnTo>
                <a:lnTo>
                  <a:pt x="7627" y="440895"/>
                </a:lnTo>
                <a:lnTo>
                  <a:pt x="7653" y="441927"/>
                </a:lnTo>
                <a:lnTo>
                  <a:pt x="7684" y="442857"/>
                </a:lnTo>
                <a:lnTo>
                  <a:pt x="7720" y="443786"/>
                </a:lnTo>
                <a:lnTo>
                  <a:pt x="7760" y="444613"/>
                </a:lnTo>
                <a:lnTo>
                  <a:pt x="7800" y="445336"/>
                </a:lnTo>
                <a:lnTo>
                  <a:pt x="7844" y="445955"/>
                </a:lnTo>
                <a:lnTo>
                  <a:pt x="7889" y="446472"/>
                </a:lnTo>
                <a:lnTo>
                  <a:pt x="7942" y="446885"/>
                </a:lnTo>
                <a:lnTo>
                  <a:pt x="7991" y="447195"/>
                </a:lnTo>
                <a:lnTo>
                  <a:pt x="8044" y="447401"/>
                </a:lnTo>
                <a:lnTo>
                  <a:pt x="8102" y="447505"/>
                </a:lnTo>
                <a:lnTo>
                  <a:pt x="11138" y="447505"/>
                </a:lnTo>
                <a:lnTo>
                  <a:pt x="11196" y="447401"/>
                </a:lnTo>
                <a:lnTo>
                  <a:pt x="11249" y="447195"/>
                </a:lnTo>
                <a:lnTo>
                  <a:pt x="11298" y="446885"/>
                </a:lnTo>
                <a:lnTo>
                  <a:pt x="11351" y="446472"/>
                </a:lnTo>
                <a:lnTo>
                  <a:pt x="11395" y="445955"/>
                </a:lnTo>
                <a:lnTo>
                  <a:pt x="11440" y="445336"/>
                </a:lnTo>
                <a:lnTo>
                  <a:pt x="11480" y="444613"/>
                </a:lnTo>
                <a:lnTo>
                  <a:pt x="11520" y="443786"/>
                </a:lnTo>
                <a:lnTo>
                  <a:pt x="11555" y="442857"/>
                </a:lnTo>
                <a:lnTo>
                  <a:pt x="11586" y="441927"/>
                </a:lnTo>
                <a:lnTo>
                  <a:pt x="11613" y="440895"/>
                </a:lnTo>
                <a:lnTo>
                  <a:pt x="11635" y="439759"/>
                </a:lnTo>
                <a:lnTo>
                  <a:pt x="11653" y="438623"/>
                </a:lnTo>
                <a:lnTo>
                  <a:pt x="11666" y="437487"/>
                </a:lnTo>
                <a:lnTo>
                  <a:pt x="11675" y="436247"/>
                </a:lnTo>
                <a:lnTo>
                  <a:pt x="11679" y="434905"/>
                </a:lnTo>
                <a:lnTo>
                  <a:pt x="11679" y="411667"/>
                </a:lnTo>
                <a:lnTo>
                  <a:pt x="11675" y="410634"/>
                </a:lnTo>
                <a:lnTo>
                  <a:pt x="11671" y="409498"/>
                </a:lnTo>
                <a:lnTo>
                  <a:pt x="11657" y="408569"/>
                </a:lnTo>
                <a:lnTo>
                  <a:pt x="11644" y="407536"/>
                </a:lnTo>
                <a:lnTo>
                  <a:pt x="11786" y="406710"/>
                </a:lnTo>
                <a:lnTo>
                  <a:pt x="11928" y="405780"/>
                </a:lnTo>
                <a:lnTo>
                  <a:pt x="12208" y="403715"/>
                </a:lnTo>
                <a:lnTo>
                  <a:pt x="12478" y="401443"/>
                </a:lnTo>
                <a:lnTo>
                  <a:pt x="12749" y="398964"/>
                </a:lnTo>
                <a:lnTo>
                  <a:pt x="13011" y="396279"/>
                </a:lnTo>
                <a:lnTo>
                  <a:pt x="13269" y="393387"/>
                </a:lnTo>
                <a:lnTo>
                  <a:pt x="13526" y="390288"/>
                </a:lnTo>
                <a:lnTo>
                  <a:pt x="13775" y="386984"/>
                </a:lnTo>
                <a:lnTo>
                  <a:pt x="13792" y="387913"/>
                </a:lnTo>
                <a:lnTo>
                  <a:pt x="13819" y="388843"/>
                </a:lnTo>
                <a:lnTo>
                  <a:pt x="13846" y="389669"/>
                </a:lnTo>
                <a:lnTo>
                  <a:pt x="13877" y="390495"/>
                </a:lnTo>
                <a:lnTo>
                  <a:pt x="14583" y="406916"/>
                </a:lnTo>
                <a:lnTo>
                  <a:pt x="14627" y="407742"/>
                </a:lnTo>
                <a:lnTo>
                  <a:pt x="14667" y="408569"/>
                </a:lnTo>
                <a:lnTo>
                  <a:pt x="14716" y="409188"/>
                </a:lnTo>
                <a:lnTo>
                  <a:pt x="14760" y="409705"/>
                </a:lnTo>
                <a:lnTo>
                  <a:pt x="14813" y="410118"/>
                </a:lnTo>
                <a:lnTo>
                  <a:pt x="14862" y="410324"/>
                </a:lnTo>
                <a:lnTo>
                  <a:pt x="14911" y="410531"/>
                </a:lnTo>
                <a:lnTo>
                  <a:pt x="14964" y="410634"/>
                </a:lnTo>
                <a:lnTo>
                  <a:pt x="15018" y="410531"/>
                </a:lnTo>
                <a:lnTo>
                  <a:pt x="15066" y="410324"/>
                </a:lnTo>
                <a:lnTo>
                  <a:pt x="15120" y="410118"/>
                </a:lnTo>
                <a:lnTo>
                  <a:pt x="15168" y="409705"/>
                </a:lnTo>
                <a:lnTo>
                  <a:pt x="15217" y="409188"/>
                </a:lnTo>
                <a:lnTo>
                  <a:pt x="15262" y="408569"/>
                </a:lnTo>
                <a:lnTo>
                  <a:pt x="15306" y="407742"/>
                </a:lnTo>
                <a:lnTo>
                  <a:pt x="15346" y="406916"/>
                </a:lnTo>
                <a:lnTo>
                  <a:pt x="17494" y="356930"/>
                </a:lnTo>
                <a:lnTo>
                  <a:pt x="17530" y="356000"/>
                </a:lnTo>
                <a:lnTo>
                  <a:pt x="17566" y="354967"/>
                </a:lnTo>
                <a:lnTo>
                  <a:pt x="17592" y="353935"/>
                </a:lnTo>
                <a:lnTo>
                  <a:pt x="17614" y="352799"/>
                </a:lnTo>
                <a:lnTo>
                  <a:pt x="17632" y="351662"/>
                </a:lnTo>
                <a:lnTo>
                  <a:pt x="17641" y="350423"/>
                </a:lnTo>
                <a:lnTo>
                  <a:pt x="17650" y="349287"/>
                </a:lnTo>
                <a:lnTo>
                  <a:pt x="17654" y="348048"/>
                </a:lnTo>
                <a:lnTo>
                  <a:pt x="17650" y="346912"/>
                </a:lnTo>
                <a:lnTo>
                  <a:pt x="17641" y="345672"/>
                </a:lnTo>
                <a:lnTo>
                  <a:pt x="17632" y="344536"/>
                </a:lnTo>
                <a:lnTo>
                  <a:pt x="17614" y="343400"/>
                </a:lnTo>
                <a:lnTo>
                  <a:pt x="17592" y="342264"/>
                </a:lnTo>
                <a:lnTo>
                  <a:pt x="17566" y="341128"/>
                </a:lnTo>
                <a:lnTo>
                  <a:pt x="17530" y="340199"/>
                </a:lnTo>
                <a:lnTo>
                  <a:pt x="17494" y="339166"/>
                </a:lnTo>
                <a:lnTo>
                  <a:pt x="16789" y="322745"/>
                </a:lnTo>
                <a:lnTo>
                  <a:pt x="16753" y="322022"/>
                </a:lnTo>
                <a:lnTo>
                  <a:pt x="16718" y="321402"/>
                </a:lnTo>
                <a:lnTo>
                  <a:pt x="16678" y="320782"/>
                </a:lnTo>
                <a:lnTo>
                  <a:pt x="16638" y="320369"/>
                </a:lnTo>
                <a:lnTo>
                  <a:pt x="16780" y="314586"/>
                </a:lnTo>
                <a:lnTo>
                  <a:pt x="16913" y="308699"/>
                </a:lnTo>
                <a:lnTo>
                  <a:pt x="17037" y="302605"/>
                </a:lnTo>
                <a:lnTo>
                  <a:pt x="17153" y="296512"/>
                </a:lnTo>
                <a:lnTo>
                  <a:pt x="17259" y="290212"/>
                </a:lnTo>
                <a:lnTo>
                  <a:pt x="17357" y="283912"/>
                </a:lnTo>
                <a:lnTo>
                  <a:pt x="17446" y="277406"/>
                </a:lnTo>
                <a:lnTo>
                  <a:pt x="17486" y="274101"/>
                </a:lnTo>
                <a:lnTo>
                  <a:pt x="17521" y="270796"/>
                </a:lnTo>
                <a:lnTo>
                  <a:pt x="17566" y="271106"/>
                </a:lnTo>
                <a:lnTo>
                  <a:pt x="17605" y="271415"/>
                </a:lnTo>
                <a:lnTo>
                  <a:pt x="17650" y="271519"/>
                </a:lnTo>
                <a:lnTo>
                  <a:pt x="17699" y="271622"/>
                </a:lnTo>
                <a:lnTo>
                  <a:pt x="18697" y="271622"/>
                </a:lnTo>
                <a:lnTo>
                  <a:pt x="18755" y="271519"/>
                </a:lnTo>
                <a:lnTo>
                  <a:pt x="18808" y="271312"/>
                </a:lnTo>
                <a:lnTo>
                  <a:pt x="18857" y="271002"/>
                </a:lnTo>
                <a:lnTo>
                  <a:pt x="18906" y="270589"/>
                </a:lnTo>
                <a:lnTo>
                  <a:pt x="18955" y="270073"/>
                </a:lnTo>
                <a:lnTo>
                  <a:pt x="18999" y="269453"/>
                </a:lnTo>
                <a:lnTo>
                  <a:pt x="19039" y="268730"/>
                </a:lnTo>
                <a:lnTo>
                  <a:pt x="19079" y="267904"/>
                </a:lnTo>
                <a:lnTo>
                  <a:pt x="19115" y="267078"/>
                </a:lnTo>
                <a:lnTo>
                  <a:pt x="19146" y="266045"/>
                </a:lnTo>
                <a:lnTo>
                  <a:pt x="19172" y="265012"/>
                </a:lnTo>
                <a:lnTo>
                  <a:pt x="19195" y="263979"/>
                </a:lnTo>
                <a:lnTo>
                  <a:pt x="19212" y="262740"/>
                </a:lnTo>
                <a:lnTo>
                  <a:pt x="19226" y="261604"/>
                </a:lnTo>
                <a:lnTo>
                  <a:pt x="19235" y="260365"/>
                </a:lnTo>
                <a:lnTo>
                  <a:pt x="19239" y="259022"/>
                </a:lnTo>
                <a:lnTo>
                  <a:pt x="19239" y="188380"/>
                </a:lnTo>
                <a:lnTo>
                  <a:pt x="19235" y="187037"/>
                </a:lnTo>
                <a:lnTo>
                  <a:pt x="19226" y="185798"/>
                </a:lnTo>
                <a:lnTo>
                  <a:pt x="19212" y="184662"/>
                </a:lnTo>
                <a:lnTo>
                  <a:pt x="19195" y="183526"/>
                </a:lnTo>
                <a:lnTo>
                  <a:pt x="19172" y="182390"/>
                </a:lnTo>
                <a:lnTo>
                  <a:pt x="19146" y="181357"/>
                </a:lnTo>
                <a:lnTo>
                  <a:pt x="19115" y="180428"/>
                </a:lnTo>
                <a:lnTo>
                  <a:pt x="19079" y="179498"/>
                </a:lnTo>
                <a:lnTo>
                  <a:pt x="19039" y="178672"/>
                </a:lnTo>
                <a:lnTo>
                  <a:pt x="18999" y="177949"/>
                </a:lnTo>
                <a:lnTo>
                  <a:pt x="18955" y="177329"/>
                </a:lnTo>
                <a:lnTo>
                  <a:pt x="18906" y="176813"/>
                </a:lnTo>
                <a:lnTo>
                  <a:pt x="18857" y="176400"/>
                </a:lnTo>
                <a:lnTo>
                  <a:pt x="18808" y="176090"/>
                </a:lnTo>
                <a:lnTo>
                  <a:pt x="18755" y="175883"/>
                </a:lnTo>
                <a:lnTo>
                  <a:pt x="18697" y="175780"/>
                </a:lnTo>
                <a:lnTo>
                  <a:pt x="17699" y="175780"/>
                </a:lnTo>
                <a:lnTo>
                  <a:pt x="17650" y="175883"/>
                </a:lnTo>
                <a:lnTo>
                  <a:pt x="17605" y="175987"/>
                </a:lnTo>
                <a:lnTo>
                  <a:pt x="17566" y="176296"/>
                </a:lnTo>
                <a:lnTo>
                  <a:pt x="17521" y="176606"/>
                </a:lnTo>
                <a:lnTo>
                  <a:pt x="17486" y="173301"/>
                </a:lnTo>
                <a:lnTo>
                  <a:pt x="17446" y="169996"/>
                </a:lnTo>
                <a:lnTo>
                  <a:pt x="17357" y="163593"/>
                </a:lnTo>
                <a:lnTo>
                  <a:pt x="17259" y="157190"/>
                </a:lnTo>
                <a:lnTo>
                  <a:pt x="17153" y="150890"/>
                </a:lnTo>
                <a:lnTo>
                  <a:pt x="17037" y="144797"/>
                </a:lnTo>
                <a:lnTo>
                  <a:pt x="16913" y="138806"/>
                </a:lnTo>
                <a:lnTo>
                  <a:pt x="16780" y="132816"/>
                </a:lnTo>
                <a:lnTo>
                  <a:pt x="16638" y="127033"/>
                </a:lnTo>
                <a:lnTo>
                  <a:pt x="16678" y="126620"/>
                </a:lnTo>
                <a:lnTo>
                  <a:pt x="16718" y="126000"/>
                </a:lnTo>
                <a:lnTo>
                  <a:pt x="16753" y="125380"/>
                </a:lnTo>
                <a:lnTo>
                  <a:pt x="16789" y="124657"/>
                </a:lnTo>
                <a:lnTo>
                  <a:pt x="17494" y="108236"/>
                </a:lnTo>
                <a:lnTo>
                  <a:pt x="17530" y="107307"/>
                </a:lnTo>
                <a:lnTo>
                  <a:pt x="17566" y="106274"/>
                </a:lnTo>
                <a:lnTo>
                  <a:pt x="17592" y="105138"/>
                </a:lnTo>
                <a:lnTo>
                  <a:pt x="17614" y="104105"/>
                </a:lnTo>
                <a:lnTo>
                  <a:pt x="17632" y="102866"/>
                </a:lnTo>
                <a:lnTo>
                  <a:pt x="17641" y="101730"/>
                </a:lnTo>
                <a:lnTo>
                  <a:pt x="17650" y="100594"/>
                </a:lnTo>
                <a:lnTo>
                  <a:pt x="17654" y="99354"/>
                </a:lnTo>
                <a:lnTo>
                  <a:pt x="17650" y="98115"/>
                </a:lnTo>
                <a:lnTo>
                  <a:pt x="17641" y="96979"/>
                </a:lnTo>
                <a:lnTo>
                  <a:pt x="17632" y="95740"/>
                </a:lnTo>
                <a:lnTo>
                  <a:pt x="17614" y="94603"/>
                </a:lnTo>
                <a:lnTo>
                  <a:pt x="17592" y="93571"/>
                </a:lnTo>
                <a:lnTo>
                  <a:pt x="17566" y="92435"/>
                </a:lnTo>
                <a:lnTo>
                  <a:pt x="17530" y="91402"/>
                </a:lnTo>
                <a:lnTo>
                  <a:pt x="17494" y="90472"/>
                </a:lnTo>
                <a:lnTo>
                  <a:pt x="15346" y="40486"/>
                </a:lnTo>
                <a:lnTo>
                  <a:pt x="15306" y="39660"/>
                </a:lnTo>
                <a:lnTo>
                  <a:pt x="15262" y="38833"/>
                </a:lnTo>
                <a:lnTo>
                  <a:pt x="15217" y="38214"/>
                </a:lnTo>
                <a:lnTo>
                  <a:pt x="15168" y="37697"/>
                </a:lnTo>
                <a:lnTo>
                  <a:pt x="15120" y="37284"/>
                </a:lnTo>
                <a:lnTo>
                  <a:pt x="15066" y="37078"/>
                </a:lnTo>
                <a:lnTo>
                  <a:pt x="15018" y="36871"/>
                </a:lnTo>
                <a:lnTo>
                  <a:pt x="14911" y="36871"/>
                </a:lnTo>
                <a:lnTo>
                  <a:pt x="14862" y="37078"/>
                </a:lnTo>
                <a:lnTo>
                  <a:pt x="14813" y="37284"/>
                </a:lnTo>
                <a:lnTo>
                  <a:pt x="14760" y="37697"/>
                </a:lnTo>
                <a:lnTo>
                  <a:pt x="14716" y="38214"/>
                </a:lnTo>
                <a:lnTo>
                  <a:pt x="14667" y="38833"/>
                </a:lnTo>
                <a:lnTo>
                  <a:pt x="14627" y="39660"/>
                </a:lnTo>
                <a:lnTo>
                  <a:pt x="14583" y="40486"/>
                </a:lnTo>
                <a:lnTo>
                  <a:pt x="13877" y="56907"/>
                </a:lnTo>
                <a:lnTo>
                  <a:pt x="13846" y="57733"/>
                </a:lnTo>
                <a:lnTo>
                  <a:pt x="13819" y="58559"/>
                </a:lnTo>
                <a:lnTo>
                  <a:pt x="13792" y="59489"/>
                </a:lnTo>
                <a:lnTo>
                  <a:pt x="13775" y="60418"/>
                </a:lnTo>
                <a:lnTo>
                  <a:pt x="13526" y="57114"/>
                </a:lnTo>
                <a:lnTo>
                  <a:pt x="13269" y="54015"/>
                </a:lnTo>
                <a:lnTo>
                  <a:pt x="13011" y="51123"/>
                </a:lnTo>
                <a:lnTo>
                  <a:pt x="12745" y="48541"/>
                </a:lnTo>
                <a:lnTo>
                  <a:pt x="12478" y="46063"/>
                </a:lnTo>
                <a:lnTo>
                  <a:pt x="12203" y="43791"/>
                </a:lnTo>
                <a:lnTo>
                  <a:pt x="11928" y="41725"/>
                </a:lnTo>
                <a:lnTo>
                  <a:pt x="11644" y="39969"/>
                </a:lnTo>
                <a:lnTo>
                  <a:pt x="11657" y="38937"/>
                </a:lnTo>
                <a:lnTo>
                  <a:pt x="11671" y="37904"/>
                </a:lnTo>
                <a:lnTo>
                  <a:pt x="11675" y="36871"/>
                </a:lnTo>
                <a:lnTo>
                  <a:pt x="11679" y="35735"/>
                </a:lnTo>
                <a:lnTo>
                  <a:pt x="11679" y="12497"/>
                </a:lnTo>
                <a:lnTo>
                  <a:pt x="11675" y="11155"/>
                </a:lnTo>
                <a:lnTo>
                  <a:pt x="11666" y="9915"/>
                </a:lnTo>
                <a:lnTo>
                  <a:pt x="11653" y="8779"/>
                </a:lnTo>
                <a:lnTo>
                  <a:pt x="11635" y="7643"/>
                </a:lnTo>
                <a:lnTo>
                  <a:pt x="11613" y="6507"/>
                </a:lnTo>
                <a:lnTo>
                  <a:pt x="11586" y="5475"/>
                </a:lnTo>
                <a:lnTo>
                  <a:pt x="11555" y="4545"/>
                </a:lnTo>
                <a:lnTo>
                  <a:pt x="11520" y="3616"/>
                </a:lnTo>
                <a:lnTo>
                  <a:pt x="11480" y="2789"/>
                </a:lnTo>
                <a:lnTo>
                  <a:pt x="11440" y="2066"/>
                </a:lnTo>
                <a:lnTo>
                  <a:pt x="11395" y="1447"/>
                </a:lnTo>
                <a:lnTo>
                  <a:pt x="11351" y="930"/>
                </a:lnTo>
                <a:lnTo>
                  <a:pt x="11298" y="517"/>
                </a:lnTo>
                <a:lnTo>
                  <a:pt x="11249" y="207"/>
                </a:lnTo>
                <a:lnTo>
                  <a:pt x="11196"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530;p62">
            <a:extLst>
              <a:ext uri="{FF2B5EF4-FFF2-40B4-BE49-F238E27FC236}">
                <a16:creationId xmlns:a16="http://schemas.microsoft.com/office/drawing/2014/main" id="{6EB6D7AE-22B6-F749-ABC1-77AC57B7B547}"/>
              </a:ext>
            </a:extLst>
          </p:cNvPr>
          <p:cNvGrpSpPr/>
          <p:nvPr/>
        </p:nvGrpSpPr>
        <p:grpSpPr>
          <a:xfrm>
            <a:off x="2234324" y="2255127"/>
            <a:ext cx="1156305" cy="1692097"/>
            <a:chOff x="2795536" y="2770311"/>
            <a:chExt cx="1156305" cy="1692097"/>
          </a:xfrm>
        </p:grpSpPr>
        <p:sp>
          <p:nvSpPr>
            <p:cNvPr id="169" name="Google Shape;1531;p62">
              <a:extLst>
                <a:ext uri="{FF2B5EF4-FFF2-40B4-BE49-F238E27FC236}">
                  <a16:creationId xmlns:a16="http://schemas.microsoft.com/office/drawing/2014/main" id="{A67C4C5B-2FC6-C647-8744-936439275E34}"/>
                </a:ext>
              </a:extLst>
            </p:cNvPr>
            <p:cNvSpPr/>
            <p:nvPr/>
          </p:nvSpPr>
          <p:spPr>
            <a:xfrm rot="10800000">
              <a:off x="2809744" y="3483499"/>
              <a:ext cx="1041068" cy="978908"/>
            </a:xfrm>
            <a:custGeom>
              <a:avLst/>
              <a:gdLst/>
              <a:ahLst/>
              <a:cxnLst/>
              <a:rect l="l" t="t" r="r" b="b"/>
              <a:pathLst>
                <a:path w="66639" h="1383616" extrusionOk="0">
                  <a:moveTo>
                    <a:pt x="11023" y="0"/>
                  </a:moveTo>
                  <a:lnTo>
                    <a:pt x="10801" y="103"/>
                  </a:lnTo>
                  <a:lnTo>
                    <a:pt x="10579" y="207"/>
                  </a:lnTo>
                  <a:lnTo>
                    <a:pt x="10357" y="413"/>
                  </a:lnTo>
                  <a:lnTo>
                    <a:pt x="10135" y="620"/>
                  </a:lnTo>
                  <a:lnTo>
                    <a:pt x="9913" y="1033"/>
                  </a:lnTo>
                  <a:lnTo>
                    <a:pt x="9691" y="1446"/>
                  </a:lnTo>
                  <a:lnTo>
                    <a:pt x="9469" y="1859"/>
                  </a:lnTo>
                  <a:lnTo>
                    <a:pt x="9247" y="2376"/>
                  </a:lnTo>
                  <a:lnTo>
                    <a:pt x="8803" y="3615"/>
                  </a:lnTo>
                  <a:lnTo>
                    <a:pt x="8364" y="5164"/>
                  </a:lnTo>
                  <a:lnTo>
                    <a:pt x="7925" y="6817"/>
                  </a:lnTo>
                  <a:lnTo>
                    <a:pt x="7490" y="8676"/>
                  </a:lnTo>
                  <a:lnTo>
                    <a:pt x="7059" y="10741"/>
                  </a:lnTo>
                  <a:lnTo>
                    <a:pt x="6633" y="12910"/>
                  </a:lnTo>
                  <a:lnTo>
                    <a:pt x="6216" y="15285"/>
                  </a:lnTo>
                  <a:lnTo>
                    <a:pt x="5803" y="17764"/>
                  </a:lnTo>
                  <a:lnTo>
                    <a:pt x="5399" y="20243"/>
                  </a:lnTo>
                  <a:lnTo>
                    <a:pt x="5004" y="22928"/>
                  </a:lnTo>
                  <a:lnTo>
                    <a:pt x="4618" y="25613"/>
                  </a:lnTo>
                  <a:lnTo>
                    <a:pt x="4240" y="28402"/>
                  </a:lnTo>
                  <a:lnTo>
                    <a:pt x="3872" y="31190"/>
                  </a:lnTo>
                  <a:lnTo>
                    <a:pt x="3521" y="34082"/>
                  </a:lnTo>
                  <a:lnTo>
                    <a:pt x="3175" y="36870"/>
                  </a:lnTo>
                  <a:lnTo>
                    <a:pt x="2846" y="39659"/>
                  </a:lnTo>
                  <a:lnTo>
                    <a:pt x="2531" y="42447"/>
                  </a:lnTo>
                  <a:lnTo>
                    <a:pt x="2234" y="45133"/>
                  </a:lnTo>
                  <a:lnTo>
                    <a:pt x="1945" y="47818"/>
                  </a:lnTo>
                  <a:lnTo>
                    <a:pt x="1679" y="50400"/>
                  </a:lnTo>
                  <a:lnTo>
                    <a:pt x="1191" y="55151"/>
                  </a:lnTo>
                  <a:lnTo>
                    <a:pt x="782" y="59385"/>
                  </a:lnTo>
                  <a:lnTo>
                    <a:pt x="449" y="62897"/>
                  </a:lnTo>
                  <a:lnTo>
                    <a:pt x="205" y="65582"/>
                  </a:lnTo>
                  <a:lnTo>
                    <a:pt x="1" y="67957"/>
                  </a:lnTo>
                  <a:lnTo>
                    <a:pt x="72" y="68474"/>
                  </a:lnTo>
                  <a:lnTo>
                    <a:pt x="143" y="68990"/>
                  </a:lnTo>
                  <a:lnTo>
                    <a:pt x="218" y="69713"/>
                  </a:lnTo>
                  <a:lnTo>
                    <a:pt x="290" y="70539"/>
                  </a:lnTo>
                  <a:lnTo>
                    <a:pt x="365" y="71469"/>
                  </a:lnTo>
                  <a:lnTo>
                    <a:pt x="440" y="72398"/>
                  </a:lnTo>
                  <a:lnTo>
                    <a:pt x="516" y="73534"/>
                  </a:lnTo>
                  <a:lnTo>
                    <a:pt x="596" y="74670"/>
                  </a:lnTo>
                  <a:lnTo>
                    <a:pt x="671" y="75910"/>
                  </a:lnTo>
                  <a:lnTo>
                    <a:pt x="751" y="77252"/>
                  </a:lnTo>
                  <a:lnTo>
                    <a:pt x="907" y="80247"/>
                  </a:lnTo>
                  <a:lnTo>
                    <a:pt x="1071" y="83552"/>
                  </a:lnTo>
                  <a:lnTo>
                    <a:pt x="1235" y="87167"/>
                  </a:lnTo>
                  <a:lnTo>
                    <a:pt x="1404" y="91195"/>
                  </a:lnTo>
                  <a:lnTo>
                    <a:pt x="1572" y="95532"/>
                  </a:lnTo>
                  <a:lnTo>
                    <a:pt x="1745" y="100180"/>
                  </a:lnTo>
                  <a:lnTo>
                    <a:pt x="1919" y="105137"/>
                  </a:lnTo>
                  <a:lnTo>
                    <a:pt x="2096" y="110404"/>
                  </a:lnTo>
                  <a:lnTo>
                    <a:pt x="2278" y="115981"/>
                  </a:lnTo>
                  <a:lnTo>
                    <a:pt x="2460" y="121765"/>
                  </a:lnTo>
                  <a:lnTo>
                    <a:pt x="2642" y="127962"/>
                  </a:lnTo>
                  <a:lnTo>
                    <a:pt x="2833" y="134365"/>
                  </a:lnTo>
                  <a:lnTo>
                    <a:pt x="3019" y="141078"/>
                  </a:lnTo>
                  <a:lnTo>
                    <a:pt x="3210" y="148101"/>
                  </a:lnTo>
                  <a:lnTo>
                    <a:pt x="3406" y="155330"/>
                  </a:lnTo>
                  <a:lnTo>
                    <a:pt x="3601" y="162870"/>
                  </a:lnTo>
                  <a:lnTo>
                    <a:pt x="3801" y="170616"/>
                  </a:lnTo>
                  <a:lnTo>
                    <a:pt x="4000" y="178568"/>
                  </a:lnTo>
                  <a:lnTo>
                    <a:pt x="4200" y="186830"/>
                  </a:lnTo>
                  <a:lnTo>
                    <a:pt x="4404" y="195299"/>
                  </a:lnTo>
                  <a:lnTo>
                    <a:pt x="4609" y="203974"/>
                  </a:lnTo>
                  <a:lnTo>
                    <a:pt x="4817" y="212960"/>
                  </a:lnTo>
                  <a:lnTo>
                    <a:pt x="5026" y="222048"/>
                  </a:lnTo>
                  <a:lnTo>
                    <a:pt x="5448" y="240948"/>
                  </a:lnTo>
                  <a:lnTo>
                    <a:pt x="5874" y="260571"/>
                  </a:lnTo>
                  <a:lnTo>
                    <a:pt x="6309" y="280916"/>
                  </a:lnTo>
                  <a:lnTo>
                    <a:pt x="6748" y="301985"/>
                  </a:lnTo>
                  <a:lnTo>
                    <a:pt x="7188" y="323570"/>
                  </a:lnTo>
                  <a:lnTo>
                    <a:pt x="7636" y="345878"/>
                  </a:lnTo>
                  <a:lnTo>
                    <a:pt x="8084" y="368600"/>
                  </a:lnTo>
                  <a:lnTo>
                    <a:pt x="8537" y="391734"/>
                  </a:lnTo>
                  <a:lnTo>
                    <a:pt x="8994" y="415384"/>
                  </a:lnTo>
                  <a:lnTo>
                    <a:pt x="9452" y="439345"/>
                  </a:lnTo>
                  <a:lnTo>
                    <a:pt x="9913" y="463615"/>
                  </a:lnTo>
                  <a:lnTo>
                    <a:pt x="10370" y="488092"/>
                  </a:lnTo>
                  <a:lnTo>
                    <a:pt x="11294" y="537769"/>
                  </a:lnTo>
                  <a:lnTo>
                    <a:pt x="12217" y="587859"/>
                  </a:lnTo>
                  <a:lnTo>
                    <a:pt x="13136" y="637845"/>
                  </a:lnTo>
                  <a:lnTo>
                    <a:pt x="13251" y="644042"/>
                  </a:lnTo>
                  <a:lnTo>
                    <a:pt x="13367" y="649929"/>
                  </a:lnTo>
                  <a:lnTo>
                    <a:pt x="13487" y="655712"/>
                  </a:lnTo>
                  <a:lnTo>
                    <a:pt x="13606" y="661289"/>
                  </a:lnTo>
                  <a:lnTo>
                    <a:pt x="13726" y="666660"/>
                  </a:lnTo>
                  <a:lnTo>
                    <a:pt x="13851" y="671927"/>
                  </a:lnTo>
                  <a:lnTo>
                    <a:pt x="13975" y="676988"/>
                  </a:lnTo>
                  <a:lnTo>
                    <a:pt x="14099" y="681842"/>
                  </a:lnTo>
                  <a:lnTo>
                    <a:pt x="14228" y="686593"/>
                  </a:lnTo>
                  <a:lnTo>
                    <a:pt x="14357" y="691137"/>
                  </a:lnTo>
                  <a:lnTo>
                    <a:pt x="14490" y="695578"/>
                  </a:lnTo>
                  <a:lnTo>
                    <a:pt x="14623" y="699812"/>
                  </a:lnTo>
                  <a:lnTo>
                    <a:pt x="14756" y="703840"/>
                  </a:lnTo>
                  <a:lnTo>
                    <a:pt x="14889" y="707868"/>
                  </a:lnTo>
                  <a:lnTo>
                    <a:pt x="15027" y="711586"/>
                  </a:lnTo>
                  <a:lnTo>
                    <a:pt x="15164" y="715304"/>
                  </a:lnTo>
                  <a:lnTo>
                    <a:pt x="15302" y="718815"/>
                  </a:lnTo>
                  <a:lnTo>
                    <a:pt x="15444" y="722223"/>
                  </a:lnTo>
                  <a:lnTo>
                    <a:pt x="15586" y="725425"/>
                  </a:lnTo>
                  <a:lnTo>
                    <a:pt x="15728" y="728523"/>
                  </a:lnTo>
                  <a:lnTo>
                    <a:pt x="15875" y="731622"/>
                  </a:lnTo>
                  <a:lnTo>
                    <a:pt x="16021" y="734514"/>
                  </a:lnTo>
                  <a:lnTo>
                    <a:pt x="16168" y="737199"/>
                  </a:lnTo>
                  <a:lnTo>
                    <a:pt x="16314" y="739884"/>
                  </a:lnTo>
                  <a:lnTo>
                    <a:pt x="16465" y="742466"/>
                  </a:lnTo>
                  <a:lnTo>
                    <a:pt x="16616" y="744841"/>
                  </a:lnTo>
                  <a:lnTo>
                    <a:pt x="16767" y="747217"/>
                  </a:lnTo>
                  <a:lnTo>
                    <a:pt x="16922" y="749489"/>
                  </a:lnTo>
                  <a:lnTo>
                    <a:pt x="17078" y="751554"/>
                  </a:lnTo>
                  <a:lnTo>
                    <a:pt x="17233" y="753620"/>
                  </a:lnTo>
                  <a:lnTo>
                    <a:pt x="17388" y="755582"/>
                  </a:lnTo>
                  <a:lnTo>
                    <a:pt x="17544" y="757545"/>
                  </a:lnTo>
                  <a:lnTo>
                    <a:pt x="17704" y="759300"/>
                  </a:lnTo>
                  <a:lnTo>
                    <a:pt x="17863" y="761056"/>
                  </a:lnTo>
                  <a:lnTo>
                    <a:pt x="18023" y="762708"/>
                  </a:lnTo>
                  <a:lnTo>
                    <a:pt x="18187" y="764258"/>
                  </a:lnTo>
                  <a:lnTo>
                    <a:pt x="18347" y="765704"/>
                  </a:lnTo>
                  <a:lnTo>
                    <a:pt x="18511" y="767149"/>
                  </a:lnTo>
                  <a:lnTo>
                    <a:pt x="18840" y="769835"/>
                  </a:lnTo>
                  <a:lnTo>
                    <a:pt x="19177" y="772417"/>
                  </a:lnTo>
                  <a:lnTo>
                    <a:pt x="19515" y="774689"/>
                  </a:lnTo>
                  <a:lnTo>
                    <a:pt x="19852" y="776858"/>
                  </a:lnTo>
                  <a:lnTo>
                    <a:pt x="20194" y="778820"/>
                  </a:lnTo>
                  <a:lnTo>
                    <a:pt x="20540" y="780782"/>
                  </a:lnTo>
                  <a:lnTo>
                    <a:pt x="20891" y="782641"/>
                  </a:lnTo>
                  <a:lnTo>
                    <a:pt x="21597" y="786153"/>
                  </a:lnTo>
                  <a:lnTo>
                    <a:pt x="22311" y="789767"/>
                  </a:lnTo>
                  <a:lnTo>
                    <a:pt x="22671" y="791730"/>
                  </a:lnTo>
                  <a:lnTo>
                    <a:pt x="23035" y="793692"/>
                  </a:lnTo>
                  <a:lnTo>
                    <a:pt x="23399" y="795757"/>
                  </a:lnTo>
                  <a:lnTo>
                    <a:pt x="23763" y="798030"/>
                  </a:lnTo>
                  <a:lnTo>
                    <a:pt x="24131" y="800508"/>
                  </a:lnTo>
                  <a:lnTo>
                    <a:pt x="24500" y="803090"/>
                  </a:lnTo>
                  <a:lnTo>
                    <a:pt x="24868" y="805982"/>
                  </a:lnTo>
                  <a:lnTo>
                    <a:pt x="25054" y="807531"/>
                  </a:lnTo>
                  <a:lnTo>
                    <a:pt x="25236" y="809184"/>
                  </a:lnTo>
                  <a:lnTo>
                    <a:pt x="25423" y="810836"/>
                  </a:lnTo>
                  <a:lnTo>
                    <a:pt x="25609" y="812592"/>
                  </a:lnTo>
                  <a:lnTo>
                    <a:pt x="25796" y="814451"/>
                  </a:lnTo>
                  <a:lnTo>
                    <a:pt x="25982" y="816310"/>
                  </a:lnTo>
                  <a:lnTo>
                    <a:pt x="26164" y="818272"/>
                  </a:lnTo>
                  <a:lnTo>
                    <a:pt x="26351" y="820441"/>
                  </a:lnTo>
                  <a:lnTo>
                    <a:pt x="26537" y="822610"/>
                  </a:lnTo>
                  <a:lnTo>
                    <a:pt x="26724" y="824882"/>
                  </a:lnTo>
                  <a:lnTo>
                    <a:pt x="26910" y="827257"/>
                  </a:lnTo>
                  <a:lnTo>
                    <a:pt x="27096" y="829736"/>
                  </a:lnTo>
                  <a:lnTo>
                    <a:pt x="27283" y="832318"/>
                  </a:lnTo>
                  <a:lnTo>
                    <a:pt x="27469" y="835003"/>
                  </a:lnTo>
                  <a:lnTo>
                    <a:pt x="27656" y="837895"/>
                  </a:lnTo>
                  <a:lnTo>
                    <a:pt x="27842" y="840787"/>
                  </a:lnTo>
                  <a:lnTo>
                    <a:pt x="28024" y="843885"/>
                  </a:lnTo>
                  <a:lnTo>
                    <a:pt x="28211" y="847087"/>
                  </a:lnTo>
                  <a:lnTo>
                    <a:pt x="28397" y="850392"/>
                  </a:lnTo>
                  <a:lnTo>
                    <a:pt x="28583" y="853800"/>
                  </a:lnTo>
                  <a:lnTo>
                    <a:pt x="28765" y="857414"/>
                  </a:lnTo>
                  <a:lnTo>
                    <a:pt x="28952" y="861132"/>
                  </a:lnTo>
                  <a:lnTo>
                    <a:pt x="29138" y="864954"/>
                  </a:lnTo>
                  <a:lnTo>
                    <a:pt x="29320" y="868982"/>
                  </a:lnTo>
                  <a:lnTo>
                    <a:pt x="29507" y="873113"/>
                  </a:lnTo>
                  <a:lnTo>
                    <a:pt x="29689" y="877450"/>
                  </a:lnTo>
                  <a:lnTo>
                    <a:pt x="29875" y="881891"/>
                  </a:lnTo>
                  <a:lnTo>
                    <a:pt x="30057" y="886539"/>
                  </a:lnTo>
                  <a:lnTo>
                    <a:pt x="30239" y="891290"/>
                  </a:lnTo>
                  <a:lnTo>
                    <a:pt x="30421" y="896247"/>
                  </a:lnTo>
                  <a:lnTo>
                    <a:pt x="30603" y="901411"/>
                  </a:lnTo>
                  <a:lnTo>
                    <a:pt x="30785" y="906678"/>
                  </a:lnTo>
                  <a:lnTo>
                    <a:pt x="30967" y="912255"/>
                  </a:lnTo>
                  <a:lnTo>
                    <a:pt x="31149" y="917832"/>
                  </a:lnTo>
                  <a:lnTo>
                    <a:pt x="31331" y="923719"/>
                  </a:lnTo>
                  <a:lnTo>
                    <a:pt x="31509" y="929709"/>
                  </a:lnTo>
                  <a:lnTo>
                    <a:pt x="31691" y="936009"/>
                  </a:lnTo>
                  <a:lnTo>
                    <a:pt x="31868" y="942412"/>
                  </a:lnTo>
                  <a:lnTo>
                    <a:pt x="32046" y="949022"/>
                  </a:lnTo>
                  <a:lnTo>
                    <a:pt x="32223" y="955838"/>
                  </a:lnTo>
                  <a:lnTo>
                    <a:pt x="32401" y="962861"/>
                  </a:lnTo>
                  <a:lnTo>
                    <a:pt x="32578" y="970091"/>
                  </a:lnTo>
                  <a:lnTo>
                    <a:pt x="32756" y="977527"/>
                  </a:lnTo>
                  <a:lnTo>
                    <a:pt x="32929" y="985169"/>
                  </a:lnTo>
                  <a:lnTo>
                    <a:pt x="33107" y="993122"/>
                  </a:lnTo>
                  <a:lnTo>
                    <a:pt x="33280" y="1001177"/>
                  </a:lnTo>
                  <a:lnTo>
                    <a:pt x="33453" y="1009543"/>
                  </a:lnTo>
                  <a:lnTo>
                    <a:pt x="33626" y="1018115"/>
                  </a:lnTo>
                  <a:lnTo>
                    <a:pt x="33799" y="1026894"/>
                  </a:lnTo>
                  <a:lnTo>
                    <a:pt x="33972" y="1035879"/>
                  </a:lnTo>
                  <a:lnTo>
                    <a:pt x="34141" y="1045174"/>
                  </a:lnTo>
                  <a:lnTo>
                    <a:pt x="34310" y="1054676"/>
                  </a:lnTo>
                  <a:lnTo>
                    <a:pt x="34478" y="1064487"/>
                  </a:lnTo>
                  <a:lnTo>
                    <a:pt x="34647" y="1074505"/>
                  </a:lnTo>
                  <a:lnTo>
                    <a:pt x="34731" y="1079566"/>
                  </a:lnTo>
                  <a:lnTo>
                    <a:pt x="34820" y="1084523"/>
                  </a:lnTo>
                  <a:lnTo>
                    <a:pt x="34909" y="1089480"/>
                  </a:lnTo>
                  <a:lnTo>
                    <a:pt x="35002" y="1094438"/>
                  </a:lnTo>
                  <a:lnTo>
                    <a:pt x="35100" y="1099292"/>
                  </a:lnTo>
                  <a:lnTo>
                    <a:pt x="35197" y="1104146"/>
                  </a:lnTo>
                  <a:lnTo>
                    <a:pt x="35295" y="1108896"/>
                  </a:lnTo>
                  <a:lnTo>
                    <a:pt x="35397" y="1113647"/>
                  </a:lnTo>
                  <a:lnTo>
                    <a:pt x="35504" y="1118295"/>
                  </a:lnTo>
                  <a:lnTo>
                    <a:pt x="35610" y="1122942"/>
                  </a:lnTo>
                  <a:lnTo>
                    <a:pt x="35717" y="1127590"/>
                  </a:lnTo>
                  <a:lnTo>
                    <a:pt x="35832" y="1132134"/>
                  </a:lnTo>
                  <a:lnTo>
                    <a:pt x="35943" y="1136678"/>
                  </a:lnTo>
                  <a:lnTo>
                    <a:pt x="36059" y="1141119"/>
                  </a:lnTo>
                  <a:lnTo>
                    <a:pt x="36178" y="1145560"/>
                  </a:lnTo>
                  <a:lnTo>
                    <a:pt x="36298" y="1149898"/>
                  </a:lnTo>
                  <a:lnTo>
                    <a:pt x="36418" y="1154236"/>
                  </a:lnTo>
                  <a:lnTo>
                    <a:pt x="36542" y="1158573"/>
                  </a:lnTo>
                  <a:lnTo>
                    <a:pt x="36671" y="1162808"/>
                  </a:lnTo>
                  <a:lnTo>
                    <a:pt x="36800" y="1167042"/>
                  </a:lnTo>
                  <a:lnTo>
                    <a:pt x="36929" y="1171173"/>
                  </a:lnTo>
                  <a:lnTo>
                    <a:pt x="37062" y="1175304"/>
                  </a:lnTo>
                  <a:lnTo>
                    <a:pt x="37195" y="1179332"/>
                  </a:lnTo>
                  <a:lnTo>
                    <a:pt x="37333" y="1183360"/>
                  </a:lnTo>
                  <a:lnTo>
                    <a:pt x="37612" y="1191312"/>
                  </a:lnTo>
                  <a:lnTo>
                    <a:pt x="37896" y="1199058"/>
                  </a:lnTo>
                  <a:lnTo>
                    <a:pt x="38189" y="1206701"/>
                  </a:lnTo>
                  <a:lnTo>
                    <a:pt x="38491" y="1214137"/>
                  </a:lnTo>
                  <a:lnTo>
                    <a:pt x="38797" y="1221366"/>
                  </a:lnTo>
                  <a:lnTo>
                    <a:pt x="39108" y="1228389"/>
                  </a:lnTo>
                  <a:lnTo>
                    <a:pt x="39428" y="1235309"/>
                  </a:lnTo>
                  <a:lnTo>
                    <a:pt x="39752" y="1242125"/>
                  </a:lnTo>
                  <a:lnTo>
                    <a:pt x="40085" y="1248632"/>
                  </a:lnTo>
                  <a:lnTo>
                    <a:pt x="40422" y="1255035"/>
                  </a:lnTo>
                  <a:lnTo>
                    <a:pt x="40764" y="1261335"/>
                  </a:lnTo>
                  <a:lnTo>
                    <a:pt x="41110" y="1267428"/>
                  </a:lnTo>
                  <a:lnTo>
                    <a:pt x="41465" y="1273315"/>
                  </a:lnTo>
                  <a:lnTo>
                    <a:pt x="41820" y="1279099"/>
                  </a:lnTo>
                  <a:lnTo>
                    <a:pt x="42184" y="1284676"/>
                  </a:lnTo>
                  <a:lnTo>
                    <a:pt x="42548" y="1290149"/>
                  </a:lnTo>
                  <a:lnTo>
                    <a:pt x="42917" y="1295417"/>
                  </a:lnTo>
                  <a:lnTo>
                    <a:pt x="43294" y="1300477"/>
                  </a:lnTo>
                  <a:lnTo>
                    <a:pt x="43671" y="1305435"/>
                  </a:lnTo>
                  <a:lnTo>
                    <a:pt x="44053" y="1310185"/>
                  </a:lnTo>
                  <a:lnTo>
                    <a:pt x="44435" y="1314833"/>
                  </a:lnTo>
                  <a:lnTo>
                    <a:pt x="44826" y="1319274"/>
                  </a:lnTo>
                  <a:lnTo>
                    <a:pt x="45212" y="1323612"/>
                  </a:lnTo>
                  <a:lnTo>
                    <a:pt x="45607" y="1327743"/>
                  </a:lnTo>
                  <a:lnTo>
                    <a:pt x="46002" y="1331770"/>
                  </a:lnTo>
                  <a:lnTo>
                    <a:pt x="46401" y="1335592"/>
                  </a:lnTo>
                  <a:lnTo>
                    <a:pt x="46801" y="1339310"/>
                  </a:lnTo>
                  <a:lnTo>
                    <a:pt x="47200" y="1342821"/>
                  </a:lnTo>
                  <a:lnTo>
                    <a:pt x="47604" y="1346229"/>
                  </a:lnTo>
                  <a:lnTo>
                    <a:pt x="48008" y="1349534"/>
                  </a:lnTo>
                  <a:lnTo>
                    <a:pt x="48412" y="1352529"/>
                  </a:lnTo>
                  <a:lnTo>
                    <a:pt x="48816" y="1355524"/>
                  </a:lnTo>
                  <a:lnTo>
                    <a:pt x="49225" y="1358313"/>
                  </a:lnTo>
                  <a:lnTo>
                    <a:pt x="49633" y="1360895"/>
                  </a:lnTo>
                  <a:lnTo>
                    <a:pt x="50037" y="1363374"/>
                  </a:lnTo>
                  <a:lnTo>
                    <a:pt x="50445" y="1365749"/>
                  </a:lnTo>
                  <a:lnTo>
                    <a:pt x="50854" y="1367918"/>
                  </a:lnTo>
                  <a:lnTo>
                    <a:pt x="51258" y="1369983"/>
                  </a:lnTo>
                  <a:lnTo>
                    <a:pt x="51666" y="1371842"/>
                  </a:lnTo>
                  <a:lnTo>
                    <a:pt x="52070" y="1373598"/>
                  </a:lnTo>
                  <a:lnTo>
                    <a:pt x="52474" y="1375251"/>
                  </a:lnTo>
                  <a:lnTo>
                    <a:pt x="52878" y="1376696"/>
                  </a:lnTo>
                  <a:lnTo>
                    <a:pt x="53277" y="1378039"/>
                  </a:lnTo>
                  <a:lnTo>
                    <a:pt x="53677" y="1379175"/>
                  </a:lnTo>
                  <a:lnTo>
                    <a:pt x="54072" y="1380208"/>
                  </a:lnTo>
                  <a:lnTo>
                    <a:pt x="54467" y="1381137"/>
                  </a:lnTo>
                  <a:lnTo>
                    <a:pt x="54862" y="1381860"/>
                  </a:lnTo>
                  <a:lnTo>
                    <a:pt x="55253" y="1382480"/>
                  </a:lnTo>
                  <a:lnTo>
                    <a:pt x="55639" y="1382996"/>
                  </a:lnTo>
                  <a:lnTo>
                    <a:pt x="56021" y="1383306"/>
                  </a:lnTo>
                  <a:lnTo>
                    <a:pt x="56402" y="1383513"/>
                  </a:lnTo>
                  <a:lnTo>
                    <a:pt x="56780" y="1383616"/>
                  </a:lnTo>
                  <a:lnTo>
                    <a:pt x="57153" y="1383513"/>
                  </a:lnTo>
                  <a:lnTo>
                    <a:pt x="57525" y="1383306"/>
                  </a:lnTo>
                  <a:lnTo>
                    <a:pt x="57889" y="1382996"/>
                  </a:lnTo>
                  <a:lnTo>
                    <a:pt x="58249" y="1382480"/>
                  </a:lnTo>
                  <a:lnTo>
                    <a:pt x="58609" y="1381860"/>
                  </a:lnTo>
                  <a:lnTo>
                    <a:pt x="58959" y="1381137"/>
                  </a:lnTo>
                  <a:lnTo>
                    <a:pt x="59305" y="1380311"/>
                  </a:lnTo>
                  <a:lnTo>
                    <a:pt x="59647" y="1379278"/>
                  </a:lnTo>
                  <a:lnTo>
                    <a:pt x="59985" y="1378142"/>
                  </a:lnTo>
                  <a:lnTo>
                    <a:pt x="60313" y="1376903"/>
                  </a:lnTo>
                  <a:lnTo>
                    <a:pt x="60642" y="1375560"/>
                  </a:lnTo>
                  <a:lnTo>
                    <a:pt x="60957" y="1374011"/>
                  </a:lnTo>
                  <a:lnTo>
                    <a:pt x="61272" y="1372359"/>
                  </a:lnTo>
                  <a:lnTo>
                    <a:pt x="61578" y="1370603"/>
                  </a:lnTo>
                  <a:lnTo>
                    <a:pt x="61876" y="1368641"/>
                  </a:lnTo>
                  <a:lnTo>
                    <a:pt x="62169" y="1366678"/>
                  </a:lnTo>
                  <a:lnTo>
                    <a:pt x="62453" y="1364510"/>
                  </a:lnTo>
                  <a:lnTo>
                    <a:pt x="62728" y="1362237"/>
                  </a:lnTo>
                  <a:lnTo>
                    <a:pt x="62999" y="1359862"/>
                  </a:lnTo>
                  <a:lnTo>
                    <a:pt x="63261" y="1357383"/>
                  </a:lnTo>
                  <a:lnTo>
                    <a:pt x="63518" y="1354698"/>
                  </a:lnTo>
                  <a:lnTo>
                    <a:pt x="63762" y="1351910"/>
                  </a:lnTo>
                  <a:lnTo>
                    <a:pt x="63997" y="1349018"/>
                  </a:lnTo>
                  <a:lnTo>
                    <a:pt x="64228" y="1346023"/>
                  </a:lnTo>
                  <a:lnTo>
                    <a:pt x="64446" y="1342924"/>
                  </a:lnTo>
                  <a:lnTo>
                    <a:pt x="64659" y="1339723"/>
                  </a:lnTo>
                  <a:lnTo>
                    <a:pt x="64859" y="1336315"/>
                  </a:lnTo>
                  <a:lnTo>
                    <a:pt x="65049" y="1332907"/>
                  </a:lnTo>
                  <a:lnTo>
                    <a:pt x="65231" y="1329292"/>
                  </a:lnTo>
                  <a:lnTo>
                    <a:pt x="65405" y="1325574"/>
                  </a:lnTo>
                  <a:lnTo>
                    <a:pt x="65484" y="1323715"/>
                  </a:lnTo>
                  <a:lnTo>
                    <a:pt x="65564" y="1321753"/>
                  </a:lnTo>
                  <a:lnTo>
                    <a:pt x="65644" y="1319893"/>
                  </a:lnTo>
                  <a:lnTo>
                    <a:pt x="65715" y="1317828"/>
                  </a:lnTo>
                  <a:lnTo>
                    <a:pt x="65786" y="1315866"/>
                  </a:lnTo>
                  <a:lnTo>
                    <a:pt x="65857" y="1313800"/>
                  </a:lnTo>
                  <a:lnTo>
                    <a:pt x="65924" y="1311735"/>
                  </a:lnTo>
                  <a:lnTo>
                    <a:pt x="65986" y="1309669"/>
                  </a:lnTo>
                  <a:lnTo>
                    <a:pt x="66048" y="1307500"/>
                  </a:lnTo>
                  <a:lnTo>
                    <a:pt x="66106" y="1305435"/>
                  </a:lnTo>
                  <a:lnTo>
                    <a:pt x="66159" y="1303266"/>
                  </a:lnTo>
                  <a:lnTo>
                    <a:pt x="66212" y="1300994"/>
                  </a:lnTo>
                  <a:lnTo>
                    <a:pt x="66261" y="1298825"/>
                  </a:lnTo>
                  <a:lnTo>
                    <a:pt x="66310" y="1296553"/>
                  </a:lnTo>
                  <a:lnTo>
                    <a:pt x="66350" y="1294281"/>
                  </a:lnTo>
                  <a:lnTo>
                    <a:pt x="66390" y="1291905"/>
                  </a:lnTo>
                  <a:lnTo>
                    <a:pt x="66430" y="1289633"/>
                  </a:lnTo>
                  <a:lnTo>
                    <a:pt x="66465" y="1287258"/>
                  </a:lnTo>
                  <a:lnTo>
                    <a:pt x="66497" y="1284882"/>
                  </a:lnTo>
                  <a:lnTo>
                    <a:pt x="66523" y="1282404"/>
                  </a:lnTo>
                  <a:lnTo>
                    <a:pt x="66550" y="1279925"/>
                  </a:lnTo>
                  <a:lnTo>
                    <a:pt x="66572" y="1277550"/>
                  </a:lnTo>
                  <a:lnTo>
                    <a:pt x="66590" y="1274968"/>
                  </a:lnTo>
                  <a:lnTo>
                    <a:pt x="66608" y="1272489"/>
                  </a:lnTo>
                  <a:lnTo>
                    <a:pt x="66616" y="1269907"/>
                  </a:lnTo>
                  <a:lnTo>
                    <a:pt x="66630" y="1267325"/>
                  </a:lnTo>
                  <a:lnTo>
                    <a:pt x="66634" y="1264743"/>
                  </a:lnTo>
                  <a:lnTo>
                    <a:pt x="66639" y="1262058"/>
                  </a:lnTo>
                  <a:lnTo>
                    <a:pt x="66639" y="1259476"/>
                  </a:lnTo>
                  <a:lnTo>
                    <a:pt x="66634" y="1256791"/>
                  </a:lnTo>
                  <a:lnTo>
                    <a:pt x="66625" y="1254002"/>
                  </a:lnTo>
                  <a:lnTo>
                    <a:pt x="66616" y="1251317"/>
                  </a:lnTo>
                  <a:lnTo>
                    <a:pt x="66599" y="1248528"/>
                  </a:lnTo>
                  <a:lnTo>
                    <a:pt x="66585" y="1245740"/>
                  </a:lnTo>
                  <a:lnTo>
                    <a:pt x="66563" y="1242951"/>
                  </a:lnTo>
                  <a:lnTo>
                    <a:pt x="66536" y="1240060"/>
                  </a:lnTo>
                  <a:lnTo>
                    <a:pt x="66510" y="1237271"/>
                  </a:lnTo>
                  <a:lnTo>
                    <a:pt x="66479" y="1234379"/>
                  </a:lnTo>
                  <a:lnTo>
                    <a:pt x="66443" y="1231384"/>
                  </a:lnTo>
                  <a:lnTo>
                    <a:pt x="66403" y="1228492"/>
                  </a:lnTo>
                  <a:lnTo>
                    <a:pt x="66363" y="1225497"/>
                  </a:lnTo>
                  <a:lnTo>
                    <a:pt x="66315" y="1222502"/>
                  </a:lnTo>
                  <a:lnTo>
                    <a:pt x="66266" y="1219507"/>
                  </a:lnTo>
                  <a:lnTo>
                    <a:pt x="66212" y="1216512"/>
                  </a:lnTo>
                  <a:lnTo>
                    <a:pt x="66155" y="1213414"/>
                  </a:lnTo>
                  <a:lnTo>
                    <a:pt x="66093" y="1210316"/>
                  </a:lnTo>
                  <a:lnTo>
                    <a:pt x="66030" y="1207217"/>
                  </a:lnTo>
                  <a:lnTo>
                    <a:pt x="65959" y="1204016"/>
                  </a:lnTo>
                  <a:lnTo>
                    <a:pt x="65888" y="1200917"/>
                  </a:lnTo>
                  <a:lnTo>
                    <a:pt x="65813" y="1197716"/>
                  </a:lnTo>
                  <a:lnTo>
                    <a:pt x="65733" y="1194514"/>
                  </a:lnTo>
                  <a:lnTo>
                    <a:pt x="65649" y="1191209"/>
                  </a:lnTo>
                  <a:lnTo>
                    <a:pt x="65560" y="1188007"/>
                  </a:lnTo>
                  <a:lnTo>
                    <a:pt x="65467" y="1184703"/>
                  </a:lnTo>
                  <a:lnTo>
                    <a:pt x="65369" y="1181398"/>
                  </a:lnTo>
                  <a:lnTo>
                    <a:pt x="65271" y="1178093"/>
                  </a:lnTo>
                  <a:lnTo>
                    <a:pt x="65165" y="1174685"/>
                  </a:lnTo>
                  <a:lnTo>
                    <a:pt x="65058" y="1171380"/>
                  </a:lnTo>
                  <a:lnTo>
                    <a:pt x="64943" y="1167972"/>
                  </a:lnTo>
                  <a:lnTo>
                    <a:pt x="64828" y="1164460"/>
                  </a:lnTo>
                  <a:lnTo>
                    <a:pt x="64583" y="1157540"/>
                  </a:lnTo>
                  <a:lnTo>
                    <a:pt x="64317" y="1150518"/>
                  </a:lnTo>
                  <a:lnTo>
                    <a:pt x="64037" y="1143495"/>
                  </a:lnTo>
                  <a:lnTo>
                    <a:pt x="63740" y="1136265"/>
                  </a:lnTo>
                  <a:lnTo>
                    <a:pt x="63136" y="1122013"/>
                  </a:lnTo>
                  <a:lnTo>
                    <a:pt x="62546" y="1108174"/>
                  </a:lnTo>
                  <a:lnTo>
                    <a:pt x="61969" y="1094747"/>
                  </a:lnTo>
                  <a:lnTo>
                    <a:pt x="61410" y="1081838"/>
                  </a:lnTo>
                  <a:lnTo>
                    <a:pt x="60326" y="1057051"/>
                  </a:lnTo>
                  <a:lnTo>
                    <a:pt x="59297" y="1033813"/>
                  </a:lnTo>
                  <a:lnTo>
                    <a:pt x="58320" y="1012022"/>
                  </a:lnTo>
                  <a:lnTo>
                    <a:pt x="57388" y="991469"/>
                  </a:lnTo>
                  <a:lnTo>
                    <a:pt x="56509" y="972156"/>
                  </a:lnTo>
                  <a:lnTo>
                    <a:pt x="55674" y="953876"/>
                  </a:lnTo>
                  <a:lnTo>
                    <a:pt x="54130" y="920001"/>
                  </a:lnTo>
                  <a:lnTo>
                    <a:pt x="53415" y="904303"/>
                  </a:lnTo>
                  <a:lnTo>
                    <a:pt x="52736" y="889224"/>
                  </a:lnTo>
                  <a:lnTo>
                    <a:pt x="52097" y="874559"/>
                  </a:lnTo>
                  <a:lnTo>
                    <a:pt x="51786" y="867432"/>
                  </a:lnTo>
                  <a:lnTo>
                    <a:pt x="51484" y="860410"/>
                  </a:lnTo>
                  <a:lnTo>
                    <a:pt x="51191" y="853490"/>
                  </a:lnTo>
                  <a:lnTo>
                    <a:pt x="50907" y="846570"/>
                  </a:lnTo>
                  <a:lnTo>
                    <a:pt x="50627" y="839754"/>
                  </a:lnTo>
                  <a:lnTo>
                    <a:pt x="50357" y="832938"/>
                  </a:lnTo>
                  <a:lnTo>
                    <a:pt x="50090" y="826121"/>
                  </a:lnTo>
                  <a:lnTo>
                    <a:pt x="49833" y="819305"/>
                  </a:lnTo>
                  <a:lnTo>
                    <a:pt x="49580" y="812592"/>
                  </a:lnTo>
                  <a:lnTo>
                    <a:pt x="49331" y="805775"/>
                  </a:lnTo>
                  <a:lnTo>
                    <a:pt x="49087" y="798959"/>
                  </a:lnTo>
                  <a:lnTo>
                    <a:pt x="48852" y="792039"/>
                  </a:lnTo>
                  <a:lnTo>
                    <a:pt x="48621" y="785120"/>
                  </a:lnTo>
                  <a:lnTo>
                    <a:pt x="48390" y="778097"/>
                  </a:lnTo>
                  <a:lnTo>
                    <a:pt x="48168" y="770971"/>
                  </a:lnTo>
                  <a:lnTo>
                    <a:pt x="47951" y="763741"/>
                  </a:lnTo>
                  <a:lnTo>
                    <a:pt x="47738" y="756409"/>
                  </a:lnTo>
                  <a:lnTo>
                    <a:pt x="47524" y="748972"/>
                  </a:lnTo>
                  <a:lnTo>
                    <a:pt x="47316" y="741330"/>
                  </a:lnTo>
                  <a:lnTo>
                    <a:pt x="47112" y="733584"/>
                  </a:lnTo>
                  <a:lnTo>
                    <a:pt x="46912" y="725735"/>
                  </a:lnTo>
                  <a:lnTo>
                    <a:pt x="46712" y="717576"/>
                  </a:lnTo>
                  <a:lnTo>
                    <a:pt x="46517" y="709314"/>
                  </a:lnTo>
                  <a:lnTo>
                    <a:pt x="46321" y="700742"/>
                  </a:lnTo>
                  <a:lnTo>
                    <a:pt x="46126" y="692066"/>
                  </a:lnTo>
                  <a:lnTo>
                    <a:pt x="45935" y="683081"/>
                  </a:lnTo>
                  <a:lnTo>
                    <a:pt x="45744" y="673889"/>
                  </a:lnTo>
                  <a:lnTo>
                    <a:pt x="45558" y="664388"/>
                  </a:lnTo>
                  <a:lnTo>
                    <a:pt x="45367" y="654576"/>
                  </a:lnTo>
                  <a:lnTo>
                    <a:pt x="45181" y="644558"/>
                  </a:lnTo>
                  <a:lnTo>
                    <a:pt x="44994" y="634231"/>
                  </a:lnTo>
                  <a:lnTo>
                    <a:pt x="44803" y="623490"/>
                  </a:lnTo>
                  <a:lnTo>
                    <a:pt x="44617" y="612439"/>
                  </a:lnTo>
                  <a:lnTo>
                    <a:pt x="44426" y="601078"/>
                  </a:lnTo>
                  <a:lnTo>
                    <a:pt x="44240" y="589408"/>
                  </a:lnTo>
                  <a:lnTo>
                    <a:pt x="44049" y="577324"/>
                  </a:lnTo>
                  <a:lnTo>
                    <a:pt x="43858" y="564828"/>
                  </a:lnTo>
                  <a:lnTo>
                    <a:pt x="43663" y="551918"/>
                  </a:lnTo>
                  <a:lnTo>
                    <a:pt x="43560" y="545515"/>
                  </a:lnTo>
                  <a:lnTo>
                    <a:pt x="43458" y="539215"/>
                  </a:lnTo>
                  <a:lnTo>
                    <a:pt x="43347" y="533121"/>
                  </a:lnTo>
                  <a:lnTo>
                    <a:pt x="43232" y="527235"/>
                  </a:lnTo>
                  <a:lnTo>
                    <a:pt x="43117" y="521554"/>
                  </a:lnTo>
                  <a:lnTo>
                    <a:pt x="42992" y="515977"/>
                  </a:lnTo>
                  <a:lnTo>
                    <a:pt x="42864" y="510607"/>
                  </a:lnTo>
                  <a:lnTo>
                    <a:pt x="42730" y="505443"/>
                  </a:lnTo>
                  <a:lnTo>
                    <a:pt x="42593" y="500382"/>
                  </a:lnTo>
                  <a:lnTo>
                    <a:pt x="42455" y="495528"/>
                  </a:lnTo>
                  <a:lnTo>
                    <a:pt x="42309" y="490777"/>
                  </a:lnTo>
                  <a:lnTo>
                    <a:pt x="42158" y="486233"/>
                  </a:lnTo>
                  <a:lnTo>
                    <a:pt x="42007" y="481896"/>
                  </a:lnTo>
                  <a:lnTo>
                    <a:pt x="41847" y="477661"/>
                  </a:lnTo>
                  <a:lnTo>
                    <a:pt x="41687" y="473530"/>
                  </a:lnTo>
                  <a:lnTo>
                    <a:pt x="41523" y="469605"/>
                  </a:lnTo>
                  <a:lnTo>
                    <a:pt x="41354" y="465784"/>
                  </a:lnTo>
                  <a:lnTo>
                    <a:pt x="41181" y="462066"/>
                  </a:lnTo>
                  <a:lnTo>
                    <a:pt x="41008" y="458555"/>
                  </a:lnTo>
                  <a:lnTo>
                    <a:pt x="40831" y="455146"/>
                  </a:lnTo>
                  <a:lnTo>
                    <a:pt x="40649" y="451842"/>
                  </a:lnTo>
                  <a:lnTo>
                    <a:pt x="40462" y="448640"/>
                  </a:lnTo>
                  <a:lnTo>
                    <a:pt x="40271" y="445645"/>
                  </a:lnTo>
                  <a:lnTo>
                    <a:pt x="40080" y="442753"/>
                  </a:lnTo>
                  <a:lnTo>
                    <a:pt x="39885" y="439965"/>
                  </a:lnTo>
                  <a:lnTo>
                    <a:pt x="39690" y="437279"/>
                  </a:lnTo>
                  <a:lnTo>
                    <a:pt x="39490" y="434697"/>
                  </a:lnTo>
                  <a:lnTo>
                    <a:pt x="39286" y="432219"/>
                  </a:lnTo>
                  <a:lnTo>
                    <a:pt x="39082" y="429843"/>
                  </a:lnTo>
                  <a:lnTo>
                    <a:pt x="38873" y="427571"/>
                  </a:lnTo>
                  <a:lnTo>
                    <a:pt x="38664" y="425402"/>
                  </a:lnTo>
                  <a:lnTo>
                    <a:pt x="38451" y="423337"/>
                  </a:lnTo>
                  <a:lnTo>
                    <a:pt x="38234" y="421375"/>
                  </a:lnTo>
                  <a:lnTo>
                    <a:pt x="38016" y="419516"/>
                  </a:lnTo>
                  <a:lnTo>
                    <a:pt x="37799" y="417657"/>
                  </a:lnTo>
                  <a:lnTo>
                    <a:pt x="37577" y="416004"/>
                  </a:lnTo>
                  <a:lnTo>
                    <a:pt x="37350" y="414352"/>
                  </a:lnTo>
                  <a:lnTo>
                    <a:pt x="37128" y="412803"/>
                  </a:lnTo>
                  <a:lnTo>
                    <a:pt x="36898" y="411253"/>
                  </a:lnTo>
                  <a:lnTo>
                    <a:pt x="36671" y="409807"/>
                  </a:lnTo>
                  <a:lnTo>
                    <a:pt x="36440" y="408465"/>
                  </a:lnTo>
                  <a:lnTo>
                    <a:pt x="36210" y="407122"/>
                  </a:lnTo>
                  <a:lnTo>
                    <a:pt x="35974" y="405883"/>
                  </a:lnTo>
                  <a:lnTo>
                    <a:pt x="35739" y="404747"/>
                  </a:lnTo>
                  <a:lnTo>
                    <a:pt x="35268" y="402475"/>
                  </a:lnTo>
                  <a:lnTo>
                    <a:pt x="34789" y="400512"/>
                  </a:lnTo>
                  <a:lnTo>
                    <a:pt x="34305" y="398653"/>
                  </a:lnTo>
                  <a:lnTo>
                    <a:pt x="33821" y="396898"/>
                  </a:lnTo>
                  <a:lnTo>
                    <a:pt x="33338" y="395245"/>
                  </a:lnTo>
                  <a:lnTo>
                    <a:pt x="32845" y="393799"/>
                  </a:lnTo>
                  <a:lnTo>
                    <a:pt x="31868" y="390908"/>
                  </a:lnTo>
                  <a:lnTo>
                    <a:pt x="30887" y="388016"/>
                  </a:lnTo>
                  <a:lnTo>
                    <a:pt x="30403" y="386570"/>
                  </a:lnTo>
                  <a:lnTo>
                    <a:pt x="29920" y="385021"/>
                  </a:lnTo>
                  <a:lnTo>
                    <a:pt x="29436" y="383472"/>
                  </a:lnTo>
                  <a:lnTo>
                    <a:pt x="28956" y="381716"/>
                  </a:lnTo>
                  <a:lnTo>
                    <a:pt x="28486" y="379857"/>
                  </a:lnTo>
                  <a:lnTo>
                    <a:pt x="28015" y="377791"/>
                  </a:lnTo>
                  <a:lnTo>
                    <a:pt x="27554" y="375622"/>
                  </a:lnTo>
                  <a:lnTo>
                    <a:pt x="27327" y="374383"/>
                  </a:lnTo>
                  <a:lnTo>
                    <a:pt x="27096" y="373144"/>
                  </a:lnTo>
                  <a:lnTo>
                    <a:pt x="26874" y="371904"/>
                  </a:lnTo>
                  <a:lnTo>
                    <a:pt x="26648" y="370459"/>
                  </a:lnTo>
                  <a:lnTo>
                    <a:pt x="26426" y="369116"/>
                  </a:lnTo>
                  <a:lnTo>
                    <a:pt x="26209" y="367567"/>
                  </a:lnTo>
                  <a:lnTo>
                    <a:pt x="25991" y="366018"/>
                  </a:lnTo>
                  <a:lnTo>
                    <a:pt x="25778" y="364365"/>
                  </a:lnTo>
                  <a:lnTo>
                    <a:pt x="25565" y="362609"/>
                  </a:lnTo>
                  <a:lnTo>
                    <a:pt x="25352" y="360854"/>
                  </a:lnTo>
                  <a:lnTo>
                    <a:pt x="25143" y="358891"/>
                  </a:lnTo>
                  <a:lnTo>
                    <a:pt x="24939" y="356929"/>
                  </a:lnTo>
                  <a:lnTo>
                    <a:pt x="24735" y="354864"/>
                  </a:lnTo>
                  <a:lnTo>
                    <a:pt x="24535" y="352695"/>
                  </a:lnTo>
                  <a:lnTo>
                    <a:pt x="24340" y="350423"/>
                  </a:lnTo>
                  <a:lnTo>
                    <a:pt x="24144" y="348047"/>
                  </a:lnTo>
                  <a:lnTo>
                    <a:pt x="23954" y="345569"/>
                  </a:lnTo>
                  <a:lnTo>
                    <a:pt x="23763" y="342987"/>
                  </a:lnTo>
                  <a:lnTo>
                    <a:pt x="23581" y="340301"/>
                  </a:lnTo>
                  <a:lnTo>
                    <a:pt x="23399" y="337513"/>
                  </a:lnTo>
                  <a:lnTo>
                    <a:pt x="23217" y="334621"/>
                  </a:lnTo>
                  <a:lnTo>
                    <a:pt x="23044" y="331523"/>
                  </a:lnTo>
                  <a:lnTo>
                    <a:pt x="22870" y="328424"/>
                  </a:lnTo>
                  <a:lnTo>
                    <a:pt x="22702" y="325119"/>
                  </a:lnTo>
                  <a:lnTo>
                    <a:pt x="22538" y="321711"/>
                  </a:lnTo>
                  <a:lnTo>
                    <a:pt x="22378" y="318200"/>
                  </a:lnTo>
                  <a:lnTo>
                    <a:pt x="22222" y="314482"/>
                  </a:lnTo>
                  <a:lnTo>
                    <a:pt x="22067" y="310661"/>
                  </a:lnTo>
                  <a:lnTo>
                    <a:pt x="21921" y="306736"/>
                  </a:lnTo>
                  <a:lnTo>
                    <a:pt x="21774" y="302605"/>
                  </a:lnTo>
                  <a:lnTo>
                    <a:pt x="21632" y="298370"/>
                  </a:lnTo>
                  <a:lnTo>
                    <a:pt x="21494" y="293929"/>
                  </a:lnTo>
                  <a:lnTo>
                    <a:pt x="21366" y="289385"/>
                  </a:lnTo>
                  <a:lnTo>
                    <a:pt x="21237" y="284634"/>
                  </a:lnTo>
                  <a:lnTo>
                    <a:pt x="21113" y="279780"/>
                  </a:lnTo>
                  <a:lnTo>
                    <a:pt x="20993" y="274720"/>
                  </a:lnTo>
                  <a:lnTo>
                    <a:pt x="20877" y="269556"/>
                  </a:lnTo>
                  <a:lnTo>
                    <a:pt x="20771" y="264185"/>
                  </a:lnTo>
                  <a:lnTo>
                    <a:pt x="20664" y="258608"/>
                  </a:lnTo>
                  <a:lnTo>
                    <a:pt x="20567" y="252928"/>
                  </a:lnTo>
                  <a:lnTo>
                    <a:pt x="20469" y="247041"/>
                  </a:lnTo>
                  <a:lnTo>
                    <a:pt x="20380" y="240948"/>
                  </a:lnTo>
                  <a:lnTo>
                    <a:pt x="20296" y="234648"/>
                  </a:lnTo>
                  <a:lnTo>
                    <a:pt x="20220" y="228141"/>
                  </a:lnTo>
                  <a:lnTo>
                    <a:pt x="20145" y="221532"/>
                  </a:lnTo>
                  <a:lnTo>
                    <a:pt x="20078" y="214715"/>
                  </a:lnTo>
                  <a:lnTo>
                    <a:pt x="20012" y="207589"/>
                  </a:lnTo>
                  <a:lnTo>
                    <a:pt x="19959" y="200360"/>
                  </a:lnTo>
                  <a:lnTo>
                    <a:pt x="19905" y="192924"/>
                  </a:lnTo>
                  <a:lnTo>
                    <a:pt x="19861" y="185281"/>
                  </a:lnTo>
                  <a:lnTo>
                    <a:pt x="19812" y="177638"/>
                  </a:lnTo>
                  <a:lnTo>
                    <a:pt x="19763" y="170202"/>
                  </a:lnTo>
                  <a:lnTo>
                    <a:pt x="19706" y="162870"/>
                  </a:lnTo>
                  <a:lnTo>
                    <a:pt x="19643" y="155847"/>
                  </a:lnTo>
                  <a:lnTo>
                    <a:pt x="19572" y="148927"/>
                  </a:lnTo>
                  <a:lnTo>
                    <a:pt x="19501" y="142214"/>
                  </a:lnTo>
                  <a:lnTo>
                    <a:pt x="19421" y="135708"/>
                  </a:lnTo>
                  <a:lnTo>
                    <a:pt x="19337" y="129408"/>
                  </a:lnTo>
                  <a:lnTo>
                    <a:pt x="19244" y="123211"/>
                  </a:lnTo>
                  <a:lnTo>
                    <a:pt x="19151" y="117324"/>
                  </a:lnTo>
                  <a:lnTo>
                    <a:pt x="19053" y="111540"/>
                  </a:lnTo>
                  <a:lnTo>
                    <a:pt x="18946" y="105860"/>
                  </a:lnTo>
                  <a:lnTo>
                    <a:pt x="18835" y="100490"/>
                  </a:lnTo>
                  <a:lnTo>
                    <a:pt x="18725" y="95223"/>
                  </a:lnTo>
                  <a:lnTo>
                    <a:pt x="18605" y="90059"/>
                  </a:lnTo>
                  <a:lnTo>
                    <a:pt x="18480" y="85205"/>
                  </a:lnTo>
                  <a:lnTo>
                    <a:pt x="18356" y="80351"/>
                  </a:lnTo>
                  <a:lnTo>
                    <a:pt x="18223" y="75806"/>
                  </a:lnTo>
                  <a:lnTo>
                    <a:pt x="18085" y="71365"/>
                  </a:lnTo>
                  <a:lnTo>
                    <a:pt x="17948" y="67028"/>
                  </a:lnTo>
                  <a:lnTo>
                    <a:pt x="17806" y="62897"/>
                  </a:lnTo>
                  <a:lnTo>
                    <a:pt x="17655" y="58972"/>
                  </a:lnTo>
                  <a:lnTo>
                    <a:pt x="17504" y="55151"/>
                  </a:lnTo>
                  <a:lnTo>
                    <a:pt x="17348" y="51433"/>
                  </a:lnTo>
                  <a:lnTo>
                    <a:pt x="17189" y="47921"/>
                  </a:lnTo>
                  <a:lnTo>
                    <a:pt x="17029" y="44616"/>
                  </a:lnTo>
                  <a:lnTo>
                    <a:pt x="16865" y="41311"/>
                  </a:lnTo>
                  <a:lnTo>
                    <a:pt x="16691" y="38213"/>
                  </a:lnTo>
                  <a:lnTo>
                    <a:pt x="16523" y="35321"/>
                  </a:lnTo>
                  <a:lnTo>
                    <a:pt x="16345" y="32430"/>
                  </a:lnTo>
                  <a:lnTo>
                    <a:pt x="16168" y="29744"/>
                  </a:lnTo>
                  <a:lnTo>
                    <a:pt x="15986" y="27266"/>
                  </a:lnTo>
                  <a:lnTo>
                    <a:pt x="15804" y="24787"/>
                  </a:lnTo>
                  <a:lnTo>
                    <a:pt x="15617" y="22515"/>
                  </a:lnTo>
                  <a:lnTo>
                    <a:pt x="15426" y="20346"/>
                  </a:lnTo>
                  <a:lnTo>
                    <a:pt x="15235" y="18280"/>
                  </a:lnTo>
                  <a:lnTo>
                    <a:pt x="15040" y="16421"/>
                  </a:lnTo>
                  <a:lnTo>
                    <a:pt x="14845" y="14562"/>
                  </a:lnTo>
                  <a:lnTo>
                    <a:pt x="14645" y="12910"/>
                  </a:lnTo>
                  <a:lnTo>
                    <a:pt x="14445" y="11361"/>
                  </a:lnTo>
                  <a:lnTo>
                    <a:pt x="14241" y="9812"/>
                  </a:lnTo>
                  <a:lnTo>
                    <a:pt x="14037" y="8469"/>
                  </a:lnTo>
                  <a:lnTo>
                    <a:pt x="13833" y="7230"/>
                  </a:lnTo>
                  <a:lnTo>
                    <a:pt x="13624" y="6094"/>
                  </a:lnTo>
                  <a:lnTo>
                    <a:pt x="13411" y="5061"/>
                  </a:lnTo>
                  <a:lnTo>
                    <a:pt x="13202" y="4131"/>
                  </a:lnTo>
                  <a:lnTo>
                    <a:pt x="12989" y="3305"/>
                  </a:lnTo>
                  <a:lnTo>
                    <a:pt x="12776" y="2582"/>
                  </a:lnTo>
                  <a:lnTo>
                    <a:pt x="12559" y="1963"/>
                  </a:lnTo>
                  <a:lnTo>
                    <a:pt x="12341" y="1446"/>
                  </a:lnTo>
                  <a:lnTo>
                    <a:pt x="12124" y="1033"/>
                  </a:lnTo>
                  <a:lnTo>
                    <a:pt x="11906" y="620"/>
                  </a:lnTo>
                  <a:lnTo>
                    <a:pt x="11689" y="310"/>
                  </a:lnTo>
                  <a:lnTo>
                    <a:pt x="11467" y="207"/>
                  </a:lnTo>
                  <a:lnTo>
                    <a:pt x="1124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32;p62">
              <a:extLst>
                <a:ext uri="{FF2B5EF4-FFF2-40B4-BE49-F238E27FC236}">
                  <a16:creationId xmlns:a16="http://schemas.microsoft.com/office/drawing/2014/main" id="{33E80F04-61B5-4847-95B0-D7435F80A9E9}"/>
                </a:ext>
              </a:extLst>
            </p:cNvPr>
            <p:cNvSpPr/>
            <p:nvPr/>
          </p:nvSpPr>
          <p:spPr>
            <a:xfrm rot="10800000">
              <a:off x="2970484" y="3607885"/>
              <a:ext cx="884405" cy="814064"/>
            </a:xfrm>
            <a:custGeom>
              <a:avLst/>
              <a:gdLst/>
              <a:ahLst/>
              <a:cxnLst/>
              <a:rect l="l" t="t" r="r" b="b"/>
              <a:pathLst>
                <a:path w="56611" h="1150621" extrusionOk="0">
                  <a:moveTo>
                    <a:pt x="2566" y="0"/>
                  </a:moveTo>
                  <a:lnTo>
                    <a:pt x="2313" y="104"/>
                  </a:lnTo>
                  <a:lnTo>
                    <a:pt x="2064" y="207"/>
                  </a:lnTo>
                  <a:lnTo>
                    <a:pt x="1833" y="517"/>
                  </a:lnTo>
                  <a:lnTo>
                    <a:pt x="1611" y="723"/>
                  </a:lnTo>
                  <a:lnTo>
                    <a:pt x="1407" y="1136"/>
                  </a:lnTo>
                  <a:lnTo>
                    <a:pt x="1216" y="1549"/>
                  </a:lnTo>
                  <a:lnTo>
                    <a:pt x="875" y="2376"/>
                  </a:lnTo>
                  <a:lnTo>
                    <a:pt x="599" y="3202"/>
                  </a:lnTo>
                  <a:lnTo>
                    <a:pt x="391" y="3925"/>
                  </a:lnTo>
                  <a:lnTo>
                    <a:pt x="258" y="4544"/>
                  </a:lnTo>
                  <a:lnTo>
                    <a:pt x="204" y="4751"/>
                  </a:lnTo>
                  <a:lnTo>
                    <a:pt x="182" y="4958"/>
                  </a:lnTo>
                  <a:lnTo>
                    <a:pt x="155" y="5164"/>
                  </a:lnTo>
                  <a:lnTo>
                    <a:pt x="111" y="5784"/>
                  </a:lnTo>
                  <a:lnTo>
                    <a:pt x="76" y="6507"/>
                  </a:lnTo>
                  <a:lnTo>
                    <a:pt x="44" y="7436"/>
                  </a:lnTo>
                  <a:lnTo>
                    <a:pt x="22" y="8469"/>
                  </a:lnTo>
                  <a:lnTo>
                    <a:pt x="5" y="9605"/>
                  </a:lnTo>
                  <a:lnTo>
                    <a:pt x="0" y="10844"/>
                  </a:lnTo>
                  <a:lnTo>
                    <a:pt x="5" y="11361"/>
                  </a:lnTo>
                  <a:lnTo>
                    <a:pt x="9" y="11980"/>
                  </a:lnTo>
                  <a:lnTo>
                    <a:pt x="18" y="12600"/>
                  </a:lnTo>
                  <a:lnTo>
                    <a:pt x="27" y="13220"/>
                  </a:lnTo>
                  <a:lnTo>
                    <a:pt x="53" y="14253"/>
                  </a:lnTo>
                  <a:lnTo>
                    <a:pt x="84" y="15079"/>
                  </a:lnTo>
                  <a:lnTo>
                    <a:pt x="124" y="15802"/>
                  </a:lnTo>
                  <a:lnTo>
                    <a:pt x="169" y="16318"/>
                  </a:lnTo>
                  <a:lnTo>
                    <a:pt x="218" y="16628"/>
                  </a:lnTo>
                  <a:lnTo>
                    <a:pt x="266" y="16731"/>
                  </a:lnTo>
                  <a:lnTo>
                    <a:pt x="293" y="16731"/>
                  </a:lnTo>
                  <a:lnTo>
                    <a:pt x="320" y="16628"/>
                  </a:lnTo>
                  <a:lnTo>
                    <a:pt x="462" y="16008"/>
                  </a:lnTo>
                  <a:lnTo>
                    <a:pt x="622" y="15389"/>
                  </a:lnTo>
                  <a:lnTo>
                    <a:pt x="835" y="14666"/>
                  </a:lnTo>
                  <a:lnTo>
                    <a:pt x="1097" y="13943"/>
                  </a:lnTo>
                  <a:lnTo>
                    <a:pt x="1403" y="13220"/>
                  </a:lnTo>
                  <a:lnTo>
                    <a:pt x="1758" y="12600"/>
                  </a:lnTo>
                  <a:lnTo>
                    <a:pt x="1949" y="12394"/>
                  </a:lnTo>
                  <a:lnTo>
                    <a:pt x="2149" y="12290"/>
                  </a:lnTo>
                  <a:lnTo>
                    <a:pt x="2357" y="12187"/>
                  </a:lnTo>
                  <a:lnTo>
                    <a:pt x="2575" y="12084"/>
                  </a:lnTo>
                  <a:lnTo>
                    <a:pt x="2801" y="12187"/>
                  </a:lnTo>
                  <a:lnTo>
                    <a:pt x="3036" y="12290"/>
                  </a:lnTo>
                  <a:lnTo>
                    <a:pt x="3280" y="12497"/>
                  </a:lnTo>
                  <a:lnTo>
                    <a:pt x="3529" y="12807"/>
                  </a:lnTo>
                  <a:lnTo>
                    <a:pt x="3787" y="13323"/>
                  </a:lnTo>
                  <a:lnTo>
                    <a:pt x="4048" y="13840"/>
                  </a:lnTo>
                  <a:lnTo>
                    <a:pt x="4315" y="14562"/>
                  </a:lnTo>
                  <a:lnTo>
                    <a:pt x="4590" y="15492"/>
                  </a:lnTo>
                  <a:lnTo>
                    <a:pt x="4865" y="16421"/>
                  </a:lnTo>
                  <a:lnTo>
                    <a:pt x="5149" y="17661"/>
                  </a:lnTo>
                  <a:lnTo>
                    <a:pt x="5433" y="19003"/>
                  </a:lnTo>
                  <a:lnTo>
                    <a:pt x="5726" y="20449"/>
                  </a:lnTo>
                  <a:lnTo>
                    <a:pt x="6019" y="22205"/>
                  </a:lnTo>
                  <a:lnTo>
                    <a:pt x="6317" y="24064"/>
                  </a:lnTo>
                  <a:lnTo>
                    <a:pt x="6614" y="26130"/>
                  </a:lnTo>
                  <a:lnTo>
                    <a:pt x="6916" y="28505"/>
                  </a:lnTo>
                  <a:lnTo>
                    <a:pt x="7218" y="30984"/>
                  </a:lnTo>
                  <a:lnTo>
                    <a:pt x="7520" y="33772"/>
                  </a:lnTo>
                  <a:lnTo>
                    <a:pt x="7822" y="36767"/>
                  </a:lnTo>
                  <a:lnTo>
                    <a:pt x="8128" y="39969"/>
                  </a:lnTo>
                  <a:lnTo>
                    <a:pt x="8430" y="43480"/>
                  </a:lnTo>
                  <a:lnTo>
                    <a:pt x="8585" y="45339"/>
                  </a:lnTo>
                  <a:lnTo>
                    <a:pt x="8736" y="47302"/>
                  </a:lnTo>
                  <a:lnTo>
                    <a:pt x="8887" y="49264"/>
                  </a:lnTo>
                  <a:lnTo>
                    <a:pt x="9038" y="51329"/>
                  </a:lnTo>
                  <a:lnTo>
                    <a:pt x="9189" y="53395"/>
                  </a:lnTo>
                  <a:lnTo>
                    <a:pt x="9340" y="55667"/>
                  </a:lnTo>
                  <a:lnTo>
                    <a:pt x="9491" y="57939"/>
                  </a:lnTo>
                  <a:lnTo>
                    <a:pt x="9637" y="60211"/>
                  </a:lnTo>
                  <a:lnTo>
                    <a:pt x="9788" y="62690"/>
                  </a:lnTo>
                  <a:lnTo>
                    <a:pt x="9934" y="65169"/>
                  </a:lnTo>
                  <a:lnTo>
                    <a:pt x="10081" y="67751"/>
                  </a:lnTo>
                  <a:lnTo>
                    <a:pt x="10227" y="70436"/>
                  </a:lnTo>
                  <a:lnTo>
                    <a:pt x="10374" y="73121"/>
                  </a:lnTo>
                  <a:lnTo>
                    <a:pt x="10520" y="75910"/>
                  </a:lnTo>
                  <a:lnTo>
                    <a:pt x="10662" y="78801"/>
                  </a:lnTo>
                  <a:lnTo>
                    <a:pt x="10809" y="81796"/>
                  </a:lnTo>
                  <a:lnTo>
                    <a:pt x="10951" y="84895"/>
                  </a:lnTo>
                  <a:lnTo>
                    <a:pt x="11093" y="87993"/>
                  </a:lnTo>
                  <a:lnTo>
                    <a:pt x="11231" y="91298"/>
                  </a:lnTo>
                  <a:lnTo>
                    <a:pt x="11373" y="94603"/>
                  </a:lnTo>
                  <a:lnTo>
                    <a:pt x="11510" y="98011"/>
                  </a:lnTo>
                  <a:lnTo>
                    <a:pt x="11643" y="101523"/>
                  </a:lnTo>
                  <a:lnTo>
                    <a:pt x="11781" y="105034"/>
                  </a:lnTo>
                  <a:lnTo>
                    <a:pt x="11914" y="108752"/>
                  </a:lnTo>
                  <a:lnTo>
                    <a:pt x="12047" y="112573"/>
                  </a:lnTo>
                  <a:lnTo>
                    <a:pt x="12176" y="116395"/>
                  </a:lnTo>
                  <a:lnTo>
                    <a:pt x="12309" y="120319"/>
                  </a:lnTo>
                  <a:lnTo>
                    <a:pt x="12438" y="124450"/>
                  </a:lnTo>
                  <a:lnTo>
                    <a:pt x="12562" y="128581"/>
                  </a:lnTo>
                  <a:lnTo>
                    <a:pt x="12687" y="132816"/>
                  </a:lnTo>
                  <a:lnTo>
                    <a:pt x="12811" y="137153"/>
                  </a:lnTo>
                  <a:lnTo>
                    <a:pt x="12931" y="141594"/>
                  </a:lnTo>
                  <a:lnTo>
                    <a:pt x="13051" y="146139"/>
                  </a:lnTo>
                  <a:lnTo>
                    <a:pt x="13166" y="150786"/>
                  </a:lnTo>
                  <a:lnTo>
                    <a:pt x="13281" y="155537"/>
                  </a:lnTo>
                  <a:lnTo>
                    <a:pt x="13397" y="160494"/>
                  </a:lnTo>
                  <a:lnTo>
                    <a:pt x="13508" y="165452"/>
                  </a:lnTo>
                  <a:lnTo>
                    <a:pt x="13619" y="170512"/>
                  </a:lnTo>
                  <a:lnTo>
                    <a:pt x="13725" y="175676"/>
                  </a:lnTo>
                  <a:lnTo>
                    <a:pt x="13832" y="180943"/>
                  </a:lnTo>
                  <a:lnTo>
                    <a:pt x="13934" y="186417"/>
                  </a:lnTo>
                  <a:lnTo>
                    <a:pt x="14032" y="191891"/>
                  </a:lnTo>
                  <a:lnTo>
                    <a:pt x="14134" y="197571"/>
                  </a:lnTo>
                  <a:lnTo>
                    <a:pt x="14227" y="203251"/>
                  </a:lnTo>
                  <a:lnTo>
                    <a:pt x="14320" y="209138"/>
                  </a:lnTo>
                  <a:lnTo>
                    <a:pt x="14413" y="215128"/>
                  </a:lnTo>
                  <a:lnTo>
                    <a:pt x="14498" y="221222"/>
                  </a:lnTo>
                  <a:lnTo>
                    <a:pt x="14586" y="227418"/>
                  </a:lnTo>
                  <a:lnTo>
                    <a:pt x="14666" y="233718"/>
                  </a:lnTo>
                  <a:lnTo>
                    <a:pt x="14746" y="240122"/>
                  </a:lnTo>
                  <a:lnTo>
                    <a:pt x="14844" y="247661"/>
                  </a:lnTo>
                  <a:lnTo>
                    <a:pt x="14942" y="255097"/>
                  </a:lnTo>
                  <a:lnTo>
                    <a:pt x="15044" y="262223"/>
                  </a:lnTo>
                  <a:lnTo>
                    <a:pt x="15150" y="269246"/>
                  </a:lnTo>
                  <a:lnTo>
                    <a:pt x="15257" y="276166"/>
                  </a:lnTo>
                  <a:lnTo>
                    <a:pt x="15372" y="282879"/>
                  </a:lnTo>
                  <a:lnTo>
                    <a:pt x="15488" y="289385"/>
                  </a:lnTo>
                  <a:lnTo>
                    <a:pt x="15612" y="295789"/>
                  </a:lnTo>
                  <a:lnTo>
                    <a:pt x="15736" y="302088"/>
                  </a:lnTo>
                  <a:lnTo>
                    <a:pt x="15865" y="308182"/>
                  </a:lnTo>
                  <a:lnTo>
                    <a:pt x="15994" y="314172"/>
                  </a:lnTo>
                  <a:lnTo>
                    <a:pt x="16131" y="319956"/>
                  </a:lnTo>
                  <a:lnTo>
                    <a:pt x="16269" y="325636"/>
                  </a:lnTo>
                  <a:lnTo>
                    <a:pt x="16411" y="331213"/>
                  </a:lnTo>
                  <a:lnTo>
                    <a:pt x="16553" y="336583"/>
                  </a:lnTo>
                  <a:lnTo>
                    <a:pt x="16704" y="341851"/>
                  </a:lnTo>
                  <a:lnTo>
                    <a:pt x="16855" y="347014"/>
                  </a:lnTo>
                  <a:lnTo>
                    <a:pt x="17010" y="352075"/>
                  </a:lnTo>
                  <a:lnTo>
                    <a:pt x="17166" y="356929"/>
                  </a:lnTo>
                  <a:lnTo>
                    <a:pt x="17325" y="361783"/>
                  </a:lnTo>
                  <a:lnTo>
                    <a:pt x="17490" y="366431"/>
                  </a:lnTo>
                  <a:lnTo>
                    <a:pt x="17654" y="370975"/>
                  </a:lnTo>
                  <a:lnTo>
                    <a:pt x="17822" y="375416"/>
                  </a:lnTo>
                  <a:lnTo>
                    <a:pt x="17996" y="379754"/>
                  </a:lnTo>
                  <a:lnTo>
                    <a:pt x="18169" y="383988"/>
                  </a:lnTo>
                  <a:lnTo>
                    <a:pt x="18346" y="388119"/>
                  </a:lnTo>
                  <a:lnTo>
                    <a:pt x="18528" y="392147"/>
                  </a:lnTo>
                  <a:lnTo>
                    <a:pt x="18710" y="396071"/>
                  </a:lnTo>
                  <a:lnTo>
                    <a:pt x="18892" y="399893"/>
                  </a:lnTo>
                  <a:lnTo>
                    <a:pt x="19079" y="403611"/>
                  </a:lnTo>
                  <a:lnTo>
                    <a:pt x="19270" y="407329"/>
                  </a:lnTo>
                  <a:lnTo>
                    <a:pt x="19460" y="410840"/>
                  </a:lnTo>
                  <a:lnTo>
                    <a:pt x="19656" y="414352"/>
                  </a:lnTo>
                  <a:lnTo>
                    <a:pt x="19851" y="417760"/>
                  </a:lnTo>
                  <a:lnTo>
                    <a:pt x="20046" y="421065"/>
                  </a:lnTo>
                  <a:lnTo>
                    <a:pt x="20246" y="424266"/>
                  </a:lnTo>
                  <a:lnTo>
                    <a:pt x="20450" y="427468"/>
                  </a:lnTo>
                  <a:lnTo>
                    <a:pt x="20655" y="430566"/>
                  </a:lnTo>
                  <a:lnTo>
                    <a:pt x="20859" y="433665"/>
                  </a:lnTo>
                  <a:lnTo>
                    <a:pt x="21067" y="436556"/>
                  </a:lnTo>
                  <a:lnTo>
                    <a:pt x="21276" y="439448"/>
                  </a:lnTo>
                  <a:lnTo>
                    <a:pt x="21489" y="442340"/>
                  </a:lnTo>
                  <a:lnTo>
                    <a:pt x="21702" y="445129"/>
                  </a:lnTo>
                  <a:lnTo>
                    <a:pt x="21915" y="447917"/>
                  </a:lnTo>
                  <a:lnTo>
                    <a:pt x="22350" y="453184"/>
                  </a:lnTo>
                  <a:lnTo>
                    <a:pt x="22790" y="458348"/>
                  </a:lnTo>
                  <a:lnTo>
                    <a:pt x="23234" y="463305"/>
                  </a:lnTo>
                  <a:lnTo>
                    <a:pt x="23682" y="468160"/>
                  </a:lnTo>
                  <a:lnTo>
                    <a:pt x="24135" y="472910"/>
                  </a:lnTo>
                  <a:lnTo>
                    <a:pt x="24592" y="477558"/>
                  </a:lnTo>
                  <a:lnTo>
                    <a:pt x="25054" y="482102"/>
                  </a:lnTo>
                  <a:lnTo>
                    <a:pt x="25520" y="486646"/>
                  </a:lnTo>
                  <a:lnTo>
                    <a:pt x="26452" y="495632"/>
                  </a:lnTo>
                  <a:lnTo>
                    <a:pt x="27193" y="502654"/>
                  </a:lnTo>
                  <a:lnTo>
                    <a:pt x="27934" y="509884"/>
                  </a:lnTo>
                  <a:lnTo>
                    <a:pt x="28303" y="513499"/>
                  </a:lnTo>
                  <a:lnTo>
                    <a:pt x="28671" y="517217"/>
                  </a:lnTo>
                  <a:lnTo>
                    <a:pt x="29044" y="521038"/>
                  </a:lnTo>
                  <a:lnTo>
                    <a:pt x="29413" y="524859"/>
                  </a:lnTo>
                  <a:lnTo>
                    <a:pt x="29781" y="528887"/>
                  </a:lnTo>
                  <a:lnTo>
                    <a:pt x="30145" y="532915"/>
                  </a:lnTo>
                  <a:lnTo>
                    <a:pt x="30513" y="537149"/>
                  </a:lnTo>
                  <a:lnTo>
                    <a:pt x="30877" y="541487"/>
                  </a:lnTo>
                  <a:lnTo>
                    <a:pt x="31237" y="545928"/>
                  </a:lnTo>
                  <a:lnTo>
                    <a:pt x="31597" y="550575"/>
                  </a:lnTo>
                  <a:lnTo>
                    <a:pt x="31956" y="555326"/>
                  </a:lnTo>
                  <a:lnTo>
                    <a:pt x="32311" y="560180"/>
                  </a:lnTo>
                  <a:lnTo>
                    <a:pt x="32666" y="565344"/>
                  </a:lnTo>
                  <a:lnTo>
                    <a:pt x="33017" y="570611"/>
                  </a:lnTo>
                  <a:lnTo>
                    <a:pt x="33363" y="576188"/>
                  </a:lnTo>
                  <a:lnTo>
                    <a:pt x="33710" y="581869"/>
                  </a:lnTo>
                  <a:lnTo>
                    <a:pt x="34047" y="587756"/>
                  </a:lnTo>
                  <a:lnTo>
                    <a:pt x="34384" y="593952"/>
                  </a:lnTo>
                  <a:lnTo>
                    <a:pt x="34553" y="597154"/>
                  </a:lnTo>
                  <a:lnTo>
                    <a:pt x="34717" y="600355"/>
                  </a:lnTo>
                  <a:lnTo>
                    <a:pt x="34886" y="603660"/>
                  </a:lnTo>
                  <a:lnTo>
                    <a:pt x="35050" y="607069"/>
                  </a:lnTo>
                  <a:lnTo>
                    <a:pt x="35210" y="610477"/>
                  </a:lnTo>
                  <a:lnTo>
                    <a:pt x="35374" y="613988"/>
                  </a:lnTo>
                  <a:lnTo>
                    <a:pt x="35534" y="617603"/>
                  </a:lnTo>
                  <a:lnTo>
                    <a:pt x="35694" y="621218"/>
                  </a:lnTo>
                  <a:lnTo>
                    <a:pt x="35854" y="624936"/>
                  </a:lnTo>
                  <a:lnTo>
                    <a:pt x="36009" y="628757"/>
                  </a:lnTo>
                  <a:lnTo>
                    <a:pt x="36169" y="632578"/>
                  </a:lnTo>
                  <a:lnTo>
                    <a:pt x="36324" y="636503"/>
                  </a:lnTo>
                  <a:lnTo>
                    <a:pt x="36475" y="640531"/>
                  </a:lnTo>
                  <a:lnTo>
                    <a:pt x="36630" y="644662"/>
                  </a:lnTo>
                  <a:lnTo>
                    <a:pt x="36781" y="648793"/>
                  </a:lnTo>
                  <a:lnTo>
                    <a:pt x="36928" y="653027"/>
                  </a:lnTo>
                  <a:lnTo>
                    <a:pt x="37079" y="657365"/>
                  </a:lnTo>
                  <a:lnTo>
                    <a:pt x="37225" y="661806"/>
                  </a:lnTo>
                  <a:lnTo>
                    <a:pt x="37372" y="666350"/>
                  </a:lnTo>
                  <a:lnTo>
                    <a:pt x="37514" y="670894"/>
                  </a:lnTo>
                  <a:lnTo>
                    <a:pt x="38823" y="713032"/>
                  </a:lnTo>
                  <a:lnTo>
                    <a:pt x="39449" y="733068"/>
                  </a:lnTo>
                  <a:lnTo>
                    <a:pt x="40053" y="752381"/>
                  </a:lnTo>
                  <a:lnTo>
                    <a:pt x="40648" y="771074"/>
                  </a:lnTo>
                  <a:lnTo>
                    <a:pt x="41225" y="789148"/>
                  </a:lnTo>
                  <a:lnTo>
                    <a:pt x="41788" y="806602"/>
                  </a:lnTo>
                  <a:lnTo>
                    <a:pt x="42343" y="823539"/>
                  </a:lnTo>
                  <a:lnTo>
                    <a:pt x="42885" y="839961"/>
                  </a:lnTo>
                  <a:lnTo>
                    <a:pt x="43422" y="855969"/>
                  </a:lnTo>
                  <a:lnTo>
                    <a:pt x="43950" y="871460"/>
                  </a:lnTo>
                  <a:lnTo>
                    <a:pt x="44474" y="886539"/>
                  </a:lnTo>
                  <a:lnTo>
                    <a:pt x="44993" y="901204"/>
                  </a:lnTo>
                  <a:lnTo>
                    <a:pt x="45513" y="915560"/>
                  </a:lnTo>
                  <a:lnTo>
                    <a:pt x="46032" y="929606"/>
                  </a:lnTo>
                  <a:lnTo>
                    <a:pt x="46547" y="943342"/>
                  </a:lnTo>
                  <a:lnTo>
                    <a:pt x="47071" y="956768"/>
                  </a:lnTo>
                  <a:lnTo>
                    <a:pt x="47595" y="969988"/>
                  </a:lnTo>
                  <a:lnTo>
                    <a:pt x="48123" y="983104"/>
                  </a:lnTo>
                  <a:lnTo>
                    <a:pt x="48660" y="995910"/>
                  </a:lnTo>
                  <a:lnTo>
                    <a:pt x="49206" y="1008717"/>
                  </a:lnTo>
                  <a:lnTo>
                    <a:pt x="49761" y="1021317"/>
                  </a:lnTo>
                  <a:lnTo>
                    <a:pt x="50329" y="1033917"/>
                  </a:lnTo>
                  <a:lnTo>
                    <a:pt x="50906" y="1046517"/>
                  </a:lnTo>
                  <a:lnTo>
                    <a:pt x="51501" y="1059013"/>
                  </a:lnTo>
                  <a:lnTo>
                    <a:pt x="52109" y="1071613"/>
                  </a:lnTo>
                  <a:lnTo>
                    <a:pt x="52739" y="1084213"/>
                  </a:lnTo>
                  <a:lnTo>
                    <a:pt x="53383" y="1096916"/>
                  </a:lnTo>
                  <a:lnTo>
                    <a:pt x="54053" y="1109723"/>
                  </a:lnTo>
                  <a:lnTo>
                    <a:pt x="54741" y="1122736"/>
                  </a:lnTo>
                  <a:lnTo>
                    <a:pt x="55452" y="1135955"/>
                  </a:lnTo>
                  <a:lnTo>
                    <a:pt x="56193" y="1149381"/>
                  </a:lnTo>
                  <a:lnTo>
                    <a:pt x="56211" y="1149691"/>
                  </a:lnTo>
                  <a:lnTo>
                    <a:pt x="56237" y="1150001"/>
                  </a:lnTo>
                  <a:lnTo>
                    <a:pt x="56282" y="1150414"/>
                  </a:lnTo>
                  <a:lnTo>
                    <a:pt x="56335" y="1150621"/>
                  </a:lnTo>
                  <a:lnTo>
                    <a:pt x="56384" y="1150518"/>
                  </a:lnTo>
                  <a:lnTo>
                    <a:pt x="56433" y="1150311"/>
                  </a:lnTo>
                  <a:lnTo>
                    <a:pt x="56477" y="1149795"/>
                  </a:lnTo>
                  <a:lnTo>
                    <a:pt x="56521" y="1149175"/>
                  </a:lnTo>
                  <a:lnTo>
                    <a:pt x="56557" y="1148245"/>
                  </a:lnTo>
                  <a:lnTo>
                    <a:pt x="56570" y="1147729"/>
                  </a:lnTo>
                  <a:lnTo>
                    <a:pt x="56583" y="1147213"/>
                  </a:lnTo>
                  <a:lnTo>
                    <a:pt x="56601" y="1146077"/>
                  </a:lnTo>
                  <a:lnTo>
                    <a:pt x="56610" y="1144941"/>
                  </a:lnTo>
                  <a:lnTo>
                    <a:pt x="56610" y="1143804"/>
                  </a:lnTo>
                  <a:lnTo>
                    <a:pt x="56597" y="1142668"/>
                  </a:lnTo>
                  <a:lnTo>
                    <a:pt x="56579" y="1141532"/>
                  </a:lnTo>
                  <a:lnTo>
                    <a:pt x="56548" y="1140603"/>
                  </a:lnTo>
                  <a:lnTo>
                    <a:pt x="56530" y="1140190"/>
                  </a:lnTo>
                  <a:lnTo>
                    <a:pt x="56508" y="1139777"/>
                  </a:lnTo>
                  <a:lnTo>
                    <a:pt x="55776" y="1126454"/>
                  </a:lnTo>
                  <a:lnTo>
                    <a:pt x="55070" y="1113337"/>
                  </a:lnTo>
                  <a:lnTo>
                    <a:pt x="54386" y="1100428"/>
                  </a:lnTo>
                  <a:lnTo>
                    <a:pt x="53720" y="1087725"/>
                  </a:lnTo>
                  <a:lnTo>
                    <a:pt x="53081" y="1075021"/>
                  </a:lnTo>
                  <a:lnTo>
                    <a:pt x="52455" y="1062525"/>
                  </a:lnTo>
                  <a:lnTo>
                    <a:pt x="51852" y="1050028"/>
                  </a:lnTo>
                  <a:lnTo>
                    <a:pt x="51261" y="1037531"/>
                  </a:lnTo>
                  <a:lnTo>
                    <a:pt x="50684" y="1025035"/>
                  </a:lnTo>
                  <a:lnTo>
                    <a:pt x="50120" y="1012538"/>
                  </a:lnTo>
                  <a:lnTo>
                    <a:pt x="49570" y="1000041"/>
                  </a:lnTo>
                  <a:lnTo>
                    <a:pt x="49028" y="987338"/>
                  </a:lnTo>
                  <a:lnTo>
                    <a:pt x="48496" y="974532"/>
                  </a:lnTo>
                  <a:lnTo>
                    <a:pt x="47967" y="961519"/>
                  </a:lnTo>
                  <a:lnTo>
                    <a:pt x="47444" y="948402"/>
                  </a:lnTo>
                  <a:lnTo>
                    <a:pt x="46929" y="934976"/>
                  </a:lnTo>
                  <a:lnTo>
                    <a:pt x="46414" y="921344"/>
                  </a:lnTo>
                  <a:lnTo>
                    <a:pt x="45899" y="907401"/>
                  </a:lnTo>
                  <a:lnTo>
                    <a:pt x="45384" y="893045"/>
                  </a:lnTo>
                  <a:lnTo>
                    <a:pt x="44865" y="878483"/>
                  </a:lnTo>
                  <a:lnTo>
                    <a:pt x="44345" y="863405"/>
                  </a:lnTo>
                  <a:lnTo>
                    <a:pt x="43817" y="848016"/>
                  </a:lnTo>
                  <a:lnTo>
                    <a:pt x="43284" y="832111"/>
                  </a:lnTo>
                  <a:lnTo>
                    <a:pt x="42743" y="815793"/>
                  </a:lnTo>
                  <a:lnTo>
                    <a:pt x="42192" y="798959"/>
                  </a:lnTo>
                  <a:lnTo>
                    <a:pt x="41629" y="781505"/>
                  </a:lnTo>
                  <a:lnTo>
                    <a:pt x="41056" y="763535"/>
                  </a:lnTo>
                  <a:lnTo>
                    <a:pt x="40466" y="744945"/>
                  </a:lnTo>
                  <a:lnTo>
                    <a:pt x="39862" y="725735"/>
                  </a:lnTo>
                  <a:lnTo>
                    <a:pt x="39240" y="705802"/>
                  </a:lnTo>
                  <a:lnTo>
                    <a:pt x="37940" y="663871"/>
                  </a:lnTo>
                  <a:lnTo>
                    <a:pt x="37789" y="659121"/>
                  </a:lnTo>
                  <a:lnTo>
                    <a:pt x="37638" y="654473"/>
                  </a:lnTo>
                  <a:lnTo>
                    <a:pt x="37487" y="649929"/>
                  </a:lnTo>
                  <a:lnTo>
                    <a:pt x="37336" y="645488"/>
                  </a:lnTo>
                  <a:lnTo>
                    <a:pt x="37181" y="641150"/>
                  </a:lnTo>
                  <a:lnTo>
                    <a:pt x="37025" y="636813"/>
                  </a:lnTo>
                  <a:lnTo>
                    <a:pt x="36870" y="632578"/>
                  </a:lnTo>
                  <a:lnTo>
                    <a:pt x="36715" y="628447"/>
                  </a:lnTo>
                  <a:lnTo>
                    <a:pt x="36555" y="624419"/>
                  </a:lnTo>
                  <a:lnTo>
                    <a:pt x="36395" y="620495"/>
                  </a:lnTo>
                  <a:lnTo>
                    <a:pt x="36231" y="616570"/>
                  </a:lnTo>
                  <a:lnTo>
                    <a:pt x="36071" y="612749"/>
                  </a:lnTo>
                  <a:lnTo>
                    <a:pt x="35907" y="609031"/>
                  </a:lnTo>
                  <a:lnTo>
                    <a:pt x="35743" y="605313"/>
                  </a:lnTo>
                  <a:lnTo>
                    <a:pt x="35578" y="601801"/>
                  </a:lnTo>
                  <a:lnTo>
                    <a:pt x="35410" y="598290"/>
                  </a:lnTo>
                  <a:lnTo>
                    <a:pt x="35241" y="594778"/>
                  </a:lnTo>
                  <a:lnTo>
                    <a:pt x="35072" y="591370"/>
                  </a:lnTo>
                  <a:lnTo>
                    <a:pt x="34904" y="588065"/>
                  </a:lnTo>
                  <a:lnTo>
                    <a:pt x="34730" y="584864"/>
                  </a:lnTo>
                  <a:lnTo>
                    <a:pt x="34562" y="581662"/>
                  </a:lnTo>
                  <a:lnTo>
                    <a:pt x="34389" y="578460"/>
                  </a:lnTo>
                  <a:lnTo>
                    <a:pt x="34038" y="572367"/>
                  </a:lnTo>
                  <a:lnTo>
                    <a:pt x="33687" y="566584"/>
                  </a:lnTo>
                  <a:lnTo>
                    <a:pt x="33332" y="560903"/>
                  </a:lnTo>
                  <a:lnTo>
                    <a:pt x="32977" y="555533"/>
                  </a:lnTo>
                  <a:lnTo>
                    <a:pt x="32613" y="550266"/>
                  </a:lnTo>
                  <a:lnTo>
                    <a:pt x="32254" y="545205"/>
                  </a:lnTo>
                  <a:lnTo>
                    <a:pt x="31885" y="540351"/>
                  </a:lnTo>
                  <a:lnTo>
                    <a:pt x="31521" y="535703"/>
                  </a:lnTo>
                  <a:lnTo>
                    <a:pt x="31153" y="531159"/>
                  </a:lnTo>
                  <a:lnTo>
                    <a:pt x="30780" y="526718"/>
                  </a:lnTo>
                  <a:lnTo>
                    <a:pt x="30407" y="522381"/>
                  </a:lnTo>
                  <a:lnTo>
                    <a:pt x="30034" y="518249"/>
                  </a:lnTo>
                  <a:lnTo>
                    <a:pt x="29661" y="514222"/>
                  </a:lnTo>
                  <a:lnTo>
                    <a:pt x="29284" y="510297"/>
                  </a:lnTo>
                  <a:lnTo>
                    <a:pt x="28911" y="506372"/>
                  </a:lnTo>
                  <a:lnTo>
                    <a:pt x="28534" y="502654"/>
                  </a:lnTo>
                  <a:lnTo>
                    <a:pt x="28156" y="498833"/>
                  </a:lnTo>
                  <a:lnTo>
                    <a:pt x="27402" y="491604"/>
                  </a:lnTo>
                  <a:lnTo>
                    <a:pt x="26652" y="484374"/>
                  </a:lnTo>
                  <a:lnTo>
                    <a:pt x="25737" y="475596"/>
                  </a:lnTo>
                  <a:lnTo>
                    <a:pt x="25284" y="471258"/>
                  </a:lnTo>
                  <a:lnTo>
                    <a:pt x="24836" y="466817"/>
                  </a:lnTo>
                  <a:lnTo>
                    <a:pt x="24388" y="462273"/>
                  </a:lnTo>
                  <a:lnTo>
                    <a:pt x="23948" y="457625"/>
                  </a:lnTo>
                  <a:lnTo>
                    <a:pt x="23509" y="452874"/>
                  </a:lnTo>
                  <a:lnTo>
                    <a:pt x="23074" y="448020"/>
                  </a:lnTo>
                  <a:lnTo>
                    <a:pt x="22648" y="443063"/>
                  </a:lnTo>
                  <a:lnTo>
                    <a:pt x="22222" y="437899"/>
                  </a:lnTo>
                  <a:lnTo>
                    <a:pt x="22013" y="435214"/>
                  </a:lnTo>
                  <a:lnTo>
                    <a:pt x="21809" y="432529"/>
                  </a:lnTo>
                  <a:lnTo>
                    <a:pt x="21600" y="429740"/>
                  </a:lnTo>
                  <a:lnTo>
                    <a:pt x="21396" y="426848"/>
                  </a:lnTo>
                  <a:lnTo>
                    <a:pt x="21192" y="423957"/>
                  </a:lnTo>
                  <a:lnTo>
                    <a:pt x="20992" y="421065"/>
                  </a:lnTo>
                  <a:lnTo>
                    <a:pt x="20792" y="418070"/>
                  </a:lnTo>
                  <a:lnTo>
                    <a:pt x="20597" y="414971"/>
                  </a:lnTo>
                  <a:lnTo>
                    <a:pt x="20402" y="411770"/>
                  </a:lnTo>
                  <a:lnTo>
                    <a:pt x="20211" y="408568"/>
                  </a:lnTo>
                  <a:lnTo>
                    <a:pt x="20020" y="405263"/>
                  </a:lnTo>
                  <a:lnTo>
                    <a:pt x="19829" y="401958"/>
                  </a:lnTo>
                  <a:lnTo>
                    <a:pt x="19642" y="398447"/>
                  </a:lnTo>
                  <a:lnTo>
                    <a:pt x="19460" y="394935"/>
                  </a:lnTo>
                  <a:lnTo>
                    <a:pt x="19278" y="391321"/>
                  </a:lnTo>
                  <a:lnTo>
                    <a:pt x="19096" y="387603"/>
                  </a:lnTo>
                  <a:lnTo>
                    <a:pt x="18919" y="383781"/>
                  </a:lnTo>
                  <a:lnTo>
                    <a:pt x="18746" y="379857"/>
                  </a:lnTo>
                  <a:lnTo>
                    <a:pt x="18573" y="375829"/>
                  </a:lnTo>
                  <a:lnTo>
                    <a:pt x="18404" y="371801"/>
                  </a:lnTo>
                  <a:lnTo>
                    <a:pt x="18235" y="367567"/>
                  </a:lnTo>
                  <a:lnTo>
                    <a:pt x="18071" y="363229"/>
                  </a:lnTo>
                  <a:lnTo>
                    <a:pt x="17911" y="358891"/>
                  </a:lnTo>
                  <a:lnTo>
                    <a:pt x="17751" y="354347"/>
                  </a:lnTo>
                  <a:lnTo>
                    <a:pt x="17596" y="349700"/>
                  </a:lnTo>
                  <a:lnTo>
                    <a:pt x="17441" y="344949"/>
                  </a:lnTo>
                  <a:lnTo>
                    <a:pt x="17290" y="340095"/>
                  </a:lnTo>
                  <a:lnTo>
                    <a:pt x="17143" y="335137"/>
                  </a:lnTo>
                  <a:lnTo>
                    <a:pt x="17001" y="329974"/>
                  </a:lnTo>
                  <a:lnTo>
                    <a:pt x="16859" y="324810"/>
                  </a:lnTo>
                  <a:lnTo>
                    <a:pt x="16722" y="319439"/>
                  </a:lnTo>
                  <a:lnTo>
                    <a:pt x="16588" y="313965"/>
                  </a:lnTo>
                  <a:lnTo>
                    <a:pt x="16455" y="308285"/>
                  </a:lnTo>
                  <a:lnTo>
                    <a:pt x="16331" y="302605"/>
                  </a:lnTo>
                  <a:lnTo>
                    <a:pt x="16207" y="296615"/>
                  </a:lnTo>
                  <a:lnTo>
                    <a:pt x="16082" y="290625"/>
                  </a:lnTo>
                  <a:lnTo>
                    <a:pt x="15967" y="284428"/>
                  </a:lnTo>
                  <a:lnTo>
                    <a:pt x="15852" y="278128"/>
                  </a:lnTo>
                  <a:lnTo>
                    <a:pt x="15745" y="271621"/>
                  </a:lnTo>
                  <a:lnTo>
                    <a:pt x="15639" y="265012"/>
                  </a:lnTo>
                  <a:lnTo>
                    <a:pt x="15536" y="258195"/>
                  </a:lnTo>
                  <a:lnTo>
                    <a:pt x="15434" y="251276"/>
                  </a:lnTo>
                  <a:lnTo>
                    <a:pt x="15341" y="244150"/>
                  </a:lnTo>
                  <a:lnTo>
                    <a:pt x="15248" y="236920"/>
                  </a:lnTo>
                  <a:lnTo>
                    <a:pt x="15128" y="227315"/>
                  </a:lnTo>
                  <a:lnTo>
                    <a:pt x="15004" y="218020"/>
                  </a:lnTo>
                  <a:lnTo>
                    <a:pt x="14871" y="208932"/>
                  </a:lnTo>
                  <a:lnTo>
                    <a:pt x="14733" y="200050"/>
                  </a:lnTo>
                  <a:lnTo>
                    <a:pt x="14591" y="191478"/>
                  </a:lnTo>
                  <a:lnTo>
                    <a:pt x="14440" y="183215"/>
                  </a:lnTo>
                  <a:lnTo>
                    <a:pt x="14289" y="175057"/>
                  </a:lnTo>
                  <a:lnTo>
                    <a:pt x="14129" y="167207"/>
                  </a:lnTo>
                  <a:lnTo>
                    <a:pt x="13969" y="159565"/>
                  </a:lnTo>
                  <a:lnTo>
                    <a:pt x="13801" y="152232"/>
                  </a:lnTo>
                  <a:lnTo>
                    <a:pt x="13628" y="145003"/>
                  </a:lnTo>
                  <a:lnTo>
                    <a:pt x="13455" y="138083"/>
                  </a:lnTo>
                  <a:lnTo>
                    <a:pt x="13273" y="131370"/>
                  </a:lnTo>
                  <a:lnTo>
                    <a:pt x="13091" y="124863"/>
                  </a:lnTo>
                  <a:lnTo>
                    <a:pt x="12904" y="118563"/>
                  </a:lnTo>
                  <a:lnTo>
                    <a:pt x="12713" y="112470"/>
                  </a:lnTo>
                  <a:lnTo>
                    <a:pt x="12518" y="106583"/>
                  </a:lnTo>
                  <a:lnTo>
                    <a:pt x="12318" y="100903"/>
                  </a:lnTo>
                  <a:lnTo>
                    <a:pt x="12118" y="95429"/>
                  </a:lnTo>
                  <a:lnTo>
                    <a:pt x="11914" y="90162"/>
                  </a:lnTo>
                  <a:lnTo>
                    <a:pt x="11710" y="84998"/>
                  </a:lnTo>
                  <a:lnTo>
                    <a:pt x="11501" y="80144"/>
                  </a:lnTo>
                  <a:lnTo>
                    <a:pt x="11288" y="75393"/>
                  </a:lnTo>
                  <a:lnTo>
                    <a:pt x="11075" y="70849"/>
                  </a:lnTo>
                  <a:lnTo>
                    <a:pt x="10858" y="66511"/>
                  </a:lnTo>
                  <a:lnTo>
                    <a:pt x="10640" y="62380"/>
                  </a:lnTo>
                  <a:lnTo>
                    <a:pt x="10423" y="58352"/>
                  </a:lnTo>
                  <a:lnTo>
                    <a:pt x="10201" y="54531"/>
                  </a:lnTo>
                  <a:lnTo>
                    <a:pt x="9979" y="50813"/>
                  </a:lnTo>
                  <a:lnTo>
                    <a:pt x="9757" y="47302"/>
                  </a:lnTo>
                  <a:lnTo>
                    <a:pt x="9531" y="43997"/>
                  </a:lnTo>
                  <a:lnTo>
                    <a:pt x="9304" y="40795"/>
                  </a:lnTo>
                  <a:lnTo>
                    <a:pt x="9078" y="37697"/>
                  </a:lnTo>
                  <a:lnTo>
                    <a:pt x="8851" y="34805"/>
                  </a:lnTo>
                  <a:lnTo>
                    <a:pt x="8625" y="32016"/>
                  </a:lnTo>
                  <a:lnTo>
                    <a:pt x="8399" y="29434"/>
                  </a:lnTo>
                  <a:lnTo>
                    <a:pt x="8168" y="26956"/>
                  </a:lnTo>
                  <a:lnTo>
                    <a:pt x="7941" y="24580"/>
                  </a:lnTo>
                  <a:lnTo>
                    <a:pt x="7715" y="22412"/>
                  </a:lnTo>
                  <a:lnTo>
                    <a:pt x="7484" y="20346"/>
                  </a:lnTo>
                  <a:lnTo>
                    <a:pt x="7258" y="18384"/>
                  </a:lnTo>
                  <a:lnTo>
                    <a:pt x="7031" y="16525"/>
                  </a:lnTo>
                  <a:lnTo>
                    <a:pt x="6809" y="14872"/>
                  </a:lnTo>
                  <a:lnTo>
                    <a:pt x="6583" y="13220"/>
                  </a:lnTo>
                  <a:lnTo>
                    <a:pt x="6361" y="11774"/>
                  </a:lnTo>
                  <a:lnTo>
                    <a:pt x="6139" y="10328"/>
                  </a:lnTo>
                  <a:lnTo>
                    <a:pt x="5922" y="9089"/>
                  </a:lnTo>
                  <a:lnTo>
                    <a:pt x="5700" y="7953"/>
                  </a:lnTo>
                  <a:lnTo>
                    <a:pt x="5487" y="6817"/>
                  </a:lnTo>
                  <a:lnTo>
                    <a:pt x="5269" y="5887"/>
                  </a:lnTo>
                  <a:lnTo>
                    <a:pt x="5056" y="4958"/>
                  </a:lnTo>
                  <a:lnTo>
                    <a:pt x="4847" y="4131"/>
                  </a:lnTo>
                  <a:lnTo>
                    <a:pt x="4639" y="3408"/>
                  </a:lnTo>
                  <a:lnTo>
                    <a:pt x="4435" y="2789"/>
                  </a:lnTo>
                  <a:lnTo>
                    <a:pt x="4235" y="2169"/>
                  </a:lnTo>
                  <a:lnTo>
                    <a:pt x="4035" y="1756"/>
                  </a:lnTo>
                  <a:lnTo>
                    <a:pt x="3644" y="930"/>
                  </a:lnTo>
                  <a:lnTo>
                    <a:pt x="3272" y="413"/>
                  </a:lnTo>
                  <a:lnTo>
                    <a:pt x="2912" y="104"/>
                  </a:lnTo>
                  <a:lnTo>
                    <a:pt x="2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33;p62">
              <a:extLst>
                <a:ext uri="{FF2B5EF4-FFF2-40B4-BE49-F238E27FC236}">
                  <a16:creationId xmlns:a16="http://schemas.microsoft.com/office/drawing/2014/main" id="{D3634FDE-19B5-554B-80EB-9BE4B8974BB0}"/>
                </a:ext>
              </a:extLst>
            </p:cNvPr>
            <p:cNvSpPr/>
            <p:nvPr/>
          </p:nvSpPr>
          <p:spPr>
            <a:xfrm rot="10800000">
              <a:off x="3129231" y="2770311"/>
              <a:ext cx="228932" cy="418395"/>
            </a:xfrm>
            <a:custGeom>
              <a:avLst/>
              <a:gdLst/>
              <a:ahLst/>
              <a:cxnLst/>
              <a:rect l="l" t="t" r="r" b="b"/>
              <a:pathLst>
                <a:path w="14654" h="591371" extrusionOk="0">
                  <a:moveTo>
                    <a:pt x="0" y="0"/>
                  </a:moveTo>
                  <a:lnTo>
                    <a:pt x="45" y="8882"/>
                  </a:lnTo>
                  <a:lnTo>
                    <a:pt x="178" y="33256"/>
                  </a:lnTo>
                  <a:lnTo>
                    <a:pt x="267" y="50090"/>
                  </a:lnTo>
                  <a:lnTo>
                    <a:pt x="378" y="69507"/>
                  </a:lnTo>
                  <a:lnTo>
                    <a:pt x="502" y="90885"/>
                  </a:lnTo>
                  <a:lnTo>
                    <a:pt x="640" y="113813"/>
                  </a:lnTo>
                  <a:lnTo>
                    <a:pt x="786" y="137980"/>
                  </a:lnTo>
                  <a:lnTo>
                    <a:pt x="946" y="162767"/>
                  </a:lnTo>
                  <a:lnTo>
                    <a:pt x="1115" y="187760"/>
                  </a:lnTo>
                  <a:lnTo>
                    <a:pt x="1292" y="212650"/>
                  </a:lnTo>
                  <a:lnTo>
                    <a:pt x="1385" y="224837"/>
                  </a:lnTo>
                  <a:lnTo>
                    <a:pt x="1474" y="236817"/>
                  </a:lnTo>
                  <a:lnTo>
                    <a:pt x="1567" y="248487"/>
                  </a:lnTo>
                  <a:lnTo>
                    <a:pt x="1665" y="259848"/>
                  </a:lnTo>
                  <a:lnTo>
                    <a:pt x="1758" y="270795"/>
                  </a:lnTo>
                  <a:lnTo>
                    <a:pt x="1856" y="281226"/>
                  </a:lnTo>
                  <a:lnTo>
                    <a:pt x="1949" y="291244"/>
                  </a:lnTo>
                  <a:lnTo>
                    <a:pt x="2047" y="300643"/>
                  </a:lnTo>
                  <a:lnTo>
                    <a:pt x="2100" y="305290"/>
                  </a:lnTo>
                  <a:lnTo>
                    <a:pt x="2158" y="310144"/>
                  </a:lnTo>
                  <a:lnTo>
                    <a:pt x="2229" y="315102"/>
                  </a:lnTo>
                  <a:lnTo>
                    <a:pt x="2304" y="320266"/>
                  </a:lnTo>
                  <a:lnTo>
                    <a:pt x="2384" y="325636"/>
                  </a:lnTo>
                  <a:lnTo>
                    <a:pt x="2477" y="331006"/>
                  </a:lnTo>
                  <a:lnTo>
                    <a:pt x="2570" y="336583"/>
                  </a:lnTo>
                  <a:lnTo>
                    <a:pt x="2677" y="342367"/>
                  </a:lnTo>
                  <a:lnTo>
                    <a:pt x="2788" y="348151"/>
                  </a:lnTo>
                  <a:lnTo>
                    <a:pt x="2903" y="354037"/>
                  </a:lnTo>
                  <a:lnTo>
                    <a:pt x="3028" y="360131"/>
                  </a:lnTo>
                  <a:lnTo>
                    <a:pt x="3156" y="366224"/>
                  </a:lnTo>
                  <a:lnTo>
                    <a:pt x="3294" y="372421"/>
                  </a:lnTo>
                  <a:lnTo>
                    <a:pt x="3432" y="378721"/>
                  </a:lnTo>
                  <a:lnTo>
                    <a:pt x="3578" y="385021"/>
                  </a:lnTo>
                  <a:lnTo>
                    <a:pt x="3733" y="391424"/>
                  </a:lnTo>
                  <a:lnTo>
                    <a:pt x="3889" y="397827"/>
                  </a:lnTo>
                  <a:lnTo>
                    <a:pt x="4049" y="404231"/>
                  </a:lnTo>
                  <a:lnTo>
                    <a:pt x="4217" y="410737"/>
                  </a:lnTo>
                  <a:lnTo>
                    <a:pt x="4386" y="417244"/>
                  </a:lnTo>
                  <a:lnTo>
                    <a:pt x="4564" y="423750"/>
                  </a:lnTo>
                  <a:lnTo>
                    <a:pt x="4741" y="430257"/>
                  </a:lnTo>
                  <a:lnTo>
                    <a:pt x="4923" y="436763"/>
                  </a:lnTo>
                  <a:lnTo>
                    <a:pt x="5110" y="443270"/>
                  </a:lnTo>
                  <a:lnTo>
                    <a:pt x="5300" y="449776"/>
                  </a:lnTo>
                  <a:lnTo>
                    <a:pt x="5496" y="456179"/>
                  </a:lnTo>
                  <a:lnTo>
                    <a:pt x="5691" y="462583"/>
                  </a:lnTo>
                  <a:lnTo>
                    <a:pt x="5891" y="468883"/>
                  </a:lnTo>
                  <a:lnTo>
                    <a:pt x="6091" y="475183"/>
                  </a:lnTo>
                  <a:lnTo>
                    <a:pt x="6295" y="481379"/>
                  </a:lnTo>
                  <a:lnTo>
                    <a:pt x="6503" y="487576"/>
                  </a:lnTo>
                  <a:lnTo>
                    <a:pt x="6712" y="493566"/>
                  </a:lnTo>
                  <a:lnTo>
                    <a:pt x="6925" y="499556"/>
                  </a:lnTo>
                  <a:lnTo>
                    <a:pt x="7138" y="505340"/>
                  </a:lnTo>
                  <a:lnTo>
                    <a:pt x="7351" y="511020"/>
                  </a:lnTo>
                  <a:lnTo>
                    <a:pt x="7564" y="516700"/>
                  </a:lnTo>
                  <a:lnTo>
                    <a:pt x="7782" y="522174"/>
                  </a:lnTo>
                  <a:lnTo>
                    <a:pt x="7999" y="527441"/>
                  </a:lnTo>
                  <a:lnTo>
                    <a:pt x="8221" y="532605"/>
                  </a:lnTo>
                  <a:lnTo>
                    <a:pt x="8439" y="537666"/>
                  </a:lnTo>
                  <a:lnTo>
                    <a:pt x="8656" y="542520"/>
                  </a:lnTo>
                  <a:lnTo>
                    <a:pt x="8878" y="547167"/>
                  </a:lnTo>
                  <a:lnTo>
                    <a:pt x="9096" y="551712"/>
                  </a:lnTo>
                  <a:lnTo>
                    <a:pt x="9318" y="556049"/>
                  </a:lnTo>
                  <a:lnTo>
                    <a:pt x="9535" y="560077"/>
                  </a:lnTo>
                  <a:lnTo>
                    <a:pt x="9753" y="564002"/>
                  </a:lnTo>
                  <a:lnTo>
                    <a:pt x="9970" y="567616"/>
                  </a:lnTo>
                  <a:lnTo>
                    <a:pt x="10188" y="571128"/>
                  </a:lnTo>
                  <a:lnTo>
                    <a:pt x="10401" y="574330"/>
                  </a:lnTo>
                  <a:lnTo>
                    <a:pt x="10618" y="577221"/>
                  </a:lnTo>
                  <a:lnTo>
                    <a:pt x="10827" y="580010"/>
                  </a:lnTo>
                  <a:lnTo>
                    <a:pt x="11040" y="582385"/>
                  </a:lnTo>
                  <a:lnTo>
                    <a:pt x="11249" y="584554"/>
                  </a:lnTo>
                  <a:lnTo>
                    <a:pt x="11453" y="586413"/>
                  </a:lnTo>
                  <a:lnTo>
                    <a:pt x="11555" y="587239"/>
                  </a:lnTo>
                  <a:lnTo>
                    <a:pt x="11657" y="588065"/>
                  </a:lnTo>
                  <a:lnTo>
                    <a:pt x="11759" y="588685"/>
                  </a:lnTo>
                  <a:lnTo>
                    <a:pt x="11861" y="589305"/>
                  </a:lnTo>
                  <a:lnTo>
                    <a:pt x="11959" y="589924"/>
                  </a:lnTo>
                  <a:lnTo>
                    <a:pt x="12057" y="590338"/>
                  </a:lnTo>
                  <a:lnTo>
                    <a:pt x="12154" y="590751"/>
                  </a:lnTo>
                  <a:lnTo>
                    <a:pt x="12252" y="590957"/>
                  </a:lnTo>
                  <a:lnTo>
                    <a:pt x="12350" y="591164"/>
                  </a:lnTo>
                  <a:lnTo>
                    <a:pt x="12447" y="591370"/>
                  </a:lnTo>
                  <a:lnTo>
                    <a:pt x="12634" y="591370"/>
                  </a:lnTo>
                  <a:lnTo>
                    <a:pt x="12727" y="591267"/>
                  </a:lnTo>
                  <a:lnTo>
                    <a:pt x="12820" y="591061"/>
                  </a:lnTo>
                  <a:lnTo>
                    <a:pt x="12913" y="590751"/>
                  </a:lnTo>
                  <a:lnTo>
                    <a:pt x="13002" y="590338"/>
                  </a:lnTo>
                  <a:lnTo>
                    <a:pt x="13091" y="589821"/>
                  </a:lnTo>
                  <a:lnTo>
                    <a:pt x="13180" y="589305"/>
                  </a:lnTo>
                  <a:lnTo>
                    <a:pt x="13268" y="588685"/>
                  </a:lnTo>
                  <a:lnTo>
                    <a:pt x="13353" y="587859"/>
                  </a:lnTo>
                  <a:lnTo>
                    <a:pt x="13517" y="586206"/>
                  </a:lnTo>
                  <a:lnTo>
                    <a:pt x="13672" y="584451"/>
                  </a:lnTo>
                  <a:lnTo>
                    <a:pt x="13814" y="582592"/>
                  </a:lnTo>
                  <a:lnTo>
                    <a:pt x="13943" y="580526"/>
                  </a:lnTo>
                  <a:lnTo>
                    <a:pt x="14001" y="579493"/>
                  </a:lnTo>
                  <a:lnTo>
                    <a:pt x="14059" y="578461"/>
                  </a:lnTo>
                  <a:lnTo>
                    <a:pt x="14112" y="577325"/>
                  </a:lnTo>
                  <a:lnTo>
                    <a:pt x="14165" y="576189"/>
                  </a:lnTo>
                  <a:lnTo>
                    <a:pt x="14214" y="575052"/>
                  </a:lnTo>
                  <a:lnTo>
                    <a:pt x="14258" y="573916"/>
                  </a:lnTo>
                  <a:lnTo>
                    <a:pt x="14303" y="572677"/>
                  </a:lnTo>
                  <a:lnTo>
                    <a:pt x="14343" y="571438"/>
                  </a:lnTo>
                  <a:lnTo>
                    <a:pt x="14383" y="570198"/>
                  </a:lnTo>
                  <a:lnTo>
                    <a:pt x="14418" y="568856"/>
                  </a:lnTo>
                  <a:lnTo>
                    <a:pt x="14449" y="567513"/>
                  </a:lnTo>
                  <a:lnTo>
                    <a:pt x="14480" y="566171"/>
                  </a:lnTo>
                  <a:lnTo>
                    <a:pt x="14507" y="564828"/>
                  </a:lnTo>
                  <a:lnTo>
                    <a:pt x="14533" y="563382"/>
                  </a:lnTo>
                  <a:lnTo>
                    <a:pt x="14556" y="562039"/>
                  </a:lnTo>
                  <a:lnTo>
                    <a:pt x="14578" y="560490"/>
                  </a:lnTo>
                  <a:lnTo>
                    <a:pt x="14609" y="557495"/>
                  </a:lnTo>
                  <a:lnTo>
                    <a:pt x="14636" y="554397"/>
                  </a:lnTo>
                  <a:lnTo>
                    <a:pt x="14649" y="551195"/>
                  </a:lnTo>
                  <a:lnTo>
                    <a:pt x="14653" y="547890"/>
                  </a:lnTo>
                  <a:lnTo>
                    <a:pt x="14653" y="544379"/>
                  </a:lnTo>
                  <a:lnTo>
                    <a:pt x="14640" y="540867"/>
                  </a:lnTo>
                  <a:lnTo>
                    <a:pt x="14622" y="537149"/>
                  </a:lnTo>
                  <a:lnTo>
                    <a:pt x="14596" y="533431"/>
                  </a:lnTo>
                  <a:lnTo>
                    <a:pt x="14560" y="529507"/>
                  </a:lnTo>
                  <a:lnTo>
                    <a:pt x="14520" y="525582"/>
                  </a:lnTo>
                  <a:lnTo>
                    <a:pt x="14471" y="521451"/>
                  </a:lnTo>
                  <a:lnTo>
                    <a:pt x="14414" y="517320"/>
                  </a:lnTo>
                  <a:lnTo>
                    <a:pt x="14351" y="512982"/>
                  </a:lnTo>
                  <a:lnTo>
                    <a:pt x="14285" y="508541"/>
                  </a:lnTo>
                  <a:lnTo>
                    <a:pt x="14209" y="504100"/>
                  </a:lnTo>
                  <a:lnTo>
                    <a:pt x="14130" y="499453"/>
                  </a:lnTo>
                  <a:lnTo>
                    <a:pt x="14045" y="494702"/>
                  </a:lnTo>
                  <a:lnTo>
                    <a:pt x="13952" y="489848"/>
                  </a:lnTo>
                  <a:lnTo>
                    <a:pt x="13757" y="479933"/>
                  </a:lnTo>
                  <a:lnTo>
                    <a:pt x="13539" y="469502"/>
                  </a:lnTo>
                  <a:lnTo>
                    <a:pt x="13308" y="458761"/>
                  </a:lnTo>
                  <a:lnTo>
                    <a:pt x="13060" y="447504"/>
                  </a:lnTo>
                  <a:lnTo>
                    <a:pt x="12802" y="435937"/>
                  </a:lnTo>
                  <a:lnTo>
                    <a:pt x="12256" y="411460"/>
                  </a:lnTo>
                  <a:lnTo>
                    <a:pt x="11977" y="398654"/>
                  </a:lnTo>
                  <a:lnTo>
                    <a:pt x="11688" y="385537"/>
                  </a:lnTo>
                  <a:lnTo>
                    <a:pt x="11400" y="371905"/>
                  </a:lnTo>
                  <a:lnTo>
                    <a:pt x="11111" y="357859"/>
                  </a:lnTo>
                  <a:lnTo>
                    <a:pt x="10823" y="343503"/>
                  </a:lnTo>
                  <a:lnTo>
                    <a:pt x="10680" y="336170"/>
                  </a:lnTo>
                  <a:lnTo>
                    <a:pt x="10538" y="328734"/>
                  </a:lnTo>
                  <a:lnTo>
                    <a:pt x="10401" y="321195"/>
                  </a:lnTo>
                  <a:lnTo>
                    <a:pt x="10263" y="313656"/>
                  </a:lnTo>
                  <a:lnTo>
                    <a:pt x="10126" y="305910"/>
                  </a:lnTo>
                  <a:lnTo>
                    <a:pt x="9992" y="298061"/>
                  </a:lnTo>
                  <a:lnTo>
                    <a:pt x="9864" y="290212"/>
                  </a:lnTo>
                  <a:lnTo>
                    <a:pt x="9735" y="282156"/>
                  </a:lnTo>
                  <a:lnTo>
                    <a:pt x="9611" y="274100"/>
                  </a:lnTo>
                  <a:lnTo>
                    <a:pt x="9486" y="265941"/>
                  </a:lnTo>
                  <a:lnTo>
                    <a:pt x="9362" y="257782"/>
                  </a:lnTo>
                  <a:lnTo>
                    <a:pt x="9233" y="249727"/>
                  </a:lnTo>
                  <a:lnTo>
                    <a:pt x="9100" y="241774"/>
                  </a:lnTo>
                  <a:lnTo>
                    <a:pt x="8958" y="234028"/>
                  </a:lnTo>
                  <a:lnTo>
                    <a:pt x="8812" y="226386"/>
                  </a:lnTo>
                  <a:lnTo>
                    <a:pt x="8661" y="218847"/>
                  </a:lnTo>
                  <a:lnTo>
                    <a:pt x="8501" y="211411"/>
                  </a:lnTo>
                  <a:lnTo>
                    <a:pt x="8341" y="204078"/>
                  </a:lnTo>
                  <a:lnTo>
                    <a:pt x="8177" y="196952"/>
                  </a:lnTo>
                  <a:lnTo>
                    <a:pt x="8008" y="189929"/>
                  </a:lnTo>
                  <a:lnTo>
                    <a:pt x="7835" y="183009"/>
                  </a:lnTo>
                  <a:lnTo>
                    <a:pt x="7658" y="176193"/>
                  </a:lnTo>
                  <a:lnTo>
                    <a:pt x="7480" y="169583"/>
                  </a:lnTo>
                  <a:lnTo>
                    <a:pt x="7294" y="162973"/>
                  </a:lnTo>
                  <a:lnTo>
                    <a:pt x="7112" y="156570"/>
                  </a:lnTo>
                  <a:lnTo>
                    <a:pt x="6921" y="150373"/>
                  </a:lnTo>
                  <a:lnTo>
                    <a:pt x="6730" y="144177"/>
                  </a:lnTo>
                  <a:lnTo>
                    <a:pt x="6539" y="138186"/>
                  </a:lnTo>
                  <a:lnTo>
                    <a:pt x="6344" y="132196"/>
                  </a:lnTo>
                  <a:lnTo>
                    <a:pt x="6148" y="126516"/>
                  </a:lnTo>
                  <a:lnTo>
                    <a:pt x="5953" y="120836"/>
                  </a:lnTo>
                  <a:lnTo>
                    <a:pt x="5753" y="115259"/>
                  </a:lnTo>
                  <a:lnTo>
                    <a:pt x="5558" y="109888"/>
                  </a:lnTo>
                  <a:lnTo>
                    <a:pt x="5358" y="104621"/>
                  </a:lnTo>
                  <a:lnTo>
                    <a:pt x="5158" y="99457"/>
                  </a:lnTo>
                  <a:lnTo>
                    <a:pt x="4959" y="94500"/>
                  </a:lnTo>
                  <a:lnTo>
                    <a:pt x="4759" y="89646"/>
                  </a:lnTo>
                  <a:lnTo>
                    <a:pt x="4564" y="84895"/>
                  </a:lnTo>
                  <a:lnTo>
                    <a:pt x="4364" y="80247"/>
                  </a:lnTo>
                  <a:lnTo>
                    <a:pt x="4169" y="75703"/>
                  </a:lnTo>
                  <a:lnTo>
                    <a:pt x="3973" y="71366"/>
                  </a:lnTo>
                  <a:lnTo>
                    <a:pt x="3782" y="67131"/>
                  </a:lnTo>
                  <a:lnTo>
                    <a:pt x="3591" y="63000"/>
                  </a:lnTo>
                  <a:lnTo>
                    <a:pt x="3401" y="59075"/>
                  </a:lnTo>
                  <a:lnTo>
                    <a:pt x="3028" y="51433"/>
                  </a:lnTo>
                  <a:lnTo>
                    <a:pt x="2673" y="44410"/>
                  </a:lnTo>
                  <a:lnTo>
                    <a:pt x="2326" y="37800"/>
                  </a:lnTo>
                  <a:lnTo>
                    <a:pt x="1993" y="31810"/>
                  </a:lnTo>
                  <a:lnTo>
                    <a:pt x="1683" y="26336"/>
                  </a:lnTo>
                  <a:lnTo>
                    <a:pt x="1390" y="21276"/>
                  </a:lnTo>
                  <a:lnTo>
                    <a:pt x="1123" y="16835"/>
                  </a:lnTo>
                  <a:lnTo>
                    <a:pt x="875" y="12910"/>
                  </a:lnTo>
                  <a:lnTo>
                    <a:pt x="657" y="9502"/>
                  </a:lnTo>
                  <a:lnTo>
                    <a:pt x="466" y="6610"/>
                  </a:lnTo>
                  <a:lnTo>
                    <a:pt x="302" y="4235"/>
                  </a:lnTo>
                  <a:lnTo>
                    <a:pt x="80" y="1033"/>
                  </a:lnTo>
                  <a:lnTo>
                    <a:pt x="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34;p62">
              <a:extLst>
                <a:ext uri="{FF2B5EF4-FFF2-40B4-BE49-F238E27FC236}">
                  <a16:creationId xmlns:a16="http://schemas.microsoft.com/office/drawing/2014/main" id="{18B6761B-3CE4-154D-9B5F-DE295F8E3A63}"/>
                </a:ext>
              </a:extLst>
            </p:cNvPr>
            <p:cNvSpPr/>
            <p:nvPr/>
          </p:nvSpPr>
          <p:spPr>
            <a:xfrm rot="10800000">
              <a:off x="3369237" y="2955505"/>
              <a:ext cx="200718" cy="432863"/>
            </a:xfrm>
            <a:custGeom>
              <a:avLst/>
              <a:gdLst/>
              <a:ahLst/>
              <a:cxnLst/>
              <a:rect l="l" t="t" r="r" b="b"/>
              <a:pathLst>
                <a:path w="12848" h="611820" extrusionOk="0">
                  <a:moveTo>
                    <a:pt x="1" y="0"/>
                  </a:moveTo>
                  <a:lnTo>
                    <a:pt x="19" y="8985"/>
                  </a:lnTo>
                  <a:lnTo>
                    <a:pt x="67" y="33462"/>
                  </a:lnTo>
                  <a:lnTo>
                    <a:pt x="103" y="50400"/>
                  </a:lnTo>
                  <a:lnTo>
                    <a:pt x="152" y="69919"/>
                  </a:lnTo>
                  <a:lnTo>
                    <a:pt x="205" y="91505"/>
                  </a:lnTo>
                  <a:lnTo>
                    <a:pt x="267" y="114639"/>
                  </a:lnTo>
                  <a:lnTo>
                    <a:pt x="338" y="138909"/>
                  </a:lnTo>
                  <a:lnTo>
                    <a:pt x="418" y="163902"/>
                  </a:lnTo>
                  <a:lnTo>
                    <a:pt x="507" y="189206"/>
                  </a:lnTo>
                  <a:lnTo>
                    <a:pt x="600" y="214302"/>
                  </a:lnTo>
                  <a:lnTo>
                    <a:pt x="653" y="226592"/>
                  </a:lnTo>
                  <a:lnTo>
                    <a:pt x="702" y="238676"/>
                  </a:lnTo>
                  <a:lnTo>
                    <a:pt x="760" y="250449"/>
                  </a:lnTo>
                  <a:lnTo>
                    <a:pt x="818" y="261913"/>
                  </a:lnTo>
                  <a:lnTo>
                    <a:pt x="875" y="273067"/>
                  </a:lnTo>
                  <a:lnTo>
                    <a:pt x="937" y="283705"/>
                  </a:lnTo>
                  <a:lnTo>
                    <a:pt x="1000" y="293826"/>
                  </a:lnTo>
                  <a:lnTo>
                    <a:pt x="1066" y="303328"/>
                  </a:lnTo>
                  <a:lnTo>
                    <a:pt x="1102" y="308079"/>
                  </a:lnTo>
                  <a:lnTo>
                    <a:pt x="1146" y="313036"/>
                  </a:lnTo>
                  <a:lnTo>
                    <a:pt x="1199" y="318097"/>
                  </a:lnTo>
                  <a:lnTo>
                    <a:pt x="1257" y="323364"/>
                  </a:lnTo>
                  <a:lnTo>
                    <a:pt x="1324" y="328838"/>
                  </a:lnTo>
                  <a:lnTo>
                    <a:pt x="1395" y="334415"/>
                  </a:lnTo>
                  <a:lnTo>
                    <a:pt x="1474" y="340198"/>
                  </a:lnTo>
                  <a:lnTo>
                    <a:pt x="1559" y="345982"/>
                  </a:lnTo>
                  <a:lnTo>
                    <a:pt x="1652" y="352075"/>
                  </a:lnTo>
                  <a:lnTo>
                    <a:pt x="1750" y="358168"/>
                  </a:lnTo>
                  <a:lnTo>
                    <a:pt x="1852" y="364365"/>
                  </a:lnTo>
                  <a:lnTo>
                    <a:pt x="1963" y="370665"/>
                  </a:lnTo>
                  <a:lnTo>
                    <a:pt x="2078" y="377068"/>
                  </a:lnTo>
                  <a:lnTo>
                    <a:pt x="2198" y="383575"/>
                  </a:lnTo>
                  <a:lnTo>
                    <a:pt x="2322" y="390185"/>
                  </a:lnTo>
                  <a:lnTo>
                    <a:pt x="2451" y="396794"/>
                  </a:lnTo>
                  <a:lnTo>
                    <a:pt x="2589" y="403508"/>
                  </a:lnTo>
                  <a:lnTo>
                    <a:pt x="2726" y="410221"/>
                  </a:lnTo>
                  <a:lnTo>
                    <a:pt x="2873" y="416934"/>
                  </a:lnTo>
                  <a:lnTo>
                    <a:pt x="3024" y="423750"/>
                  </a:lnTo>
                  <a:lnTo>
                    <a:pt x="3175" y="430566"/>
                  </a:lnTo>
                  <a:lnTo>
                    <a:pt x="3334" y="437383"/>
                  </a:lnTo>
                  <a:lnTo>
                    <a:pt x="3494" y="444199"/>
                  </a:lnTo>
                  <a:lnTo>
                    <a:pt x="3658" y="451015"/>
                  </a:lnTo>
                  <a:lnTo>
                    <a:pt x="3827" y="457728"/>
                  </a:lnTo>
                  <a:lnTo>
                    <a:pt x="4000" y="464545"/>
                  </a:lnTo>
                  <a:lnTo>
                    <a:pt x="4173" y="471258"/>
                  </a:lnTo>
                  <a:lnTo>
                    <a:pt x="4355" y="477868"/>
                  </a:lnTo>
                  <a:lnTo>
                    <a:pt x="4533" y="484477"/>
                  </a:lnTo>
                  <a:lnTo>
                    <a:pt x="4719" y="491087"/>
                  </a:lnTo>
                  <a:lnTo>
                    <a:pt x="4906" y="497491"/>
                  </a:lnTo>
                  <a:lnTo>
                    <a:pt x="5092" y="503894"/>
                  </a:lnTo>
                  <a:lnTo>
                    <a:pt x="5283" y="510194"/>
                  </a:lnTo>
                  <a:lnTo>
                    <a:pt x="5478" y="516390"/>
                  </a:lnTo>
                  <a:lnTo>
                    <a:pt x="5674" y="522484"/>
                  </a:lnTo>
                  <a:lnTo>
                    <a:pt x="5869" y="528474"/>
                  </a:lnTo>
                  <a:lnTo>
                    <a:pt x="6069" y="534258"/>
                  </a:lnTo>
                  <a:lnTo>
                    <a:pt x="6269" y="539938"/>
                  </a:lnTo>
                  <a:lnTo>
                    <a:pt x="6468" y="545515"/>
                  </a:lnTo>
                  <a:lnTo>
                    <a:pt x="6673" y="550885"/>
                  </a:lnTo>
                  <a:lnTo>
                    <a:pt x="6877" y="556152"/>
                  </a:lnTo>
                  <a:lnTo>
                    <a:pt x="7081" y="561213"/>
                  </a:lnTo>
                  <a:lnTo>
                    <a:pt x="7285" y="566067"/>
                  </a:lnTo>
                  <a:lnTo>
                    <a:pt x="7489" y="570715"/>
                  </a:lnTo>
                  <a:lnTo>
                    <a:pt x="7693" y="575259"/>
                  </a:lnTo>
                  <a:lnTo>
                    <a:pt x="7898" y="579493"/>
                  </a:lnTo>
                  <a:lnTo>
                    <a:pt x="8102" y="583521"/>
                  </a:lnTo>
                  <a:lnTo>
                    <a:pt x="8306" y="587342"/>
                  </a:lnTo>
                  <a:lnTo>
                    <a:pt x="8510" y="590854"/>
                  </a:lnTo>
                  <a:lnTo>
                    <a:pt x="8714" y="594262"/>
                  </a:lnTo>
                  <a:lnTo>
                    <a:pt x="8919" y="597257"/>
                  </a:lnTo>
                  <a:lnTo>
                    <a:pt x="9118" y="600046"/>
                  </a:lnTo>
                  <a:lnTo>
                    <a:pt x="9323" y="602628"/>
                  </a:lnTo>
                  <a:lnTo>
                    <a:pt x="9522" y="604900"/>
                  </a:lnTo>
                  <a:lnTo>
                    <a:pt x="9620" y="605829"/>
                  </a:lnTo>
                  <a:lnTo>
                    <a:pt x="9718" y="606759"/>
                  </a:lnTo>
                  <a:lnTo>
                    <a:pt x="9820" y="607688"/>
                  </a:lnTo>
                  <a:lnTo>
                    <a:pt x="9917" y="608411"/>
                  </a:lnTo>
                  <a:lnTo>
                    <a:pt x="10015" y="609134"/>
                  </a:lnTo>
                  <a:lnTo>
                    <a:pt x="10113" y="609754"/>
                  </a:lnTo>
                  <a:lnTo>
                    <a:pt x="10206" y="610373"/>
                  </a:lnTo>
                  <a:lnTo>
                    <a:pt x="10304" y="610787"/>
                  </a:lnTo>
                  <a:lnTo>
                    <a:pt x="10401" y="611200"/>
                  </a:lnTo>
                  <a:lnTo>
                    <a:pt x="10494" y="611509"/>
                  </a:lnTo>
                  <a:lnTo>
                    <a:pt x="10588" y="611716"/>
                  </a:lnTo>
                  <a:lnTo>
                    <a:pt x="10681" y="611819"/>
                  </a:lnTo>
                  <a:lnTo>
                    <a:pt x="10867" y="611819"/>
                  </a:lnTo>
                  <a:lnTo>
                    <a:pt x="10961" y="611716"/>
                  </a:lnTo>
                  <a:lnTo>
                    <a:pt x="11054" y="611406"/>
                  </a:lnTo>
                  <a:lnTo>
                    <a:pt x="11143" y="611096"/>
                  </a:lnTo>
                  <a:lnTo>
                    <a:pt x="11231" y="610683"/>
                  </a:lnTo>
                  <a:lnTo>
                    <a:pt x="11325" y="610167"/>
                  </a:lnTo>
                  <a:lnTo>
                    <a:pt x="11409" y="609650"/>
                  </a:lnTo>
                  <a:lnTo>
                    <a:pt x="11582" y="608205"/>
                  </a:lnTo>
                  <a:lnTo>
                    <a:pt x="11737" y="606759"/>
                  </a:lnTo>
                  <a:lnTo>
                    <a:pt x="11884" y="605106"/>
                  </a:lnTo>
                  <a:lnTo>
                    <a:pt x="12021" y="603351"/>
                  </a:lnTo>
                  <a:lnTo>
                    <a:pt x="12084" y="602421"/>
                  </a:lnTo>
                  <a:lnTo>
                    <a:pt x="12146" y="601492"/>
                  </a:lnTo>
                  <a:lnTo>
                    <a:pt x="12203" y="600459"/>
                  </a:lnTo>
                  <a:lnTo>
                    <a:pt x="12257" y="599426"/>
                  </a:lnTo>
                  <a:lnTo>
                    <a:pt x="12310" y="598393"/>
                  </a:lnTo>
                  <a:lnTo>
                    <a:pt x="12359" y="597257"/>
                  </a:lnTo>
                  <a:lnTo>
                    <a:pt x="12408" y="596121"/>
                  </a:lnTo>
                  <a:lnTo>
                    <a:pt x="12452" y="594985"/>
                  </a:lnTo>
                  <a:lnTo>
                    <a:pt x="12492" y="593746"/>
                  </a:lnTo>
                  <a:lnTo>
                    <a:pt x="12532" y="592506"/>
                  </a:lnTo>
                  <a:lnTo>
                    <a:pt x="12572" y="591267"/>
                  </a:lnTo>
                  <a:lnTo>
                    <a:pt x="12603" y="589924"/>
                  </a:lnTo>
                  <a:lnTo>
                    <a:pt x="12638" y="588685"/>
                  </a:lnTo>
                  <a:lnTo>
                    <a:pt x="12665" y="587342"/>
                  </a:lnTo>
                  <a:lnTo>
                    <a:pt x="12692" y="585897"/>
                  </a:lnTo>
                  <a:lnTo>
                    <a:pt x="12718" y="584451"/>
                  </a:lnTo>
                  <a:lnTo>
                    <a:pt x="12763" y="581559"/>
                  </a:lnTo>
                  <a:lnTo>
                    <a:pt x="12794" y="578461"/>
                  </a:lnTo>
                  <a:lnTo>
                    <a:pt x="12820" y="575259"/>
                  </a:lnTo>
                  <a:lnTo>
                    <a:pt x="12838" y="571954"/>
                  </a:lnTo>
                  <a:lnTo>
                    <a:pt x="12847" y="568546"/>
                  </a:lnTo>
                  <a:lnTo>
                    <a:pt x="12847" y="564931"/>
                  </a:lnTo>
                  <a:lnTo>
                    <a:pt x="12838" y="561316"/>
                  </a:lnTo>
                  <a:lnTo>
                    <a:pt x="12825" y="557495"/>
                  </a:lnTo>
                  <a:lnTo>
                    <a:pt x="12803" y="553570"/>
                  </a:lnTo>
                  <a:lnTo>
                    <a:pt x="12776" y="549543"/>
                  </a:lnTo>
                  <a:lnTo>
                    <a:pt x="12741" y="545412"/>
                  </a:lnTo>
                  <a:lnTo>
                    <a:pt x="12701" y="541074"/>
                  </a:lnTo>
                  <a:lnTo>
                    <a:pt x="12652" y="536633"/>
                  </a:lnTo>
                  <a:lnTo>
                    <a:pt x="12599" y="532192"/>
                  </a:lnTo>
                  <a:lnTo>
                    <a:pt x="12536" y="527544"/>
                  </a:lnTo>
                  <a:lnTo>
                    <a:pt x="12470" y="522794"/>
                  </a:lnTo>
                  <a:lnTo>
                    <a:pt x="12403" y="517940"/>
                  </a:lnTo>
                  <a:lnTo>
                    <a:pt x="12328" y="512982"/>
                  </a:lnTo>
                  <a:lnTo>
                    <a:pt x="12163" y="502654"/>
                  </a:lnTo>
                  <a:lnTo>
                    <a:pt x="11982" y="491914"/>
                  </a:lnTo>
                  <a:lnTo>
                    <a:pt x="11782" y="480759"/>
                  </a:lnTo>
                  <a:lnTo>
                    <a:pt x="11573" y="469192"/>
                  </a:lnTo>
                  <a:lnTo>
                    <a:pt x="11356" y="457109"/>
                  </a:lnTo>
                  <a:lnTo>
                    <a:pt x="10890" y="431806"/>
                  </a:lnTo>
                  <a:lnTo>
                    <a:pt x="10650" y="418586"/>
                  </a:lnTo>
                  <a:lnTo>
                    <a:pt x="10406" y="404850"/>
                  </a:lnTo>
                  <a:lnTo>
                    <a:pt x="10162" y="390804"/>
                  </a:lnTo>
                  <a:lnTo>
                    <a:pt x="9917" y="376345"/>
                  </a:lnTo>
                  <a:lnTo>
                    <a:pt x="9678" y="361473"/>
                  </a:lnTo>
                  <a:lnTo>
                    <a:pt x="9562" y="353934"/>
                  </a:lnTo>
                  <a:lnTo>
                    <a:pt x="9442" y="346291"/>
                  </a:lnTo>
                  <a:lnTo>
                    <a:pt x="9331" y="338546"/>
                  </a:lnTo>
                  <a:lnTo>
                    <a:pt x="9216" y="330697"/>
                  </a:lnTo>
                  <a:lnTo>
                    <a:pt x="9105" y="322744"/>
                  </a:lnTo>
                  <a:lnTo>
                    <a:pt x="8999" y="314792"/>
                  </a:lnTo>
                  <a:lnTo>
                    <a:pt x="8892" y="306633"/>
                  </a:lnTo>
                  <a:lnTo>
                    <a:pt x="8790" y="298474"/>
                  </a:lnTo>
                  <a:lnTo>
                    <a:pt x="8692" y="290212"/>
                  </a:lnTo>
                  <a:lnTo>
                    <a:pt x="8599" y="281846"/>
                  </a:lnTo>
                  <a:lnTo>
                    <a:pt x="8501" y="273480"/>
                  </a:lnTo>
                  <a:lnTo>
                    <a:pt x="8399" y="265218"/>
                  </a:lnTo>
                  <a:lnTo>
                    <a:pt x="8288" y="257059"/>
                  </a:lnTo>
                  <a:lnTo>
                    <a:pt x="8173" y="249004"/>
                  </a:lnTo>
                  <a:lnTo>
                    <a:pt x="8053" y="241154"/>
                  </a:lnTo>
                  <a:lnTo>
                    <a:pt x="7924" y="233409"/>
                  </a:lnTo>
                  <a:lnTo>
                    <a:pt x="7791" y="225663"/>
                  </a:lnTo>
                  <a:lnTo>
                    <a:pt x="7658" y="218123"/>
                  </a:lnTo>
                  <a:lnTo>
                    <a:pt x="7516" y="210687"/>
                  </a:lnTo>
                  <a:lnTo>
                    <a:pt x="7369" y="203355"/>
                  </a:lnTo>
                  <a:lnTo>
                    <a:pt x="7219" y="196229"/>
                  </a:lnTo>
                  <a:lnTo>
                    <a:pt x="7063" y="189102"/>
                  </a:lnTo>
                  <a:lnTo>
                    <a:pt x="6908" y="182183"/>
                  </a:lnTo>
                  <a:lnTo>
                    <a:pt x="6744" y="175366"/>
                  </a:lnTo>
                  <a:lnTo>
                    <a:pt x="6579" y="168653"/>
                  </a:lnTo>
                  <a:lnTo>
                    <a:pt x="6415" y="162043"/>
                  </a:lnTo>
                  <a:lnTo>
                    <a:pt x="6246" y="155537"/>
                  </a:lnTo>
                  <a:lnTo>
                    <a:pt x="6073" y="149237"/>
                  </a:lnTo>
                  <a:lnTo>
                    <a:pt x="5896" y="142937"/>
                  </a:lnTo>
                  <a:lnTo>
                    <a:pt x="5723" y="136844"/>
                  </a:lnTo>
                  <a:lnTo>
                    <a:pt x="5545" y="130854"/>
                  </a:lnTo>
                  <a:lnTo>
                    <a:pt x="5363" y="125070"/>
                  </a:lnTo>
                  <a:lnTo>
                    <a:pt x="5185" y="119286"/>
                  </a:lnTo>
                  <a:lnTo>
                    <a:pt x="5003" y="113709"/>
                  </a:lnTo>
                  <a:lnTo>
                    <a:pt x="4821" y="108236"/>
                  </a:lnTo>
                  <a:lnTo>
                    <a:pt x="4639" y="102865"/>
                  </a:lnTo>
                  <a:lnTo>
                    <a:pt x="4457" y="97701"/>
                  </a:lnTo>
                  <a:lnTo>
                    <a:pt x="4275" y="92641"/>
                  </a:lnTo>
                  <a:lnTo>
                    <a:pt x="4093" y="87683"/>
                  </a:lnTo>
                  <a:lnTo>
                    <a:pt x="3911" y="82829"/>
                  </a:lnTo>
                  <a:lnTo>
                    <a:pt x="3729" y="78078"/>
                  </a:lnTo>
                  <a:lnTo>
                    <a:pt x="3552" y="73534"/>
                  </a:lnTo>
                  <a:lnTo>
                    <a:pt x="3374" y="69093"/>
                  </a:lnTo>
                  <a:lnTo>
                    <a:pt x="3201" y="64859"/>
                  </a:lnTo>
                  <a:lnTo>
                    <a:pt x="2855" y="56597"/>
                  </a:lnTo>
                  <a:lnTo>
                    <a:pt x="2518" y="48954"/>
                  </a:lnTo>
                  <a:lnTo>
                    <a:pt x="2194" y="41828"/>
                  </a:lnTo>
                  <a:lnTo>
                    <a:pt x="1887" y="35218"/>
                  </a:lnTo>
                  <a:lnTo>
                    <a:pt x="1594" y="29228"/>
                  </a:lnTo>
                  <a:lnTo>
                    <a:pt x="1319" y="23651"/>
                  </a:lnTo>
                  <a:lnTo>
                    <a:pt x="1062" y="18797"/>
                  </a:lnTo>
                  <a:lnTo>
                    <a:pt x="831" y="14356"/>
                  </a:lnTo>
                  <a:lnTo>
                    <a:pt x="622" y="10638"/>
                  </a:lnTo>
                  <a:lnTo>
                    <a:pt x="440" y="7333"/>
                  </a:lnTo>
                  <a:lnTo>
                    <a:pt x="289" y="4751"/>
                  </a:lnTo>
                  <a:lnTo>
                    <a:pt x="76" y="1136"/>
                  </a:lnTo>
                  <a:lnTo>
                    <a:pt x="1"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35;p62">
              <a:extLst>
                <a:ext uri="{FF2B5EF4-FFF2-40B4-BE49-F238E27FC236}">
                  <a16:creationId xmlns:a16="http://schemas.microsoft.com/office/drawing/2014/main" id="{C416726C-4DA7-CC44-85DB-881DCD884EAD}"/>
                </a:ext>
              </a:extLst>
            </p:cNvPr>
            <p:cNvSpPr/>
            <p:nvPr/>
          </p:nvSpPr>
          <p:spPr>
            <a:xfrm rot="10800000">
              <a:off x="3617163" y="3186925"/>
              <a:ext cx="163536" cy="450691"/>
            </a:xfrm>
            <a:custGeom>
              <a:avLst/>
              <a:gdLst/>
              <a:ahLst/>
              <a:cxnLst/>
              <a:rect l="l" t="t" r="r" b="b"/>
              <a:pathLst>
                <a:path w="10468" h="637019" extrusionOk="0">
                  <a:moveTo>
                    <a:pt x="485" y="0"/>
                  </a:moveTo>
                  <a:lnTo>
                    <a:pt x="458" y="8986"/>
                  </a:lnTo>
                  <a:lnTo>
                    <a:pt x="387" y="33462"/>
                  </a:lnTo>
                  <a:lnTo>
                    <a:pt x="338" y="50400"/>
                  </a:lnTo>
                  <a:lnTo>
                    <a:pt x="289" y="69920"/>
                  </a:lnTo>
                  <a:lnTo>
                    <a:pt x="236" y="91401"/>
                  </a:lnTo>
                  <a:lnTo>
                    <a:pt x="183" y="114639"/>
                  </a:lnTo>
                  <a:lnTo>
                    <a:pt x="134" y="138909"/>
                  </a:lnTo>
                  <a:lnTo>
                    <a:pt x="90" y="164006"/>
                  </a:lnTo>
                  <a:lnTo>
                    <a:pt x="50" y="189309"/>
                  </a:lnTo>
                  <a:lnTo>
                    <a:pt x="19" y="214509"/>
                  </a:lnTo>
                  <a:lnTo>
                    <a:pt x="10" y="226902"/>
                  </a:lnTo>
                  <a:lnTo>
                    <a:pt x="5" y="238986"/>
                  </a:lnTo>
                  <a:lnTo>
                    <a:pt x="1" y="250863"/>
                  </a:lnTo>
                  <a:lnTo>
                    <a:pt x="1" y="262430"/>
                  </a:lnTo>
                  <a:lnTo>
                    <a:pt x="5" y="273584"/>
                  </a:lnTo>
                  <a:lnTo>
                    <a:pt x="10" y="284325"/>
                  </a:lnTo>
                  <a:lnTo>
                    <a:pt x="23" y="294549"/>
                  </a:lnTo>
                  <a:lnTo>
                    <a:pt x="41" y="304257"/>
                  </a:lnTo>
                  <a:lnTo>
                    <a:pt x="54" y="309008"/>
                  </a:lnTo>
                  <a:lnTo>
                    <a:pt x="76" y="314069"/>
                  </a:lnTo>
                  <a:lnTo>
                    <a:pt x="103" y="319233"/>
                  </a:lnTo>
                  <a:lnTo>
                    <a:pt x="134" y="324706"/>
                  </a:lnTo>
                  <a:lnTo>
                    <a:pt x="169" y="330283"/>
                  </a:lnTo>
                  <a:lnTo>
                    <a:pt x="214" y="335964"/>
                  </a:lnTo>
                  <a:lnTo>
                    <a:pt x="267" y="341851"/>
                  </a:lnTo>
                  <a:lnTo>
                    <a:pt x="320" y="347944"/>
                  </a:lnTo>
                  <a:lnTo>
                    <a:pt x="383" y="354141"/>
                  </a:lnTo>
                  <a:lnTo>
                    <a:pt x="449" y="360544"/>
                  </a:lnTo>
                  <a:lnTo>
                    <a:pt x="520" y="366947"/>
                  </a:lnTo>
                  <a:lnTo>
                    <a:pt x="600" y="373557"/>
                  </a:lnTo>
                  <a:lnTo>
                    <a:pt x="680" y="380167"/>
                  </a:lnTo>
                  <a:lnTo>
                    <a:pt x="769" y="386983"/>
                  </a:lnTo>
                  <a:lnTo>
                    <a:pt x="862" y="393799"/>
                  </a:lnTo>
                  <a:lnTo>
                    <a:pt x="955" y="400822"/>
                  </a:lnTo>
                  <a:lnTo>
                    <a:pt x="1057" y="407742"/>
                  </a:lnTo>
                  <a:lnTo>
                    <a:pt x="1164" y="414868"/>
                  </a:lnTo>
                  <a:lnTo>
                    <a:pt x="1275" y="421891"/>
                  </a:lnTo>
                  <a:lnTo>
                    <a:pt x="1390" y="429121"/>
                  </a:lnTo>
                  <a:lnTo>
                    <a:pt x="1506" y="436247"/>
                  </a:lnTo>
                  <a:lnTo>
                    <a:pt x="1630" y="443476"/>
                  </a:lnTo>
                  <a:lnTo>
                    <a:pt x="1759" y="450602"/>
                  </a:lnTo>
                  <a:lnTo>
                    <a:pt x="1887" y="457832"/>
                  </a:lnTo>
                  <a:lnTo>
                    <a:pt x="2020" y="465061"/>
                  </a:lnTo>
                  <a:lnTo>
                    <a:pt x="2158" y="472187"/>
                  </a:lnTo>
                  <a:lnTo>
                    <a:pt x="2300" y="479314"/>
                  </a:lnTo>
                  <a:lnTo>
                    <a:pt x="2442" y="486440"/>
                  </a:lnTo>
                  <a:lnTo>
                    <a:pt x="2593" y="493463"/>
                  </a:lnTo>
                  <a:lnTo>
                    <a:pt x="2740" y="500486"/>
                  </a:lnTo>
                  <a:lnTo>
                    <a:pt x="2895" y="507405"/>
                  </a:lnTo>
                  <a:lnTo>
                    <a:pt x="3050" y="514222"/>
                  </a:lnTo>
                  <a:lnTo>
                    <a:pt x="3210" y="521038"/>
                  </a:lnTo>
                  <a:lnTo>
                    <a:pt x="3370" y="527648"/>
                  </a:lnTo>
                  <a:lnTo>
                    <a:pt x="3534" y="534258"/>
                  </a:lnTo>
                  <a:lnTo>
                    <a:pt x="3698" y="540661"/>
                  </a:lnTo>
                  <a:lnTo>
                    <a:pt x="3867" y="547064"/>
                  </a:lnTo>
                  <a:lnTo>
                    <a:pt x="4040" y="553261"/>
                  </a:lnTo>
                  <a:lnTo>
                    <a:pt x="4213" y="559251"/>
                  </a:lnTo>
                  <a:lnTo>
                    <a:pt x="4386" y="565138"/>
                  </a:lnTo>
                  <a:lnTo>
                    <a:pt x="4560" y="570921"/>
                  </a:lnTo>
                  <a:lnTo>
                    <a:pt x="4737" y="576498"/>
                  </a:lnTo>
                  <a:lnTo>
                    <a:pt x="4919" y="581869"/>
                  </a:lnTo>
                  <a:lnTo>
                    <a:pt x="5097" y="587033"/>
                  </a:lnTo>
                  <a:lnTo>
                    <a:pt x="5279" y="592093"/>
                  </a:lnTo>
                  <a:lnTo>
                    <a:pt x="5461" y="596844"/>
                  </a:lnTo>
                  <a:lnTo>
                    <a:pt x="5647" y="601388"/>
                  </a:lnTo>
                  <a:lnTo>
                    <a:pt x="5829" y="605726"/>
                  </a:lnTo>
                  <a:lnTo>
                    <a:pt x="6016" y="609857"/>
                  </a:lnTo>
                  <a:lnTo>
                    <a:pt x="6202" y="613678"/>
                  </a:lnTo>
                  <a:lnTo>
                    <a:pt x="6388" y="617293"/>
                  </a:lnTo>
                  <a:lnTo>
                    <a:pt x="6575" y="620598"/>
                  </a:lnTo>
                  <a:lnTo>
                    <a:pt x="6761" y="623593"/>
                  </a:lnTo>
                  <a:lnTo>
                    <a:pt x="6948" y="626382"/>
                  </a:lnTo>
                  <a:lnTo>
                    <a:pt x="7041" y="627621"/>
                  </a:lnTo>
                  <a:lnTo>
                    <a:pt x="7134" y="628860"/>
                  </a:lnTo>
                  <a:lnTo>
                    <a:pt x="7227" y="629996"/>
                  </a:lnTo>
                  <a:lnTo>
                    <a:pt x="7325" y="631029"/>
                  </a:lnTo>
                  <a:lnTo>
                    <a:pt x="7418" y="631959"/>
                  </a:lnTo>
                  <a:lnTo>
                    <a:pt x="7511" y="632888"/>
                  </a:lnTo>
                  <a:lnTo>
                    <a:pt x="7605" y="633611"/>
                  </a:lnTo>
                  <a:lnTo>
                    <a:pt x="7698" y="634334"/>
                  </a:lnTo>
                  <a:lnTo>
                    <a:pt x="7791" y="635057"/>
                  </a:lnTo>
                  <a:lnTo>
                    <a:pt x="7884" y="635573"/>
                  </a:lnTo>
                  <a:lnTo>
                    <a:pt x="7978" y="635986"/>
                  </a:lnTo>
                  <a:lnTo>
                    <a:pt x="8066" y="636400"/>
                  </a:lnTo>
                  <a:lnTo>
                    <a:pt x="8160" y="636709"/>
                  </a:lnTo>
                  <a:lnTo>
                    <a:pt x="8253" y="636916"/>
                  </a:lnTo>
                  <a:lnTo>
                    <a:pt x="8346" y="637019"/>
                  </a:lnTo>
                  <a:lnTo>
                    <a:pt x="8528" y="637019"/>
                  </a:lnTo>
                  <a:lnTo>
                    <a:pt x="8621" y="636813"/>
                  </a:lnTo>
                  <a:lnTo>
                    <a:pt x="8710" y="636503"/>
                  </a:lnTo>
                  <a:lnTo>
                    <a:pt x="8803" y="636193"/>
                  </a:lnTo>
                  <a:lnTo>
                    <a:pt x="8976" y="635264"/>
                  </a:lnTo>
                  <a:lnTo>
                    <a:pt x="9141" y="634231"/>
                  </a:lnTo>
                  <a:lnTo>
                    <a:pt x="9296" y="632991"/>
                  </a:lnTo>
                  <a:lnTo>
                    <a:pt x="9438" y="631545"/>
                  </a:lnTo>
                  <a:lnTo>
                    <a:pt x="9505" y="630823"/>
                  </a:lnTo>
                  <a:lnTo>
                    <a:pt x="9571" y="629996"/>
                  </a:lnTo>
                  <a:lnTo>
                    <a:pt x="9633" y="629170"/>
                  </a:lnTo>
                  <a:lnTo>
                    <a:pt x="9695" y="628344"/>
                  </a:lnTo>
                  <a:lnTo>
                    <a:pt x="9753" y="627414"/>
                  </a:lnTo>
                  <a:lnTo>
                    <a:pt x="9806" y="626485"/>
                  </a:lnTo>
                  <a:lnTo>
                    <a:pt x="9860" y="625452"/>
                  </a:lnTo>
                  <a:lnTo>
                    <a:pt x="9909" y="624419"/>
                  </a:lnTo>
                  <a:lnTo>
                    <a:pt x="9957" y="623283"/>
                  </a:lnTo>
                  <a:lnTo>
                    <a:pt x="10002" y="622250"/>
                  </a:lnTo>
                  <a:lnTo>
                    <a:pt x="10046" y="621011"/>
                  </a:lnTo>
                  <a:lnTo>
                    <a:pt x="10086" y="619875"/>
                  </a:lnTo>
                  <a:lnTo>
                    <a:pt x="10122" y="618636"/>
                  </a:lnTo>
                  <a:lnTo>
                    <a:pt x="10162" y="617396"/>
                  </a:lnTo>
                  <a:lnTo>
                    <a:pt x="10193" y="616054"/>
                  </a:lnTo>
                  <a:lnTo>
                    <a:pt x="10224" y="614711"/>
                  </a:lnTo>
                  <a:lnTo>
                    <a:pt x="10281" y="611923"/>
                  </a:lnTo>
                  <a:lnTo>
                    <a:pt x="10330" y="608928"/>
                  </a:lnTo>
                  <a:lnTo>
                    <a:pt x="10375" y="605829"/>
                  </a:lnTo>
                  <a:lnTo>
                    <a:pt x="10406" y="602628"/>
                  </a:lnTo>
                  <a:lnTo>
                    <a:pt x="10432" y="599219"/>
                  </a:lnTo>
                  <a:lnTo>
                    <a:pt x="10450" y="595708"/>
                  </a:lnTo>
                  <a:lnTo>
                    <a:pt x="10463" y="591990"/>
                  </a:lnTo>
                  <a:lnTo>
                    <a:pt x="10468" y="588169"/>
                  </a:lnTo>
                  <a:lnTo>
                    <a:pt x="10463" y="584244"/>
                  </a:lnTo>
                  <a:lnTo>
                    <a:pt x="10455" y="580113"/>
                  </a:lnTo>
                  <a:lnTo>
                    <a:pt x="10441" y="575879"/>
                  </a:lnTo>
                  <a:lnTo>
                    <a:pt x="10419" y="571541"/>
                  </a:lnTo>
                  <a:lnTo>
                    <a:pt x="10392" y="567100"/>
                  </a:lnTo>
                  <a:lnTo>
                    <a:pt x="10361" y="562452"/>
                  </a:lnTo>
                  <a:lnTo>
                    <a:pt x="10326" y="557702"/>
                  </a:lnTo>
                  <a:lnTo>
                    <a:pt x="10286" y="552744"/>
                  </a:lnTo>
                  <a:lnTo>
                    <a:pt x="10241" y="547787"/>
                  </a:lnTo>
                  <a:lnTo>
                    <a:pt x="10188" y="542623"/>
                  </a:lnTo>
                  <a:lnTo>
                    <a:pt x="10077" y="531985"/>
                  </a:lnTo>
                  <a:lnTo>
                    <a:pt x="9948" y="520831"/>
                  </a:lnTo>
                  <a:lnTo>
                    <a:pt x="9811" y="509161"/>
                  </a:lnTo>
                  <a:lnTo>
                    <a:pt x="9660" y="497078"/>
                  </a:lnTo>
                  <a:lnTo>
                    <a:pt x="9500" y="484581"/>
                  </a:lnTo>
                  <a:lnTo>
                    <a:pt x="9167" y="458142"/>
                  </a:lnTo>
                  <a:lnTo>
                    <a:pt x="8990" y="444302"/>
                  </a:lnTo>
                  <a:lnTo>
                    <a:pt x="8817" y="430153"/>
                  </a:lnTo>
                  <a:lnTo>
                    <a:pt x="8643" y="415488"/>
                  </a:lnTo>
                  <a:lnTo>
                    <a:pt x="8475" y="400513"/>
                  </a:lnTo>
                  <a:lnTo>
                    <a:pt x="8310" y="385124"/>
                  </a:lnTo>
                  <a:lnTo>
                    <a:pt x="8231" y="377275"/>
                  </a:lnTo>
                  <a:lnTo>
                    <a:pt x="8151" y="369323"/>
                  </a:lnTo>
                  <a:lnTo>
                    <a:pt x="8075" y="361370"/>
                  </a:lnTo>
                  <a:lnTo>
                    <a:pt x="8004" y="353211"/>
                  </a:lnTo>
                  <a:lnTo>
                    <a:pt x="7933" y="345052"/>
                  </a:lnTo>
                  <a:lnTo>
                    <a:pt x="7867" y="336790"/>
                  </a:lnTo>
                  <a:lnTo>
                    <a:pt x="7800" y="328528"/>
                  </a:lnTo>
                  <a:lnTo>
                    <a:pt x="7742" y="320059"/>
                  </a:lnTo>
                  <a:lnTo>
                    <a:pt x="7685" y="311590"/>
                  </a:lnTo>
                  <a:lnTo>
                    <a:pt x="7631" y="303018"/>
                  </a:lnTo>
                  <a:lnTo>
                    <a:pt x="7574" y="294446"/>
                  </a:lnTo>
                  <a:lnTo>
                    <a:pt x="7516" y="285977"/>
                  </a:lnTo>
                  <a:lnTo>
                    <a:pt x="7445" y="277612"/>
                  </a:lnTo>
                  <a:lnTo>
                    <a:pt x="7369" y="269349"/>
                  </a:lnTo>
                  <a:lnTo>
                    <a:pt x="7290" y="261190"/>
                  </a:lnTo>
                  <a:lnTo>
                    <a:pt x="7201" y="253135"/>
                  </a:lnTo>
                  <a:lnTo>
                    <a:pt x="7108" y="245079"/>
                  </a:lnTo>
                  <a:lnTo>
                    <a:pt x="7010" y="237230"/>
                  </a:lnTo>
                  <a:lnTo>
                    <a:pt x="6908" y="229484"/>
                  </a:lnTo>
                  <a:lnTo>
                    <a:pt x="6797" y="221842"/>
                  </a:lnTo>
                  <a:lnTo>
                    <a:pt x="6686" y="214302"/>
                  </a:lnTo>
                  <a:lnTo>
                    <a:pt x="6566" y="206866"/>
                  </a:lnTo>
                  <a:lnTo>
                    <a:pt x="6446" y="199533"/>
                  </a:lnTo>
                  <a:lnTo>
                    <a:pt x="6317" y="192304"/>
                  </a:lnTo>
                  <a:lnTo>
                    <a:pt x="6189" y="185178"/>
                  </a:lnTo>
                  <a:lnTo>
                    <a:pt x="6056" y="178155"/>
                  </a:lnTo>
                  <a:lnTo>
                    <a:pt x="5918" y="171339"/>
                  </a:lnTo>
                  <a:lnTo>
                    <a:pt x="5776" y="164522"/>
                  </a:lnTo>
                  <a:lnTo>
                    <a:pt x="5634" y="157912"/>
                  </a:lnTo>
                  <a:lnTo>
                    <a:pt x="5492" y="151303"/>
                  </a:lnTo>
                  <a:lnTo>
                    <a:pt x="5345" y="144899"/>
                  </a:lnTo>
                  <a:lnTo>
                    <a:pt x="5194" y="138599"/>
                  </a:lnTo>
                  <a:lnTo>
                    <a:pt x="5043" y="132506"/>
                  </a:lnTo>
                  <a:lnTo>
                    <a:pt x="4893" y="126413"/>
                  </a:lnTo>
                  <a:lnTo>
                    <a:pt x="4737" y="120526"/>
                  </a:lnTo>
                  <a:lnTo>
                    <a:pt x="4582" y="114742"/>
                  </a:lnTo>
                  <a:lnTo>
                    <a:pt x="4426" y="109062"/>
                  </a:lnTo>
                  <a:lnTo>
                    <a:pt x="4271" y="103485"/>
                  </a:lnTo>
                  <a:lnTo>
                    <a:pt x="4116" y="98114"/>
                  </a:lnTo>
                  <a:lnTo>
                    <a:pt x="3960" y="92744"/>
                  </a:lnTo>
                  <a:lnTo>
                    <a:pt x="3805" y="87683"/>
                  </a:lnTo>
                  <a:lnTo>
                    <a:pt x="3650" y="82623"/>
                  </a:lnTo>
                  <a:lnTo>
                    <a:pt x="3494" y="77769"/>
                  </a:lnTo>
                  <a:lnTo>
                    <a:pt x="3343" y="73018"/>
                  </a:lnTo>
                  <a:lnTo>
                    <a:pt x="3041" y="63929"/>
                  </a:lnTo>
                  <a:lnTo>
                    <a:pt x="2744" y="55357"/>
                  </a:lnTo>
                  <a:lnTo>
                    <a:pt x="2460" y="47405"/>
                  </a:lnTo>
                  <a:lnTo>
                    <a:pt x="2185" y="40072"/>
                  </a:lnTo>
                  <a:lnTo>
                    <a:pt x="1923" y="33256"/>
                  </a:lnTo>
                  <a:lnTo>
                    <a:pt x="1679" y="27059"/>
                  </a:lnTo>
                  <a:lnTo>
                    <a:pt x="1448" y="21482"/>
                  </a:lnTo>
                  <a:lnTo>
                    <a:pt x="1239" y="16525"/>
                  </a:lnTo>
                  <a:lnTo>
                    <a:pt x="1053" y="12290"/>
                  </a:lnTo>
                  <a:lnTo>
                    <a:pt x="889" y="8572"/>
                  </a:lnTo>
                  <a:lnTo>
                    <a:pt x="747" y="5474"/>
                  </a:lnTo>
                  <a:lnTo>
                    <a:pt x="556" y="1446"/>
                  </a:lnTo>
                  <a:lnTo>
                    <a:pt x="48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36;p62">
              <a:extLst>
                <a:ext uri="{FF2B5EF4-FFF2-40B4-BE49-F238E27FC236}">
                  <a16:creationId xmlns:a16="http://schemas.microsoft.com/office/drawing/2014/main" id="{B514F4DA-E326-D54D-85DC-D098925DADAC}"/>
                </a:ext>
              </a:extLst>
            </p:cNvPr>
            <p:cNvSpPr/>
            <p:nvPr/>
          </p:nvSpPr>
          <p:spPr>
            <a:xfrm rot="10800000">
              <a:off x="2908157" y="3116847"/>
              <a:ext cx="446757" cy="128894"/>
            </a:xfrm>
            <a:custGeom>
              <a:avLst/>
              <a:gdLst/>
              <a:ahLst/>
              <a:cxnLst/>
              <a:rect l="l" t="t" r="r" b="b"/>
              <a:pathLst>
                <a:path w="28597" h="182183" extrusionOk="0">
                  <a:moveTo>
                    <a:pt x="11640" y="0"/>
                  </a:moveTo>
                  <a:lnTo>
                    <a:pt x="11289" y="104"/>
                  </a:lnTo>
                  <a:lnTo>
                    <a:pt x="10943" y="310"/>
                  </a:lnTo>
                  <a:lnTo>
                    <a:pt x="10601" y="620"/>
                  </a:lnTo>
                  <a:lnTo>
                    <a:pt x="10259" y="1136"/>
                  </a:lnTo>
                  <a:lnTo>
                    <a:pt x="9922" y="1756"/>
                  </a:lnTo>
                  <a:lnTo>
                    <a:pt x="9589" y="2479"/>
                  </a:lnTo>
                  <a:lnTo>
                    <a:pt x="9261" y="3408"/>
                  </a:lnTo>
                  <a:lnTo>
                    <a:pt x="8932" y="4338"/>
                  </a:lnTo>
                  <a:lnTo>
                    <a:pt x="8613" y="5371"/>
                  </a:lnTo>
                  <a:lnTo>
                    <a:pt x="8293" y="6610"/>
                  </a:lnTo>
                  <a:lnTo>
                    <a:pt x="7978" y="7849"/>
                  </a:lnTo>
                  <a:lnTo>
                    <a:pt x="7667" y="9192"/>
                  </a:lnTo>
                  <a:lnTo>
                    <a:pt x="7361" y="10638"/>
                  </a:lnTo>
                  <a:lnTo>
                    <a:pt x="7059" y="12084"/>
                  </a:lnTo>
                  <a:lnTo>
                    <a:pt x="6761" y="13736"/>
                  </a:lnTo>
                  <a:lnTo>
                    <a:pt x="6469" y="15389"/>
                  </a:lnTo>
                  <a:lnTo>
                    <a:pt x="6180" y="17144"/>
                  </a:lnTo>
                  <a:lnTo>
                    <a:pt x="5896" y="18900"/>
                  </a:lnTo>
                  <a:lnTo>
                    <a:pt x="5621" y="20656"/>
                  </a:lnTo>
                  <a:lnTo>
                    <a:pt x="5345" y="22618"/>
                  </a:lnTo>
                  <a:lnTo>
                    <a:pt x="5079" y="24477"/>
                  </a:lnTo>
                  <a:lnTo>
                    <a:pt x="4817" y="26439"/>
                  </a:lnTo>
                  <a:lnTo>
                    <a:pt x="4560" y="28402"/>
                  </a:lnTo>
                  <a:lnTo>
                    <a:pt x="4311" y="30467"/>
                  </a:lnTo>
                  <a:lnTo>
                    <a:pt x="4063" y="32533"/>
                  </a:lnTo>
                  <a:lnTo>
                    <a:pt x="3823" y="34598"/>
                  </a:lnTo>
                  <a:lnTo>
                    <a:pt x="3366" y="38626"/>
                  </a:lnTo>
                  <a:lnTo>
                    <a:pt x="2931" y="42757"/>
                  </a:lnTo>
                  <a:lnTo>
                    <a:pt x="2518" y="46888"/>
                  </a:lnTo>
                  <a:lnTo>
                    <a:pt x="2136" y="50916"/>
                  </a:lnTo>
                  <a:lnTo>
                    <a:pt x="1781" y="54738"/>
                  </a:lnTo>
                  <a:lnTo>
                    <a:pt x="1457" y="58456"/>
                  </a:lnTo>
                  <a:lnTo>
                    <a:pt x="1164" y="61967"/>
                  </a:lnTo>
                  <a:lnTo>
                    <a:pt x="898" y="65169"/>
                  </a:lnTo>
                  <a:lnTo>
                    <a:pt x="667" y="68164"/>
                  </a:lnTo>
                  <a:lnTo>
                    <a:pt x="467" y="70746"/>
                  </a:lnTo>
                  <a:lnTo>
                    <a:pt x="303" y="72915"/>
                  </a:lnTo>
                  <a:lnTo>
                    <a:pt x="76" y="76116"/>
                  </a:lnTo>
                  <a:lnTo>
                    <a:pt x="1" y="77252"/>
                  </a:lnTo>
                  <a:lnTo>
                    <a:pt x="361" y="80454"/>
                  </a:lnTo>
                  <a:lnTo>
                    <a:pt x="1350" y="89026"/>
                  </a:lnTo>
                  <a:lnTo>
                    <a:pt x="2034" y="95016"/>
                  </a:lnTo>
                  <a:lnTo>
                    <a:pt x="2820" y="101729"/>
                  </a:lnTo>
                  <a:lnTo>
                    <a:pt x="3690" y="109062"/>
                  </a:lnTo>
                  <a:lnTo>
                    <a:pt x="4631" y="116911"/>
                  </a:lnTo>
                  <a:lnTo>
                    <a:pt x="5616" y="124967"/>
                  </a:lnTo>
                  <a:lnTo>
                    <a:pt x="6637" y="133229"/>
                  </a:lnTo>
                  <a:lnTo>
                    <a:pt x="7667" y="141388"/>
                  </a:lnTo>
                  <a:lnTo>
                    <a:pt x="8697" y="149237"/>
                  </a:lnTo>
                  <a:lnTo>
                    <a:pt x="9203" y="153058"/>
                  </a:lnTo>
                  <a:lnTo>
                    <a:pt x="9700" y="156673"/>
                  </a:lnTo>
                  <a:lnTo>
                    <a:pt x="10188" y="160184"/>
                  </a:lnTo>
                  <a:lnTo>
                    <a:pt x="10663" y="163489"/>
                  </a:lnTo>
                  <a:lnTo>
                    <a:pt x="11125" y="166588"/>
                  </a:lnTo>
                  <a:lnTo>
                    <a:pt x="11569" y="169479"/>
                  </a:lnTo>
                  <a:lnTo>
                    <a:pt x="11995" y="172165"/>
                  </a:lnTo>
                  <a:lnTo>
                    <a:pt x="12395" y="174540"/>
                  </a:lnTo>
                  <a:lnTo>
                    <a:pt x="12599" y="175573"/>
                  </a:lnTo>
                  <a:lnTo>
                    <a:pt x="12807" y="176606"/>
                  </a:lnTo>
                  <a:lnTo>
                    <a:pt x="13029" y="177535"/>
                  </a:lnTo>
                  <a:lnTo>
                    <a:pt x="13265" y="178361"/>
                  </a:lnTo>
                  <a:lnTo>
                    <a:pt x="13504" y="179084"/>
                  </a:lnTo>
                  <a:lnTo>
                    <a:pt x="13753" y="179807"/>
                  </a:lnTo>
                  <a:lnTo>
                    <a:pt x="14010" y="180324"/>
                  </a:lnTo>
                  <a:lnTo>
                    <a:pt x="14277" y="180840"/>
                  </a:lnTo>
                  <a:lnTo>
                    <a:pt x="14547" y="181253"/>
                  </a:lnTo>
                  <a:lnTo>
                    <a:pt x="14827" y="181666"/>
                  </a:lnTo>
                  <a:lnTo>
                    <a:pt x="15116" y="181873"/>
                  </a:lnTo>
                  <a:lnTo>
                    <a:pt x="15409" y="182079"/>
                  </a:lnTo>
                  <a:lnTo>
                    <a:pt x="15706" y="182183"/>
                  </a:lnTo>
                  <a:lnTo>
                    <a:pt x="16012" y="182183"/>
                  </a:lnTo>
                  <a:lnTo>
                    <a:pt x="16319" y="182079"/>
                  </a:lnTo>
                  <a:lnTo>
                    <a:pt x="16634" y="181873"/>
                  </a:lnTo>
                  <a:lnTo>
                    <a:pt x="16949" y="181666"/>
                  </a:lnTo>
                  <a:lnTo>
                    <a:pt x="17273" y="181356"/>
                  </a:lnTo>
                  <a:lnTo>
                    <a:pt x="17597" y="180840"/>
                  </a:lnTo>
                  <a:lnTo>
                    <a:pt x="17921" y="180427"/>
                  </a:lnTo>
                  <a:lnTo>
                    <a:pt x="18250" y="179807"/>
                  </a:lnTo>
                  <a:lnTo>
                    <a:pt x="18582" y="179188"/>
                  </a:lnTo>
                  <a:lnTo>
                    <a:pt x="18915" y="178361"/>
                  </a:lnTo>
                  <a:lnTo>
                    <a:pt x="19248" y="177535"/>
                  </a:lnTo>
                  <a:lnTo>
                    <a:pt x="19586" y="176606"/>
                  </a:lnTo>
                  <a:lnTo>
                    <a:pt x="19919" y="175676"/>
                  </a:lnTo>
                  <a:lnTo>
                    <a:pt x="20251" y="174540"/>
                  </a:lnTo>
                  <a:lnTo>
                    <a:pt x="20584" y="173404"/>
                  </a:lnTo>
                  <a:lnTo>
                    <a:pt x="20917" y="172165"/>
                  </a:lnTo>
                  <a:lnTo>
                    <a:pt x="21250" y="170822"/>
                  </a:lnTo>
                  <a:lnTo>
                    <a:pt x="21579" y="169376"/>
                  </a:lnTo>
                  <a:lnTo>
                    <a:pt x="21907" y="167827"/>
                  </a:lnTo>
                  <a:lnTo>
                    <a:pt x="22231" y="166278"/>
                  </a:lnTo>
                  <a:lnTo>
                    <a:pt x="22551" y="164522"/>
                  </a:lnTo>
                  <a:lnTo>
                    <a:pt x="22870" y="162766"/>
                  </a:lnTo>
                  <a:lnTo>
                    <a:pt x="23181" y="161011"/>
                  </a:lnTo>
                  <a:lnTo>
                    <a:pt x="23492" y="159048"/>
                  </a:lnTo>
                  <a:lnTo>
                    <a:pt x="23794" y="156983"/>
                  </a:lnTo>
                  <a:lnTo>
                    <a:pt x="24096" y="154917"/>
                  </a:lnTo>
                  <a:lnTo>
                    <a:pt x="24389" y="152748"/>
                  </a:lnTo>
                  <a:lnTo>
                    <a:pt x="24673" y="150476"/>
                  </a:lnTo>
                  <a:lnTo>
                    <a:pt x="24952" y="148101"/>
                  </a:lnTo>
                  <a:lnTo>
                    <a:pt x="25228" y="145622"/>
                  </a:lnTo>
                  <a:lnTo>
                    <a:pt x="25494" y="143144"/>
                  </a:lnTo>
                  <a:lnTo>
                    <a:pt x="25751" y="140562"/>
                  </a:lnTo>
                  <a:lnTo>
                    <a:pt x="26000" y="137876"/>
                  </a:lnTo>
                  <a:lnTo>
                    <a:pt x="26240" y="135088"/>
                  </a:lnTo>
                  <a:lnTo>
                    <a:pt x="26470" y="132196"/>
                  </a:lnTo>
                  <a:lnTo>
                    <a:pt x="26692" y="129201"/>
                  </a:lnTo>
                  <a:lnTo>
                    <a:pt x="26905" y="126206"/>
                  </a:lnTo>
                  <a:lnTo>
                    <a:pt x="27105" y="123108"/>
                  </a:lnTo>
                  <a:lnTo>
                    <a:pt x="27296" y="119906"/>
                  </a:lnTo>
                  <a:lnTo>
                    <a:pt x="27474" y="116601"/>
                  </a:lnTo>
                  <a:lnTo>
                    <a:pt x="27562" y="114949"/>
                  </a:lnTo>
                  <a:lnTo>
                    <a:pt x="27642" y="113193"/>
                  </a:lnTo>
                  <a:lnTo>
                    <a:pt x="27722" y="111437"/>
                  </a:lnTo>
                  <a:lnTo>
                    <a:pt x="27798" y="109785"/>
                  </a:lnTo>
                  <a:lnTo>
                    <a:pt x="27873" y="107926"/>
                  </a:lnTo>
                  <a:lnTo>
                    <a:pt x="27940" y="106170"/>
                  </a:lnTo>
                  <a:lnTo>
                    <a:pt x="28006" y="104414"/>
                  </a:lnTo>
                  <a:lnTo>
                    <a:pt x="28068" y="102555"/>
                  </a:lnTo>
                  <a:lnTo>
                    <a:pt x="28131" y="100696"/>
                  </a:lnTo>
                  <a:lnTo>
                    <a:pt x="28188" y="98837"/>
                  </a:lnTo>
                  <a:lnTo>
                    <a:pt x="28242" y="96978"/>
                  </a:lnTo>
                  <a:lnTo>
                    <a:pt x="28290" y="95016"/>
                  </a:lnTo>
                  <a:lnTo>
                    <a:pt x="28335" y="93054"/>
                  </a:lnTo>
                  <a:lnTo>
                    <a:pt x="28379" y="91091"/>
                  </a:lnTo>
                  <a:lnTo>
                    <a:pt x="28415" y="89129"/>
                  </a:lnTo>
                  <a:lnTo>
                    <a:pt x="28450" y="87167"/>
                  </a:lnTo>
                  <a:lnTo>
                    <a:pt x="28481" y="85101"/>
                  </a:lnTo>
                  <a:lnTo>
                    <a:pt x="28508" y="83139"/>
                  </a:lnTo>
                  <a:lnTo>
                    <a:pt x="28535" y="81074"/>
                  </a:lnTo>
                  <a:lnTo>
                    <a:pt x="28552" y="78905"/>
                  </a:lnTo>
                  <a:lnTo>
                    <a:pt x="28566" y="76839"/>
                  </a:lnTo>
                  <a:lnTo>
                    <a:pt x="28579" y="74670"/>
                  </a:lnTo>
                  <a:lnTo>
                    <a:pt x="28592" y="70539"/>
                  </a:lnTo>
                  <a:lnTo>
                    <a:pt x="28597" y="66511"/>
                  </a:lnTo>
                  <a:lnTo>
                    <a:pt x="28588" y="62793"/>
                  </a:lnTo>
                  <a:lnTo>
                    <a:pt x="28575" y="59179"/>
                  </a:lnTo>
                  <a:lnTo>
                    <a:pt x="28561" y="57423"/>
                  </a:lnTo>
                  <a:lnTo>
                    <a:pt x="28548" y="55770"/>
                  </a:lnTo>
                  <a:lnTo>
                    <a:pt x="28530" y="54118"/>
                  </a:lnTo>
                  <a:lnTo>
                    <a:pt x="28512" y="52569"/>
                  </a:lnTo>
                  <a:lnTo>
                    <a:pt x="28490" y="51020"/>
                  </a:lnTo>
                  <a:lnTo>
                    <a:pt x="28468" y="49574"/>
                  </a:lnTo>
                  <a:lnTo>
                    <a:pt x="28441" y="48128"/>
                  </a:lnTo>
                  <a:lnTo>
                    <a:pt x="28410" y="46682"/>
                  </a:lnTo>
                  <a:lnTo>
                    <a:pt x="28379" y="45339"/>
                  </a:lnTo>
                  <a:lnTo>
                    <a:pt x="28348" y="43997"/>
                  </a:lnTo>
                  <a:lnTo>
                    <a:pt x="28313" y="42654"/>
                  </a:lnTo>
                  <a:lnTo>
                    <a:pt x="28277" y="41415"/>
                  </a:lnTo>
                  <a:lnTo>
                    <a:pt x="28237" y="40175"/>
                  </a:lnTo>
                  <a:lnTo>
                    <a:pt x="28193" y="39039"/>
                  </a:lnTo>
                  <a:lnTo>
                    <a:pt x="28148" y="37903"/>
                  </a:lnTo>
                  <a:lnTo>
                    <a:pt x="28104" y="36871"/>
                  </a:lnTo>
                  <a:lnTo>
                    <a:pt x="28006" y="34702"/>
                  </a:lnTo>
                  <a:lnTo>
                    <a:pt x="27900" y="32843"/>
                  </a:lnTo>
                  <a:lnTo>
                    <a:pt x="27780" y="30984"/>
                  </a:lnTo>
                  <a:lnTo>
                    <a:pt x="27656" y="29331"/>
                  </a:lnTo>
                  <a:lnTo>
                    <a:pt x="27527" y="27782"/>
                  </a:lnTo>
                  <a:lnTo>
                    <a:pt x="27385" y="26336"/>
                  </a:lnTo>
                  <a:lnTo>
                    <a:pt x="27238" y="24994"/>
                  </a:lnTo>
                  <a:lnTo>
                    <a:pt x="27083" y="23857"/>
                  </a:lnTo>
                  <a:lnTo>
                    <a:pt x="26919" y="22721"/>
                  </a:lnTo>
                  <a:lnTo>
                    <a:pt x="26746" y="21792"/>
                  </a:lnTo>
                  <a:lnTo>
                    <a:pt x="26568" y="20862"/>
                  </a:lnTo>
                  <a:lnTo>
                    <a:pt x="26382" y="20036"/>
                  </a:lnTo>
                  <a:lnTo>
                    <a:pt x="26191" y="19313"/>
                  </a:lnTo>
                  <a:lnTo>
                    <a:pt x="25991" y="18694"/>
                  </a:lnTo>
                  <a:lnTo>
                    <a:pt x="25782" y="18177"/>
                  </a:lnTo>
                  <a:lnTo>
                    <a:pt x="25569" y="17661"/>
                  </a:lnTo>
                  <a:lnTo>
                    <a:pt x="25352" y="17248"/>
                  </a:lnTo>
                  <a:lnTo>
                    <a:pt x="25125" y="16938"/>
                  </a:lnTo>
                  <a:lnTo>
                    <a:pt x="24655" y="16318"/>
                  </a:lnTo>
                  <a:lnTo>
                    <a:pt x="24158" y="16008"/>
                  </a:lnTo>
                  <a:lnTo>
                    <a:pt x="23638" y="15699"/>
                  </a:lnTo>
                  <a:lnTo>
                    <a:pt x="23101" y="15595"/>
                  </a:lnTo>
                  <a:lnTo>
                    <a:pt x="22538" y="15595"/>
                  </a:lnTo>
                  <a:lnTo>
                    <a:pt x="21357" y="15492"/>
                  </a:lnTo>
                  <a:lnTo>
                    <a:pt x="20735" y="15389"/>
                  </a:lnTo>
                  <a:lnTo>
                    <a:pt x="20101" y="15182"/>
                  </a:lnTo>
                  <a:lnTo>
                    <a:pt x="19448" y="14769"/>
                  </a:lnTo>
                  <a:lnTo>
                    <a:pt x="18782" y="14253"/>
                  </a:lnTo>
                  <a:lnTo>
                    <a:pt x="18099" y="13530"/>
                  </a:lnTo>
                  <a:lnTo>
                    <a:pt x="17757" y="13013"/>
                  </a:lnTo>
                  <a:lnTo>
                    <a:pt x="17406" y="12497"/>
                  </a:lnTo>
                  <a:lnTo>
                    <a:pt x="17055" y="11877"/>
                  </a:lnTo>
                  <a:lnTo>
                    <a:pt x="16700" y="11154"/>
                  </a:lnTo>
                  <a:lnTo>
                    <a:pt x="16345" y="10431"/>
                  </a:lnTo>
                  <a:lnTo>
                    <a:pt x="15986" y="9502"/>
                  </a:lnTo>
                  <a:lnTo>
                    <a:pt x="15626" y="8572"/>
                  </a:lnTo>
                  <a:lnTo>
                    <a:pt x="15262" y="7540"/>
                  </a:lnTo>
                  <a:lnTo>
                    <a:pt x="14894" y="6403"/>
                  </a:lnTo>
                  <a:lnTo>
                    <a:pt x="14525" y="5061"/>
                  </a:lnTo>
                  <a:lnTo>
                    <a:pt x="14157" y="3822"/>
                  </a:lnTo>
                  <a:lnTo>
                    <a:pt x="13793" y="2789"/>
                  </a:lnTo>
                  <a:lnTo>
                    <a:pt x="13429" y="1859"/>
                  </a:lnTo>
                  <a:lnTo>
                    <a:pt x="13065" y="1136"/>
                  </a:lnTo>
                  <a:lnTo>
                    <a:pt x="12705" y="620"/>
                  </a:lnTo>
                  <a:lnTo>
                    <a:pt x="12346" y="310"/>
                  </a:lnTo>
                  <a:lnTo>
                    <a:pt x="11995" y="104"/>
                  </a:lnTo>
                  <a:lnTo>
                    <a:pt x="1164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37;p62">
              <a:extLst>
                <a:ext uri="{FF2B5EF4-FFF2-40B4-BE49-F238E27FC236}">
                  <a16:creationId xmlns:a16="http://schemas.microsoft.com/office/drawing/2014/main" id="{2B930429-2922-6E41-8369-7F6E9BA0E399}"/>
                </a:ext>
              </a:extLst>
            </p:cNvPr>
            <p:cNvSpPr/>
            <p:nvPr/>
          </p:nvSpPr>
          <p:spPr>
            <a:xfrm rot="10800000">
              <a:off x="3119730" y="3317750"/>
              <a:ext cx="446757" cy="128894"/>
            </a:xfrm>
            <a:custGeom>
              <a:avLst/>
              <a:gdLst/>
              <a:ahLst/>
              <a:cxnLst/>
              <a:rect l="l" t="t" r="r" b="b"/>
              <a:pathLst>
                <a:path w="28597" h="182183" extrusionOk="0">
                  <a:moveTo>
                    <a:pt x="11644" y="0"/>
                  </a:moveTo>
                  <a:lnTo>
                    <a:pt x="11293" y="104"/>
                  </a:lnTo>
                  <a:lnTo>
                    <a:pt x="10947" y="310"/>
                  </a:lnTo>
                  <a:lnTo>
                    <a:pt x="10601" y="723"/>
                  </a:lnTo>
                  <a:lnTo>
                    <a:pt x="10264" y="1136"/>
                  </a:lnTo>
                  <a:lnTo>
                    <a:pt x="9926" y="1756"/>
                  </a:lnTo>
                  <a:lnTo>
                    <a:pt x="9593" y="2582"/>
                  </a:lnTo>
                  <a:lnTo>
                    <a:pt x="9260" y="3409"/>
                  </a:lnTo>
                  <a:lnTo>
                    <a:pt x="8936" y="4338"/>
                  </a:lnTo>
                  <a:lnTo>
                    <a:pt x="8612" y="5474"/>
                  </a:lnTo>
                  <a:lnTo>
                    <a:pt x="8293" y="6610"/>
                  </a:lnTo>
                  <a:lnTo>
                    <a:pt x="7978" y="7850"/>
                  </a:lnTo>
                  <a:lnTo>
                    <a:pt x="7667" y="9192"/>
                  </a:lnTo>
                  <a:lnTo>
                    <a:pt x="7360" y="10638"/>
                  </a:lnTo>
                  <a:lnTo>
                    <a:pt x="7059" y="12187"/>
                  </a:lnTo>
                  <a:lnTo>
                    <a:pt x="6761" y="13736"/>
                  </a:lnTo>
                  <a:lnTo>
                    <a:pt x="6468" y="15389"/>
                  </a:lnTo>
                  <a:lnTo>
                    <a:pt x="6184" y="17145"/>
                  </a:lnTo>
                  <a:lnTo>
                    <a:pt x="5900" y="18900"/>
                  </a:lnTo>
                  <a:lnTo>
                    <a:pt x="5620" y="20759"/>
                  </a:lnTo>
                  <a:lnTo>
                    <a:pt x="5350" y="22618"/>
                  </a:lnTo>
                  <a:lnTo>
                    <a:pt x="5079" y="24581"/>
                  </a:lnTo>
                  <a:lnTo>
                    <a:pt x="4817" y="26543"/>
                  </a:lnTo>
                  <a:lnTo>
                    <a:pt x="4564" y="28505"/>
                  </a:lnTo>
                  <a:lnTo>
                    <a:pt x="4311" y="30467"/>
                  </a:lnTo>
                  <a:lnTo>
                    <a:pt x="4067" y="32533"/>
                  </a:lnTo>
                  <a:lnTo>
                    <a:pt x="3827" y="34599"/>
                  </a:lnTo>
                  <a:lnTo>
                    <a:pt x="3365" y="38730"/>
                  </a:lnTo>
                  <a:lnTo>
                    <a:pt x="2930" y="42861"/>
                  </a:lnTo>
                  <a:lnTo>
                    <a:pt x="2522" y="46889"/>
                  </a:lnTo>
                  <a:lnTo>
                    <a:pt x="2140" y="50916"/>
                  </a:lnTo>
                  <a:lnTo>
                    <a:pt x="1785" y="54738"/>
                  </a:lnTo>
                  <a:lnTo>
                    <a:pt x="1457" y="58456"/>
                  </a:lnTo>
                  <a:lnTo>
                    <a:pt x="1164" y="61967"/>
                  </a:lnTo>
                  <a:lnTo>
                    <a:pt x="897" y="65169"/>
                  </a:lnTo>
                  <a:lnTo>
                    <a:pt x="667" y="68164"/>
                  </a:lnTo>
                  <a:lnTo>
                    <a:pt x="467" y="70746"/>
                  </a:lnTo>
                  <a:lnTo>
                    <a:pt x="303" y="73018"/>
                  </a:lnTo>
                  <a:lnTo>
                    <a:pt x="76" y="76116"/>
                  </a:lnTo>
                  <a:lnTo>
                    <a:pt x="1" y="77252"/>
                  </a:lnTo>
                  <a:lnTo>
                    <a:pt x="360" y="80454"/>
                  </a:lnTo>
                  <a:lnTo>
                    <a:pt x="1350" y="89129"/>
                  </a:lnTo>
                  <a:lnTo>
                    <a:pt x="2034" y="95016"/>
                  </a:lnTo>
                  <a:lnTo>
                    <a:pt x="2819" y="101729"/>
                  </a:lnTo>
                  <a:lnTo>
                    <a:pt x="3694" y="109062"/>
                  </a:lnTo>
                  <a:lnTo>
                    <a:pt x="4631" y="116911"/>
                  </a:lnTo>
                  <a:lnTo>
                    <a:pt x="5620" y="125070"/>
                  </a:lnTo>
                  <a:lnTo>
                    <a:pt x="6637" y="133229"/>
                  </a:lnTo>
                  <a:lnTo>
                    <a:pt x="7671" y="141388"/>
                  </a:lnTo>
                  <a:lnTo>
                    <a:pt x="8697" y="149237"/>
                  </a:lnTo>
                  <a:lnTo>
                    <a:pt x="9203" y="153058"/>
                  </a:lnTo>
                  <a:lnTo>
                    <a:pt x="9700" y="156673"/>
                  </a:lnTo>
                  <a:lnTo>
                    <a:pt x="10188" y="160185"/>
                  </a:lnTo>
                  <a:lnTo>
                    <a:pt x="10663" y="163490"/>
                  </a:lnTo>
                  <a:lnTo>
                    <a:pt x="11125" y="166588"/>
                  </a:lnTo>
                  <a:lnTo>
                    <a:pt x="11569" y="169480"/>
                  </a:lnTo>
                  <a:lnTo>
                    <a:pt x="11995" y="172165"/>
                  </a:lnTo>
                  <a:lnTo>
                    <a:pt x="12399" y="174540"/>
                  </a:lnTo>
                  <a:lnTo>
                    <a:pt x="12598" y="175676"/>
                  </a:lnTo>
                  <a:lnTo>
                    <a:pt x="12812" y="176606"/>
                  </a:lnTo>
                  <a:lnTo>
                    <a:pt x="13033" y="177535"/>
                  </a:lnTo>
                  <a:lnTo>
                    <a:pt x="13264" y="178362"/>
                  </a:lnTo>
                  <a:lnTo>
                    <a:pt x="13504" y="179188"/>
                  </a:lnTo>
                  <a:lnTo>
                    <a:pt x="13753" y="179807"/>
                  </a:lnTo>
                  <a:lnTo>
                    <a:pt x="14010" y="180427"/>
                  </a:lnTo>
                  <a:lnTo>
                    <a:pt x="14276" y="180944"/>
                  </a:lnTo>
                  <a:lnTo>
                    <a:pt x="14552" y="181357"/>
                  </a:lnTo>
                  <a:lnTo>
                    <a:pt x="14831" y="181666"/>
                  </a:lnTo>
                  <a:lnTo>
                    <a:pt x="15115" y="181873"/>
                  </a:lnTo>
                  <a:lnTo>
                    <a:pt x="15408" y="182080"/>
                  </a:lnTo>
                  <a:lnTo>
                    <a:pt x="15710" y="182183"/>
                  </a:lnTo>
                  <a:lnTo>
                    <a:pt x="16012" y="182183"/>
                  </a:lnTo>
                  <a:lnTo>
                    <a:pt x="16323" y="182080"/>
                  </a:lnTo>
                  <a:lnTo>
                    <a:pt x="16633" y="181873"/>
                  </a:lnTo>
                  <a:lnTo>
                    <a:pt x="16953" y="181666"/>
                  </a:lnTo>
                  <a:lnTo>
                    <a:pt x="17273" y="181357"/>
                  </a:lnTo>
                  <a:lnTo>
                    <a:pt x="17597" y="180944"/>
                  </a:lnTo>
                  <a:lnTo>
                    <a:pt x="17925" y="180427"/>
                  </a:lnTo>
                  <a:lnTo>
                    <a:pt x="18254" y="179807"/>
                  </a:lnTo>
                  <a:lnTo>
                    <a:pt x="18582" y="179188"/>
                  </a:lnTo>
                  <a:lnTo>
                    <a:pt x="18915" y="178465"/>
                  </a:lnTo>
                  <a:lnTo>
                    <a:pt x="19252" y="177535"/>
                  </a:lnTo>
                  <a:lnTo>
                    <a:pt x="19585" y="176709"/>
                  </a:lnTo>
                  <a:lnTo>
                    <a:pt x="19918" y="175676"/>
                  </a:lnTo>
                  <a:lnTo>
                    <a:pt x="20256" y="174540"/>
                  </a:lnTo>
                  <a:lnTo>
                    <a:pt x="20589" y="173404"/>
                  </a:lnTo>
                  <a:lnTo>
                    <a:pt x="20922" y="172165"/>
                  </a:lnTo>
                  <a:lnTo>
                    <a:pt x="21250" y="170822"/>
                  </a:lnTo>
                  <a:lnTo>
                    <a:pt x="21583" y="169376"/>
                  </a:lnTo>
                  <a:lnTo>
                    <a:pt x="21907" y="167827"/>
                  </a:lnTo>
                  <a:lnTo>
                    <a:pt x="22231" y="166278"/>
                  </a:lnTo>
                  <a:lnTo>
                    <a:pt x="22555" y="164626"/>
                  </a:lnTo>
                  <a:lnTo>
                    <a:pt x="22870" y="162870"/>
                  </a:lnTo>
                  <a:lnTo>
                    <a:pt x="23185" y="161011"/>
                  </a:lnTo>
                  <a:lnTo>
                    <a:pt x="23492" y="159049"/>
                  </a:lnTo>
                  <a:lnTo>
                    <a:pt x="23798" y="157086"/>
                  </a:lnTo>
                  <a:lnTo>
                    <a:pt x="24095" y="154917"/>
                  </a:lnTo>
                  <a:lnTo>
                    <a:pt x="24388" y="152749"/>
                  </a:lnTo>
                  <a:lnTo>
                    <a:pt x="24672" y="150476"/>
                  </a:lnTo>
                  <a:lnTo>
                    <a:pt x="24957" y="148101"/>
                  </a:lnTo>
                  <a:lnTo>
                    <a:pt x="25227" y="145726"/>
                  </a:lnTo>
                  <a:lnTo>
                    <a:pt x="25494" y="143144"/>
                  </a:lnTo>
                  <a:lnTo>
                    <a:pt x="25751" y="140562"/>
                  </a:lnTo>
                  <a:lnTo>
                    <a:pt x="26000" y="137877"/>
                  </a:lnTo>
                  <a:lnTo>
                    <a:pt x="26239" y="135088"/>
                  </a:lnTo>
                  <a:lnTo>
                    <a:pt x="26470" y="132196"/>
                  </a:lnTo>
                  <a:lnTo>
                    <a:pt x="26692" y="129304"/>
                  </a:lnTo>
                  <a:lnTo>
                    <a:pt x="26905" y="126206"/>
                  </a:lnTo>
                  <a:lnTo>
                    <a:pt x="27105" y="123108"/>
                  </a:lnTo>
                  <a:lnTo>
                    <a:pt x="27296" y="119906"/>
                  </a:lnTo>
                  <a:lnTo>
                    <a:pt x="27478" y="116601"/>
                  </a:lnTo>
                  <a:lnTo>
                    <a:pt x="27562" y="114949"/>
                  </a:lnTo>
                  <a:lnTo>
                    <a:pt x="27642" y="113193"/>
                  </a:lnTo>
                  <a:lnTo>
                    <a:pt x="27722" y="111541"/>
                  </a:lnTo>
                  <a:lnTo>
                    <a:pt x="27797" y="109785"/>
                  </a:lnTo>
                  <a:lnTo>
                    <a:pt x="27873" y="108029"/>
                  </a:lnTo>
                  <a:lnTo>
                    <a:pt x="27944" y="106273"/>
                  </a:lnTo>
                  <a:lnTo>
                    <a:pt x="28011" y="104414"/>
                  </a:lnTo>
                  <a:lnTo>
                    <a:pt x="28073" y="102555"/>
                  </a:lnTo>
                  <a:lnTo>
                    <a:pt x="28130" y="100696"/>
                  </a:lnTo>
                  <a:lnTo>
                    <a:pt x="28188" y="98837"/>
                  </a:lnTo>
                  <a:lnTo>
                    <a:pt x="28241" y="96978"/>
                  </a:lnTo>
                  <a:lnTo>
                    <a:pt x="28290" y="95016"/>
                  </a:lnTo>
                  <a:lnTo>
                    <a:pt x="28335" y="93157"/>
                  </a:lnTo>
                  <a:lnTo>
                    <a:pt x="28379" y="91195"/>
                  </a:lnTo>
                  <a:lnTo>
                    <a:pt x="28419" y="89233"/>
                  </a:lnTo>
                  <a:lnTo>
                    <a:pt x="28450" y="87167"/>
                  </a:lnTo>
                  <a:lnTo>
                    <a:pt x="28481" y="85205"/>
                  </a:lnTo>
                  <a:lnTo>
                    <a:pt x="28512" y="83139"/>
                  </a:lnTo>
                  <a:lnTo>
                    <a:pt x="28534" y="81074"/>
                  </a:lnTo>
                  <a:lnTo>
                    <a:pt x="28552" y="79008"/>
                  </a:lnTo>
                  <a:lnTo>
                    <a:pt x="28570" y="76839"/>
                  </a:lnTo>
                  <a:lnTo>
                    <a:pt x="28579" y="74774"/>
                  </a:lnTo>
                  <a:lnTo>
                    <a:pt x="28592" y="70539"/>
                  </a:lnTo>
                  <a:lnTo>
                    <a:pt x="28596" y="66615"/>
                  </a:lnTo>
                  <a:lnTo>
                    <a:pt x="28592" y="62793"/>
                  </a:lnTo>
                  <a:lnTo>
                    <a:pt x="28574" y="59179"/>
                  </a:lnTo>
                  <a:lnTo>
                    <a:pt x="28561" y="57526"/>
                  </a:lnTo>
                  <a:lnTo>
                    <a:pt x="28548" y="55874"/>
                  </a:lnTo>
                  <a:lnTo>
                    <a:pt x="28530" y="54221"/>
                  </a:lnTo>
                  <a:lnTo>
                    <a:pt x="28512" y="52569"/>
                  </a:lnTo>
                  <a:lnTo>
                    <a:pt x="28490" y="51123"/>
                  </a:lnTo>
                  <a:lnTo>
                    <a:pt x="28468" y="49574"/>
                  </a:lnTo>
                  <a:lnTo>
                    <a:pt x="28441" y="48128"/>
                  </a:lnTo>
                  <a:lnTo>
                    <a:pt x="28414" y="46682"/>
                  </a:lnTo>
                  <a:lnTo>
                    <a:pt x="28383" y="45339"/>
                  </a:lnTo>
                  <a:lnTo>
                    <a:pt x="28348" y="43997"/>
                  </a:lnTo>
                  <a:lnTo>
                    <a:pt x="28312" y="42757"/>
                  </a:lnTo>
                  <a:lnTo>
                    <a:pt x="28277" y="41518"/>
                  </a:lnTo>
                  <a:lnTo>
                    <a:pt x="28237" y="40279"/>
                  </a:lnTo>
                  <a:lnTo>
                    <a:pt x="28197" y="39039"/>
                  </a:lnTo>
                  <a:lnTo>
                    <a:pt x="28153" y="37903"/>
                  </a:lnTo>
                  <a:lnTo>
                    <a:pt x="28104" y="36871"/>
                  </a:lnTo>
                  <a:lnTo>
                    <a:pt x="28006" y="34805"/>
                  </a:lnTo>
                  <a:lnTo>
                    <a:pt x="27900" y="32843"/>
                  </a:lnTo>
                  <a:lnTo>
                    <a:pt x="27784" y="30984"/>
                  </a:lnTo>
                  <a:lnTo>
                    <a:pt x="27660" y="29331"/>
                  </a:lnTo>
                  <a:lnTo>
                    <a:pt x="27527" y="27782"/>
                  </a:lnTo>
                  <a:lnTo>
                    <a:pt x="27385" y="26336"/>
                  </a:lnTo>
                  <a:lnTo>
                    <a:pt x="27238" y="25097"/>
                  </a:lnTo>
                  <a:lnTo>
                    <a:pt x="27083" y="23858"/>
                  </a:lnTo>
                  <a:lnTo>
                    <a:pt x="26919" y="22825"/>
                  </a:lnTo>
                  <a:lnTo>
                    <a:pt x="26750" y="21792"/>
                  </a:lnTo>
                  <a:lnTo>
                    <a:pt x="26568" y="20863"/>
                  </a:lnTo>
                  <a:lnTo>
                    <a:pt x="26386" y="20140"/>
                  </a:lnTo>
                  <a:lnTo>
                    <a:pt x="26191" y="19417"/>
                  </a:lnTo>
                  <a:lnTo>
                    <a:pt x="25991" y="18797"/>
                  </a:lnTo>
                  <a:lnTo>
                    <a:pt x="25787" y="18177"/>
                  </a:lnTo>
                  <a:lnTo>
                    <a:pt x="25574" y="17764"/>
                  </a:lnTo>
                  <a:lnTo>
                    <a:pt x="25352" y="17248"/>
                  </a:lnTo>
                  <a:lnTo>
                    <a:pt x="25125" y="16938"/>
                  </a:lnTo>
                  <a:lnTo>
                    <a:pt x="24655" y="16422"/>
                  </a:lnTo>
                  <a:lnTo>
                    <a:pt x="24162" y="16008"/>
                  </a:lnTo>
                  <a:lnTo>
                    <a:pt x="23643" y="15802"/>
                  </a:lnTo>
                  <a:lnTo>
                    <a:pt x="23101" y="15699"/>
                  </a:lnTo>
                  <a:lnTo>
                    <a:pt x="22537" y="15595"/>
                  </a:lnTo>
                  <a:lnTo>
                    <a:pt x="21357" y="15492"/>
                  </a:lnTo>
                  <a:lnTo>
                    <a:pt x="20735" y="15389"/>
                  </a:lnTo>
                  <a:lnTo>
                    <a:pt x="20100" y="15182"/>
                  </a:lnTo>
                  <a:lnTo>
                    <a:pt x="19448" y="14872"/>
                  </a:lnTo>
                  <a:lnTo>
                    <a:pt x="18782" y="14253"/>
                  </a:lnTo>
                  <a:lnTo>
                    <a:pt x="18103" y="13530"/>
                  </a:lnTo>
                  <a:lnTo>
                    <a:pt x="17757" y="13117"/>
                  </a:lnTo>
                  <a:lnTo>
                    <a:pt x="17410" y="12497"/>
                  </a:lnTo>
                  <a:lnTo>
                    <a:pt x="17055" y="11877"/>
                  </a:lnTo>
                  <a:lnTo>
                    <a:pt x="16704" y="11258"/>
                  </a:lnTo>
                  <a:lnTo>
                    <a:pt x="16345" y="10431"/>
                  </a:lnTo>
                  <a:lnTo>
                    <a:pt x="15985" y="9605"/>
                  </a:lnTo>
                  <a:lnTo>
                    <a:pt x="15626" y="8572"/>
                  </a:lnTo>
                  <a:lnTo>
                    <a:pt x="15262" y="7540"/>
                  </a:lnTo>
                  <a:lnTo>
                    <a:pt x="14893" y="6404"/>
                  </a:lnTo>
                  <a:lnTo>
                    <a:pt x="14529" y="5061"/>
                  </a:lnTo>
                  <a:lnTo>
                    <a:pt x="14161" y="3822"/>
                  </a:lnTo>
                  <a:lnTo>
                    <a:pt x="13793" y="2789"/>
                  </a:lnTo>
                  <a:lnTo>
                    <a:pt x="13429" y="1963"/>
                  </a:lnTo>
                  <a:lnTo>
                    <a:pt x="13065" y="1240"/>
                  </a:lnTo>
                  <a:lnTo>
                    <a:pt x="12705" y="723"/>
                  </a:lnTo>
                  <a:lnTo>
                    <a:pt x="12350" y="310"/>
                  </a:lnTo>
                  <a:lnTo>
                    <a:pt x="11995" y="104"/>
                  </a:lnTo>
                  <a:lnTo>
                    <a:pt x="11644"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38;p62">
              <a:extLst>
                <a:ext uri="{FF2B5EF4-FFF2-40B4-BE49-F238E27FC236}">
                  <a16:creationId xmlns:a16="http://schemas.microsoft.com/office/drawing/2014/main" id="{2C7D073B-9F1A-B846-BDBD-8ABB60F9C959}"/>
                </a:ext>
              </a:extLst>
            </p:cNvPr>
            <p:cNvSpPr/>
            <p:nvPr/>
          </p:nvSpPr>
          <p:spPr>
            <a:xfrm rot="10800000">
              <a:off x="3337473" y="3502351"/>
              <a:ext cx="438852" cy="159729"/>
            </a:xfrm>
            <a:custGeom>
              <a:avLst/>
              <a:gdLst/>
              <a:ahLst/>
              <a:cxnLst/>
              <a:rect l="l" t="t" r="r" b="b"/>
              <a:pathLst>
                <a:path w="28091" h="225766" extrusionOk="0">
                  <a:moveTo>
                    <a:pt x="7493" y="0"/>
                  </a:moveTo>
                  <a:lnTo>
                    <a:pt x="7187" y="103"/>
                  </a:lnTo>
                  <a:lnTo>
                    <a:pt x="6885" y="207"/>
                  </a:lnTo>
                  <a:lnTo>
                    <a:pt x="6588" y="517"/>
                  </a:lnTo>
                  <a:lnTo>
                    <a:pt x="6295" y="826"/>
                  </a:lnTo>
                  <a:lnTo>
                    <a:pt x="6006" y="1240"/>
                  </a:lnTo>
                  <a:lnTo>
                    <a:pt x="5722" y="1756"/>
                  </a:lnTo>
                  <a:lnTo>
                    <a:pt x="5447" y="2272"/>
                  </a:lnTo>
                  <a:lnTo>
                    <a:pt x="5172" y="2892"/>
                  </a:lnTo>
                  <a:lnTo>
                    <a:pt x="4901" y="3615"/>
                  </a:lnTo>
                  <a:lnTo>
                    <a:pt x="4639" y="4338"/>
                  </a:lnTo>
                  <a:lnTo>
                    <a:pt x="4382" y="5061"/>
                  </a:lnTo>
                  <a:lnTo>
                    <a:pt x="4129" y="5887"/>
                  </a:lnTo>
                  <a:lnTo>
                    <a:pt x="3640" y="7643"/>
                  </a:lnTo>
                  <a:lnTo>
                    <a:pt x="3179" y="9502"/>
                  </a:lnTo>
                  <a:lnTo>
                    <a:pt x="2739" y="11464"/>
                  </a:lnTo>
                  <a:lnTo>
                    <a:pt x="2331" y="13530"/>
                  </a:lnTo>
                  <a:lnTo>
                    <a:pt x="1949" y="15492"/>
                  </a:lnTo>
                  <a:lnTo>
                    <a:pt x="1594" y="17557"/>
                  </a:lnTo>
                  <a:lnTo>
                    <a:pt x="1274" y="19416"/>
                  </a:lnTo>
                  <a:lnTo>
                    <a:pt x="986" y="21275"/>
                  </a:lnTo>
                  <a:lnTo>
                    <a:pt x="733" y="23031"/>
                  </a:lnTo>
                  <a:lnTo>
                    <a:pt x="515" y="24580"/>
                  </a:lnTo>
                  <a:lnTo>
                    <a:pt x="333" y="25923"/>
                  </a:lnTo>
                  <a:lnTo>
                    <a:pt x="85" y="27885"/>
                  </a:lnTo>
                  <a:lnTo>
                    <a:pt x="0" y="28608"/>
                  </a:lnTo>
                  <a:lnTo>
                    <a:pt x="324" y="33566"/>
                  </a:lnTo>
                  <a:lnTo>
                    <a:pt x="1208" y="46888"/>
                  </a:lnTo>
                  <a:lnTo>
                    <a:pt x="1825" y="56080"/>
                  </a:lnTo>
                  <a:lnTo>
                    <a:pt x="2531" y="66511"/>
                  </a:lnTo>
                  <a:lnTo>
                    <a:pt x="3316" y="78078"/>
                  </a:lnTo>
                  <a:lnTo>
                    <a:pt x="4160" y="90368"/>
                  </a:lnTo>
                  <a:lnTo>
                    <a:pt x="5052" y="103175"/>
                  </a:lnTo>
                  <a:lnTo>
                    <a:pt x="5971" y="116188"/>
                  </a:lnTo>
                  <a:lnTo>
                    <a:pt x="6907" y="129304"/>
                  </a:lnTo>
                  <a:lnTo>
                    <a:pt x="7835" y="142111"/>
                  </a:lnTo>
                  <a:lnTo>
                    <a:pt x="8297" y="148307"/>
                  </a:lnTo>
                  <a:lnTo>
                    <a:pt x="8750" y="154298"/>
                  </a:lnTo>
                  <a:lnTo>
                    <a:pt x="9194" y="160184"/>
                  </a:lnTo>
                  <a:lnTo>
                    <a:pt x="9629" y="165761"/>
                  </a:lnTo>
                  <a:lnTo>
                    <a:pt x="10050" y="171029"/>
                  </a:lnTo>
                  <a:lnTo>
                    <a:pt x="10459" y="176089"/>
                  </a:lnTo>
                  <a:lnTo>
                    <a:pt x="10849" y="180840"/>
                  </a:lnTo>
                  <a:lnTo>
                    <a:pt x="11222" y="185178"/>
                  </a:lnTo>
                  <a:lnTo>
                    <a:pt x="11409" y="187140"/>
                  </a:lnTo>
                  <a:lnTo>
                    <a:pt x="11604" y="189206"/>
                  </a:lnTo>
                  <a:lnTo>
                    <a:pt x="11812" y="191168"/>
                  </a:lnTo>
                  <a:lnTo>
                    <a:pt x="12034" y="193130"/>
                  </a:lnTo>
                  <a:lnTo>
                    <a:pt x="12261" y="195092"/>
                  </a:lnTo>
                  <a:lnTo>
                    <a:pt x="12496" y="196951"/>
                  </a:lnTo>
                  <a:lnTo>
                    <a:pt x="12745" y="198810"/>
                  </a:lnTo>
                  <a:lnTo>
                    <a:pt x="12998" y="200669"/>
                  </a:lnTo>
                  <a:lnTo>
                    <a:pt x="13264" y="202425"/>
                  </a:lnTo>
                  <a:lnTo>
                    <a:pt x="13535" y="204078"/>
                  </a:lnTo>
                  <a:lnTo>
                    <a:pt x="13810" y="205730"/>
                  </a:lnTo>
                  <a:lnTo>
                    <a:pt x="14094" y="207382"/>
                  </a:lnTo>
                  <a:lnTo>
                    <a:pt x="14387" y="208932"/>
                  </a:lnTo>
                  <a:lnTo>
                    <a:pt x="14684" y="210481"/>
                  </a:lnTo>
                  <a:lnTo>
                    <a:pt x="14986" y="211927"/>
                  </a:lnTo>
                  <a:lnTo>
                    <a:pt x="15293" y="213269"/>
                  </a:lnTo>
                  <a:lnTo>
                    <a:pt x="15608" y="214612"/>
                  </a:lnTo>
                  <a:lnTo>
                    <a:pt x="15923" y="215851"/>
                  </a:lnTo>
                  <a:lnTo>
                    <a:pt x="16243" y="217091"/>
                  </a:lnTo>
                  <a:lnTo>
                    <a:pt x="16567" y="218227"/>
                  </a:lnTo>
                  <a:lnTo>
                    <a:pt x="16895" y="219259"/>
                  </a:lnTo>
                  <a:lnTo>
                    <a:pt x="17224" y="220292"/>
                  </a:lnTo>
                  <a:lnTo>
                    <a:pt x="17556" y="221222"/>
                  </a:lnTo>
                  <a:lnTo>
                    <a:pt x="17889" y="222048"/>
                  </a:lnTo>
                  <a:lnTo>
                    <a:pt x="18222" y="222771"/>
                  </a:lnTo>
                  <a:lnTo>
                    <a:pt x="18560" y="223494"/>
                  </a:lnTo>
                  <a:lnTo>
                    <a:pt x="18897" y="224114"/>
                  </a:lnTo>
                  <a:lnTo>
                    <a:pt x="19234" y="224527"/>
                  </a:lnTo>
                  <a:lnTo>
                    <a:pt x="19572" y="225043"/>
                  </a:lnTo>
                  <a:lnTo>
                    <a:pt x="19905" y="225353"/>
                  </a:lnTo>
                  <a:lnTo>
                    <a:pt x="20242" y="225559"/>
                  </a:lnTo>
                  <a:lnTo>
                    <a:pt x="20575" y="225663"/>
                  </a:lnTo>
                  <a:lnTo>
                    <a:pt x="20908" y="225766"/>
                  </a:lnTo>
                  <a:lnTo>
                    <a:pt x="21236" y="225663"/>
                  </a:lnTo>
                  <a:lnTo>
                    <a:pt x="21560" y="225559"/>
                  </a:lnTo>
                  <a:lnTo>
                    <a:pt x="21884" y="225353"/>
                  </a:lnTo>
                  <a:lnTo>
                    <a:pt x="22204" y="224940"/>
                  </a:lnTo>
                  <a:lnTo>
                    <a:pt x="22519" y="224527"/>
                  </a:lnTo>
                  <a:lnTo>
                    <a:pt x="22830" y="223907"/>
                  </a:lnTo>
                  <a:lnTo>
                    <a:pt x="23136" y="223184"/>
                  </a:lnTo>
                  <a:lnTo>
                    <a:pt x="23438" y="222461"/>
                  </a:lnTo>
                  <a:lnTo>
                    <a:pt x="23731" y="221532"/>
                  </a:lnTo>
                  <a:lnTo>
                    <a:pt x="24020" y="220499"/>
                  </a:lnTo>
                  <a:lnTo>
                    <a:pt x="24304" y="219363"/>
                  </a:lnTo>
                  <a:lnTo>
                    <a:pt x="24579" y="218020"/>
                  </a:lnTo>
                  <a:lnTo>
                    <a:pt x="24845" y="216678"/>
                  </a:lnTo>
                  <a:lnTo>
                    <a:pt x="25107" y="215128"/>
                  </a:lnTo>
                  <a:lnTo>
                    <a:pt x="25360" y="213476"/>
                  </a:lnTo>
                  <a:lnTo>
                    <a:pt x="25604" y="211720"/>
                  </a:lnTo>
                  <a:lnTo>
                    <a:pt x="25840" y="209758"/>
                  </a:lnTo>
                  <a:lnTo>
                    <a:pt x="26066" y="207692"/>
                  </a:lnTo>
                  <a:lnTo>
                    <a:pt x="26279" y="205523"/>
                  </a:lnTo>
                  <a:lnTo>
                    <a:pt x="26483" y="203251"/>
                  </a:lnTo>
                  <a:lnTo>
                    <a:pt x="26679" y="200773"/>
                  </a:lnTo>
                  <a:lnTo>
                    <a:pt x="26772" y="199430"/>
                  </a:lnTo>
                  <a:lnTo>
                    <a:pt x="26861" y="198087"/>
                  </a:lnTo>
                  <a:lnTo>
                    <a:pt x="26949" y="196745"/>
                  </a:lnTo>
                  <a:lnTo>
                    <a:pt x="27034" y="195402"/>
                  </a:lnTo>
                  <a:lnTo>
                    <a:pt x="27118" y="193956"/>
                  </a:lnTo>
                  <a:lnTo>
                    <a:pt x="27193" y="192510"/>
                  </a:lnTo>
                  <a:lnTo>
                    <a:pt x="27269" y="190961"/>
                  </a:lnTo>
                  <a:lnTo>
                    <a:pt x="27344" y="189412"/>
                  </a:lnTo>
                  <a:lnTo>
                    <a:pt x="27411" y="187863"/>
                  </a:lnTo>
                  <a:lnTo>
                    <a:pt x="27478" y="186210"/>
                  </a:lnTo>
                  <a:lnTo>
                    <a:pt x="27540" y="184558"/>
                  </a:lnTo>
                  <a:lnTo>
                    <a:pt x="27597" y="182802"/>
                  </a:lnTo>
                  <a:lnTo>
                    <a:pt x="27655" y="181047"/>
                  </a:lnTo>
                  <a:lnTo>
                    <a:pt x="27708" y="179291"/>
                  </a:lnTo>
                  <a:lnTo>
                    <a:pt x="27757" y="177432"/>
                  </a:lnTo>
                  <a:lnTo>
                    <a:pt x="27802" y="175573"/>
                  </a:lnTo>
                  <a:lnTo>
                    <a:pt x="27842" y="173714"/>
                  </a:lnTo>
                  <a:lnTo>
                    <a:pt x="27882" y="171752"/>
                  </a:lnTo>
                  <a:lnTo>
                    <a:pt x="27917" y="169789"/>
                  </a:lnTo>
                  <a:lnTo>
                    <a:pt x="27948" y="167724"/>
                  </a:lnTo>
                  <a:lnTo>
                    <a:pt x="27997" y="163799"/>
                  </a:lnTo>
                  <a:lnTo>
                    <a:pt x="28037" y="159875"/>
                  </a:lnTo>
                  <a:lnTo>
                    <a:pt x="28064" y="156157"/>
                  </a:lnTo>
                  <a:lnTo>
                    <a:pt x="28081" y="152542"/>
                  </a:lnTo>
                  <a:lnTo>
                    <a:pt x="28086" y="150889"/>
                  </a:lnTo>
                  <a:lnTo>
                    <a:pt x="28090" y="149134"/>
                  </a:lnTo>
                  <a:lnTo>
                    <a:pt x="28086" y="147481"/>
                  </a:lnTo>
                  <a:lnTo>
                    <a:pt x="28081" y="145829"/>
                  </a:lnTo>
                  <a:lnTo>
                    <a:pt x="28077" y="144176"/>
                  </a:lnTo>
                  <a:lnTo>
                    <a:pt x="28068" y="142627"/>
                  </a:lnTo>
                  <a:lnTo>
                    <a:pt x="28055" y="141078"/>
                  </a:lnTo>
                  <a:lnTo>
                    <a:pt x="28041" y="139529"/>
                  </a:lnTo>
                  <a:lnTo>
                    <a:pt x="28024" y="138083"/>
                  </a:lnTo>
                  <a:lnTo>
                    <a:pt x="28001" y="136637"/>
                  </a:lnTo>
                  <a:lnTo>
                    <a:pt x="27979" y="135191"/>
                  </a:lnTo>
                  <a:lnTo>
                    <a:pt x="27953" y="133745"/>
                  </a:lnTo>
                  <a:lnTo>
                    <a:pt x="27926" y="132403"/>
                  </a:lnTo>
                  <a:lnTo>
                    <a:pt x="27895" y="131060"/>
                  </a:lnTo>
                  <a:lnTo>
                    <a:pt x="27864" y="129717"/>
                  </a:lnTo>
                  <a:lnTo>
                    <a:pt x="27828" y="128375"/>
                  </a:lnTo>
                  <a:lnTo>
                    <a:pt x="27753" y="125896"/>
                  </a:lnTo>
                  <a:lnTo>
                    <a:pt x="27664" y="123417"/>
                  </a:lnTo>
                  <a:lnTo>
                    <a:pt x="27566" y="121145"/>
                  </a:lnTo>
                  <a:lnTo>
                    <a:pt x="27460" y="118873"/>
                  </a:lnTo>
                  <a:lnTo>
                    <a:pt x="27349" y="116704"/>
                  </a:lnTo>
                  <a:lnTo>
                    <a:pt x="27225" y="114639"/>
                  </a:lnTo>
                  <a:lnTo>
                    <a:pt x="27091" y="112573"/>
                  </a:lnTo>
                  <a:lnTo>
                    <a:pt x="26949" y="110611"/>
                  </a:lnTo>
                  <a:lnTo>
                    <a:pt x="26798" y="108752"/>
                  </a:lnTo>
                  <a:lnTo>
                    <a:pt x="26643" y="106996"/>
                  </a:lnTo>
                  <a:lnTo>
                    <a:pt x="26474" y="105241"/>
                  </a:lnTo>
                  <a:lnTo>
                    <a:pt x="26301" y="103485"/>
                  </a:lnTo>
                  <a:lnTo>
                    <a:pt x="26119" y="101832"/>
                  </a:lnTo>
                  <a:lnTo>
                    <a:pt x="25928" y="100283"/>
                  </a:lnTo>
                  <a:lnTo>
                    <a:pt x="25733" y="98734"/>
                  </a:lnTo>
                  <a:lnTo>
                    <a:pt x="25529" y="97185"/>
                  </a:lnTo>
                  <a:lnTo>
                    <a:pt x="25320" y="95636"/>
                  </a:lnTo>
                  <a:lnTo>
                    <a:pt x="25103" y="94190"/>
                  </a:lnTo>
                  <a:lnTo>
                    <a:pt x="24646" y="91298"/>
                  </a:lnTo>
                  <a:lnTo>
                    <a:pt x="24166" y="88509"/>
                  </a:lnTo>
                  <a:lnTo>
                    <a:pt x="23660" y="85721"/>
                  </a:lnTo>
                  <a:lnTo>
                    <a:pt x="23132" y="82932"/>
                  </a:lnTo>
                  <a:lnTo>
                    <a:pt x="22586" y="80041"/>
                  </a:lnTo>
                  <a:lnTo>
                    <a:pt x="21432" y="74051"/>
                  </a:lnTo>
                  <a:lnTo>
                    <a:pt x="20828" y="70952"/>
                  </a:lnTo>
                  <a:lnTo>
                    <a:pt x="20207" y="67544"/>
                  </a:lnTo>
                  <a:lnTo>
                    <a:pt x="19572" y="64033"/>
                  </a:lnTo>
                  <a:lnTo>
                    <a:pt x="18928" y="60211"/>
                  </a:lnTo>
                  <a:lnTo>
                    <a:pt x="18267" y="56080"/>
                  </a:lnTo>
                  <a:lnTo>
                    <a:pt x="17934" y="53911"/>
                  </a:lnTo>
                  <a:lnTo>
                    <a:pt x="17601" y="51639"/>
                  </a:lnTo>
                  <a:lnTo>
                    <a:pt x="17264" y="49264"/>
                  </a:lnTo>
                  <a:lnTo>
                    <a:pt x="16922" y="46888"/>
                  </a:lnTo>
                  <a:lnTo>
                    <a:pt x="16580" y="44306"/>
                  </a:lnTo>
                  <a:lnTo>
                    <a:pt x="16238" y="41725"/>
                  </a:lnTo>
                  <a:lnTo>
                    <a:pt x="15892" y="38936"/>
                  </a:lnTo>
                  <a:lnTo>
                    <a:pt x="15550" y="36148"/>
                  </a:lnTo>
                  <a:lnTo>
                    <a:pt x="15199" y="33152"/>
                  </a:lnTo>
                  <a:lnTo>
                    <a:pt x="14853" y="30157"/>
                  </a:lnTo>
                  <a:lnTo>
                    <a:pt x="14502" y="27059"/>
                  </a:lnTo>
                  <a:lnTo>
                    <a:pt x="14156" y="24271"/>
                  </a:lnTo>
                  <a:lnTo>
                    <a:pt x="13810" y="21585"/>
                  </a:lnTo>
                  <a:lnTo>
                    <a:pt x="13459" y="19107"/>
                  </a:lnTo>
                  <a:lnTo>
                    <a:pt x="13113" y="16731"/>
                  </a:lnTo>
                  <a:lnTo>
                    <a:pt x="12767" y="14666"/>
                  </a:lnTo>
                  <a:lnTo>
                    <a:pt x="12425" y="12703"/>
                  </a:lnTo>
                  <a:lnTo>
                    <a:pt x="12079" y="10844"/>
                  </a:lnTo>
                  <a:lnTo>
                    <a:pt x="11737" y="9192"/>
                  </a:lnTo>
                  <a:lnTo>
                    <a:pt x="11400" y="7746"/>
                  </a:lnTo>
                  <a:lnTo>
                    <a:pt x="11058" y="6300"/>
                  </a:lnTo>
                  <a:lnTo>
                    <a:pt x="10721" y="5164"/>
                  </a:lnTo>
                  <a:lnTo>
                    <a:pt x="10388" y="4028"/>
                  </a:lnTo>
                  <a:lnTo>
                    <a:pt x="10055" y="3099"/>
                  </a:lnTo>
                  <a:lnTo>
                    <a:pt x="9722" y="2376"/>
                  </a:lnTo>
                  <a:lnTo>
                    <a:pt x="9398" y="1653"/>
                  </a:lnTo>
                  <a:lnTo>
                    <a:pt x="9069" y="1136"/>
                  </a:lnTo>
                  <a:lnTo>
                    <a:pt x="8750" y="723"/>
                  </a:lnTo>
                  <a:lnTo>
                    <a:pt x="8430" y="310"/>
                  </a:lnTo>
                  <a:lnTo>
                    <a:pt x="8115" y="103"/>
                  </a:lnTo>
                  <a:lnTo>
                    <a:pt x="780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39;p62">
              <a:extLst>
                <a:ext uri="{FF2B5EF4-FFF2-40B4-BE49-F238E27FC236}">
                  <a16:creationId xmlns:a16="http://schemas.microsoft.com/office/drawing/2014/main" id="{9D27D0E0-EDE3-874C-B2AE-FE86809A5146}"/>
                </a:ext>
              </a:extLst>
            </p:cNvPr>
            <p:cNvSpPr/>
            <p:nvPr/>
          </p:nvSpPr>
          <p:spPr>
            <a:xfrm rot="10800000">
              <a:off x="3096697" y="2975209"/>
              <a:ext cx="855144" cy="1124389"/>
            </a:xfrm>
            <a:custGeom>
              <a:avLst/>
              <a:gdLst/>
              <a:ahLst/>
              <a:cxnLst/>
              <a:rect l="l" t="t" r="r" b="b"/>
              <a:pathLst>
                <a:path w="54738" h="1589243" extrusionOk="0">
                  <a:moveTo>
                    <a:pt x="684" y="0"/>
                  </a:moveTo>
                  <a:lnTo>
                    <a:pt x="640" y="104"/>
                  </a:lnTo>
                  <a:lnTo>
                    <a:pt x="595" y="310"/>
                  </a:lnTo>
                  <a:lnTo>
                    <a:pt x="555" y="723"/>
                  </a:lnTo>
                  <a:lnTo>
                    <a:pt x="520" y="1343"/>
                  </a:lnTo>
                  <a:lnTo>
                    <a:pt x="489" y="1963"/>
                  </a:lnTo>
                  <a:lnTo>
                    <a:pt x="462" y="2789"/>
                  </a:lnTo>
                  <a:lnTo>
                    <a:pt x="444" y="3718"/>
                  </a:lnTo>
                  <a:lnTo>
                    <a:pt x="427" y="4648"/>
                  </a:lnTo>
                  <a:lnTo>
                    <a:pt x="373" y="10535"/>
                  </a:lnTo>
                  <a:lnTo>
                    <a:pt x="320" y="16318"/>
                  </a:lnTo>
                  <a:lnTo>
                    <a:pt x="271" y="22205"/>
                  </a:lnTo>
                  <a:lnTo>
                    <a:pt x="227" y="28092"/>
                  </a:lnTo>
                  <a:lnTo>
                    <a:pt x="187" y="34082"/>
                  </a:lnTo>
                  <a:lnTo>
                    <a:pt x="151" y="39969"/>
                  </a:lnTo>
                  <a:lnTo>
                    <a:pt x="120" y="46062"/>
                  </a:lnTo>
                  <a:lnTo>
                    <a:pt x="89" y="52053"/>
                  </a:lnTo>
                  <a:lnTo>
                    <a:pt x="67" y="58146"/>
                  </a:lnTo>
                  <a:lnTo>
                    <a:pt x="45" y="64239"/>
                  </a:lnTo>
                  <a:lnTo>
                    <a:pt x="32" y="70436"/>
                  </a:lnTo>
                  <a:lnTo>
                    <a:pt x="18" y="76529"/>
                  </a:lnTo>
                  <a:lnTo>
                    <a:pt x="9" y="82829"/>
                  </a:lnTo>
                  <a:lnTo>
                    <a:pt x="5" y="89026"/>
                  </a:lnTo>
                  <a:lnTo>
                    <a:pt x="0" y="95326"/>
                  </a:lnTo>
                  <a:lnTo>
                    <a:pt x="5" y="101626"/>
                  </a:lnTo>
                  <a:lnTo>
                    <a:pt x="14" y="108029"/>
                  </a:lnTo>
                  <a:lnTo>
                    <a:pt x="23" y="114329"/>
                  </a:lnTo>
                  <a:lnTo>
                    <a:pt x="40" y="120836"/>
                  </a:lnTo>
                  <a:lnTo>
                    <a:pt x="58" y="127239"/>
                  </a:lnTo>
                  <a:lnTo>
                    <a:pt x="80" y="133746"/>
                  </a:lnTo>
                  <a:lnTo>
                    <a:pt x="107" y="140252"/>
                  </a:lnTo>
                  <a:lnTo>
                    <a:pt x="138" y="146862"/>
                  </a:lnTo>
                  <a:lnTo>
                    <a:pt x="174" y="153368"/>
                  </a:lnTo>
                  <a:lnTo>
                    <a:pt x="213" y="160081"/>
                  </a:lnTo>
                  <a:lnTo>
                    <a:pt x="253" y="166691"/>
                  </a:lnTo>
                  <a:lnTo>
                    <a:pt x="302" y="173404"/>
                  </a:lnTo>
                  <a:lnTo>
                    <a:pt x="351" y="180117"/>
                  </a:lnTo>
                  <a:lnTo>
                    <a:pt x="404" y="186934"/>
                  </a:lnTo>
                  <a:lnTo>
                    <a:pt x="467" y="193647"/>
                  </a:lnTo>
                  <a:lnTo>
                    <a:pt x="529" y="200463"/>
                  </a:lnTo>
                  <a:lnTo>
                    <a:pt x="595" y="207383"/>
                  </a:lnTo>
                  <a:lnTo>
                    <a:pt x="662" y="214302"/>
                  </a:lnTo>
                  <a:lnTo>
                    <a:pt x="737" y="221222"/>
                  </a:lnTo>
                  <a:lnTo>
                    <a:pt x="817" y="228142"/>
                  </a:lnTo>
                  <a:lnTo>
                    <a:pt x="897" y="235165"/>
                  </a:lnTo>
                  <a:lnTo>
                    <a:pt x="981" y="242187"/>
                  </a:lnTo>
                  <a:lnTo>
                    <a:pt x="1075" y="249314"/>
                  </a:lnTo>
                  <a:lnTo>
                    <a:pt x="1168" y="256337"/>
                  </a:lnTo>
                  <a:lnTo>
                    <a:pt x="1266" y="263463"/>
                  </a:lnTo>
                  <a:lnTo>
                    <a:pt x="1368" y="270692"/>
                  </a:lnTo>
                  <a:lnTo>
                    <a:pt x="1474" y="277922"/>
                  </a:lnTo>
                  <a:lnTo>
                    <a:pt x="1581" y="285151"/>
                  </a:lnTo>
                  <a:lnTo>
                    <a:pt x="1696" y="292381"/>
                  </a:lnTo>
                  <a:lnTo>
                    <a:pt x="1812" y="299713"/>
                  </a:lnTo>
                  <a:lnTo>
                    <a:pt x="1931" y="307046"/>
                  </a:lnTo>
                  <a:lnTo>
                    <a:pt x="2060" y="314379"/>
                  </a:lnTo>
                  <a:lnTo>
                    <a:pt x="2189" y="321815"/>
                  </a:lnTo>
                  <a:lnTo>
                    <a:pt x="2322" y="329251"/>
                  </a:lnTo>
                  <a:lnTo>
                    <a:pt x="2460" y="336687"/>
                  </a:lnTo>
                  <a:lnTo>
                    <a:pt x="2597" y="344226"/>
                  </a:lnTo>
                  <a:lnTo>
                    <a:pt x="2744" y="351766"/>
                  </a:lnTo>
                  <a:lnTo>
                    <a:pt x="2895" y="359305"/>
                  </a:lnTo>
                  <a:lnTo>
                    <a:pt x="3046" y="366947"/>
                  </a:lnTo>
                  <a:lnTo>
                    <a:pt x="3201" y="374590"/>
                  </a:lnTo>
                  <a:lnTo>
                    <a:pt x="3361" y="382233"/>
                  </a:lnTo>
                  <a:lnTo>
                    <a:pt x="3525" y="389875"/>
                  </a:lnTo>
                  <a:lnTo>
                    <a:pt x="3694" y="397621"/>
                  </a:lnTo>
                  <a:lnTo>
                    <a:pt x="3867" y="405470"/>
                  </a:lnTo>
                  <a:lnTo>
                    <a:pt x="4044" y="413216"/>
                  </a:lnTo>
                  <a:lnTo>
                    <a:pt x="4222" y="421065"/>
                  </a:lnTo>
                  <a:lnTo>
                    <a:pt x="4408" y="428914"/>
                  </a:lnTo>
                  <a:lnTo>
                    <a:pt x="4595" y="436867"/>
                  </a:lnTo>
                  <a:lnTo>
                    <a:pt x="4786" y="444716"/>
                  </a:lnTo>
                  <a:lnTo>
                    <a:pt x="4985" y="452771"/>
                  </a:lnTo>
                  <a:lnTo>
                    <a:pt x="5185" y="460724"/>
                  </a:lnTo>
                  <a:lnTo>
                    <a:pt x="5594" y="476835"/>
                  </a:lnTo>
                  <a:lnTo>
                    <a:pt x="6020" y="493050"/>
                  </a:lnTo>
                  <a:lnTo>
                    <a:pt x="6464" y="509471"/>
                  </a:lnTo>
                  <a:lnTo>
                    <a:pt x="6921" y="525892"/>
                  </a:lnTo>
                  <a:lnTo>
                    <a:pt x="7396" y="542520"/>
                  </a:lnTo>
                  <a:lnTo>
                    <a:pt x="7884" y="559251"/>
                  </a:lnTo>
                  <a:lnTo>
                    <a:pt x="8390" y="576189"/>
                  </a:lnTo>
                  <a:lnTo>
                    <a:pt x="8909" y="593230"/>
                  </a:lnTo>
                  <a:lnTo>
                    <a:pt x="9447" y="610374"/>
                  </a:lnTo>
                  <a:lnTo>
                    <a:pt x="9997" y="627621"/>
                  </a:lnTo>
                  <a:lnTo>
                    <a:pt x="10565" y="645075"/>
                  </a:lnTo>
                  <a:lnTo>
                    <a:pt x="11147" y="662529"/>
                  </a:lnTo>
                  <a:lnTo>
                    <a:pt x="11746" y="680190"/>
                  </a:lnTo>
                  <a:lnTo>
                    <a:pt x="12358" y="698057"/>
                  </a:lnTo>
                  <a:lnTo>
                    <a:pt x="12989" y="715924"/>
                  </a:lnTo>
                  <a:lnTo>
                    <a:pt x="13637" y="733997"/>
                  </a:lnTo>
                  <a:lnTo>
                    <a:pt x="14298" y="752174"/>
                  </a:lnTo>
                  <a:lnTo>
                    <a:pt x="14973" y="770455"/>
                  </a:lnTo>
                  <a:lnTo>
                    <a:pt x="15666" y="788941"/>
                  </a:lnTo>
                  <a:lnTo>
                    <a:pt x="16371" y="807531"/>
                  </a:lnTo>
                  <a:lnTo>
                    <a:pt x="17095" y="826225"/>
                  </a:lnTo>
                  <a:lnTo>
                    <a:pt x="17832" y="845021"/>
                  </a:lnTo>
                  <a:lnTo>
                    <a:pt x="18586" y="863921"/>
                  </a:lnTo>
                  <a:lnTo>
                    <a:pt x="19359" y="883028"/>
                  </a:lnTo>
                  <a:lnTo>
                    <a:pt x="20144" y="902237"/>
                  </a:lnTo>
                  <a:lnTo>
                    <a:pt x="20943" y="921550"/>
                  </a:lnTo>
                  <a:lnTo>
                    <a:pt x="21760" y="940967"/>
                  </a:lnTo>
                  <a:lnTo>
                    <a:pt x="22590" y="960589"/>
                  </a:lnTo>
                  <a:lnTo>
                    <a:pt x="23438" y="980316"/>
                  </a:lnTo>
                  <a:lnTo>
                    <a:pt x="24299" y="1000145"/>
                  </a:lnTo>
                  <a:lnTo>
                    <a:pt x="25178" y="1020078"/>
                  </a:lnTo>
                  <a:lnTo>
                    <a:pt x="25840" y="1034846"/>
                  </a:lnTo>
                  <a:lnTo>
                    <a:pt x="26497" y="1049615"/>
                  </a:lnTo>
                  <a:lnTo>
                    <a:pt x="27158" y="1064177"/>
                  </a:lnTo>
                  <a:lnTo>
                    <a:pt x="27819" y="1078636"/>
                  </a:lnTo>
                  <a:lnTo>
                    <a:pt x="28481" y="1093095"/>
                  </a:lnTo>
                  <a:lnTo>
                    <a:pt x="29138" y="1107348"/>
                  </a:lnTo>
                  <a:lnTo>
                    <a:pt x="29799" y="1121393"/>
                  </a:lnTo>
                  <a:lnTo>
                    <a:pt x="30456" y="1135439"/>
                  </a:lnTo>
                  <a:lnTo>
                    <a:pt x="31113" y="1149278"/>
                  </a:lnTo>
                  <a:lnTo>
                    <a:pt x="31770" y="1163014"/>
                  </a:lnTo>
                  <a:lnTo>
                    <a:pt x="32423" y="1176647"/>
                  </a:lnTo>
                  <a:lnTo>
                    <a:pt x="33071" y="1190073"/>
                  </a:lnTo>
                  <a:lnTo>
                    <a:pt x="33719" y="1203396"/>
                  </a:lnTo>
                  <a:lnTo>
                    <a:pt x="34362" y="1216512"/>
                  </a:lnTo>
                  <a:lnTo>
                    <a:pt x="35636" y="1242332"/>
                  </a:lnTo>
                  <a:lnTo>
                    <a:pt x="36893" y="1267429"/>
                  </a:lnTo>
                  <a:lnTo>
                    <a:pt x="38131" y="1291905"/>
                  </a:lnTo>
                  <a:lnTo>
                    <a:pt x="39347" y="1315556"/>
                  </a:lnTo>
                  <a:lnTo>
                    <a:pt x="40533" y="1338484"/>
                  </a:lnTo>
                  <a:lnTo>
                    <a:pt x="41691" y="1360689"/>
                  </a:lnTo>
                  <a:lnTo>
                    <a:pt x="42819" y="1382067"/>
                  </a:lnTo>
                  <a:lnTo>
                    <a:pt x="43911" y="1402516"/>
                  </a:lnTo>
                  <a:lnTo>
                    <a:pt x="44963" y="1422139"/>
                  </a:lnTo>
                  <a:lnTo>
                    <a:pt x="45975" y="1440729"/>
                  </a:lnTo>
                  <a:lnTo>
                    <a:pt x="46947" y="1458493"/>
                  </a:lnTo>
                  <a:lnTo>
                    <a:pt x="47870" y="1475224"/>
                  </a:lnTo>
                  <a:lnTo>
                    <a:pt x="48740" y="1490922"/>
                  </a:lnTo>
                  <a:lnTo>
                    <a:pt x="49561" y="1505588"/>
                  </a:lnTo>
                  <a:lnTo>
                    <a:pt x="50329" y="1519117"/>
                  </a:lnTo>
                  <a:lnTo>
                    <a:pt x="51040" y="1531614"/>
                  </a:lnTo>
                  <a:lnTo>
                    <a:pt x="51683" y="1542871"/>
                  </a:lnTo>
                  <a:lnTo>
                    <a:pt x="52784" y="1561977"/>
                  </a:lnTo>
                  <a:lnTo>
                    <a:pt x="53610" y="1576023"/>
                  </a:lnTo>
                  <a:lnTo>
                    <a:pt x="54129" y="1584802"/>
                  </a:lnTo>
                  <a:lnTo>
                    <a:pt x="54329" y="1588107"/>
                  </a:lnTo>
                  <a:lnTo>
                    <a:pt x="54351" y="1588417"/>
                  </a:lnTo>
                  <a:lnTo>
                    <a:pt x="54373" y="1588726"/>
                  </a:lnTo>
                  <a:lnTo>
                    <a:pt x="54422" y="1589036"/>
                  </a:lnTo>
                  <a:lnTo>
                    <a:pt x="54471" y="1589243"/>
                  </a:lnTo>
                  <a:lnTo>
                    <a:pt x="54524" y="1589140"/>
                  </a:lnTo>
                  <a:lnTo>
                    <a:pt x="54569" y="1588830"/>
                  </a:lnTo>
                  <a:lnTo>
                    <a:pt x="54617" y="1588313"/>
                  </a:lnTo>
                  <a:lnTo>
                    <a:pt x="54657" y="1587590"/>
                  </a:lnTo>
                  <a:lnTo>
                    <a:pt x="54675" y="1587177"/>
                  </a:lnTo>
                  <a:lnTo>
                    <a:pt x="54693" y="1586661"/>
                  </a:lnTo>
                  <a:lnTo>
                    <a:pt x="54706" y="1586145"/>
                  </a:lnTo>
                  <a:lnTo>
                    <a:pt x="54715" y="1585628"/>
                  </a:lnTo>
                  <a:lnTo>
                    <a:pt x="54733" y="1584492"/>
                  </a:lnTo>
                  <a:lnTo>
                    <a:pt x="54737" y="1583253"/>
                  </a:lnTo>
                  <a:lnTo>
                    <a:pt x="54737" y="1582117"/>
                  </a:lnTo>
                  <a:lnTo>
                    <a:pt x="54724" y="1580981"/>
                  </a:lnTo>
                  <a:lnTo>
                    <a:pt x="54702" y="1579948"/>
                  </a:lnTo>
                  <a:lnTo>
                    <a:pt x="54671" y="1579018"/>
                  </a:lnTo>
                  <a:lnTo>
                    <a:pt x="54648" y="1578605"/>
                  </a:lnTo>
                  <a:lnTo>
                    <a:pt x="54631" y="1578192"/>
                  </a:lnTo>
                  <a:lnTo>
                    <a:pt x="54409" y="1574474"/>
                  </a:lnTo>
                  <a:lnTo>
                    <a:pt x="53863" y="1565282"/>
                  </a:lnTo>
                  <a:lnTo>
                    <a:pt x="53024" y="1550927"/>
                  </a:lnTo>
                  <a:lnTo>
                    <a:pt x="51914" y="1531614"/>
                  </a:lnTo>
                  <a:lnTo>
                    <a:pt x="51261" y="1520253"/>
                  </a:lnTo>
                  <a:lnTo>
                    <a:pt x="50547" y="1507653"/>
                  </a:lnTo>
                  <a:lnTo>
                    <a:pt x="49779" y="1493917"/>
                  </a:lnTo>
                  <a:lnTo>
                    <a:pt x="48953" y="1479252"/>
                  </a:lnTo>
                  <a:lnTo>
                    <a:pt x="48079" y="1463450"/>
                  </a:lnTo>
                  <a:lnTo>
                    <a:pt x="47155" y="1446616"/>
                  </a:lnTo>
                  <a:lnTo>
                    <a:pt x="46183" y="1428749"/>
                  </a:lnTo>
                  <a:lnTo>
                    <a:pt x="45171" y="1410055"/>
                  </a:lnTo>
                  <a:lnTo>
                    <a:pt x="44119" y="1390329"/>
                  </a:lnTo>
                  <a:lnTo>
                    <a:pt x="43027" y="1369777"/>
                  </a:lnTo>
                  <a:lnTo>
                    <a:pt x="41900" y="1348398"/>
                  </a:lnTo>
                  <a:lnTo>
                    <a:pt x="40741" y="1326194"/>
                  </a:lnTo>
                  <a:lnTo>
                    <a:pt x="39556" y="1303059"/>
                  </a:lnTo>
                  <a:lnTo>
                    <a:pt x="38340" y="1279305"/>
                  </a:lnTo>
                  <a:lnTo>
                    <a:pt x="37106" y="1254725"/>
                  </a:lnTo>
                  <a:lnTo>
                    <a:pt x="35845" y="1229525"/>
                  </a:lnTo>
                  <a:lnTo>
                    <a:pt x="34571" y="1203603"/>
                  </a:lnTo>
                  <a:lnTo>
                    <a:pt x="33927" y="1190486"/>
                  </a:lnTo>
                  <a:lnTo>
                    <a:pt x="33279" y="1177060"/>
                  </a:lnTo>
                  <a:lnTo>
                    <a:pt x="32631" y="1163634"/>
                  </a:lnTo>
                  <a:lnTo>
                    <a:pt x="31979" y="1149898"/>
                  </a:lnTo>
                  <a:lnTo>
                    <a:pt x="31322" y="1136162"/>
                  </a:lnTo>
                  <a:lnTo>
                    <a:pt x="30665" y="1122220"/>
                  </a:lnTo>
                  <a:lnTo>
                    <a:pt x="30008" y="1108174"/>
                  </a:lnTo>
                  <a:lnTo>
                    <a:pt x="29346" y="1093921"/>
                  </a:lnTo>
                  <a:lnTo>
                    <a:pt x="28685" y="1079669"/>
                  </a:lnTo>
                  <a:lnTo>
                    <a:pt x="28024" y="1065210"/>
                  </a:lnTo>
                  <a:lnTo>
                    <a:pt x="27362" y="1050648"/>
                  </a:lnTo>
                  <a:lnTo>
                    <a:pt x="26701" y="1035982"/>
                  </a:lnTo>
                  <a:lnTo>
                    <a:pt x="26039" y="1021110"/>
                  </a:lnTo>
                  <a:lnTo>
                    <a:pt x="25378" y="1006238"/>
                  </a:lnTo>
                  <a:lnTo>
                    <a:pt x="24721" y="991263"/>
                  </a:lnTo>
                  <a:lnTo>
                    <a:pt x="24064" y="976081"/>
                  </a:lnTo>
                  <a:lnTo>
                    <a:pt x="23407" y="960899"/>
                  </a:lnTo>
                  <a:lnTo>
                    <a:pt x="22755" y="945614"/>
                  </a:lnTo>
                  <a:lnTo>
                    <a:pt x="22102" y="930226"/>
                  </a:lnTo>
                  <a:lnTo>
                    <a:pt x="21454" y="914734"/>
                  </a:lnTo>
                  <a:lnTo>
                    <a:pt x="20810" y="899242"/>
                  </a:lnTo>
                  <a:lnTo>
                    <a:pt x="20171" y="883544"/>
                  </a:lnTo>
                  <a:lnTo>
                    <a:pt x="19532" y="867846"/>
                  </a:lnTo>
                  <a:lnTo>
                    <a:pt x="18897" y="852148"/>
                  </a:lnTo>
                  <a:lnTo>
                    <a:pt x="18271" y="836243"/>
                  </a:lnTo>
                  <a:lnTo>
                    <a:pt x="17650" y="820338"/>
                  </a:lnTo>
                  <a:lnTo>
                    <a:pt x="17028" y="804433"/>
                  </a:lnTo>
                  <a:lnTo>
                    <a:pt x="16420" y="788425"/>
                  </a:lnTo>
                  <a:lnTo>
                    <a:pt x="15812" y="772417"/>
                  </a:lnTo>
                  <a:lnTo>
                    <a:pt x="15213" y="756306"/>
                  </a:lnTo>
                  <a:lnTo>
                    <a:pt x="14622" y="740091"/>
                  </a:lnTo>
                  <a:lnTo>
                    <a:pt x="14036" y="723980"/>
                  </a:lnTo>
                  <a:lnTo>
                    <a:pt x="13459" y="707765"/>
                  </a:lnTo>
                  <a:lnTo>
                    <a:pt x="12887" y="691447"/>
                  </a:lnTo>
                  <a:lnTo>
                    <a:pt x="12327" y="675232"/>
                  </a:lnTo>
                  <a:lnTo>
                    <a:pt x="11773" y="658914"/>
                  </a:lnTo>
                  <a:lnTo>
                    <a:pt x="11227" y="642596"/>
                  </a:lnTo>
                  <a:lnTo>
                    <a:pt x="10694" y="626279"/>
                  </a:lnTo>
                  <a:lnTo>
                    <a:pt x="10170" y="609961"/>
                  </a:lnTo>
                  <a:lnTo>
                    <a:pt x="9651" y="593643"/>
                  </a:lnTo>
                  <a:lnTo>
                    <a:pt x="9149" y="577325"/>
                  </a:lnTo>
                  <a:lnTo>
                    <a:pt x="8652" y="561007"/>
                  </a:lnTo>
                  <a:lnTo>
                    <a:pt x="8168" y="544689"/>
                  </a:lnTo>
                  <a:lnTo>
                    <a:pt x="7698" y="528371"/>
                  </a:lnTo>
                  <a:lnTo>
                    <a:pt x="7236" y="512053"/>
                  </a:lnTo>
                  <a:lnTo>
                    <a:pt x="6788" y="495735"/>
                  </a:lnTo>
                  <a:lnTo>
                    <a:pt x="6353" y="479520"/>
                  </a:lnTo>
                  <a:lnTo>
                    <a:pt x="5931" y="463202"/>
                  </a:lnTo>
                  <a:lnTo>
                    <a:pt x="5722" y="455147"/>
                  </a:lnTo>
                  <a:lnTo>
                    <a:pt x="5522" y="446988"/>
                  </a:lnTo>
                  <a:lnTo>
                    <a:pt x="5323" y="438932"/>
                  </a:lnTo>
                  <a:lnTo>
                    <a:pt x="5123" y="430876"/>
                  </a:lnTo>
                  <a:lnTo>
                    <a:pt x="4932" y="422718"/>
                  </a:lnTo>
                  <a:lnTo>
                    <a:pt x="4741" y="414662"/>
                  </a:lnTo>
                  <a:lnTo>
                    <a:pt x="4555" y="406606"/>
                  </a:lnTo>
                  <a:lnTo>
                    <a:pt x="4373" y="398654"/>
                  </a:lnTo>
                  <a:lnTo>
                    <a:pt x="4195" y="390598"/>
                  </a:lnTo>
                  <a:lnTo>
                    <a:pt x="4022" y="382542"/>
                  </a:lnTo>
                  <a:lnTo>
                    <a:pt x="3849" y="374590"/>
                  </a:lnTo>
                  <a:lnTo>
                    <a:pt x="3680" y="366534"/>
                  </a:lnTo>
                  <a:lnTo>
                    <a:pt x="3516" y="358582"/>
                  </a:lnTo>
                  <a:lnTo>
                    <a:pt x="3356" y="350629"/>
                  </a:lnTo>
                  <a:lnTo>
                    <a:pt x="3201" y="342677"/>
                  </a:lnTo>
                  <a:lnTo>
                    <a:pt x="3050" y="334725"/>
                  </a:lnTo>
                  <a:lnTo>
                    <a:pt x="2904" y="326772"/>
                  </a:lnTo>
                  <a:lnTo>
                    <a:pt x="2757" y="318820"/>
                  </a:lnTo>
                  <a:lnTo>
                    <a:pt x="2619" y="310971"/>
                  </a:lnTo>
                  <a:lnTo>
                    <a:pt x="2482" y="303122"/>
                  </a:lnTo>
                  <a:lnTo>
                    <a:pt x="2349" y="295272"/>
                  </a:lnTo>
                  <a:lnTo>
                    <a:pt x="2224" y="287423"/>
                  </a:lnTo>
                  <a:lnTo>
                    <a:pt x="2100" y="279574"/>
                  </a:lnTo>
                  <a:lnTo>
                    <a:pt x="1980" y="271828"/>
                  </a:lnTo>
                  <a:lnTo>
                    <a:pt x="1865" y="263979"/>
                  </a:lnTo>
                  <a:lnTo>
                    <a:pt x="1758" y="256233"/>
                  </a:lnTo>
                  <a:lnTo>
                    <a:pt x="1652" y="248487"/>
                  </a:lnTo>
                  <a:lnTo>
                    <a:pt x="1550" y="240742"/>
                  </a:lnTo>
                  <a:lnTo>
                    <a:pt x="1452" y="233099"/>
                  </a:lnTo>
                  <a:lnTo>
                    <a:pt x="1359" y="225353"/>
                  </a:lnTo>
                  <a:lnTo>
                    <a:pt x="1274" y="217711"/>
                  </a:lnTo>
                  <a:lnTo>
                    <a:pt x="1190" y="210068"/>
                  </a:lnTo>
                  <a:lnTo>
                    <a:pt x="1110" y="202425"/>
                  </a:lnTo>
                  <a:lnTo>
                    <a:pt x="1039" y="194886"/>
                  </a:lnTo>
                  <a:lnTo>
                    <a:pt x="968" y="187347"/>
                  </a:lnTo>
                  <a:lnTo>
                    <a:pt x="906" y="179808"/>
                  </a:lnTo>
                  <a:lnTo>
                    <a:pt x="848" y="172268"/>
                  </a:lnTo>
                  <a:lnTo>
                    <a:pt x="795" y="164729"/>
                  </a:lnTo>
                  <a:lnTo>
                    <a:pt x="746" y="157293"/>
                  </a:lnTo>
                  <a:lnTo>
                    <a:pt x="702" y="149857"/>
                  </a:lnTo>
                  <a:lnTo>
                    <a:pt x="662" y="142421"/>
                  </a:lnTo>
                  <a:lnTo>
                    <a:pt x="626" y="135088"/>
                  </a:lnTo>
                  <a:lnTo>
                    <a:pt x="600" y="127755"/>
                  </a:lnTo>
                  <a:lnTo>
                    <a:pt x="573" y="120423"/>
                  </a:lnTo>
                  <a:lnTo>
                    <a:pt x="555" y="113090"/>
                  </a:lnTo>
                  <a:lnTo>
                    <a:pt x="542" y="105860"/>
                  </a:lnTo>
                  <a:lnTo>
                    <a:pt x="533" y="98631"/>
                  </a:lnTo>
                  <a:lnTo>
                    <a:pt x="533" y="91402"/>
                  </a:lnTo>
                  <a:lnTo>
                    <a:pt x="538" y="84172"/>
                  </a:lnTo>
                  <a:lnTo>
                    <a:pt x="542" y="77046"/>
                  </a:lnTo>
                  <a:lnTo>
                    <a:pt x="555" y="69920"/>
                  </a:lnTo>
                  <a:lnTo>
                    <a:pt x="577" y="62897"/>
                  </a:lnTo>
                  <a:lnTo>
                    <a:pt x="600" y="55874"/>
                  </a:lnTo>
                  <a:lnTo>
                    <a:pt x="631" y="48851"/>
                  </a:lnTo>
                  <a:lnTo>
                    <a:pt x="666" y="41828"/>
                  </a:lnTo>
                  <a:lnTo>
                    <a:pt x="711" y="34908"/>
                  </a:lnTo>
                  <a:lnTo>
                    <a:pt x="759" y="27989"/>
                  </a:lnTo>
                  <a:lnTo>
                    <a:pt x="813" y="21069"/>
                  </a:lnTo>
                  <a:lnTo>
                    <a:pt x="870" y="14253"/>
                  </a:lnTo>
                  <a:lnTo>
                    <a:pt x="937" y="7436"/>
                  </a:lnTo>
                  <a:lnTo>
                    <a:pt x="941" y="6817"/>
                  </a:lnTo>
                  <a:lnTo>
                    <a:pt x="941" y="6197"/>
                  </a:lnTo>
                  <a:lnTo>
                    <a:pt x="937" y="5061"/>
                  </a:lnTo>
                  <a:lnTo>
                    <a:pt x="924" y="3925"/>
                  </a:lnTo>
                  <a:lnTo>
                    <a:pt x="902" y="2892"/>
                  </a:lnTo>
                  <a:lnTo>
                    <a:pt x="875" y="1963"/>
                  </a:lnTo>
                  <a:lnTo>
                    <a:pt x="835" y="1137"/>
                  </a:lnTo>
                  <a:lnTo>
                    <a:pt x="791" y="620"/>
                  </a:lnTo>
                  <a:lnTo>
                    <a:pt x="768" y="310"/>
                  </a:lnTo>
                  <a:lnTo>
                    <a:pt x="742" y="207"/>
                  </a:lnTo>
                  <a:lnTo>
                    <a:pt x="711" y="104"/>
                  </a:lnTo>
                  <a:lnTo>
                    <a:pt x="684" y="0"/>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40;p62">
              <a:extLst>
                <a:ext uri="{FF2B5EF4-FFF2-40B4-BE49-F238E27FC236}">
                  <a16:creationId xmlns:a16="http://schemas.microsoft.com/office/drawing/2014/main" id="{8FD93919-9B84-1447-B6F4-1CB539638262}"/>
                </a:ext>
              </a:extLst>
            </p:cNvPr>
            <p:cNvSpPr/>
            <p:nvPr/>
          </p:nvSpPr>
          <p:spPr>
            <a:xfrm rot="10800000">
              <a:off x="2795536" y="2793772"/>
              <a:ext cx="395437" cy="250409"/>
            </a:xfrm>
            <a:custGeom>
              <a:avLst/>
              <a:gdLst/>
              <a:ahLst/>
              <a:cxnLst/>
              <a:rect l="l" t="t" r="r" b="b"/>
              <a:pathLst>
                <a:path w="25312" h="353935" extrusionOk="0">
                  <a:moveTo>
                    <a:pt x="356" y="1"/>
                  </a:moveTo>
                  <a:lnTo>
                    <a:pt x="94" y="104"/>
                  </a:lnTo>
                  <a:lnTo>
                    <a:pt x="1" y="207"/>
                  </a:lnTo>
                  <a:lnTo>
                    <a:pt x="249" y="7127"/>
                  </a:lnTo>
                  <a:lnTo>
                    <a:pt x="920" y="26130"/>
                  </a:lnTo>
                  <a:lnTo>
                    <a:pt x="1386" y="39143"/>
                  </a:lnTo>
                  <a:lnTo>
                    <a:pt x="1927" y="54015"/>
                  </a:lnTo>
                  <a:lnTo>
                    <a:pt x="2526" y="70540"/>
                  </a:lnTo>
                  <a:lnTo>
                    <a:pt x="3175" y="88200"/>
                  </a:lnTo>
                  <a:lnTo>
                    <a:pt x="3858" y="106687"/>
                  </a:lnTo>
                  <a:lnTo>
                    <a:pt x="4564" y="125587"/>
                  </a:lnTo>
                  <a:lnTo>
                    <a:pt x="5287" y="144487"/>
                  </a:lnTo>
                  <a:lnTo>
                    <a:pt x="6011" y="163283"/>
                  </a:lnTo>
                  <a:lnTo>
                    <a:pt x="6371" y="172372"/>
                  </a:lnTo>
                  <a:lnTo>
                    <a:pt x="6721" y="181254"/>
                  </a:lnTo>
                  <a:lnTo>
                    <a:pt x="7072" y="189929"/>
                  </a:lnTo>
                  <a:lnTo>
                    <a:pt x="7414" y="198398"/>
                  </a:lnTo>
                  <a:lnTo>
                    <a:pt x="7747" y="206350"/>
                  </a:lnTo>
                  <a:lnTo>
                    <a:pt x="8071" y="213993"/>
                  </a:lnTo>
                  <a:lnTo>
                    <a:pt x="8381" y="221222"/>
                  </a:lnTo>
                  <a:lnTo>
                    <a:pt x="8683" y="228039"/>
                  </a:lnTo>
                  <a:lnTo>
                    <a:pt x="8834" y="231240"/>
                  </a:lnTo>
                  <a:lnTo>
                    <a:pt x="8994" y="234545"/>
                  </a:lnTo>
                  <a:lnTo>
                    <a:pt x="9167" y="237953"/>
                  </a:lnTo>
                  <a:lnTo>
                    <a:pt x="9354" y="241361"/>
                  </a:lnTo>
                  <a:lnTo>
                    <a:pt x="9544" y="244770"/>
                  </a:lnTo>
                  <a:lnTo>
                    <a:pt x="9749" y="248178"/>
                  </a:lnTo>
                  <a:lnTo>
                    <a:pt x="9957" y="251689"/>
                  </a:lnTo>
                  <a:lnTo>
                    <a:pt x="10179" y="255201"/>
                  </a:lnTo>
                  <a:lnTo>
                    <a:pt x="10406" y="258712"/>
                  </a:lnTo>
                  <a:lnTo>
                    <a:pt x="10641" y="262224"/>
                  </a:lnTo>
                  <a:lnTo>
                    <a:pt x="10885" y="265838"/>
                  </a:lnTo>
                  <a:lnTo>
                    <a:pt x="11134" y="269350"/>
                  </a:lnTo>
                  <a:lnTo>
                    <a:pt x="11391" y="272861"/>
                  </a:lnTo>
                  <a:lnTo>
                    <a:pt x="11657" y="276373"/>
                  </a:lnTo>
                  <a:lnTo>
                    <a:pt x="11924" y="279884"/>
                  </a:lnTo>
                  <a:lnTo>
                    <a:pt x="12199" y="283396"/>
                  </a:lnTo>
                  <a:lnTo>
                    <a:pt x="12483" y="286804"/>
                  </a:lnTo>
                  <a:lnTo>
                    <a:pt x="12767" y="290212"/>
                  </a:lnTo>
                  <a:lnTo>
                    <a:pt x="13056" y="293620"/>
                  </a:lnTo>
                  <a:lnTo>
                    <a:pt x="13353" y="296925"/>
                  </a:lnTo>
                  <a:lnTo>
                    <a:pt x="13650" y="300230"/>
                  </a:lnTo>
                  <a:lnTo>
                    <a:pt x="13952" y="303535"/>
                  </a:lnTo>
                  <a:lnTo>
                    <a:pt x="14259" y="306736"/>
                  </a:lnTo>
                  <a:lnTo>
                    <a:pt x="14565" y="309835"/>
                  </a:lnTo>
                  <a:lnTo>
                    <a:pt x="14876" y="312933"/>
                  </a:lnTo>
                  <a:lnTo>
                    <a:pt x="15186" y="315928"/>
                  </a:lnTo>
                  <a:lnTo>
                    <a:pt x="15497" y="318820"/>
                  </a:lnTo>
                  <a:lnTo>
                    <a:pt x="15812" y="321712"/>
                  </a:lnTo>
                  <a:lnTo>
                    <a:pt x="16127" y="324397"/>
                  </a:lnTo>
                  <a:lnTo>
                    <a:pt x="16447" y="327082"/>
                  </a:lnTo>
                  <a:lnTo>
                    <a:pt x="16762" y="329664"/>
                  </a:lnTo>
                  <a:lnTo>
                    <a:pt x="17077" y="332143"/>
                  </a:lnTo>
                  <a:lnTo>
                    <a:pt x="17392" y="334518"/>
                  </a:lnTo>
                  <a:lnTo>
                    <a:pt x="17708" y="336790"/>
                  </a:lnTo>
                  <a:lnTo>
                    <a:pt x="18018" y="338856"/>
                  </a:lnTo>
                  <a:lnTo>
                    <a:pt x="18334" y="340921"/>
                  </a:lnTo>
                  <a:lnTo>
                    <a:pt x="18640" y="342780"/>
                  </a:lnTo>
                  <a:lnTo>
                    <a:pt x="18946" y="344536"/>
                  </a:lnTo>
                  <a:lnTo>
                    <a:pt x="19252" y="346189"/>
                  </a:lnTo>
                  <a:lnTo>
                    <a:pt x="19554" y="347738"/>
                  </a:lnTo>
                  <a:lnTo>
                    <a:pt x="19852" y="349080"/>
                  </a:lnTo>
                  <a:lnTo>
                    <a:pt x="20145" y="350216"/>
                  </a:lnTo>
                  <a:lnTo>
                    <a:pt x="20433" y="351249"/>
                  </a:lnTo>
                  <a:lnTo>
                    <a:pt x="20717" y="352179"/>
                  </a:lnTo>
                  <a:lnTo>
                    <a:pt x="20997" y="352902"/>
                  </a:lnTo>
                  <a:lnTo>
                    <a:pt x="21268" y="353418"/>
                  </a:lnTo>
                  <a:lnTo>
                    <a:pt x="21538" y="353728"/>
                  </a:lnTo>
                  <a:lnTo>
                    <a:pt x="21800" y="353934"/>
                  </a:lnTo>
                  <a:lnTo>
                    <a:pt x="22053" y="353934"/>
                  </a:lnTo>
                  <a:lnTo>
                    <a:pt x="22302" y="353728"/>
                  </a:lnTo>
                  <a:lnTo>
                    <a:pt x="22546" y="353418"/>
                  </a:lnTo>
                  <a:lnTo>
                    <a:pt x="22777" y="352798"/>
                  </a:lnTo>
                  <a:lnTo>
                    <a:pt x="23003" y="352075"/>
                  </a:lnTo>
                  <a:lnTo>
                    <a:pt x="23221" y="351043"/>
                  </a:lnTo>
                  <a:lnTo>
                    <a:pt x="23327" y="350423"/>
                  </a:lnTo>
                  <a:lnTo>
                    <a:pt x="23429" y="349803"/>
                  </a:lnTo>
                  <a:lnTo>
                    <a:pt x="23532" y="349184"/>
                  </a:lnTo>
                  <a:lnTo>
                    <a:pt x="23629" y="348357"/>
                  </a:lnTo>
                  <a:lnTo>
                    <a:pt x="23727" y="347634"/>
                  </a:lnTo>
                  <a:lnTo>
                    <a:pt x="23820" y="346705"/>
                  </a:lnTo>
                  <a:lnTo>
                    <a:pt x="23913" y="345775"/>
                  </a:lnTo>
                  <a:lnTo>
                    <a:pt x="24002" y="344846"/>
                  </a:lnTo>
                  <a:lnTo>
                    <a:pt x="24086" y="343813"/>
                  </a:lnTo>
                  <a:lnTo>
                    <a:pt x="24171" y="342780"/>
                  </a:lnTo>
                  <a:lnTo>
                    <a:pt x="24251" y="341541"/>
                  </a:lnTo>
                  <a:lnTo>
                    <a:pt x="24331" y="340405"/>
                  </a:lnTo>
                  <a:lnTo>
                    <a:pt x="24406" y="339062"/>
                  </a:lnTo>
                  <a:lnTo>
                    <a:pt x="24481" y="337823"/>
                  </a:lnTo>
                  <a:lnTo>
                    <a:pt x="24548" y="336377"/>
                  </a:lnTo>
                  <a:lnTo>
                    <a:pt x="24619" y="334931"/>
                  </a:lnTo>
                  <a:lnTo>
                    <a:pt x="24681" y="333382"/>
                  </a:lnTo>
                  <a:lnTo>
                    <a:pt x="24743" y="331833"/>
                  </a:lnTo>
                  <a:lnTo>
                    <a:pt x="24801" y="330180"/>
                  </a:lnTo>
                  <a:lnTo>
                    <a:pt x="24859" y="328425"/>
                  </a:lnTo>
                  <a:lnTo>
                    <a:pt x="24956" y="325017"/>
                  </a:lnTo>
                  <a:lnTo>
                    <a:pt x="25045" y="321608"/>
                  </a:lnTo>
                  <a:lnTo>
                    <a:pt x="25121" y="318200"/>
                  </a:lnTo>
                  <a:lnTo>
                    <a:pt x="25183" y="314895"/>
                  </a:lnTo>
                  <a:lnTo>
                    <a:pt x="25209" y="313243"/>
                  </a:lnTo>
                  <a:lnTo>
                    <a:pt x="25232" y="311694"/>
                  </a:lnTo>
                  <a:lnTo>
                    <a:pt x="25254" y="310041"/>
                  </a:lnTo>
                  <a:lnTo>
                    <a:pt x="25272" y="308492"/>
                  </a:lnTo>
                  <a:lnTo>
                    <a:pt x="25285" y="306840"/>
                  </a:lnTo>
                  <a:lnTo>
                    <a:pt x="25298" y="305290"/>
                  </a:lnTo>
                  <a:lnTo>
                    <a:pt x="25307" y="303741"/>
                  </a:lnTo>
                  <a:lnTo>
                    <a:pt x="25312" y="302192"/>
                  </a:lnTo>
                  <a:lnTo>
                    <a:pt x="25312" y="300643"/>
                  </a:lnTo>
                  <a:lnTo>
                    <a:pt x="25312" y="299094"/>
                  </a:lnTo>
                  <a:lnTo>
                    <a:pt x="25312" y="297545"/>
                  </a:lnTo>
                  <a:lnTo>
                    <a:pt x="25303" y="296099"/>
                  </a:lnTo>
                  <a:lnTo>
                    <a:pt x="25294" y="294550"/>
                  </a:lnTo>
                  <a:lnTo>
                    <a:pt x="25285" y="293104"/>
                  </a:lnTo>
                  <a:lnTo>
                    <a:pt x="25272" y="291554"/>
                  </a:lnTo>
                  <a:lnTo>
                    <a:pt x="25254" y="290109"/>
                  </a:lnTo>
                  <a:lnTo>
                    <a:pt x="25214" y="287114"/>
                  </a:lnTo>
                  <a:lnTo>
                    <a:pt x="25161" y="284222"/>
                  </a:lnTo>
                  <a:lnTo>
                    <a:pt x="25099" y="281330"/>
                  </a:lnTo>
                  <a:lnTo>
                    <a:pt x="25027" y="278438"/>
                  </a:lnTo>
                  <a:lnTo>
                    <a:pt x="24943" y="275546"/>
                  </a:lnTo>
                  <a:lnTo>
                    <a:pt x="24854" y="272655"/>
                  </a:lnTo>
                  <a:lnTo>
                    <a:pt x="24752" y="269866"/>
                  </a:lnTo>
                  <a:lnTo>
                    <a:pt x="24646" y="266974"/>
                  </a:lnTo>
                  <a:lnTo>
                    <a:pt x="24526" y="264186"/>
                  </a:lnTo>
                  <a:lnTo>
                    <a:pt x="24397" y="261294"/>
                  </a:lnTo>
                  <a:lnTo>
                    <a:pt x="24264" y="258506"/>
                  </a:lnTo>
                  <a:lnTo>
                    <a:pt x="24118" y="255614"/>
                  </a:lnTo>
                  <a:lnTo>
                    <a:pt x="23967" y="252825"/>
                  </a:lnTo>
                  <a:lnTo>
                    <a:pt x="23807" y="249933"/>
                  </a:lnTo>
                  <a:lnTo>
                    <a:pt x="23638" y="247042"/>
                  </a:lnTo>
                  <a:lnTo>
                    <a:pt x="23465" y="244150"/>
                  </a:lnTo>
                  <a:lnTo>
                    <a:pt x="23283" y="241258"/>
                  </a:lnTo>
                  <a:lnTo>
                    <a:pt x="23097" y="238366"/>
                  </a:lnTo>
                  <a:lnTo>
                    <a:pt x="22697" y="232479"/>
                  </a:lnTo>
                  <a:lnTo>
                    <a:pt x="22275" y="226386"/>
                  </a:lnTo>
                  <a:lnTo>
                    <a:pt x="21831" y="220189"/>
                  </a:lnTo>
                  <a:lnTo>
                    <a:pt x="21365" y="213786"/>
                  </a:lnTo>
                  <a:lnTo>
                    <a:pt x="20877" y="207280"/>
                  </a:lnTo>
                  <a:lnTo>
                    <a:pt x="19852" y="193544"/>
                  </a:lnTo>
                  <a:lnTo>
                    <a:pt x="19319" y="186314"/>
                  </a:lnTo>
                  <a:lnTo>
                    <a:pt x="18773" y="178775"/>
                  </a:lnTo>
                  <a:lnTo>
                    <a:pt x="18214" y="170926"/>
                  </a:lnTo>
                  <a:lnTo>
                    <a:pt x="17646" y="162767"/>
                  </a:lnTo>
                  <a:lnTo>
                    <a:pt x="17073" y="154195"/>
                  </a:lnTo>
                  <a:lnTo>
                    <a:pt x="16780" y="149754"/>
                  </a:lnTo>
                  <a:lnTo>
                    <a:pt x="16491" y="145313"/>
                  </a:lnTo>
                  <a:lnTo>
                    <a:pt x="16198" y="140665"/>
                  </a:lnTo>
                  <a:lnTo>
                    <a:pt x="15905" y="136018"/>
                  </a:lnTo>
                  <a:lnTo>
                    <a:pt x="15612" y="131267"/>
                  </a:lnTo>
                  <a:lnTo>
                    <a:pt x="15319" y="126310"/>
                  </a:lnTo>
                  <a:lnTo>
                    <a:pt x="15027" y="121249"/>
                  </a:lnTo>
                  <a:lnTo>
                    <a:pt x="14734" y="116188"/>
                  </a:lnTo>
                  <a:lnTo>
                    <a:pt x="14441" y="110921"/>
                  </a:lnTo>
                  <a:lnTo>
                    <a:pt x="14148" y="105551"/>
                  </a:lnTo>
                  <a:lnTo>
                    <a:pt x="13855" y="100180"/>
                  </a:lnTo>
                  <a:lnTo>
                    <a:pt x="13562" y="95016"/>
                  </a:lnTo>
                  <a:lnTo>
                    <a:pt x="13264" y="90059"/>
                  </a:lnTo>
                  <a:lnTo>
                    <a:pt x="12962" y="85308"/>
                  </a:lnTo>
                  <a:lnTo>
                    <a:pt x="12665" y="80661"/>
                  </a:lnTo>
                  <a:lnTo>
                    <a:pt x="12363" y="76220"/>
                  </a:lnTo>
                  <a:lnTo>
                    <a:pt x="12057" y="71882"/>
                  </a:lnTo>
                  <a:lnTo>
                    <a:pt x="11755" y="67751"/>
                  </a:lnTo>
                  <a:lnTo>
                    <a:pt x="11449" y="63826"/>
                  </a:lnTo>
                  <a:lnTo>
                    <a:pt x="11142" y="60005"/>
                  </a:lnTo>
                  <a:lnTo>
                    <a:pt x="10836" y="56390"/>
                  </a:lnTo>
                  <a:lnTo>
                    <a:pt x="10530" y="52879"/>
                  </a:lnTo>
                  <a:lnTo>
                    <a:pt x="10228" y="49471"/>
                  </a:lnTo>
                  <a:lnTo>
                    <a:pt x="9922" y="46269"/>
                  </a:lnTo>
                  <a:lnTo>
                    <a:pt x="9615" y="43171"/>
                  </a:lnTo>
                  <a:lnTo>
                    <a:pt x="9314" y="40279"/>
                  </a:lnTo>
                  <a:lnTo>
                    <a:pt x="9007" y="37491"/>
                  </a:lnTo>
                  <a:lnTo>
                    <a:pt x="8710" y="34805"/>
                  </a:lnTo>
                  <a:lnTo>
                    <a:pt x="8408" y="32223"/>
                  </a:lnTo>
                  <a:lnTo>
                    <a:pt x="8111" y="29848"/>
                  </a:lnTo>
                  <a:lnTo>
                    <a:pt x="7813" y="27473"/>
                  </a:lnTo>
                  <a:lnTo>
                    <a:pt x="7520" y="25304"/>
                  </a:lnTo>
                  <a:lnTo>
                    <a:pt x="7227" y="23238"/>
                  </a:lnTo>
                  <a:lnTo>
                    <a:pt x="6939" y="21379"/>
                  </a:lnTo>
                  <a:lnTo>
                    <a:pt x="6650" y="19520"/>
                  </a:lnTo>
                  <a:lnTo>
                    <a:pt x="6366" y="17764"/>
                  </a:lnTo>
                  <a:lnTo>
                    <a:pt x="6086" y="16112"/>
                  </a:lnTo>
                  <a:lnTo>
                    <a:pt x="5811" y="14666"/>
                  </a:lnTo>
                  <a:lnTo>
                    <a:pt x="5536" y="13220"/>
                  </a:lnTo>
                  <a:lnTo>
                    <a:pt x="5265" y="11878"/>
                  </a:lnTo>
                  <a:lnTo>
                    <a:pt x="5003" y="10638"/>
                  </a:lnTo>
                  <a:lnTo>
                    <a:pt x="4741" y="9502"/>
                  </a:lnTo>
                  <a:lnTo>
                    <a:pt x="4484" y="8366"/>
                  </a:lnTo>
                  <a:lnTo>
                    <a:pt x="4231" y="7437"/>
                  </a:lnTo>
                  <a:lnTo>
                    <a:pt x="3747" y="5681"/>
                  </a:lnTo>
                  <a:lnTo>
                    <a:pt x="3281" y="4235"/>
                  </a:lnTo>
                  <a:lnTo>
                    <a:pt x="2837" y="2996"/>
                  </a:lnTo>
                  <a:lnTo>
                    <a:pt x="2420" y="2066"/>
                  </a:lnTo>
                  <a:lnTo>
                    <a:pt x="2029" y="1343"/>
                  </a:lnTo>
                  <a:lnTo>
                    <a:pt x="1670" y="827"/>
                  </a:lnTo>
                  <a:lnTo>
                    <a:pt x="1337" y="414"/>
                  </a:lnTo>
                  <a:lnTo>
                    <a:pt x="1039" y="104"/>
                  </a:lnTo>
                  <a:lnTo>
                    <a:pt x="773"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541;p62">
            <a:extLst>
              <a:ext uri="{FF2B5EF4-FFF2-40B4-BE49-F238E27FC236}">
                <a16:creationId xmlns:a16="http://schemas.microsoft.com/office/drawing/2014/main" id="{0C14F60E-589B-3B49-8ACC-4B32DADA50E9}"/>
              </a:ext>
            </a:extLst>
          </p:cNvPr>
          <p:cNvSpPr/>
          <p:nvPr/>
        </p:nvSpPr>
        <p:spPr>
          <a:xfrm rot="10800000">
            <a:off x="3377100" y="2136148"/>
            <a:ext cx="62693" cy="311495"/>
          </a:xfrm>
          <a:custGeom>
            <a:avLst/>
            <a:gdLst/>
            <a:ahLst/>
            <a:cxnLst/>
            <a:rect l="l" t="t" r="r" b="b"/>
            <a:pathLst>
              <a:path w="4013" h="440275" extrusionOk="0">
                <a:moveTo>
                  <a:pt x="2007" y="0"/>
                </a:moveTo>
                <a:lnTo>
                  <a:pt x="1905" y="104"/>
                </a:lnTo>
                <a:lnTo>
                  <a:pt x="1802" y="310"/>
                </a:lnTo>
                <a:lnTo>
                  <a:pt x="1700" y="517"/>
                </a:lnTo>
                <a:lnTo>
                  <a:pt x="1603" y="930"/>
                </a:lnTo>
                <a:lnTo>
                  <a:pt x="1505" y="1446"/>
                </a:lnTo>
                <a:lnTo>
                  <a:pt x="1412" y="2169"/>
                </a:lnTo>
                <a:lnTo>
                  <a:pt x="1319" y="2892"/>
                </a:lnTo>
                <a:lnTo>
                  <a:pt x="1225" y="3718"/>
                </a:lnTo>
                <a:lnTo>
                  <a:pt x="1137" y="4648"/>
                </a:lnTo>
                <a:lnTo>
                  <a:pt x="1052" y="5681"/>
                </a:lnTo>
                <a:lnTo>
                  <a:pt x="968" y="6817"/>
                </a:lnTo>
                <a:lnTo>
                  <a:pt x="884" y="7953"/>
                </a:lnTo>
                <a:lnTo>
                  <a:pt x="808" y="9295"/>
                </a:lnTo>
                <a:lnTo>
                  <a:pt x="733" y="10638"/>
                </a:lnTo>
                <a:lnTo>
                  <a:pt x="657" y="12187"/>
                </a:lnTo>
                <a:lnTo>
                  <a:pt x="591" y="13736"/>
                </a:lnTo>
                <a:lnTo>
                  <a:pt x="524" y="15285"/>
                </a:lnTo>
                <a:lnTo>
                  <a:pt x="457" y="17041"/>
                </a:lnTo>
                <a:lnTo>
                  <a:pt x="400" y="18797"/>
                </a:lnTo>
                <a:lnTo>
                  <a:pt x="342" y="20553"/>
                </a:lnTo>
                <a:lnTo>
                  <a:pt x="293" y="22515"/>
                </a:lnTo>
                <a:lnTo>
                  <a:pt x="244" y="24477"/>
                </a:lnTo>
                <a:lnTo>
                  <a:pt x="200" y="26440"/>
                </a:lnTo>
                <a:lnTo>
                  <a:pt x="160" y="28505"/>
                </a:lnTo>
                <a:lnTo>
                  <a:pt x="124" y="30674"/>
                </a:lnTo>
                <a:lnTo>
                  <a:pt x="93" y="32843"/>
                </a:lnTo>
                <a:lnTo>
                  <a:pt x="67" y="35012"/>
                </a:lnTo>
                <a:lnTo>
                  <a:pt x="40" y="37284"/>
                </a:lnTo>
                <a:lnTo>
                  <a:pt x="27" y="39556"/>
                </a:lnTo>
                <a:lnTo>
                  <a:pt x="14" y="41931"/>
                </a:lnTo>
                <a:lnTo>
                  <a:pt x="5" y="44307"/>
                </a:lnTo>
                <a:lnTo>
                  <a:pt x="0" y="46682"/>
                </a:lnTo>
                <a:lnTo>
                  <a:pt x="0" y="393593"/>
                </a:lnTo>
                <a:lnTo>
                  <a:pt x="5" y="396072"/>
                </a:lnTo>
                <a:lnTo>
                  <a:pt x="14" y="398344"/>
                </a:lnTo>
                <a:lnTo>
                  <a:pt x="27" y="400719"/>
                </a:lnTo>
                <a:lnTo>
                  <a:pt x="40" y="402991"/>
                </a:lnTo>
                <a:lnTo>
                  <a:pt x="67" y="405263"/>
                </a:lnTo>
                <a:lnTo>
                  <a:pt x="93" y="407535"/>
                </a:lnTo>
                <a:lnTo>
                  <a:pt x="124" y="409704"/>
                </a:lnTo>
                <a:lnTo>
                  <a:pt x="160" y="411770"/>
                </a:lnTo>
                <a:lnTo>
                  <a:pt x="200" y="413835"/>
                </a:lnTo>
                <a:lnTo>
                  <a:pt x="244" y="415901"/>
                </a:lnTo>
                <a:lnTo>
                  <a:pt x="293" y="417760"/>
                </a:lnTo>
                <a:lnTo>
                  <a:pt x="342" y="419722"/>
                </a:lnTo>
                <a:lnTo>
                  <a:pt x="400" y="421581"/>
                </a:lnTo>
                <a:lnTo>
                  <a:pt x="457" y="423337"/>
                </a:lnTo>
                <a:lnTo>
                  <a:pt x="524" y="424989"/>
                </a:lnTo>
                <a:lnTo>
                  <a:pt x="591" y="426642"/>
                </a:lnTo>
                <a:lnTo>
                  <a:pt x="657" y="428191"/>
                </a:lnTo>
                <a:lnTo>
                  <a:pt x="733" y="429637"/>
                </a:lnTo>
                <a:lnTo>
                  <a:pt x="808" y="430980"/>
                </a:lnTo>
                <a:lnTo>
                  <a:pt x="884" y="432322"/>
                </a:lnTo>
                <a:lnTo>
                  <a:pt x="968" y="433562"/>
                </a:lnTo>
                <a:lnTo>
                  <a:pt x="1052" y="434594"/>
                </a:lnTo>
                <a:lnTo>
                  <a:pt x="1137" y="435627"/>
                </a:lnTo>
                <a:lnTo>
                  <a:pt x="1225" y="436557"/>
                </a:lnTo>
                <a:lnTo>
                  <a:pt x="1319" y="437486"/>
                </a:lnTo>
                <a:lnTo>
                  <a:pt x="1412" y="438209"/>
                </a:lnTo>
                <a:lnTo>
                  <a:pt x="1505" y="438829"/>
                </a:lnTo>
                <a:lnTo>
                  <a:pt x="1603" y="439345"/>
                </a:lnTo>
                <a:lnTo>
                  <a:pt x="1700" y="439758"/>
                </a:lnTo>
                <a:lnTo>
                  <a:pt x="1802" y="440068"/>
                </a:lnTo>
                <a:lnTo>
                  <a:pt x="1905" y="440171"/>
                </a:lnTo>
                <a:lnTo>
                  <a:pt x="2007" y="440275"/>
                </a:lnTo>
                <a:lnTo>
                  <a:pt x="2109" y="440171"/>
                </a:lnTo>
                <a:lnTo>
                  <a:pt x="2211" y="440068"/>
                </a:lnTo>
                <a:lnTo>
                  <a:pt x="2313" y="439758"/>
                </a:lnTo>
                <a:lnTo>
                  <a:pt x="2411" y="439345"/>
                </a:lnTo>
                <a:lnTo>
                  <a:pt x="2508" y="438829"/>
                </a:lnTo>
                <a:lnTo>
                  <a:pt x="2601" y="438209"/>
                </a:lnTo>
                <a:lnTo>
                  <a:pt x="2695" y="437486"/>
                </a:lnTo>
                <a:lnTo>
                  <a:pt x="2788" y="436557"/>
                </a:lnTo>
                <a:lnTo>
                  <a:pt x="2877" y="435627"/>
                </a:lnTo>
                <a:lnTo>
                  <a:pt x="2961" y="434594"/>
                </a:lnTo>
                <a:lnTo>
                  <a:pt x="3045" y="433562"/>
                </a:lnTo>
                <a:lnTo>
                  <a:pt x="3130" y="432322"/>
                </a:lnTo>
                <a:lnTo>
                  <a:pt x="3205" y="430980"/>
                </a:lnTo>
                <a:lnTo>
                  <a:pt x="3281" y="429637"/>
                </a:lnTo>
                <a:lnTo>
                  <a:pt x="3356" y="428191"/>
                </a:lnTo>
                <a:lnTo>
                  <a:pt x="3423" y="426642"/>
                </a:lnTo>
                <a:lnTo>
                  <a:pt x="3489" y="424989"/>
                </a:lnTo>
                <a:lnTo>
                  <a:pt x="3556" y="423337"/>
                </a:lnTo>
                <a:lnTo>
                  <a:pt x="3614" y="421581"/>
                </a:lnTo>
                <a:lnTo>
                  <a:pt x="3671" y="419722"/>
                </a:lnTo>
                <a:lnTo>
                  <a:pt x="3720" y="417760"/>
                </a:lnTo>
                <a:lnTo>
                  <a:pt x="3769" y="415901"/>
                </a:lnTo>
                <a:lnTo>
                  <a:pt x="3813" y="413835"/>
                </a:lnTo>
                <a:lnTo>
                  <a:pt x="3853" y="411770"/>
                </a:lnTo>
                <a:lnTo>
                  <a:pt x="3889" y="409704"/>
                </a:lnTo>
                <a:lnTo>
                  <a:pt x="3920" y="407535"/>
                </a:lnTo>
                <a:lnTo>
                  <a:pt x="3946" y="405263"/>
                </a:lnTo>
                <a:lnTo>
                  <a:pt x="3969" y="402991"/>
                </a:lnTo>
                <a:lnTo>
                  <a:pt x="3986" y="400719"/>
                </a:lnTo>
                <a:lnTo>
                  <a:pt x="4000" y="398344"/>
                </a:lnTo>
                <a:lnTo>
                  <a:pt x="4009" y="396072"/>
                </a:lnTo>
                <a:lnTo>
                  <a:pt x="4013" y="393593"/>
                </a:lnTo>
                <a:lnTo>
                  <a:pt x="4013" y="46682"/>
                </a:lnTo>
                <a:lnTo>
                  <a:pt x="4009" y="44307"/>
                </a:lnTo>
                <a:lnTo>
                  <a:pt x="4000" y="41931"/>
                </a:lnTo>
                <a:lnTo>
                  <a:pt x="3986" y="39556"/>
                </a:lnTo>
                <a:lnTo>
                  <a:pt x="3969" y="37284"/>
                </a:lnTo>
                <a:lnTo>
                  <a:pt x="3946" y="35012"/>
                </a:lnTo>
                <a:lnTo>
                  <a:pt x="3920" y="32843"/>
                </a:lnTo>
                <a:lnTo>
                  <a:pt x="3889" y="30674"/>
                </a:lnTo>
                <a:lnTo>
                  <a:pt x="3853" y="28505"/>
                </a:lnTo>
                <a:lnTo>
                  <a:pt x="3813" y="26440"/>
                </a:lnTo>
                <a:lnTo>
                  <a:pt x="3769" y="24477"/>
                </a:lnTo>
                <a:lnTo>
                  <a:pt x="3720" y="22515"/>
                </a:lnTo>
                <a:lnTo>
                  <a:pt x="3671" y="20553"/>
                </a:lnTo>
                <a:lnTo>
                  <a:pt x="3614" y="18797"/>
                </a:lnTo>
                <a:lnTo>
                  <a:pt x="3556" y="17041"/>
                </a:lnTo>
                <a:lnTo>
                  <a:pt x="3489" y="15285"/>
                </a:lnTo>
                <a:lnTo>
                  <a:pt x="3423" y="13736"/>
                </a:lnTo>
                <a:lnTo>
                  <a:pt x="3356" y="12187"/>
                </a:lnTo>
                <a:lnTo>
                  <a:pt x="3281" y="10638"/>
                </a:lnTo>
                <a:lnTo>
                  <a:pt x="3205" y="9295"/>
                </a:lnTo>
                <a:lnTo>
                  <a:pt x="3130" y="7953"/>
                </a:lnTo>
                <a:lnTo>
                  <a:pt x="3045" y="6817"/>
                </a:lnTo>
                <a:lnTo>
                  <a:pt x="2961" y="5681"/>
                </a:lnTo>
                <a:lnTo>
                  <a:pt x="2877" y="4648"/>
                </a:lnTo>
                <a:lnTo>
                  <a:pt x="2788" y="3718"/>
                </a:lnTo>
                <a:lnTo>
                  <a:pt x="2695" y="2892"/>
                </a:lnTo>
                <a:lnTo>
                  <a:pt x="2601" y="2169"/>
                </a:lnTo>
                <a:lnTo>
                  <a:pt x="2508" y="1446"/>
                </a:lnTo>
                <a:lnTo>
                  <a:pt x="2411" y="930"/>
                </a:lnTo>
                <a:lnTo>
                  <a:pt x="2313" y="517"/>
                </a:lnTo>
                <a:lnTo>
                  <a:pt x="2211" y="310"/>
                </a:lnTo>
                <a:lnTo>
                  <a:pt x="2109" y="104"/>
                </a:lnTo>
                <a:lnTo>
                  <a:pt x="2007" y="0"/>
                </a:lnTo>
                <a:close/>
              </a:path>
            </a:pathLst>
          </a:custGeom>
          <a:solidFill>
            <a:srgbClr val="3045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542;p62">
            <a:extLst>
              <a:ext uri="{FF2B5EF4-FFF2-40B4-BE49-F238E27FC236}">
                <a16:creationId xmlns:a16="http://schemas.microsoft.com/office/drawing/2014/main" id="{41532E69-C0CA-894C-8F91-7138DEF3F231}"/>
              </a:ext>
            </a:extLst>
          </p:cNvPr>
          <p:cNvGrpSpPr/>
          <p:nvPr/>
        </p:nvGrpSpPr>
        <p:grpSpPr>
          <a:xfrm>
            <a:off x="742555" y="1811105"/>
            <a:ext cx="1156237" cy="827290"/>
            <a:chOff x="3208768" y="2326289"/>
            <a:chExt cx="1156237" cy="827290"/>
          </a:xfrm>
        </p:grpSpPr>
        <p:sp>
          <p:nvSpPr>
            <p:cNvPr id="181" name="Google Shape;1543;p62">
              <a:extLst>
                <a:ext uri="{FF2B5EF4-FFF2-40B4-BE49-F238E27FC236}">
                  <a16:creationId xmlns:a16="http://schemas.microsoft.com/office/drawing/2014/main" id="{C83FA548-2C36-A944-9432-36D08B890EB1}"/>
                </a:ext>
              </a:extLst>
            </p:cNvPr>
            <p:cNvSpPr/>
            <p:nvPr/>
          </p:nvSpPr>
          <p:spPr>
            <a:xfrm rot="10800000">
              <a:off x="3208768" y="2326289"/>
              <a:ext cx="1156237" cy="827290"/>
            </a:xfrm>
            <a:custGeom>
              <a:avLst/>
              <a:gdLst/>
              <a:ahLst/>
              <a:cxnLst/>
              <a:rect l="l" t="t" r="r" b="b"/>
              <a:pathLst>
                <a:path w="74011" h="1169314" extrusionOk="0">
                  <a:moveTo>
                    <a:pt x="4843" y="0"/>
                  </a:moveTo>
                  <a:lnTo>
                    <a:pt x="4719" y="103"/>
                  </a:lnTo>
                  <a:lnTo>
                    <a:pt x="4590" y="310"/>
                  </a:lnTo>
                  <a:lnTo>
                    <a:pt x="4466" y="517"/>
                  </a:lnTo>
                  <a:lnTo>
                    <a:pt x="4341" y="930"/>
                  </a:lnTo>
                  <a:lnTo>
                    <a:pt x="4217" y="1343"/>
                  </a:lnTo>
                  <a:lnTo>
                    <a:pt x="4093" y="1756"/>
                  </a:lnTo>
                  <a:lnTo>
                    <a:pt x="3969" y="2272"/>
                  </a:lnTo>
                  <a:lnTo>
                    <a:pt x="3849" y="2892"/>
                  </a:lnTo>
                  <a:lnTo>
                    <a:pt x="3729" y="3615"/>
                  </a:lnTo>
                  <a:lnTo>
                    <a:pt x="3613" y="4338"/>
                  </a:lnTo>
                  <a:lnTo>
                    <a:pt x="3494" y="5164"/>
                  </a:lnTo>
                  <a:lnTo>
                    <a:pt x="3378" y="6094"/>
                  </a:lnTo>
                  <a:lnTo>
                    <a:pt x="3263" y="7023"/>
                  </a:lnTo>
                  <a:lnTo>
                    <a:pt x="3152" y="7953"/>
                  </a:lnTo>
                  <a:lnTo>
                    <a:pt x="3036" y="9089"/>
                  </a:lnTo>
                  <a:lnTo>
                    <a:pt x="2925" y="10225"/>
                  </a:lnTo>
                  <a:lnTo>
                    <a:pt x="2819" y="11361"/>
                  </a:lnTo>
                  <a:lnTo>
                    <a:pt x="2708" y="12600"/>
                  </a:lnTo>
                  <a:lnTo>
                    <a:pt x="2601" y="13943"/>
                  </a:lnTo>
                  <a:lnTo>
                    <a:pt x="2499" y="15285"/>
                  </a:lnTo>
                  <a:lnTo>
                    <a:pt x="2393" y="16731"/>
                  </a:lnTo>
                  <a:lnTo>
                    <a:pt x="2295" y="18177"/>
                  </a:lnTo>
                  <a:lnTo>
                    <a:pt x="2193" y="19726"/>
                  </a:lnTo>
                  <a:lnTo>
                    <a:pt x="2095" y="21275"/>
                  </a:lnTo>
                  <a:lnTo>
                    <a:pt x="1998" y="22928"/>
                  </a:lnTo>
                  <a:lnTo>
                    <a:pt x="1904" y="24684"/>
                  </a:lnTo>
                  <a:lnTo>
                    <a:pt x="1811" y="26336"/>
                  </a:lnTo>
                  <a:lnTo>
                    <a:pt x="1718" y="28195"/>
                  </a:lnTo>
                  <a:lnTo>
                    <a:pt x="1629" y="30054"/>
                  </a:lnTo>
                  <a:lnTo>
                    <a:pt x="1545" y="31913"/>
                  </a:lnTo>
                  <a:lnTo>
                    <a:pt x="1456" y="33875"/>
                  </a:lnTo>
                  <a:lnTo>
                    <a:pt x="1376" y="35838"/>
                  </a:lnTo>
                  <a:lnTo>
                    <a:pt x="1292" y="37903"/>
                  </a:lnTo>
                  <a:lnTo>
                    <a:pt x="1212" y="39969"/>
                  </a:lnTo>
                  <a:lnTo>
                    <a:pt x="1137" y="42034"/>
                  </a:lnTo>
                  <a:lnTo>
                    <a:pt x="1061" y="44203"/>
                  </a:lnTo>
                  <a:lnTo>
                    <a:pt x="990" y="46372"/>
                  </a:lnTo>
                  <a:lnTo>
                    <a:pt x="919" y="48644"/>
                  </a:lnTo>
                  <a:lnTo>
                    <a:pt x="852" y="50916"/>
                  </a:lnTo>
                  <a:lnTo>
                    <a:pt x="786" y="53292"/>
                  </a:lnTo>
                  <a:lnTo>
                    <a:pt x="719" y="55667"/>
                  </a:lnTo>
                  <a:lnTo>
                    <a:pt x="662" y="58042"/>
                  </a:lnTo>
                  <a:lnTo>
                    <a:pt x="604" y="60521"/>
                  </a:lnTo>
                  <a:lnTo>
                    <a:pt x="546" y="63000"/>
                  </a:lnTo>
                  <a:lnTo>
                    <a:pt x="493" y="65478"/>
                  </a:lnTo>
                  <a:lnTo>
                    <a:pt x="440" y="68060"/>
                  </a:lnTo>
                  <a:lnTo>
                    <a:pt x="391" y="70642"/>
                  </a:lnTo>
                  <a:lnTo>
                    <a:pt x="346" y="73224"/>
                  </a:lnTo>
                  <a:lnTo>
                    <a:pt x="302" y="75806"/>
                  </a:lnTo>
                  <a:lnTo>
                    <a:pt x="262" y="78491"/>
                  </a:lnTo>
                  <a:lnTo>
                    <a:pt x="227" y="81177"/>
                  </a:lnTo>
                  <a:lnTo>
                    <a:pt x="191" y="83965"/>
                  </a:lnTo>
                  <a:lnTo>
                    <a:pt x="160" y="86754"/>
                  </a:lnTo>
                  <a:lnTo>
                    <a:pt x="129" y="89542"/>
                  </a:lnTo>
                  <a:lnTo>
                    <a:pt x="102" y="92331"/>
                  </a:lnTo>
                  <a:lnTo>
                    <a:pt x="80" y="95119"/>
                  </a:lnTo>
                  <a:lnTo>
                    <a:pt x="58" y="98011"/>
                  </a:lnTo>
                  <a:lnTo>
                    <a:pt x="40" y="100903"/>
                  </a:lnTo>
                  <a:lnTo>
                    <a:pt x="27" y="103795"/>
                  </a:lnTo>
                  <a:lnTo>
                    <a:pt x="18" y="106686"/>
                  </a:lnTo>
                  <a:lnTo>
                    <a:pt x="9" y="109681"/>
                  </a:lnTo>
                  <a:lnTo>
                    <a:pt x="5" y="112676"/>
                  </a:lnTo>
                  <a:lnTo>
                    <a:pt x="0" y="115568"/>
                  </a:lnTo>
                  <a:lnTo>
                    <a:pt x="0" y="1053643"/>
                  </a:lnTo>
                  <a:lnTo>
                    <a:pt x="5" y="1056638"/>
                  </a:lnTo>
                  <a:lnTo>
                    <a:pt x="9" y="1059633"/>
                  </a:lnTo>
                  <a:lnTo>
                    <a:pt x="18" y="1062628"/>
                  </a:lnTo>
                  <a:lnTo>
                    <a:pt x="27" y="1065520"/>
                  </a:lnTo>
                  <a:lnTo>
                    <a:pt x="40" y="1068411"/>
                  </a:lnTo>
                  <a:lnTo>
                    <a:pt x="58" y="1071303"/>
                  </a:lnTo>
                  <a:lnTo>
                    <a:pt x="80" y="1074195"/>
                  </a:lnTo>
                  <a:lnTo>
                    <a:pt x="102" y="1076984"/>
                  </a:lnTo>
                  <a:lnTo>
                    <a:pt x="129" y="1079772"/>
                  </a:lnTo>
                  <a:lnTo>
                    <a:pt x="160" y="1082561"/>
                  </a:lnTo>
                  <a:lnTo>
                    <a:pt x="191" y="1085349"/>
                  </a:lnTo>
                  <a:lnTo>
                    <a:pt x="227" y="1088034"/>
                  </a:lnTo>
                  <a:lnTo>
                    <a:pt x="262" y="1090823"/>
                  </a:lnTo>
                  <a:lnTo>
                    <a:pt x="302" y="1093508"/>
                  </a:lnTo>
                  <a:lnTo>
                    <a:pt x="346" y="1096090"/>
                  </a:lnTo>
                  <a:lnTo>
                    <a:pt x="391" y="1098672"/>
                  </a:lnTo>
                  <a:lnTo>
                    <a:pt x="440" y="1101254"/>
                  </a:lnTo>
                  <a:lnTo>
                    <a:pt x="493" y="1103836"/>
                  </a:lnTo>
                  <a:lnTo>
                    <a:pt x="546" y="1106315"/>
                  </a:lnTo>
                  <a:lnTo>
                    <a:pt x="604" y="1108793"/>
                  </a:lnTo>
                  <a:lnTo>
                    <a:pt x="662" y="1111272"/>
                  </a:lnTo>
                  <a:lnTo>
                    <a:pt x="719" y="1113647"/>
                  </a:lnTo>
                  <a:lnTo>
                    <a:pt x="786" y="1116023"/>
                  </a:lnTo>
                  <a:lnTo>
                    <a:pt x="852" y="1118398"/>
                  </a:lnTo>
                  <a:lnTo>
                    <a:pt x="919" y="1120670"/>
                  </a:lnTo>
                  <a:lnTo>
                    <a:pt x="990" y="1122839"/>
                  </a:lnTo>
                  <a:lnTo>
                    <a:pt x="1061" y="1125111"/>
                  </a:lnTo>
                  <a:lnTo>
                    <a:pt x="1137" y="1127280"/>
                  </a:lnTo>
                  <a:lnTo>
                    <a:pt x="1212" y="1129346"/>
                  </a:lnTo>
                  <a:lnTo>
                    <a:pt x="1292" y="1131411"/>
                  </a:lnTo>
                  <a:lnTo>
                    <a:pt x="1376" y="1133477"/>
                  </a:lnTo>
                  <a:lnTo>
                    <a:pt x="1456" y="1135439"/>
                  </a:lnTo>
                  <a:lnTo>
                    <a:pt x="1545" y="1137401"/>
                  </a:lnTo>
                  <a:lnTo>
                    <a:pt x="1629" y="1139260"/>
                  </a:lnTo>
                  <a:lnTo>
                    <a:pt x="1718" y="1141119"/>
                  </a:lnTo>
                  <a:lnTo>
                    <a:pt x="1811" y="1142978"/>
                  </a:lnTo>
                  <a:lnTo>
                    <a:pt x="1904" y="1144631"/>
                  </a:lnTo>
                  <a:lnTo>
                    <a:pt x="1998" y="1146386"/>
                  </a:lnTo>
                  <a:lnTo>
                    <a:pt x="2095" y="1148039"/>
                  </a:lnTo>
                  <a:lnTo>
                    <a:pt x="2193" y="1149588"/>
                  </a:lnTo>
                  <a:lnTo>
                    <a:pt x="2295" y="1151137"/>
                  </a:lnTo>
                  <a:lnTo>
                    <a:pt x="2393" y="1152583"/>
                  </a:lnTo>
                  <a:lnTo>
                    <a:pt x="2499" y="1154029"/>
                  </a:lnTo>
                  <a:lnTo>
                    <a:pt x="2601" y="1155372"/>
                  </a:lnTo>
                  <a:lnTo>
                    <a:pt x="2708" y="1156714"/>
                  </a:lnTo>
                  <a:lnTo>
                    <a:pt x="2819" y="1157954"/>
                  </a:lnTo>
                  <a:lnTo>
                    <a:pt x="2925" y="1159090"/>
                  </a:lnTo>
                  <a:lnTo>
                    <a:pt x="3036" y="1160226"/>
                  </a:lnTo>
                  <a:lnTo>
                    <a:pt x="3152" y="1161362"/>
                  </a:lnTo>
                  <a:lnTo>
                    <a:pt x="3263" y="1162291"/>
                  </a:lnTo>
                  <a:lnTo>
                    <a:pt x="3378" y="1163221"/>
                  </a:lnTo>
                  <a:lnTo>
                    <a:pt x="3494" y="1164150"/>
                  </a:lnTo>
                  <a:lnTo>
                    <a:pt x="3613" y="1164976"/>
                  </a:lnTo>
                  <a:lnTo>
                    <a:pt x="3729" y="1165699"/>
                  </a:lnTo>
                  <a:lnTo>
                    <a:pt x="3849" y="1166422"/>
                  </a:lnTo>
                  <a:lnTo>
                    <a:pt x="3969" y="1167042"/>
                  </a:lnTo>
                  <a:lnTo>
                    <a:pt x="4093" y="1167558"/>
                  </a:lnTo>
                  <a:lnTo>
                    <a:pt x="4217" y="1167971"/>
                  </a:lnTo>
                  <a:lnTo>
                    <a:pt x="4341" y="1168385"/>
                  </a:lnTo>
                  <a:lnTo>
                    <a:pt x="4466" y="1168798"/>
                  </a:lnTo>
                  <a:lnTo>
                    <a:pt x="4590" y="1169004"/>
                  </a:lnTo>
                  <a:lnTo>
                    <a:pt x="4719" y="1169211"/>
                  </a:lnTo>
                  <a:lnTo>
                    <a:pt x="4843" y="1169314"/>
                  </a:lnTo>
                  <a:lnTo>
                    <a:pt x="69168" y="1169314"/>
                  </a:lnTo>
                  <a:lnTo>
                    <a:pt x="69297" y="1169211"/>
                  </a:lnTo>
                  <a:lnTo>
                    <a:pt x="69425" y="1169004"/>
                  </a:lnTo>
                  <a:lnTo>
                    <a:pt x="69550" y="1168798"/>
                  </a:lnTo>
                  <a:lnTo>
                    <a:pt x="69674" y="1168385"/>
                  </a:lnTo>
                  <a:lnTo>
                    <a:pt x="69798" y="1167971"/>
                  </a:lnTo>
                  <a:lnTo>
                    <a:pt x="69923" y="1167558"/>
                  </a:lnTo>
                  <a:lnTo>
                    <a:pt x="70042" y="1167042"/>
                  </a:lnTo>
                  <a:lnTo>
                    <a:pt x="70162" y="1166422"/>
                  </a:lnTo>
                  <a:lnTo>
                    <a:pt x="70282" y="1165699"/>
                  </a:lnTo>
                  <a:lnTo>
                    <a:pt x="70402" y="1164976"/>
                  </a:lnTo>
                  <a:lnTo>
                    <a:pt x="70517" y="1164150"/>
                  </a:lnTo>
                  <a:lnTo>
                    <a:pt x="70637" y="1163221"/>
                  </a:lnTo>
                  <a:lnTo>
                    <a:pt x="70748" y="1162291"/>
                  </a:lnTo>
                  <a:lnTo>
                    <a:pt x="70864" y="1161362"/>
                  </a:lnTo>
                  <a:lnTo>
                    <a:pt x="70975" y="1160226"/>
                  </a:lnTo>
                  <a:lnTo>
                    <a:pt x="71086" y="1159090"/>
                  </a:lnTo>
                  <a:lnTo>
                    <a:pt x="71197" y="1157954"/>
                  </a:lnTo>
                  <a:lnTo>
                    <a:pt x="71303" y="1156714"/>
                  </a:lnTo>
                  <a:lnTo>
                    <a:pt x="71410" y="1155372"/>
                  </a:lnTo>
                  <a:lnTo>
                    <a:pt x="71516" y="1154029"/>
                  </a:lnTo>
                  <a:lnTo>
                    <a:pt x="71618" y="1152583"/>
                  </a:lnTo>
                  <a:lnTo>
                    <a:pt x="71720" y="1151137"/>
                  </a:lnTo>
                  <a:lnTo>
                    <a:pt x="71818" y="1149588"/>
                  </a:lnTo>
                  <a:lnTo>
                    <a:pt x="71920" y="1148039"/>
                  </a:lnTo>
                  <a:lnTo>
                    <a:pt x="72013" y="1146386"/>
                  </a:lnTo>
                  <a:lnTo>
                    <a:pt x="72111" y="1144631"/>
                  </a:lnTo>
                  <a:lnTo>
                    <a:pt x="72204" y="1142978"/>
                  </a:lnTo>
                  <a:lnTo>
                    <a:pt x="72293" y="1141119"/>
                  </a:lnTo>
                  <a:lnTo>
                    <a:pt x="72382" y="1139260"/>
                  </a:lnTo>
                  <a:lnTo>
                    <a:pt x="72471" y="1137401"/>
                  </a:lnTo>
                  <a:lnTo>
                    <a:pt x="72555" y="1135439"/>
                  </a:lnTo>
                  <a:lnTo>
                    <a:pt x="72639" y="1133477"/>
                  </a:lnTo>
                  <a:lnTo>
                    <a:pt x="72719" y="1131411"/>
                  </a:lnTo>
                  <a:lnTo>
                    <a:pt x="72799" y="1129346"/>
                  </a:lnTo>
                  <a:lnTo>
                    <a:pt x="72879" y="1127280"/>
                  </a:lnTo>
                  <a:lnTo>
                    <a:pt x="72950" y="1125111"/>
                  </a:lnTo>
                  <a:lnTo>
                    <a:pt x="73025" y="1122839"/>
                  </a:lnTo>
                  <a:lnTo>
                    <a:pt x="73096" y="1120670"/>
                  </a:lnTo>
                  <a:lnTo>
                    <a:pt x="73163" y="1118398"/>
                  </a:lnTo>
                  <a:lnTo>
                    <a:pt x="73230" y="1116023"/>
                  </a:lnTo>
                  <a:lnTo>
                    <a:pt x="73292" y="1113647"/>
                  </a:lnTo>
                  <a:lnTo>
                    <a:pt x="73354" y="1111272"/>
                  </a:lnTo>
                  <a:lnTo>
                    <a:pt x="73412" y="1108793"/>
                  </a:lnTo>
                  <a:lnTo>
                    <a:pt x="73469" y="1106315"/>
                  </a:lnTo>
                  <a:lnTo>
                    <a:pt x="73523" y="1103836"/>
                  </a:lnTo>
                  <a:lnTo>
                    <a:pt x="73571" y="1101254"/>
                  </a:lnTo>
                  <a:lnTo>
                    <a:pt x="73620" y="1098672"/>
                  </a:lnTo>
                  <a:lnTo>
                    <a:pt x="73669" y="1096090"/>
                  </a:lnTo>
                  <a:lnTo>
                    <a:pt x="73709" y="1093508"/>
                  </a:lnTo>
                  <a:lnTo>
                    <a:pt x="73749" y="1090823"/>
                  </a:lnTo>
                  <a:lnTo>
                    <a:pt x="73789" y="1088034"/>
                  </a:lnTo>
                  <a:lnTo>
                    <a:pt x="73824" y="1085349"/>
                  </a:lnTo>
                  <a:lnTo>
                    <a:pt x="73855" y="1082561"/>
                  </a:lnTo>
                  <a:lnTo>
                    <a:pt x="73887" y="1079772"/>
                  </a:lnTo>
                  <a:lnTo>
                    <a:pt x="73909" y="1076984"/>
                  </a:lnTo>
                  <a:lnTo>
                    <a:pt x="73935" y="1074195"/>
                  </a:lnTo>
                  <a:lnTo>
                    <a:pt x="73953" y="1071303"/>
                  </a:lnTo>
                  <a:lnTo>
                    <a:pt x="73971" y="1068411"/>
                  </a:lnTo>
                  <a:lnTo>
                    <a:pt x="73984" y="1065520"/>
                  </a:lnTo>
                  <a:lnTo>
                    <a:pt x="73998" y="1062628"/>
                  </a:lnTo>
                  <a:lnTo>
                    <a:pt x="74006" y="1059633"/>
                  </a:lnTo>
                  <a:lnTo>
                    <a:pt x="74011" y="1056638"/>
                  </a:lnTo>
                  <a:lnTo>
                    <a:pt x="74011" y="1053643"/>
                  </a:lnTo>
                  <a:lnTo>
                    <a:pt x="74011" y="115568"/>
                  </a:lnTo>
                  <a:lnTo>
                    <a:pt x="74011" y="112676"/>
                  </a:lnTo>
                  <a:lnTo>
                    <a:pt x="74006" y="109681"/>
                  </a:lnTo>
                  <a:lnTo>
                    <a:pt x="73998" y="106686"/>
                  </a:lnTo>
                  <a:lnTo>
                    <a:pt x="73984" y="103795"/>
                  </a:lnTo>
                  <a:lnTo>
                    <a:pt x="73971" y="100903"/>
                  </a:lnTo>
                  <a:lnTo>
                    <a:pt x="73953" y="98011"/>
                  </a:lnTo>
                  <a:lnTo>
                    <a:pt x="73935" y="95119"/>
                  </a:lnTo>
                  <a:lnTo>
                    <a:pt x="73909" y="92331"/>
                  </a:lnTo>
                  <a:lnTo>
                    <a:pt x="73887" y="89542"/>
                  </a:lnTo>
                  <a:lnTo>
                    <a:pt x="73855" y="86754"/>
                  </a:lnTo>
                  <a:lnTo>
                    <a:pt x="73824" y="83965"/>
                  </a:lnTo>
                  <a:lnTo>
                    <a:pt x="73789" y="81177"/>
                  </a:lnTo>
                  <a:lnTo>
                    <a:pt x="73749" y="78491"/>
                  </a:lnTo>
                  <a:lnTo>
                    <a:pt x="73709" y="75806"/>
                  </a:lnTo>
                  <a:lnTo>
                    <a:pt x="73669" y="73224"/>
                  </a:lnTo>
                  <a:lnTo>
                    <a:pt x="73620" y="70642"/>
                  </a:lnTo>
                  <a:lnTo>
                    <a:pt x="73571" y="68060"/>
                  </a:lnTo>
                  <a:lnTo>
                    <a:pt x="73523" y="65478"/>
                  </a:lnTo>
                  <a:lnTo>
                    <a:pt x="73469" y="63000"/>
                  </a:lnTo>
                  <a:lnTo>
                    <a:pt x="73412" y="60521"/>
                  </a:lnTo>
                  <a:lnTo>
                    <a:pt x="73354" y="58042"/>
                  </a:lnTo>
                  <a:lnTo>
                    <a:pt x="73292" y="55667"/>
                  </a:lnTo>
                  <a:lnTo>
                    <a:pt x="73230" y="53292"/>
                  </a:lnTo>
                  <a:lnTo>
                    <a:pt x="73163" y="50916"/>
                  </a:lnTo>
                  <a:lnTo>
                    <a:pt x="73096" y="48644"/>
                  </a:lnTo>
                  <a:lnTo>
                    <a:pt x="73025" y="46372"/>
                  </a:lnTo>
                  <a:lnTo>
                    <a:pt x="72950" y="44203"/>
                  </a:lnTo>
                  <a:lnTo>
                    <a:pt x="72879" y="42034"/>
                  </a:lnTo>
                  <a:lnTo>
                    <a:pt x="72799" y="39969"/>
                  </a:lnTo>
                  <a:lnTo>
                    <a:pt x="72719" y="37903"/>
                  </a:lnTo>
                  <a:lnTo>
                    <a:pt x="72639" y="35838"/>
                  </a:lnTo>
                  <a:lnTo>
                    <a:pt x="72555" y="33875"/>
                  </a:lnTo>
                  <a:lnTo>
                    <a:pt x="72471" y="31913"/>
                  </a:lnTo>
                  <a:lnTo>
                    <a:pt x="72382" y="30054"/>
                  </a:lnTo>
                  <a:lnTo>
                    <a:pt x="72293" y="28195"/>
                  </a:lnTo>
                  <a:lnTo>
                    <a:pt x="72204" y="26336"/>
                  </a:lnTo>
                  <a:lnTo>
                    <a:pt x="72111" y="24684"/>
                  </a:lnTo>
                  <a:lnTo>
                    <a:pt x="72013" y="22928"/>
                  </a:lnTo>
                  <a:lnTo>
                    <a:pt x="71920" y="21275"/>
                  </a:lnTo>
                  <a:lnTo>
                    <a:pt x="71818" y="19726"/>
                  </a:lnTo>
                  <a:lnTo>
                    <a:pt x="71720" y="18177"/>
                  </a:lnTo>
                  <a:lnTo>
                    <a:pt x="71618" y="16731"/>
                  </a:lnTo>
                  <a:lnTo>
                    <a:pt x="71516" y="15285"/>
                  </a:lnTo>
                  <a:lnTo>
                    <a:pt x="71410" y="13943"/>
                  </a:lnTo>
                  <a:lnTo>
                    <a:pt x="71303" y="12600"/>
                  </a:lnTo>
                  <a:lnTo>
                    <a:pt x="71197" y="11361"/>
                  </a:lnTo>
                  <a:lnTo>
                    <a:pt x="71086" y="10225"/>
                  </a:lnTo>
                  <a:lnTo>
                    <a:pt x="70975" y="9089"/>
                  </a:lnTo>
                  <a:lnTo>
                    <a:pt x="70864" y="7953"/>
                  </a:lnTo>
                  <a:lnTo>
                    <a:pt x="70748" y="7023"/>
                  </a:lnTo>
                  <a:lnTo>
                    <a:pt x="70637" y="6094"/>
                  </a:lnTo>
                  <a:lnTo>
                    <a:pt x="70517" y="5164"/>
                  </a:lnTo>
                  <a:lnTo>
                    <a:pt x="70402" y="4338"/>
                  </a:lnTo>
                  <a:lnTo>
                    <a:pt x="70282" y="3615"/>
                  </a:lnTo>
                  <a:lnTo>
                    <a:pt x="70162" y="2892"/>
                  </a:lnTo>
                  <a:lnTo>
                    <a:pt x="70042" y="2272"/>
                  </a:lnTo>
                  <a:lnTo>
                    <a:pt x="69923" y="1756"/>
                  </a:lnTo>
                  <a:lnTo>
                    <a:pt x="69798" y="1343"/>
                  </a:lnTo>
                  <a:lnTo>
                    <a:pt x="69674" y="930"/>
                  </a:lnTo>
                  <a:lnTo>
                    <a:pt x="69550" y="517"/>
                  </a:lnTo>
                  <a:lnTo>
                    <a:pt x="69425" y="310"/>
                  </a:lnTo>
                  <a:lnTo>
                    <a:pt x="69297" y="103"/>
                  </a:lnTo>
                  <a:lnTo>
                    <a:pt x="69168" y="0"/>
                  </a:lnTo>
                  <a:close/>
                </a:path>
              </a:pathLst>
            </a:custGeom>
            <a:gradFill>
              <a:gsLst>
                <a:gs pos="0">
                  <a:schemeClr val="dk1"/>
                </a:gs>
                <a:gs pos="24000">
                  <a:srgbClr val="277CBD"/>
                </a:gs>
                <a:gs pos="45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44;p62">
              <a:extLst>
                <a:ext uri="{FF2B5EF4-FFF2-40B4-BE49-F238E27FC236}">
                  <a16:creationId xmlns:a16="http://schemas.microsoft.com/office/drawing/2014/main" id="{C5CD76D9-422C-6444-983C-4DD61872E351}"/>
                </a:ext>
              </a:extLst>
            </p:cNvPr>
            <p:cNvSpPr/>
            <p:nvPr/>
          </p:nvSpPr>
          <p:spPr>
            <a:xfrm rot="10800000">
              <a:off x="3318760" y="2840109"/>
              <a:ext cx="271863" cy="50564"/>
            </a:xfrm>
            <a:custGeom>
              <a:avLst/>
              <a:gdLst/>
              <a:ahLst/>
              <a:cxnLst/>
              <a:rect l="l" t="t" r="r" b="b"/>
              <a:pathLst>
                <a:path w="17402" h="71469" extrusionOk="0">
                  <a:moveTo>
                    <a:pt x="1" y="0"/>
                  </a:moveTo>
                  <a:lnTo>
                    <a:pt x="1" y="71468"/>
                  </a:lnTo>
                  <a:lnTo>
                    <a:pt x="17402" y="71468"/>
                  </a:lnTo>
                  <a:lnTo>
                    <a:pt x="17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45;p62">
              <a:extLst>
                <a:ext uri="{FF2B5EF4-FFF2-40B4-BE49-F238E27FC236}">
                  <a16:creationId xmlns:a16="http://schemas.microsoft.com/office/drawing/2014/main" id="{B899C1F4-3671-9848-B37E-91D7C46378A1}"/>
                </a:ext>
              </a:extLst>
            </p:cNvPr>
            <p:cNvSpPr/>
            <p:nvPr/>
          </p:nvSpPr>
          <p:spPr>
            <a:xfrm rot="10800000">
              <a:off x="3650999" y="2840109"/>
              <a:ext cx="271785" cy="50564"/>
            </a:xfrm>
            <a:custGeom>
              <a:avLst/>
              <a:gdLst/>
              <a:ahLst/>
              <a:cxnLst/>
              <a:rect l="l" t="t" r="r" b="b"/>
              <a:pathLst>
                <a:path w="17397" h="71469" extrusionOk="0">
                  <a:moveTo>
                    <a:pt x="0" y="0"/>
                  </a:moveTo>
                  <a:lnTo>
                    <a:pt x="0" y="71468"/>
                  </a:lnTo>
                  <a:lnTo>
                    <a:pt x="17397" y="71468"/>
                  </a:lnTo>
                  <a:lnTo>
                    <a:pt x="17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46;p62">
              <a:extLst>
                <a:ext uri="{FF2B5EF4-FFF2-40B4-BE49-F238E27FC236}">
                  <a16:creationId xmlns:a16="http://schemas.microsoft.com/office/drawing/2014/main" id="{57F6E862-C95E-4F4B-B79E-1C14C81A59E3}"/>
                </a:ext>
              </a:extLst>
            </p:cNvPr>
            <p:cNvSpPr/>
            <p:nvPr/>
          </p:nvSpPr>
          <p:spPr>
            <a:xfrm rot="10800000">
              <a:off x="3983176" y="2840109"/>
              <a:ext cx="271785" cy="50564"/>
            </a:xfrm>
            <a:custGeom>
              <a:avLst/>
              <a:gdLst/>
              <a:ahLst/>
              <a:cxnLst/>
              <a:rect l="l" t="t" r="r" b="b"/>
              <a:pathLst>
                <a:path w="17397" h="71469" extrusionOk="0">
                  <a:moveTo>
                    <a:pt x="1" y="0"/>
                  </a:moveTo>
                  <a:lnTo>
                    <a:pt x="1" y="71468"/>
                  </a:lnTo>
                  <a:lnTo>
                    <a:pt x="17397" y="71468"/>
                  </a:lnTo>
                  <a:lnTo>
                    <a:pt x="17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47;p62">
              <a:extLst>
                <a:ext uri="{FF2B5EF4-FFF2-40B4-BE49-F238E27FC236}">
                  <a16:creationId xmlns:a16="http://schemas.microsoft.com/office/drawing/2014/main" id="{88939CC8-4F15-274B-AB14-C2BDD43B4DAB}"/>
                </a:ext>
              </a:extLst>
            </p:cNvPr>
            <p:cNvSpPr/>
            <p:nvPr/>
          </p:nvSpPr>
          <p:spPr>
            <a:xfrm rot="10800000">
              <a:off x="3318756" y="2955941"/>
              <a:ext cx="554380" cy="36389"/>
            </a:xfrm>
            <a:custGeom>
              <a:avLst/>
              <a:gdLst/>
              <a:ahLst/>
              <a:cxnLst/>
              <a:rect l="l" t="t" r="r" b="b"/>
              <a:pathLst>
                <a:path w="35486" h="51433" extrusionOk="0">
                  <a:moveTo>
                    <a:pt x="1" y="0"/>
                  </a:moveTo>
                  <a:lnTo>
                    <a:pt x="1" y="51432"/>
                  </a:lnTo>
                  <a:lnTo>
                    <a:pt x="35486" y="51432"/>
                  </a:lnTo>
                  <a:lnTo>
                    <a:pt x="35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48;p62">
              <a:extLst>
                <a:ext uri="{FF2B5EF4-FFF2-40B4-BE49-F238E27FC236}">
                  <a16:creationId xmlns:a16="http://schemas.microsoft.com/office/drawing/2014/main" id="{E32795FF-A394-FA43-BC01-B127CC02AF86}"/>
                </a:ext>
              </a:extLst>
            </p:cNvPr>
            <p:cNvSpPr/>
            <p:nvPr/>
          </p:nvSpPr>
          <p:spPr>
            <a:xfrm rot="10800000">
              <a:off x="4069444" y="2992283"/>
              <a:ext cx="196328" cy="86368"/>
            </a:xfrm>
            <a:custGeom>
              <a:avLst/>
              <a:gdLst/>
              <a:ahLst/>
              <a:cxnLst/>
              <a:rect l="l" t="t" r="r" b="b"/>
              <a:pathLst>
                <a:path w="12567" h="122075" extrusionOk="0">
                  <a:moveTo>
                    <a:pt x="715" y="0"/>
                  </a:moveTo>
                  <a:lnTo>
                    <a:pt x="644" y="104"/>
                  </a:lnTo>
                  <a:lnTo>
                    <a:pt x="573" y="310"/>
                  </a:lnTo>
                  <a:lnTo>
                    <a:pt x="502" y="723"/>
                  </a:lnTo>
                  <a:lnTo>
                    <a:pt x="435" y="1343"/>
                  </a:lnTo>
                  <a:lnTo>
                    <a:pt x="373" y="2066"/>
                  </a:lnTo>
                  <a:lnTo>
                    <a:pt x="315" y="2892"/>
                  </a:lnTo>
                  <a:lnTo>
                    <a:pt x="262" y="3822"/>
                  </a:lnTo>
                  <a:lnTo>
                    <a:pt x="209" y="4854"/>
                  </a:lnTo>
                  <a:lnTo>
                    <a:pt x="165" y="6094"/>
                  </a:lnTo>
                  <a:lnTo>
                    <a:pt x="125" y="7333"/>
                  </a:lnTo>
                  <a:lnTo>
                    <a:pt x="89" y="8676"/>
                  </a:lnTo>
                  <a:lnTo>
                    <a:pt x="58" y="10122"/>
                  </a:lnTo>
                  <a:lnTo>
                    <a:pt x="31" y="11671"/>
                  </a:lnTo>
                  <a:lnTo>
                    <a:pt x="14" y="13323"/>
                  </a:lnTo>
                  <a:lnTo>
                    <a:pt x="5" y="14872"/>
                  </a:lnTo>
                  <a:lnTo>
                    <a:pt x="0" y="16628"/>
                  </a:lnTo>
                  <a:lnTo>
                    <a:pt x="0" y="105447"/>
                  </a:lnTo>
                  <a:lnTo>
                    <a:pt x="5" y="107203"/>
                  </a:lnTo>
                  <a:lnTo>
                    <a:pt x="14" y="108855"/>
                  </a:lnTo>
                  <a:lnTo>
                    <a:pt x="31" y="110405"/>
                  </a:lnTo>
                  <a:lnTo>
                    <a:pt x="58" y="111954"/>
                  </a:lnTo>
                  <a:lnTo>
                    <a:pt x="89" y="113400"/>
                  </a:lnTo>
                  <a:lnTo>
                    <a:pt x="125" y="114742"/>
                  </a:lnTo>
                  <a:lnTo>
                    <a:pt x="165" y="116085"/>
                  </a:lnTo>
                  <a:lnTo>
                    <a:pt x="209" y="117221"/>
                  </a:lnTo>
                  <a:lnTo>
                    <a:pt x="262" y="118357"/>
                  </a:lnTo>
                  <a:lnTo>
                    <a:pt x="315" y="119287"/>
                  </a:lnTo>
                  <a:lnTo>
                    <a:pt x="373" y="120113"/>
                  </a:lnTo>
                  <a:lnTo>
                    <a:pt x="435" y="120836"/>
                  </a:lnTo>
                  <a:lnTo>
                    <a:pt x="502" y="121352"/>
                  </a:lnTo>
                  <a:lnTo>
                    <a:pt x="573" y="121765"/>
                  </a:lnTo>
                  <a:lnTo>
                    <a:pt x="644" y="121972"/>
                  </a:lnTo>
                  <a:lnTo>
                    <a:pt x="715" y="122075"/>
                  </a:lnTo>
                  <a:lnTo>
                    <a:pt x="11852" y="122075"/>
                  </a:lnTo>
                  <a:lnTo>
                    <a:pt x="11928" y="121972"/>
                  </a:lnTo>
                  <a:lnTo>
                    <a:pt x="11999" y="121765"/>
                  </a:lnTo>
                  <a:lnTo>
                    <a:pt x="12065" y="121352"/>
                  </a:lnTo>
                  <a:lnTo>
                    <a:pt x="12132" y="120836"/>
                  </a:lnTo>
                  <a:lnTo>
                    <a:pt x="12194" y="120113"/>
                  </a:lnTo>
                  <a:lnTo>
                    <a:pt x="12252" y="119287"/>
                  </a:lnTo>
                  <a:lnTo>
                    <a:pt x="12305" y="118357"/>
                  </a:lnTo>
                  <a:lnTo>
                    <a:pt x="12358" y="117221"/>
                  </a:lnTo>
                  <a:lnTo>
                    <a:pt x="12403" y="116085"/>
                  </a:lnTo>
                  <a:lnTo>
                    <a:pt x="12443" y="114742"/>
                  </a:lnTo>
                  <a:lnTo>
                    <a:pt x="12478" y="113400"/>
                  </a:lnTo>
                  <a:lnTo>
                    <a:pt x="12509" y="111954"/>
                  </a:lnTo>
                  <a:lnTo>
                    <a:pt x="12536" y="110405"/>
                  </a:lnTo>
                  <a:lnTo>
                    <a:pt x="12554" y="108855"/>
                  </a:lnTo>
                  <a:lnTo>
                    <a:pt x="12563" y="107203"/>
                  </a:lnTo>
                  <a:lnTo>
                    <a:pt x="12567" y="105447"/>
                  </a:lnTo>
                  <a:lnTo>
                    <a:pt x="12567" y="16628"/>
                  </a:lnTo>
                  <a:lnTo>
                    <a:pt x="12563" y="14872"/>
                  </a:lnTo>
                  <a:lnTo>
                    <a:pt x="12554" y="13323"/>
                  </a:lnTo>
                  <a:lnTo>
                    <a:pt x="12536" y="11671"/>
                  </a:lnTo>
                  <a:lnTo>
                    <a:pt x="12509" y="10122"/>
                  </a:lnTo>
                  <a:lnTo>
                    <a:pt x="12478" y="8676"/>
                  </a:lnTo>
                  <a:lnTo>
                    <a:pt x="12443" y="7333"/>
                  </a:lnTo>
                  <a:lnTo>
                    <a:pt x="12403" y="6094"/>
                  </a:lnTo>
                  <a:lnTo>
                    <a:pt x="12358" y="4854"/>
                  </a:lnTo>
                  <a:lnTo>
                    <a:pt x="12305" y="3822"/>
                  </a:lnTo>
                  <a:lnTo>
                    <a:pt x="12252" y="2892"/>
                  </a:lnTo>
                  <a:lnTo>
                    <a:pt x="12194" y="2066"/>
                  </a:lnTo>
                  <a:lnTo>
                    <a:pt x="12132" y="1343"/>
                  </a:lnTo>
                  <a:lnTo>
                    <a:pt x="12065" y="723"/>
                  </a:lnTo>
                  <a:lnTo>
                    <a:pt x="11999" y="310"/>
                  </a:lnTo>
                  <a:lnTo>
                    <a:pt x="11928" y="104"/>
                  </a:lnTo>
                  <a:lnTo>
                    <a:pt x="11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49;p62">
              <a:extLst>
                <a:ext uri="{FF2B5EF4-FFF2-40B4-BE49-F238E27FC236}">
                  <a16:creationId xmlns:a16="http://schemas.microsoft.com/office/drawing/2014/main" id="{B69ACBCB-B8E3-C241-A089-1E0F1CE8E18C}"/>
                </a:ext>
              </a:extLst>
            </p:cNvPr>
            <p:cNvSpPr/>
            <p:nvPr/>
          </p:nvSpPr>
          <p:spPr>
            <a:xfrm rot="10800000">
              <a:off x="3330274" y="2608336"/>
              <a:ext cx="226495" cy="144239"/>
            </a:xfrm>
            <a:custGeom>
              <a:avLst/>
              <a:gdLst/>
              <a:ahLst/>
              <a:cxnLst/>
              <a:rect l="l" t="t" r="r" b="b"/>
              <a:pathLst>
                <a:path w="14498" h="203872" extrusionOk="0">
                  <a:moveTo>
                    <a:pt x="990" y="1"/>
                  </a:moveTo>
                  <a:lnTo>
                    <a:pt x="888" y="104"/>
                  </a:lnTo>
                  <a:lnTo>
                    <a:pt x="790" y="517"/>
                  </a:lnTo>
                  <a:lnTo>
                    <a:pt x="697" y="1034"/>
                  </a:lnTo>
                  <a:lnTo>
                    <a:pt x="604" y="1860"/>
                  </a:lnTo>
                  <a:lnTo>
                    <a:pt x="520" y="2789"/>
                  </a:lnTo>
                  <a:lnTo>
                    <a:pt x="435" y="3925"/>
                  </a:lnTo>
                  <a:lnTo>
                    <a:pt x="360" y="5268"/>
                  </a:lnTo>
                  <a:lnTo>
                    <a:pt x="289" y="6817"/>
                  </a:lnTo>
                  <a:lnTo>
                    <a:pt x="227" y="8366"/>
                  </a:lnTo>
                  <a:lnTo>
                    <a:pt x="169" y="10225"/>
                  </a:lnTo>
                  <a:lnTo>
                    <a:pt x="120" y="12084"/>
                  </a:lnTo>
                  <a:lnTo>
                    <a:pt x="76" y="14047"/>
                  </a:lnTo>
                  <a:lnTo>
                    <a:pt x="45" y="16215"/>
                  </a:lnTo>
                  <a:lnTo>
                    <a:pt x="18" y="18384"/>
                  </a:lnTo>
                  <a:lnTo>
                    <a:pt x="5" y="20656"/>
                  </a:lnTo>
                  <a:lnTo>
                    <a:pt x="0" y="23032"/>
                  </a:lnTo>
                  <a:lnTo>
                    <a:pt x="0" y="180841"/>
                  </a:lnTo>
                  <a:lnTo>
                    <a:pt x="5" y="183216"/>
                  </a:lnTo>
                  <a:lnTo>
                    <a:pt x="18" y="185488"/>
                  </a:lnTo>
                  <a:lnTo>
                    <a:pt x="45" y="187657"/>
                  </a:lnTo>
                  <a:lnTo>
                    <a:pt x="76" y="189826"/>
                  </a:lnTo>
                  <a:lnTo>
                    <a:pt x="120" y="191788"/>
                  </a:lnTo>
                  <a:lnTo>
                    <a:pt x="169" y="193750"/>
                  </a:lnTo>
                  <a:lnTo>
                    <a:pt x="227" y="195506"/>
                  </a:lnTo>
                  <a:lnTo>
                    <a:pt x="289" y="197159"/>
                  </a:lnTo>
                  <a:lnTo>
                    <a:pt x="360" y="198604"/>
                  </a:lnTo>
                  <a:lnTo>
                    <a:pt x="435" y="199947"/>
                  </a:lnTo>
                  <a:lnTo>
                    <a:pt x="520" y="201083"/>
                  </a:lnTo>
                  <a:lnTo>
                    <a:pt x="604" y="202116"/>
                  </a:lnTo>
                  <a:lnTo>
                    <a:pt x="697" y="202839"/>
                  </a:lnTo>
                  <a:lnTo>
                    <a:pt x="790" y="203459"/>
                  </a:lnTo>
                  <a:lnTo>
                    <a:pt x="888" y="203768"/>
                  </a:lnTo>
                  <a:lnTo>
                    <a:pt x="990" y="203872"/>
                  </a:lnTo>
                  <a:lnTo>
                    <a:pt x="13508" y="203872"/>
                  </a:lnTo>
                  <a:lnTo>
                    <a:pt x="13610" y="203768"/>
                  </a:lnTo>
                  <a:lnTo>
                    <a:pt x="13708" y="203459"/>
                  </a:lnTo>
                  <a:lnTo>
                    <a:pt x="13801" y="202839"/>
                  </a:lnTo>
                  <a:lnTo>
                    <a:pt x="13894" y="202116"/>
                  </a:lnTo>
                  <a:lnTo>
                    <a:pt x="13978" y="201083"/>
                  </a:lnTo>
                  <a:lnTo>
                    <a:pt x="14063" y="199947"/>
                  </a:lnTo>
                  <a:lnTo>
                    <a:pt x="14138" y="198604"/>
                  </a:lnTo>
                  <a:lnTo>
                    <a:pt x="14209" y="197159"/>
                  </a:lnTo>
                  <a:lnTo>
                    <a:pt x="14271" y="195506"/>
                  </a:lnTo>
                  <a:lnTo>
                    <a:pt x="14329" y="193750"/>
                  </a:lnTo>
                  <a:lnTo>
                    <a:pt x="14378" y="191788"/>
                  </a:lnTo>
                  <a:lnTo>
                    <a:pt x="14418" y="189826"/>
                  </a:lnTo>
                  <a:lnTo>
                    <a:pt x="14453" y="187657"/>
                  </a:lnTo>
                  <a:lnTo>
                    <a:pt x="14476" y="185488"/>
                  </a:lnTo>
                  <a:lnTo>
                    <a:pt x="14493" y="183216"/>
                  </a:lnTo>
                  <a:lnTo>
                    <a:pt x="14498" y="180841"/>
                  </a:lnTo>
                  <a:lnTo>
                    <a:pt x="14498" y="23032"/>
                  </a:lnTo>
                  <a:lnTo>
                    <a:pt x="14493" y="20656"/>
                  </a:lnTo>
                  <a:lnTo>
                    <a:pt x="14476" y="18384"/>
                  </a:lnTo>
                  <a:lnTo>
                    <a:pt x="14453" y="16215"/>
                  </a:lnTo>
                  <a:lnTo>
                    <a:pt x="14418" y="14047"/>
                  </a:lnTo>
                  <a:lnTo>
                    <a:pt x="14378" y="12084"/>
                  </a:lnTo>
                  <a:lnTo>
                    <a:pt x="14329" y="10225"/>
                  </a:lnTo>
                  <a:lnTo>
                    <a:pt x="14271" y="8366"/>
                  </a:lnTo>
                  <a:lnTo>
                    <a:pt x="14209" y="6817"/>
                  </a:lnTo>
                  <a:lnTo>
                    <a:pt x="14138" y="5268"/>
                  </a:lnTo>
                  <a:lnTo>
                    <a:pt x="14063" y="3925"/>
                  </a:lnTo>
                  <a:lnTo>
                    <a:pt x="13978" y="2789"/>
                  </a:lnTo>
                  <a:lnTo>
                    <a:pt x="13894" y="1860"/>
                  </a:lnTo>
                  <a:lnTo>
                    <a:pt x="13801" y="1034"/>
                  </a:lnTo>
                  <a:lnTo>
                    <a:pt x="13708" y="517"/>
                  </a:lnTo>
                  <a:lnTo>
                    <a:pt x="13610" y="104"/>
                  </a:lnTo>
                  <a:lnTo>
                    <a:pt x="13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50;p62">
              <a:extLst>
                <a:ext uri="{FF2B5EF4-FFF2-40B4-BE49-F238E27FC236}">
                  <a16:creationId xmlns:a16="http://schemas.microsoft.com/office/drawing/2014/main" id="{C61D5426-70ED-9643-A46D-5C5B0F723862}"/>
                </a:ext>
              </a:extLst>
            </p:cNvPr>
            <p:cNvSpPr/>
            <p:nvPr/>
          </p:nvSpPr>
          <p:spPr>
            <a:xfrm rot="10800000">
              <a:off x="3835044" y="2426614"/>
              <a:ext cx="419917" cy="57579"/>
            </a:xfrm>
            <a:custGeom>
              <a:avLst/>
              <a:gdLst/>
              <a:ahLst/>
              <a:cxnLst/>
              <a:rect l="l" t="t" r="r" b="b"/>
              <a:pathLst>
                <a:path w="26879" h="81384" extrusionOk="0">
                  <a:moveTo>
                    <a:pt x="1" y="1"/>
                  </a:moveTo>
                  <a:lnTo>
                    <a:pt x="1" y="81384"/>
                  </a:lnTo>
                  <a:lnTo>
                    <a:pt x="26879" y="81384"/>
                  </a:lnTo>
                  <a:lnTo>
                    <a:pt x="26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551;p62">
            <a:extLst>
              <a:ext uri="{FF2B5EF4-FFF2-40B4-BE49-F238E27FC236}">
                <a16:creationId xmlns:a16="http://schemas.microsoft.com/office/drawing/2014/main" id="{C968888F-206E-E04B-BBFA-C86DF893DE01}"/>
              </a:ext>
            </a:extLst>
          </p:cNvPr>
          <p:cNvGrpSpPr/>
          <p:nvPr/>
        </p:nvGrpSpPr>
        <p:grpSpPr>
          <a:xfrm>
            <a:off x="2717892" y="1451467"/>
            <a:ext cx="322542" cy="261575"/>
            <a:chOff x="3489699" y="1966651"/>
            <a:chExt cx="322542" cy="261575"/>
          </a:xfrm>
        </p:grpSpPr>
        <p:sp>
          <p:nvSpPr>
            <p:cNvPr id="190" name="Google Shape;1552;p62">
              <a:extLst>
                <a:ext uri="{FF2B5EF4-FFF2-40B4-BE49-F238E27FC236}">
                  <a16:creationId xmlns:a16="http://schemas.microsoft.com/office/drawing/2014/main" id="{9E00C4EC-AE3C-C24C-9091-09F0F928C2F7}"/>
                </a:ext>
              </a:extLst>
            </p:cNvPr>
            <p:cNvSpPr/>
            <p:nvPr/>
          </p:nvSpPr>
          <p:spPr>
            <a:xfrm rot="10800000">
              <a:off x="3489699" y="1966651"/>
              <a:ext cx="322542" cy="105293"/>
            </a:xfrm>
            <a:custGeom>
              <a:avLst/>
              <a:gdLst/>
              <a:ahLst/>
              <a:cxnLst/>
              <a:rect l="l" t="t" r="r" b="b"/>
              <a:pathLst>
                <a:path w="20646" h="148824" extrusionOk="0">
                  <a:moveTo>
                    <a:pt x="684" y="0"/>
                  </a:moveTo>
                  <a:lnTo>
                    <a:pt x="639" y="103"/>
                  </a:lnTo>
                  <a:lnTo>
                    <a:pt x="595" y="207"/>
                  </a:lnTo>
                  <a:lnTo>
                    <a:pt x="550" y="517"/>
                  </a:lnTo>
                  <a:lnTo>
                    <a:pt x="506" y="723"/>
                  </a:lnTo>
                  <a:lnTo>
                    <a:pt x="462" y="1136"/>
                  </a:lnTo>
                  <a:lnTo>
                    <a:pt x="417" y="1549"/>
                  </a:lnTo>
                  <a:lnTo>
                    <a:pt x="377" y="2066"/>
                  </a:lnTo>
                  <a:lnTo>
                    <a:pt x="311" y="2995"/>
                  </a:lnTo>
                  <a:lnTo>
                    <a:pt x="253" y="4028"/>
                  </a:lnTo>
                  <a:lnTo>
                    <a:pt x="200" y="5164"/>
                  </a:lnTo>
                  <a:lnTo>
                    <a:pt x="155" y="6403"/>
                  </a:lnTo>
                  <a:lnTo>
                    <a:pt x="115" y="7849"/>
                  </a:lnTo>
                  <a:lnTo>
                    <a:pt x="80" y="9192"/>
                  </a:lnTo>
                  <a:lnTo>
                    <a:pt x="49" y="10741"/>
                  </a:lnTo>
                  <a:lnTo>
                    <a:pt x="27" y="12290"/>
                  </a:lnTo>
                  <a:lnTo>
                    <a:pt x="9" y="13839"/>
                  </a:lnTo>
                  <a:lnTo>
                    <a:pt x="0" y="15492"/>
                  </a:lnTo>
                  <a:lnTo>
                    <a:pt x="0" y="17144"/>
                  </a:lnTo>
                  <a:lnTo>
                    <a:pt x="4" y="18797"/>
                  </a:lnTo>
                  <a:lnTo>
                    <a:pt x="13" y="20346"/>
                  </a:lnTo>
                  <a:lnTo>
                    <a:pt x="31" y="21998"/>
                  </a:lnTo>
                  <a:lnTo>
                    <a:pt x="58" y="23651"/>
                  </a:lnTo>
                  <a:lnTo>
                    <a:pt x="89" y="25200"/>
                  </a:lnTo>
                  <a:lnTo>
                    <a:pt x="178" y="28711"/>
                  </a:lnTo>
                  <a:lnTo>
                    <a:pt x="266" y="32120"/>
                  </a:lnTo>
                  <a:lnTo>
                    <a:pt x="355" y="35528"/>
                  </a:lnTo>
                  <a:lnTo>
                    <a:pt x="453" y="38936"/>
                  </a:lnTo>
                  <a:lnTo>
                    <a:pt x="550" y="42241"/>
                  </a:lnTo>
                  <a:lnTo>
                    <a:pt x="653" y="45546"/>
                  </a:lnTo>
                  <a:lnTo>
                    <a:pt x="755" y="48851"/>
                  </a:lnTo>
                  <a:lnTo>
                    <a:pt x="861" y="52052"/>
                  </a:lnTo>
                  <a:lnTo>
                    <a:pt x="972" y="55254"/>
                  </a:lnTo>
                  <a:lnTo>
                    <a:pt x="1088" y="58352"/>
                  </a:lnTo>
                  <a:lnTo>
                    <a:pt x="1203" y="61451"/>
                  </a:lnTo>
                  <a:lnTo>
                    <a:pt x="1323" y="64446"/>
                  </a:lnTo>
                  <a:lnTo>
                    <a:pt x="1443" y="67441"/>
                  </a:lnTo>
                  <a:lnTo>
                    <a:pt x="1567" y="70436"/>
                  </a:lnTo>
                  <a:lnTo>
                    <a:pt x="1696" y="73328"/>
                  </a:lnTo>
                  <a:lnTo>
                    <a:pt x="1824" y="76219"/>
                  </a:lnTo>
                  <a:lnTo>
                    <a:pt x="1958" y="79008"/>
                  </a:lnTo>
                  <a:lnTo>
                    <a:pt x="2091" y="81796"/>
                  </a:lnTo>
                  <a:lnTo>
                    <a:pt x="2228" y="84482"/>
                  </a:lnTo>
                  <a:lnTo>
                    <a:pt x="2370" y="87167"/>
                  </a:lnTo>
                  <a:lnTo>
                    <a:pt x="2512" y="89749"/>
                  </a:lnTo>
                  <a:lnTo>
                    <a:pt x="2659" y="92331"/>
                  </a:lnTo>
                  <a:lnTo>
                    <a:pt x="2805" y="94809"/>
                  </a:lnTo>
                  <a:lnTo>
                    <a:pt x="2956" y="97288"/>
                  </a:lnTo>
                  <a:lnTo>
                    <a:pt x="3107" y="99663"/>
                  </a:lnTo>
                  <a:lnTo>
                    <a:pt x="3263" y="102039"/>
                  </a:lnTo>
                  <a:lnTo>
                    <a:pt x="3418" y="104414"/>
                  </a:lnTo>
                  <a:lnTo>
                    <a:pt x="3578" y="106686"/>
                  </a:lnTo>
                  <a:lnTo>
                    <a:pt x="3738" y="108855"/>
                  </a:lnTo>
                  <a:lnTo>
                    <a:pt x="3902" y="111024"/>
                  </a:lnTo>
                  <a:lnTo>
                    <a:pt x="4066" y="113090"/>
                  </a:lnTo>
                  <a:lnTo>
                    <a:pt x="4235" y="115155"/>
                  </a:lnTo>
                  <a:lnTo>
                    <a:pt x="4403" y="117117"/>
                  </a:lnTo>
                  <a:lnTo>
                    <a:pt x="4572" y="119080"/>
                  </a:lnTo>
                  <a:lnTo>
                    <a:pt x="4745" y="120939"/>
                  </a:lnTo>
                  <a:lnTo>
                    <a:pt x="4923" y="122798"/>
                  </a:lnTo>
                  <a:lnTo>
                    <a:pt x="5100" y="124553"/>
                  </a:lnTo>
                  <a:lnTo>
                    <a:pt x="5278" y="126206"/>
                  </a:lnTo>
                  <a:lnTo>
                    <a:pt x="5456" y="127858"/>
                  </a:lnTo>
                  <a:lnTo>
                    <a:pt x="5638" y="129511"/>
                  </a:lnTo>
                  <a:lnTo>
                    <a:pt x="5820" y="131060"/>
                  </a:lnTo>
                  <a:lnTo>
                    <a:pt x="6006" y="132506"/>
                  </a:lnTo>
                  <a:lnTo>
                    <a:pt x="6192" y="133952"/>
                  </a:lnTo>
                  <a:lnTo>
                    <a:pt x="6379" y="135294"/>
                  </a:lnTo>
                  <a:lnTo>
                    <a:pt x="6570" y="136534"/>
                  </a:lnTo>
                  <a:lnTo>
                    <a:pt x="6761" y="137773"/>
                  </a:lnTo>
                  <a:lnTo>
                    <a:pt x="6951" y="138909"/>
                  </a:lnTo>
                  <a:lnTo>
                    <a:pt x="7147" y="140045"/>
                  </a:lnTo>
                  <a:lnTo>
                    <a:pt x="7342" y="141078"/>
                  </a:lnTo>
                  <a:lnTo>
                    <a:pt x="7537" y="142111"/>
                  </a:lnTo>
                  <a:lnTo>
                    <a:pt x="7737" y="142937"/>
                  </a:lnTo>
                  <a:lnTo>
                    <a:pt x="7932" y="143866"/>
                  </a:lnTo>
                  <a:lnTo>
                    <a:pt x="8132" y="144589"/>
                  </a:lnTo>
                  <a:lnTo>
                    <a:pt x="8332" y="145312"/>
                  </a:lnTo>
                  <a:lnTo>
                    <a:pt x="8536" y="145932"/>
                  </a:lnTo>
                  <a:lnTo>
                    <a:pt x="8740" y="146552"/>
                  </a:lnTo>
                  <a:lnTo>
                    <a:pt x="8940" y="147068"/>
                  </a:lnTo>
                  <a:lnTo>
                    <a:pt x="9149" y="147584"/>
                  </a:lnTo>
                  <a:lnTo>
                    <a:pt x="9353" y="147894"/>
                  </a:lnTo>
                  <a:lnTo>
                    <a:pt x="9557" y="148204"/>
                  </a:lnTo>
                  <a:lnTo>
                    <a:pt x="9766" y="148514"/>
                  </a:lnTo>
                  <a:lnTo>
                    <a:pt x="9974" y="148617"/>
                  </a:lnTo>
                  <a:lnTo>
                    <a:pt x="10183" y="148721"/>
                  </a:lnTo>
                  <a:lnTo>
                    <a:pt x="10392" y="148824"/>
                  </a:lnTo>
                  <a:lnTo>
                    <a:pt x="10591" y="148721"/>
                  </a:lnTo>
                  <a:lnTo>
                    <a:pt x="10796" y="148617"/>
                  </a:lnTo>
                  <a:lnTo>
                    <a:pt x="10995" y="148514"/>
                  </a:lnTo>
                  <a:lnTo>
                    <a:pt x="11195" y="148307"/>
                  </a:lnTo>
                  <a:lnTo>
                    <a:pt x="11395" y="147998"/>
                  </a:lnTo>
                  <a:lnTo>
                    <a:pt x="11595" y="147584"/>
                  </a:lnTo>
                  <a:lnTo>
                    <a:pt x="11794" y="147171"/>
                  </a:lnTo>
                  <a:lnTo>
                    <a:pt x="11990" y="146655"/>
                  </a:lnTo>
                  <a:lnTo>
                    <a:pt x="12185" y="146139"/>
                  </a:lnTo>
                  <a:lnTo>
                    <a:pt x="12385" y="145519"/>
                  </a:lnTo>
                  <a:lnTo>
                    <a:pt x="12576" y="144796"/>
                  </a:lnTo>
                  <a:lnTo>
                    <a:pt x="12771" y="144073"/>
                  </a:lnTo>
                  <a:lnTo>
                    <a:pt x="12966" y="143247"/>
                  </a:lnTo>
                  <a:lnTo>
                    <a:pt x="13157" y="142421"/>
                  </a:lnTo>
                  <a:lnTo>
                    <a:pt x="13348" y="141491"/>
                  </a:lnTo>
                  <a:lnTo>
                    <a:pt x="13539" y="140458"/>
                  </a:lnTo>
                  <a:lnTo>
                    <a:pt x="13725" y="139425"/>
                  </a:lnTo>
                  <a:lnTo>
                    <a:pt x="13912" y="138289"/>
                  </a:lnTo>
                  <a:lnTo>
                    <a:pt x="14098" y="137153"/>
                  </a:lnTo>
                  <a:lnTo>
                    <a:pt x="14285" y="135914"/>
                  </a:lnTo>
                  <a:lnTo>
                    <a:pt x="14467" y="134675"/>
                  </a:lnTo>
                  <a:lnTo>
                    <a:pt x="14649" y="133332"/>
                  </a:lnTo>
                  <a:lnTo>
                    <a:pt x="14831" y="131886"/>
                  </a:lnTo>
                  <a:lnTo>
                    <a:pt x="15013" y="130440"/>
                  </a:lnTo>
                  <a:lnTo>
                    <a:pt x="15190" y="128891"/>
                  </a:lnTo>
                  <a:lnTo>
                    <a:pt x="15363" y="127342"/>
                  </a:lnTo>
                  <a:lnTo>
                    <a:pt x="15541" y="125690"/>
                  </a:lnTo>
                  <a:lnTo>
                    <a:pt x="15714" y="124037"/>
                  </a:lnTo>
                  <a:lnTo>
                    <a:pt x="15887" y="122281"/>
                  </a:lnTo>
                  <a:lnTo>
                    <a:pt x="16056" y="120526"/>
                  </a:lnTo>
                  <a:lnTo>
                    <a:pt x="16224" y="118667"/>
                  </a:lnTo>
                  <a:lnTo>
                    <a:pt x="16389" y="116808"/>
                  </a:lnTo>
                  <a:lnTo>
                    <a:pt x="16553" y="114845"/>
                  </a:lnTo>
                  <a:lnTo>
                    <a:pt x="16717" y="112883"/>
                  </a:lnTo>
                  <a:lnTo>
                    <a:pt x="16877" y="110817"/>
                  </a:lnTo>
                  <a:lnTo>
                    <a:pt x="17037" y="108752"/>
                  </a:lnTo>
                  <a:lnTo>
                    <a:pt x="17197" y="106583"/>
                  </a:lnTo>
                  <a:lnTo>
                    <a:pt x="17352" y="104414"/>
                  </a:lnTo>
                  <a:lnTo>
                    <a:pt x="17503" y="102142"/>
                  </a:lnTo>
                  <a:lnTo>
                    <a:pt x="17654" y="99870"/>
                  </a:lnTo>
                  <a:lnTo>
                    <a:pt x="17805" y="97495"/>
                  </a:lnTo>
                  <a:lnTo>
                    <a:pt x="17951" y="95119"/>
                  </a:lnTo>
                  <a:lnTo>
                    <a:pt x="18093" y="92641"/>
                  </a:lnTo>
                  <a:lnTo>
                    <a:pt x="18235" y="90162"/>
                  </a:lnTo>
                  <a:lnTo>
                    <a:pt x="18377" y="87580"/>
                  </a:lnTo>
                  <a:lnTo>
                    <a:pt x="18515" y="84998"/>
                  </a:lnTo>
                  <a:lnTo>
                    <a:pt x="18648" y="82416"/>
                  </a:lnTo>
                  <a:lnTo>
                    <a:pt x="18781" y="79731"/>
                  </a:lnTo>
                  <a:lnTo>
                    <a:pt x="18910" y="77046"/>
                  </a:lnTo>
                  <a:lnTo>
                    <a:pt x="19039" y="74257"/>
                  </a:lnTo>
                  <a:lnTo>
                    <a:pt x="19163" y="71469"/>
                  </a:lnTo>
                  <a:lnTo>
                    <a:pt x="19287" y="68577"/>
                  </a:lnTo>
                  <a:lnTo>
                    <a:pt x="19407" y="65685"/>
                  </a:lnTo>
                  <a:lnTo>
                    <a:pt x="19523" y="62793"/>
                  </a:lnTo>
                  <a:lnTo>
                    <a:pt x="19638" y="59798"/>
                  </a:lnTo>
                  <a:lnTo>
                    <a:pt x="19749" y="56803"/>
                  </a:lnTo>
                  <a:lnTo>
                    <a:pt x="19860" y="53705"/>
                  </a:lnTo>
                  <a:lnTo>
                    <a:pt x="19966" y="50606"/>
                  </a:lnTo>
                  <a:lnTo>
                    <a:pt x="20069" y="47508"/>
                  </a:lnTo>
                  <a:lnTo>
                    <a:pt x="20171" y="44306"/>
                  </a:lnTo>
                  <a:lnTo>
                    <a:pt x="20268" y="41105"/>
                  </a:lnTo>
                  <a:lnTo>
                    <a:pt x="20362" y="37903"/>
                  </a:lnTo>
                  <a:lnTo>
                    <a:pt x="20455" y="34598"/>
                  </a:lnTo>
                  <a:lnTo>
                    <a:pt x="20544" y="31293"/>
                  </a:lnTo>
                  <a:lnTo>
                    <a:pt x="20579" y="29744"/>
                  </a:lnTo>
                  <a:lnTo>
                    <a:pt x="20606" y="28092"/>
                  </a:lnTo>
                  <a:lnTo>
                    <a:pt x="20628" y="26543"/>
                  </a:lnTo>
                  <a:lnTo>
                    <a:pt x="20641" y="24890"/>
                  </a:lnTo>
                  <a:lnTo>
                    <a:pt x="20646" y="23238"/>
                  </a:lnTo>
                  <a:lnTo>
                    <a:pt x="20646" y="21585"/>
                  </a:lnTo>
                  <a:lnTo>
                    <a:pt x="20637" y="20036"/>
                  </a:lnTo>
                  <a:lnTo>
                    <a:pt x="20623" y="18384"/>
                  </a:lnTo>
                  <a:lnTo>
                    <a:pt x="20606" y="16834"/>
                  </a:lnTo>
                  <a:lnTo>
                    <a:pt x="20579" y="15285"/>
                  </a:lnTo>
                  <a:lnTo>
                    <a:pt x="20548" y="13839"/>
                  </a:lnTo>
                  <a:lnTo>
                    <a:pt x="20508" y="12497"/>
                  </a:lnTo>
                  <a:lnTo>
                    <a:pt x="20464" y="11154"/>
                  </a:lnTo>
                  <a:lnTo>
                    <a:pt x="20410" y="10018"/>
                  </a:lnTo>
                  <a:lnTo>
                    <a:pt x="20357" y="8882"/>
                  </a:lnTo>
                  <a:lnTo>
                    <a:pt x="20295" y="7953"/>
                  </a:lnTo>
                  <a:lnTo>
                    <a:pt x="20228" y="7126"/>
                  </a:lnTo>
                  <a:lnTo>
                    <a:pt x="20162" y="6403"/>
                  </a:lnTo>
                  <a:lnTo>
                    <a:pt x="20091" y="5990"/>
                  </a:lnTo>
                  <a:lnTo>
                    <a:pt x="20020" y="5680"/>
                  </a:lnTo>
                  <a:lnTo>
                    <a:pt x="19949" y="5474"/>
                  </a:lnTo>
                  <a:lnTo>
                    <a:pt x="19878" y="5474"/>
                  </a:lnTo>
                  <a:lnTo>
                    <a:pt x="19811" y="5680"/>
                  </a:lnTo>
                  <a:lnTo>
                    <a:pt x="19740" y="5990"/>
                  </a:lnTo>
                  <a:lnTo>
                    <a:pt x="19673" y="6403"/>
                  </a:lnTo>
                  <a:lnTo>
                    <a:pt x="19607" y="7023"/>
                  </a:lnTo>
                  <a:lnTo>
                    <a:pt x="19545" y="7849"/>
                  </a:lnTo>
                  <a:lnTo>
                    <a:pt x="19487" y="8675"/>
                  </a:lnTo>
                  <a:lnTo>
                    <a:pt x="19429" y="9708"/>
                  </a:lnTo>
                  <a:lnTo>
                    <a:pt x="19381" y="10948"/>
                  </a:lnTo>
                  <a:lnTo>
                    <a:pt x="19332" y="12290"/>
                  </a:lnTo>
                  <a:lnTo>
                    <a:pt x="19292" y="13736"/>
                  </a:lnTo>
                  <a:lnTo>
                    <a:pt x="19216" y="16525"/>
                  </a:lnTo>
                  <a:lnTo>
                    <a:pt x="19136" y="19416"/>
                  </a:lnTo>
                  <a:lnTo>
                    <a:pt x="19056" y="22205"/>
                  </a:lnTo>
                  <a:lnTo>
                    <a:pt x="18972" y="24993"/>
                  </a:lnTo>
                  <a:lnTo>
                    <a:pt x="18883" y="27679"/>
                  </a:lnTo>
                  <a:lnTo>
                    <a:pt x="18795" y="30364"/>
                  </a:lnTo>
                  <a:lnTo>
                    <a:pt x="18701" y="33049"/>
                  </a:lnTo>
                  <a:lnTo>
                    <a:pt x="18608" y="35631"/>
                  </a:lnTo>
                  <a:lnTo>
                    <a:pt x="18510" y="38316"/>
                  </a:lnTo>
                  <a:lnTo>
                    <a:pt x="18413" y="40795"/>
                  </a:lnTo>
                  <a:lnTo>
                    <a:pt x="18311" y="43377"/>
                  </a:lnTo>
                  <a:lnTo>
                    <a:pt x="18204" y="45856"/>
                  </a:lnTo>
                  <a:lnTo>
                    <a:pt x="18098" y="48334"/>
                  </a:lnTo>
                  <a:lnTo>
                    <a:pt x="17991" y="50710"/>
                  </a:lnTo>
                  <a:lnTo>
                    <a:pt x="17876" y="53085"/>
                  </a:lnTo>
                  <a:lnTo>
                    <a:pt x="17765" y="55357"/>
                  </a:lnTo>
                  <a:lnTo>
                    <a:pt x="17649" y="57733"/>
                  </a:lnTo>
                  <a:lnTo>
                    <a:pt x="17529" y="60005"/>
                  </a:lnTo>
                  <a:lnTo>
                    <a:pt x="17290" y="64342"/>
                  </a:lnTo>
                  <a:lnTo>
                    <a:pt x="17037" y="68577"/>
                  </a:lnTo>
                  <a:lnTo>
                    <a:pt x="16779" y="72708"/>
                  </a:lnTo>
                  <a:lnTo>
                    <a:pt x="16513" y="76632"/>
                  </a:lnTo>
                  <a:lnTo>
                    <a:pt x="16242" y="80350"/>
                  </a:lnTo>
                  <a:lnTo>
                    <a:pt x="15963" y="83862"/>
                  </a:lnTo>
                  <a:lnTo>
                    <a:pt x="15674" y="87270"/>
                  </a:lnTo>
                  <a:lnTo>
                    <a:pt x="15381" y="90472"/>
                  </a:lnTo>
                  <a:lnTo>
                    <a:pt x="15079" y="93570"/>
                  </a:lnTo>
                  <a:lnTo>
                    <a:pt x="14773" y="96359"/>
                  </a:lnTo>
                  <a:lnTo>
                    <a:pt x="14462" y="99044"/>
                  </a:lnTo>
                  <a:lnTo>
                    <a:pt x="14147" y="101419"/>
                  </a:lnTo>
                  <a:lnTo>
                    <a:pt x="13823" y="103691"/>
                  </a:lnTo>
                  <a:lnTo>
                    <a:pt x="13499" y="105757"/>
                  </a:lnTo>
                  <a:lnTo>
                    <a:pt x="13166" y="107616"/>
                  </a:lnTo>
                  <a:lnTo>
                    <a:pt x="12833" y="109268"/>
                  </a:lnTo>
                  <a:lnTo>
                    <a:pt x="12491" y="110714"/>
                  </a:lnTo>
                  <a:lnTo>
                    <a:pt x="12149" y="111954"/>
                  </a:lnTo>
                  <a:lnTo>
                    <a:pt x="11803" y="112986"/>
                  </a:lnTo>
                  <a:lnTo>
                    <a:pt x="11453" y="113813"/>
                  </a:lnTo>
                  <a:lnTo>
                    <a:pt x="11102" y="114329"/>
                  </a:lnTo>
                  <a:lnTo>
                    <a:pt x="10747" y="114742"/>
                  </a:lnTo>
                  <a:lnTo>
                    <a:pt x="10392" y="114845"/>
                  </a:lnTo>
                  <a:lnTo>
                    <a:pt x="10023" y="114639"/>
                  </a:lnTo>
                  <a:lnTo>
                    <a:pt x="9655" y="114329"/>
                  </a:lnTo>
                  <a:lnTo>
                    <a:pt x="9295" y="113709"/>
                  </a:lnTo>
                  <a:lnTo>
                    <a:pt x="8931" y="112883"/>
                  </a:lnTo>
                  <a:lnTo>
                    <a:pt x="8576" y="111850"/>
                  </a:lnTo>
                  <a:lnTo>
                    <a:pt x="8225" y="110508"/>
                  </a:lnTo>
                  <a:lnTo>
                    <a:pt x="7875" y="109062"/>
                  </a:lnTo>
                  <a:lnTo>
                    <a:pt x="7533" y="107306"/>
                  </a:lnTo>
                  <a:lnTo>
                    <a:pt x="7191" y="105344"/>
                  </a:lnTo>
                  <a:lnTo>
                    <a:pt x="6858" y="103175"/>
                  </a:lnTo>
                  <a:lnTo>
                    <a:pt x="6530" y="100799"/>
                  </a:lnTo>
                  <a:lnTo>
                    <a:pt x="6206" y="98218"/>
                  </a:lnTo>
                  <a:lnTo>
                    <a:pt x="5891" y="95429"/>
                  </a:lnTo>
                  <a:lnTo>
                    <a:pt x="5575" y="92434"/>
                  </a:lnTo>
                  <a:lnTo>
                    <a:pt x="5274" y="89336"/>
                  </a:lnTo>
                  <a:lnTo>
                    <a:pt x="4976" y="85927"/>
                  </a:lnTo>
                  <a:lnTo>
                    <a:pt x="4683" y="82416"/>
                  </a:lnTo>
                  <a:lnTo>
                    <a:pt x="4399" y="78595"/>
                  </a:lnTo>
                  <a:lnTo>
                    <a:pt x="4261" y="76736"/>
                  </a:lnTo>
                  <a:lnTo>
                    <a:pt x="4124" y="74670"/>
                  </a:lnTo>
                  <a:lnTo>
                    <a:pt x="3991" y="72708"/>
                  </a:lnTo>
                  <a:lnTo>
                    <a:pt x="3857" y="70642"/>
                  </a:lnTo>
                  <a:lnTo>
                    <a:pt x="3724" y="68473"/>
                  </a:lnTo>
                  <a:lnTo>
                    <a:pt x="3596" y="66305"/>
                  </a:lnTo>
                  <a:lnTo>
                    <a:pt x="3471" y="64136"/>
                  </a:lnTo>
                  <a:lnTo>
                    <a:pt x="3347" y="61864"/>
                  </a:lnTo>
                  <a:lnTo>
                    <a:pt x="3223" y="59592"/>
                  </a:lnTo>
                  <a:lnTo>
                    <a:pt x="3103" y="57216"/>
                  </a:lnTo>
                  <a:lnTo>
                    <a:pt x="2987" y="54944"/>
                  </a:lnTo>
                  <a:lnTo>
                    <a:pt x="2872" y="52465"/>
                  </a:lnTo>
                  <a:lnTo>
                    <a:pt x="2757" y="49987"/>
                  </a:lnTo>
                  <a:lnTo>
                    <a:pt x="2646" y="47508"/>
                  </a:lnTo>
                  <a:lnTo>
                    <a:pt x="2539" y="45029"/>
                  </a:lnTo>
                  <a:lnTo>
                    <a:pt x="2433" y="42447"/>
                  </a:lnTo>
                  <a:lnTo>
                    <a:pt x="2330" y="39865"/>
                  </a:lnTo>
                  <a:lnTo>
                    <a:pt x="2228" y="37180"/>
                  </a:lnTo>
                  <a:lnTo>
                    <a:pt x="2131" y="34495"/>
                  </a:lnTo>
                  <a:lnTo>
                    <a:pt x="2033" y="31810"/>
                  </a:lnTo>
                  <a:lnTo>
                    <a:pt x="1940" y="29021"/>
                  </a:lnTo>
                  <a:lnTo>
                    <a:pt x="1851" y="26233"/>
                  </a:lnTo>
                  <a:lnTo>
                    <a:pt x="1762" y="23444"/>
                  </a:lnTo>
                  <a:lnTo>
                    <a:pt x="1678" y="20552"/>
                  </a:lnTo>
                  <a:lnTo>
                    <a:pt x="1598" y="17661"/>
                  </a:lnTo>
                  <a:lnTo>
                    <a:pt x="1518" y="14666"/>
                  </a:lnTo>
                  <a:lnTo>
                    <a:pt x="1443" y="11774"/>
                  </a:lnTo>
                  <a:lnTo>
                    <a:pt x="1367" y="8675"/>
                  </a:lnTo>
                  <a:lnTo>
                    <a:pt x="1341" y="7746"/>
                  </a:lnTo>
                  <a:lnTo>
                    <a:pt x="1314" y="6713"/>
                  </a:lnTo>
                  <a:lnTo>
                    <a:pt x="1283" y="5784"/>
                  </a:lnTo>
                  <a:lnTo>
                    <a:pt x="1247" y="4957"/>
                  </a:lnTo>
                  <a:lnTo>
                    <a:pt x="1212" y="4235"/>
                  </a:lnTo>
                  <a:lnTo>
                    <a:pt x="1176" y="3512"/>
                  </a:lnTo>
                  <a:lnTo>
                    <a:pt x="1136" y="2789"/>
                  </a:lnTo>
                  <a:lnTo>
                    <a:pt x="1096" y="2272"/>
                  </a:lnTo>
                  <a:lnTo>
                    <a:pt x="1052" y="1756"/>
                  </a:lnTo>
                  <a:lnTo>
                    <a:pt x="1008" y="1239"/>
                  </a:lnTo>
                  <a:lnTo>
                    <a:pt x="963" y="826"/>
                  </a:lnTo>
                  <a:lnTo>
                    <a:pt x="919" y="517"/>
                  </a:lnTo>
                  <a:lnTo>
                    <a:pt x="870"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53;p62">
              <a:extLst>
                <a:ext uri="{FF2B5EF4-FFF2-40B4-BE49-F238E27FC236}">
                  <a16:creationId xmlns:a16="http://schemas.microsoft.com/office/drawing/2014/main" id="{93F5AC7A-D103-3F42-9AF7-7CB2990C2CAB}"/>
                </a:ext>
              </a:extLst>
            </p:cNvPr>
            <p:cNvSpPr/>
            <p:nvPr/>
          </p:nvSpPr>
          <p:spPr>
            <a:xfrm rot="10800000">
              <a:off x="3522912" y="2023039"/>
              <a:ext cx="256115" cy="87245"/>
            </a:xfrm>
            <a:custGeom>
              <a:avLst/>
              <a:gdLst/>
              <a:ahLst/>
              <a:cxnLst/>
              <a:rect l="l" t="t" r="r" b="b"/>
              <a:pathLst>
                <a:path w="16394" h="123314" extrusionOk="0">
                  <a:moveTo>
                    <a:pt x="684" y="0"/>
                  </a:moveTo>
                  <a:lnTo>
                    <a:pt x="640" y="103"/>
                  </a:lnTo>
                  <a:lnTo>
                    <a:pt x="595" y="310"/>
                  </a:lnTo>
                  <a:lnTo>
                    <a:pt x="551" y="517"/>
                  </a:lnTo>
                  <a:lnTo>
                    <a:pt x="506" y="826"/>
                  </a:lnTo>
                  <a:lnTo>
                    <a:pt x="462" y="1136"/>
                  </a:lnTo>
                  <a:lnTo>
                    <a:pt x="418" y="1549"/>
                  </a:lnTo>
                  <a:lnTo>
                    <a:pt x="378" y="2066"/>
                  </a:lnTo>
                  <a:lnTo>
                    <a:pt x="311" y="2995"/>
                  </a:lnTo>
                  <a:lnTo>
                    <a:pt x="253" y="4028"/>
                  </a:lnTo>
                  <a:lnTo>
                    <a:pt x="204" y="5164"/>
                  </a:lnTo>
                  <a:lnTo>
                    <a:pt x="156" y="6507"/>
                  </a:lnTo>
                  <a:lnTo>
                    <a:pt x="116" y="7849"/>
                  </a:lnTo>
                  <a:lnTo>
                    <a:pt x="80" y="9192"/>
                  </a:lnTo>
                  <a:lnTo>
                    <a:pt x="49" y="10741"/>
                  </a:lnTo>
                  <a:lnTo>
                    <a:pt x="27" y="12290"/>
                  </a:lnTo>
                  <a:lnTo>
                    <a:pt x="14" y="13839"/>
                  </a:lnTo>
                  <a:lnTo>
                    <a:pt x="5" y="15492"/>
                  </a:lnTo>
                  <a:lnTo>
                    <a:pt x="0" y="17144"/>
                  </a:lnTo>
                  <a:lnTo>
                    <a:pt x="5" y="18797"/>
                  </a:lnTo>
                  <a:lnTo>
                    <a:pt x="14" y="20449"/>
                  </a:lnTo>
                  <a:lnTo>
                    <a:pt x="31" y="21998"/>
                  </a:lnTo>
                  <a:lnTo>
                    <a:pt x="58" y="23651"/>
                  </a:lnTo>
                  <a:lnTo>
                    <a:pt x="89" y="25200"/>
                  </a:lnTo>
                  <a:lnTo>
                    <a:pt x="160" y="27989"/>
                  </a:lnTo>
                  <a:lnTo>
                    <a:pt x="231" y="30674"/>
                  </a:lnTo>
                  <a:lnTo>
                    <a:pt x="302" y="33462"/>
                  </a:lnTo>
                  <a:lnTo>
                    <a:pt x="378" y="36147"/>
                  </a:lnTo>
                  <a:lnTo>
                    <a:pt x="458" y="38729"/>
                  </a:lnTo>
                  <a:lnTo>
                    <a:pt x="537" y="41415"/>
                  </a:lnTo>
                  <a:lnTo>
                    <a:pt x="617" y="43997"/>
                  </a:lnTo>
                  <a:lnTo>
                    <a:pt x="706" y="46579"/>
                  </a:lnTo>
                  <a:lnTo>
                    <a:pt x="790" y="49057"/>
                  </a:lnTo>
                  <a:lnTo>
                    <a:pt x="884" y="51536"/>
                  </a:lnTo>
                  <a:lnTo>
                    <a:pt x="972" y="54015"/>
                  </a:lnTo>
                  <a:lnTo>
                    <a:pt x="1070" y="56390"/>
                  </a:lnTo>
                  <a:lnTo>
                    <a:pt x="1265" y="61141"/>
                  </a:lnTo>
                  <a:lnTo>
                    <a:pt x="1465" y="65685"/>
                  </a:lnTo>
                  <a:lnTo>
                    <a:pt x="1678" y="70126"/>
                  </a:lnTo>
                  <a:lnTo>
                    <a:pt x="1900" y="74360"/>
                  </a:lnTo>
                  <a:lnTo>
                    <a:pt x="2127" y="78491"/>
                  </a:lnTo>
                  <a:lnTo>
                    <a:pt x="2362" y="82416"/>
                  </a:lnTo>
                  <a:lnTo>
                    <a:pt x="2606" y="86237"/>
                  </a:lnTo>
                  <a:lnTo>
                    <a:pt x="2855" y="89852"/>
                  </a:lnTo>
                  <a:lnTo>
                    <a:pt x="3112" y="93364"/>
                  </a:lnTo>
                  <a:lnTo>
                    <a:pt x="3378" y="96668"/>
                  </a:lnTo>
                  <a:lnTo>
                    <a:pt x="3645" y="99767"/>
                  </a:lnTo>
                  <a:lnTo>
                    <a:pt x="3920" y="102659"/>
                  </a:lnTo>
                  <a:lnTo>
                    <a:pt x="4204" y="105447"/>
                  </a:lnTo>
                  <a:lnTo>
                    <a:pt x="4488" y="108029"/>
                  </a:lnTo>
                  <a:lnTo>
                    <a:pt x="4781" y="110404"/>
                  </a:lnTo>
                  <a:lnTo>
                    <a:pt x="5074" y="112573"/>
                  </a:lnTo>
                  <a:lnTo>
                    <a:pt x="5376" y="114639"/>
                  </a:lnTo>
                  <a:lnTo>
                    <a:pt x="5682" y="116395"/>
                  </a:lnTo>
                  <a:lnTo>
                    <a:pt x="5993" y="118047"/>
                  </a:lnTo>
                  <a:lnTo>
                    <a:pt x="6304" y="119390"/>
                  </a:lnTo>
                  <a:lnTo>
                    <a:pt x="6623" y="120629"/>
                  </a:lnTo>
                  <a:lnTo>
                    <a:pt x="6943" y="121558"/>
                  </a:lnTo>
                  <a:lnTo>
                    <a:pt x="7267" y="122385"/>
                  </a:lnTo>
                  <a:lnTo>
                    <a:pt x="7591" y="122901"/>
                  </a:lnTo>
                  <a:lnTo>
                    <a:pt x="7919" y="123211"/>
                  </a:lnTo>
                  <a:lnTo>
                    <a:pt x="8248" y="123314"/>
                  </a:lnTo>
                  <a:lnTo>
                    <a:pt x="8567" y="123211"/>
                  </a:lnTo>
                  <a:lnTo>
                    <a:pt x="8887" y="122901"/>
                  </a:lnTo>
                  <a:lnTo>
                    <a:pt x="9202" y="122385"/>
                  </a:lnTo>
                  <a:lnTo>
                    <a:pt x="9513" y="121662"/>
                  </a:lnTo>
                  <a:lnTo>
                    <a:pt x="9824" y="120732"/>
                  </a:lnTo>
                  <a:lnTo>
                    <a:pt x="10134" y="119596"/>
                  </a:lnTo>
                  <a:lnTo>
                    <a:pt x="10436" y="118254"/>
                  </a:lnTo>
                  <a:lnTo>
                    <a:pt x="10738" y="116704"/>
                  </a:lnTo>
                  <a:lnTo>
                    <a:pt x="11036" y="115052"/>
                  </a:lnTo>
                  <a:lnTo>
                    <a:pt x="11333" y="113090"/>
                  </a:lnTo>
                  <a:lnTo>
                    <a:pt x="11621" y="111024"/>
                  </a:lnTo>
                  <a:lnTo>
                    <a:pt x="11906" y="108752"/>
                  </a:lnTo>
                  <a:lnTo>
                    <a:pt x="12185" y="106377"/>
                  </a:lnTo>
                  <a:lnTo>
                    <a:pt x="12460" y="103691"/>
                  </a:lnTo>
                  <a:lnTo>
                    <a:pt x="12731" y="100903"/>
                  </a:lnTo>
                  <a:lnTo>
                    <a:pt x="12998" y="97908"/>
                  </a:lnTo>
                  <a:lnTo>
                    <a:pt x="13259" y="94809"/>
                  </a:lnTo>
                  <a:lnTo>
                    <a:pt x="13512" y="91505"/>
                  </a:lnTo>
                  <a:lnTo>
                    <a:pt x="13757" y="88096"/>
                  </a:lnTo>
                  <a:lnTo>
                    <a:pt x="14001" y="84482"/>
                  </a:lnTo>
                  <a:lnTo>
                    <a:pt x="14232" y="80764"/>
                  </a:lnTo>
                  <a:lnTo>
                    <a:pt x="14462" y="76839"/>
                  </a:lnTo>
                  <a:lnTo>
                    <a:pt x="14680" y="72708"/>
                  </a:lnTo>
                  <a:lnTo>
                    <a:pt x="14893" y="68577"/>
                  </a:lnTo>
                  <a:lnTo>
                    <a:pt x="15097" y="64136"/>
                  </a:lnTo>
                  <a:lnTo>
                    <a:pt x="15293" y="59695"/>
                  </a:lnTo>
                  <a:lnTo>
                    <a:pt x="15483" y="55047"/>
                  </a:lnTo>
                  <a:lnTo>
                    <a:pt x="15661" y="50297"/>
                  </a:lnTo>
                  <a:lnTo>
                    <a:pt x="15830" y="45443"/>
                  </a:lnTo>
                  <a:lnTo>
                    <a:pt x="15994" y="40382"/>
                  </a:lnTo>
                  <a:lnTo>
                    <a:pt x="16069" y="37903"/>
                  </a:lnTo>
                  <a:lnTo>
                    <a:pt x="16145" y="35321"/>
                  </a:lnTo>
                  <a:lnTo>
                    <a:pt x="16220" y="32636"/>
                  </a:lnTo>
                  <a:lnTo>
                    <a:pt x="16287" y="30054"/>
                  </a:lnTo>
                  <a:lnTo>
                    <a:pt x="16322" y="28505"/>
                  </a:lnTo>
                  <a:lnTo>
                    <a:pt x="16353" y="26956"/>
                  </a:lnTo>
                  <a:lnTo>
                    <a:pt x="16371" y="25303"/>
                  </a:lnTo>
                  <a:lnTo>
                    <a:pt x="16384" y="23651"/>
                  </a:lnTo>
                  <a:lnTo>
                    <a:pt x="16393" y="21998"/>
                  </a:lnTo>
                  <a:lnTo>
                    <a:pt x="16393" y="20449"/>
                  </a:lnTo>
                  <a:lnTo>
                    <a:pt x="16384" y="18797"/>
                  </a:lnTo>
                  <a:lnTo>
                    <a:pt x="16371" y="17144"/>
                  </a:lnTo>
                  <a:lnTo>
                    <a:pt x="16353" y="15595"/>
                  </a:lnTo>
                  <a:lnTo>
                    <a:pt x="16327" y="14149"/>
                  </a:lnTo>
                  <a:lnTo>
                    <a:pt x="16291" y="12600"/>
                  </a:lnTo>
                  <a:lnTo>
                    <a:pt x="16256" y="11257"/>
                  </a:lnTo>
                  <a:lnTo>
                    <a:pt x="16211" y="10018"/>
                  </a:lnTo>
                  <a:lnTo>
                    <a:pt x="16158" y="8779"/>
                  </a:lnTo>
                  <a:lnTo>
                    <a:pt x="16100" y="7643"/>
                  </a:lnTo>
                  <a:lnTo>
                    <a:pt x="16038" y="6713"/>
                  </a:lnTo>
                  <a:lnTo>
                    <a:pt x="15976" y="5887"/>
                  </a:lnTo>
                  <a:lnTo>
                    <a:pt x="15905" y="5267"/>
                  </a:lnTo>
                  <a:lnTo>
                    <a:pt x="15839" y="4751"/>
                  </a:lnTo>
                  <a:lnTo>
                    <a:pt x="15767" y="4441"/>
                  </a:lnTo>
                  <a:lnTo>
                    <a:pt x="15696" y="4235"/>
                  </a:lnTo>
                  <a:lnTo>
                    <a:pt x="15625" y="4235"/>
                  </a:lnTo>
                  <a:lnTo>
                    <a:pt x="15554" y="4441"/>
                  </a:lnTo>
                  <a:lnTo>
                    <a:pt x="15488" y="4751"/>
                  </a:lnTo>
                  <a:lnTo>
                    <a:pt x="15421" y="5267"/>
                  </a:lnTo>
                  <a:lnTo>
                    <a:pt x="15355" y="5887"/>
                  </a:lnTo>
                  <a:lnTo>
                    <a:pt x="15293" y="6610"/>
                  </a:lnTo>
                  <a:lnTo>
                    <a:pt x="15235" y="7539"/>
                  </a:lnTo>
                  <a:lnTo>
                    <a:pt x="15177" y="8572"/>
                  </a:lnTo>
                  <a:lnTo>
                    <a:pt x="15128" y="9708"/>
                  </a:lnTo>
                  <a:lnTo>
                    <a:pt x="15079" y="11051"/>
                  </a:lnTo>
                  <a:lnTo>
                    <a:pt x="15039" y="12497"/>
                  </a:lnTo>
                  <a:lnTo>
                    <a:pt x="14920" y="16834"/>
                  </a:lnTo>
                  <a:lnTo>
                    <a:pt x="14795" y="21069"/>
                  </a:lnTo>
                  <a:lnTo>
                    <a:pt x="14658" y="25200"/>
                  </a:lnTo>
                  <a:lnTo>
                    <a:pt x="14516" y="29228"/>
                  </a:lnTo>
                  <a:lnTo>
                    <a:pt x="14369" y="33152"/>
                  </a:lnTo>
                  <a:lnTo>
                    <a:pt x="14209" y="36870"/>
                  </a:lnTo>
                  <a:lnTo>
                    <a:pt x="14045" y="40588"/>
                  </a:lnTo>
                  <a:lnTo>
                    <a:pt x="13876" y="44203"/>
                  </a:lnTo>
                  <a:lnTo>
                    <a:pt x="13699" y="47611"/>
                  </a:lnTo>
                  <a:lnTo>
                    <a:pt x="13512" y="51020"/>
                  </a:lnTo>
                  <a:lnTo>
                    <a:pt x="13322" y="54221"/>
                  </a:lnTo>
                  <a:lnTo>
                    <a:pt x="13126" y="57319"/>
                  </a:lnTo>
                  <a:lnTo>
                    <a:pt x="12922" y="60315"/>
                  </a:lnTo>
                  <a:lnTo>
                    <a:pt x="12713" y="63103"/>
                  </a:lnTo>
                  <a:lnTo>
                    <a:pt x="12500" y="65892"/>
                  </a:lnTo>
                  <a:lnTo>
                    <a:pt x="12283" y="68474"/>
                  </a:lnTo>
                  <a:lnTo>
                    <a:pt x="12057" y="70849"/>
                  </a:lnTo>
                  <a:lnTo>
                    <a:pt x="11830" y="73224"/>
                  </a:lnTo>
                  <a:lnTo>
                    <a:pt x="11595" y="75290"/>
                  </a:lnTo>
                  <a:lnTo>
                    <a:pt x="11360" y="77355"/>
                  </a:lnTo>
                  <a:lnTo>
                    <a:pt x="11115" y="79214"/>
                  </a:lnTo>
                  <a:lnTo>
                    <a:pt x="10871" y="80970"/>
                  </a:lnTo>
                  <a:lnTo>
                    <a:pt x="10623" y="82519"/>
                  </a:lnTo>
                  <a:lnTo>
                    <a:pt x="10370" y="83965"/>
                  </a:lnTo>
                  <a:lnTo>
                    <a:pt x="10112" y="85205"/>
                  </a:lnTo>
                  <a:lnTo>
                    <a:pt x="9855" y="86237"/>
                  </a:lnTo>
                  <a:lnTo>
                    <a:pt x="9593" y="87167"/>
                  </a:lnTo>
                  <a:lnTo>
                    <a:pt x="9327" y="87993"/>
                  </a:lnTo>
                  <a:lnTo>
                    <a:pt x="9060" y="88613"/>
                  </a:lnTo>
                  <a:lnTo>
                    <a:pt x="8794" y="89026"/>
                  </a:lnTo>
                  <a:lnTo>
                    <a:pt x="8523" y="89232"/>
                  </a:lnTo>
                  <a:lnTo>
                    <a:pt x="8248" y="89336"/>
                  </a:lnTo>
                  <a:lnTo>
                    <a:pt x="7968" y="89232"/>
                  </a:lnTo>
                  <a:lnTo>
                    <a:pt x="7689" y="89026"/>
                  </a:lnTo>
                  <a:lnTo>
                    <a:pt x="7413" y="88509"/>
                  </a:lnTo>
                  <a:lnTo>
                    <a:pt x="7138" y="87890"/>
                  </a:lnTo>
                  <a:lnTo>
                    <a:pt x="6863" y="87064"/>
                  </a:lnTo>
                  <a:lnTo>
                    <a:pt x="6597" y="86134"/>
                  </a:lnTo>
                  <a:lnTo>
                    <a:pt x="6330" y="84998"/>
                  </a:lnTo>
                  <a:lnTo>
                    <a:pt x="6068" y="83655"/>
                  </a:lnTo>
                  <a:lnTo>
                    <a:pt x="5806" y="82209"/>
                  </a:lnTo>
                  <a:lnTo>
                    <a:pt x="5553" y="80557"/>
                  </a:lnTo>
                  <a:lnTo>
                    <a:pt x="5300" y="78698"/>
                  </a:lnTo>
                  <a:lnTo>
                    <a:pt x="5056" y="76736"/>
                  </a:lnTo>
                  <a:lnTo>
                    <a:pt x="4812" y="74670"/>
                  </a:lnTo>
                  <a:lnTo>
                    <a:pt x="4577" y="72398"/>
                  </a:lnTo>
                  <a:lnTo>
                    <a:pt x="4342" y="70023"/>
                  </a:lnTo>
                  <a:lnTo>
                    <a:pt x="4115" y="67441"/>
                  </a:lnTo>
                  <a:lnTo>
                    <a:pt x="3893" y="64756"/>
                  </a:lnTo>
                  <a:lnTo>
                    <a:pt x="3680" y="61864"/>
                  </a:lnTo>
                  <a:lnTo>
                    <a:pt x="3467" y="58869"/>
                  </a:lnTo>
                  <a:lnTo>
                    <a:pt x="3263" y="55770"/>
                  </a:lnTo>
                  <a:lnTo>
                    <a:pt x="3068" y="52569"/>
                  </a:lnTo>
                  <a:lnTo>
                    <a:pt x="2877" y="49161"/>
                  </a:lnTo>
                  <a:lnTo>
                    <a:pt x="2690" y="45649"/>
                  </a:lnTo>
                  <a:lnTo>
                    <a:pt x="2513" y="42034"/>
                  </a:lnTo>
                  <a:lnTo>
                    <a:pt x="2344" y="38213"/>
                  </a:lnTo>
                  <a:lnTo>
                    <a:pt x="2180" y="34392"/>
                  </a:lnTo>
                  <a:lnTo>
                    <a:pt x="2024" y="30364"/>
                  </a:lnTo>
                  <a:lnTo>
                    <a:pt x="1878" y="26233"/>
                  </a:lnTo>
                  <a:lnTo>
                    <a:pt x="1736" y="21998"/>
                  </a:lnTo>
                  <a:lnTo>
                    <a:pt x="1607" y="17661"/>
                  </a:lnTo>
                  <a:lnTo>
                    <a:pt x="1483" y="13323"/>
                  </a:lnTo>
                  <a:lnTo>
                    <a:pt x="1368" y="8779"/>
                  </a:lnTo>
                  <a:lnTo>
                    <a:pt x="1345" y="7746"/>
                  </a:lnTo>
                  <a:lnTo>
                    <a:pt x="1314" y="6713"/>
                  </a:lnTo>
                  <a:lnTo>
                    <a:pt x="1283" y="5887"/>
                  </a:lnTo>
                  <a:lnTo>
                    <a:pt x="1248" y="4958"/>
                  </a:lnTo>
                  <a:lnTo>
                    <a:pt x="1212" y="4235"/>
                  </a:lnTo>
                  <a:lnTo>
                    <a:pt x="1177" y="3512"/>
                  </a:lnTo>
                  <a:lnTo>
                    <a:pt x="1137" y="2892"/>
                  </a:lnTo>
                  <a:lnTo>
                    <a:pt x="1097" y="2272"/>
                  </a:lnTo>
                  <a:lnTo>
                    <a:pt x="1052" y="1756"/>
                  </a:lnTo>
                  <a:lnTo>
                    <a:pt x="1008" y="1240"/>
                  </a:lnTo>
                  <a:lnTo>
                    <a:pt x="964" y="826"/>
                  </a:lnTo>
                  <a:lnTo>
                    <a:pt x="919" y="517"/>
                  </a:lnTo>
                  <a:lnTo>
                    <a:pt x="875"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54;p62">
              <a:extLst>
                <a:ext uri="{FF2B5EF4-FFF2-40B4-BE49-F238E27FC236}">
                  <a16:creationId xmlns:a16="http://schemas.microsoft.com/office/drawing/2014/main" id="{48F72286-26AC-8D40-BEDD-11AE10726A65}"/>
                </a:ext>
              </a:extLst>
            </p:cNvPr>
            <p:cNvSpPr/>
            <p:nvPr/>
          </p:nvSpPr>
          <p:spPr>
            <a:xfrm rot="10800000">
              <a:off x="3545518" y="2083514"/>
              <a:ext cx="210904" cy="75042"/>
            </a:xfrm>
            <a:custGeom>
              <a:avLst/>
              <a:gdLst/>
              <a:ahLst/>
              <a:cxnLst/>
              <a:rect l="l" t="t" r="r" b="b"/>
              <a:pathLst>
                <a:path w="13500" h="106067" extrusionOk="0">
                  <a:moveTo>
                    <a:pt x="684" y="0"/>
                  </a:moveTo>
                  <a:lnTo>
                    <a:pt x="640" y="104"/>
                  </a:lnTo>
                  <a:lnTo>
                    <a:pt x="595" y="310"/>
                  </a:lnTo>
                  <a:lnTo>
                    <a:pt x="551" y="517"/>
                  </a:lnTo>
                  <a:lnTo>
                    <a:pt x="506" y="827"/>
                  </a:lnTo>
                  <a:lnTo>
                    <a:pt x="462" y="1136"/>
                  </a:lnTo>
                  <a:lnTo>
                    <a:pt x="418" y="1550"/>
                  </a:lnTo>
                  <a:lnTo>
                    <a:pt x="373" y="2066"/>
                  </a:lnTo>
                  <a:lnTo>
                    <a:pt x="311" y="2995"/>
                  </a:lnTo>
                  <a:lnTo>
                    <a:pt x="253" y="4028"/>
                  </a:lnTo>
                  <a:lnTo>
                    <a:pt x="200" y="5268"/>
                  </a:lnTo>
                  <a:lnTo>
                    <a:pt x="156" y="6507"/>
                  </a:lnTo>
                  <a:lnTo>
                    <a:pt x="111" y="7850"/>
                  </a:lnTo>
                  <a:lnTo>
                    <a:pt x="80" y="9295"/>
                  </a:lnTo>
                  <a:lnTo>
                    <a:pt x="49" y="10741"/>
                  </a:lnTo>
                  <a:lnTo>
                    <a:pt x="27" y="12290"/>
                  </a:lnTo>
                  <a:lnTo>
                    <a:pt x="9" y="13840"/>
                  </a:lnTo>
                  <a:lnTo>
                    <a:pt x="0" y="15492"/>
                  </a:lnTo>
                  <a:lnTo>
                    <a:pt x="0" y="17145"/>
                  </a:lnTo>
                  <a:lnTo>
                    <a:pt x="0" y="18797"/>
                  </a:lnTo>
                  <a:lnTo>
                    <a:pt x="14" y="20449"/>
                  </a:lnTo>
                  <a:lnTo>
                    <a:pt x="31" y="21999"/>
                  </a:lnTo>
                  <a:lnTo>
                    <a:pt x="58" y="23651"/>
                  </a:lnTo>
                  <a:lnTo>
                    <a:pt x="89" y="25200"/>
                  </a:lnTo>
                  <a:lnTo>
                    <a:pt x="205" y="29744"/>
                  </a:lnTo>
                  <a:lnTo>
                    <a:pt x="324" y="34185"/>
                  </a:lnTo>
                  <a:lnTo>
                    <a:pt x="458" y="38523"/>
                  </a:lnTo>
                  <a:lnTo>
                    <a:pt x="595" y="42758"/>
                  </a:lnTo>
                  <a:lnTo>
                    <a:pt x="742" y="46889"/>
                  </a:lnTo>
                  <a:lnTo>
                    <a:pt x="893" y="50916"/>
                  </a:lnTo>
                  <a:lnTo>
                    <a:pt x="1052" y="54841"/>
                  </a:lnTo>
                  <a:lnTo>
                    <a:pt x="1221" y="58559"/>
                  </a:lnTo>
                  <a:lnTo>
                    <a:pt x="1394" y="62174"/>
                  </a:lnTo>
                  <a:lnTo>
                    <a:pt x="1576" y="65685"/>
                  </a:lnTo>
                  <a:lnTo>
                    <a:pt x="1767" y="69093"/>
                  </a:lnTo>
                  <a:lnTo>
                    <a:pt x="1958" y="72398"/>
                  </a:lnTo>
                  <a:lnTo>
                    <a:pt x="2158" y="75497"/>
                  </a:lnTo>
                  <a:lnTo>
                    <a:pt x="2362" y="78492"/>
                  </a:lnTo>
                  <a:lnTo>
                    <a:pt x="2575" y="81383"/>
                  </a:lnTo>
                  <a:lnTo>
                    <a:pt x="2793" y="84069"/>
                  </a:lnTo>
                  <a:lnTo>
                    <a:pt x="3010" y="86651"/>
                  </a:lnTo>
                  <a:lnTo>
                    <a:pt x="3236" y="89026"/>
                  </a:lnTo>
                  <a:lnTo>
                    <a:pt x="3467" y="91298"/>
                  </a:lnTo>
                  <a:lnTo>
                    <a:pt x="3702" y="93467"/>
                  </a:lnTo>
                  <a:lnTo>
                    <a:pt x="3942" y="95429"/>
                  </a:lnTo>
                  <a:lnTo>
                    <a:pt x="4186" y="97185"/>
                  </a:lnTo>
                  <a:lnTo>
                    <a:pt x="4435" y="98837"/>
                  </a:lnTo>
                  <a:lnTo>
                    <a:pt x="4684" y="100283"/>
                  </a:lnTo>
                  <a:lnTo>
                    <a:pt x="4941" y="101626"/>
                  </a:lnTo>
                  <a:lnTo>
                    <a:pt x="5198" y="102762"/>
                  </a:lnTo>
                  <a:lnTo>
                    <a:pt x="5456" y="103795"/>
                  </a:lnTo>
                  <a:lnTo>
                    <a:pt x="5718" y="104621"/>
                  </a:lnTo>
                  <a:lnTo>
                    <a:pt x="5984" y="105241"/>
                  </a:lnTo>
                  <a:lnTo>
                    <a:pt x="6250" y="105654"/>
                  </a:lnTo>
                  <a:lnTo>
                    <a:pt x="6521" y="105964"/>
                  </a:lnTo>
                  <a:lnTo>
                    <a:pt x="6792" y="106067"/>
                  </a:lnTo>
                  <a:lnTo>
                    <a:pt x="7058" y="105964"/>
                  </a:lnTo>
                  <a:lnTo>
                    <a:pt x="7320" y="105757"/>
                  </a:lnTo>
                  <a:lnTo>
                    <a:pt x="7582" y="105241"/>
                  </a:lnTo>
                  <a:lnTo>
                    <a:pt x="7844" y="104724"/>
                  </a:lnTo>
                  <a:lnTo>
                    <a:pt x="8097" y="103898"/>
                  </a:lnTo>
                  <a:lnTo>
                    <a:pt x="8355" y="102969"/>
                  </a:lnTo>
                  <a:lnTo>
                    <a:pt x="8603" y="101936"/>
                  </a:lnTo>
                  <a:lnTo>
                    <a:pt x="8852" y="100696"/>
                  </a:lnTo>
                  <a:lnTo>
                    <a:pt x="9096" y="99354"/>
                  </a:lnTo>
                  <a:lnTo>
                    <a:pt x="9336" y="97805"/>
                  </a:lnTo>
                  <a:lnTo>
                    <a:pt x="9575" y="96049"/>
                  </a:lnTo>
                  <a:lnTo>
                    <a:pt x="9806" y="94190"/>
                  </a:lnTo>
                  <a:lnTo>
                    <a:pt x="10037" y="92228"/>
                  </a:lnTo>
                  <a:lnTo>
                    <a:pt x="10263" y="90059"/>
                  </a:lnTo>
                  <a:lnTo>
                    <a:pt x="10485" y="87787"/>
                  </a:lnTo>
                  <a:lnTo>
                    <a:pt x="10698" y="85411"/>
                  </a:lnTo>
                  <a:lnTo>
                    <a:pt x="10911" y="82829"/>
                  </a:lnTo>
                  <a:lnTo>
                    <a:pt x="11120" y="80144"/>
                  </a:lnTo>
                  <a:lnTo>
                    <a:pt x="11320" y="77356"/>
                  </a:lnTo>
                  <a:lnTo>
                    <a:pt x="11515" y="74361"/>
                  </a:lnTo>
                  <a:lnTo>
                    <a:pt x="11706" y="71262"/>
                  </a:lnTo>
                  <a:lnTo>
                    <a:pt x="11892" y="68061"/>
                  </a:lnTo>
                  <a:lnTo>
                    <a:pt x="12070" y="64652"/>
                  </a:lnTo>
                  <a:lnTo>
                    <a:pt x="12247" y="61244"/>
                  </a:lnTo>
                  <a:lnTo>
                    <a:pt x="12412" y="57630"/>
                  </a:lnTo>
                  <a:lnTo>
                    <a:pt x="12572" y="53912"/>
                  </a:lnTo>
                  <a:lnTo>
                    <a:pt x="12727" y="50090"/>
                  </a:lnTo>
                  <a:lnTo>
                    <a:pt x="12878" y="46166"/>
                  </a:lnTo>
                  <a:lnTo>
                    <a:pt x="13015" y="42035"/>
                  </a:lnTo>
                  <a:lnTo>
                    <a:pt x="13149" y="37903"/>
                  </a:lnTo>
                  <a:lnTo>
                    <a:pt x="13277" y="33566"/>
                  </a:lnTo>
                  <a:lnTo>
                    <a:pt x="13397" y="29228"/>
                  </a:lnTo>
                  <a:lnTo>
                    <a:pt x="13433" y="27679"/>
                  </a:lnTo>
                  <a:lnTo>
                    <a:pt x="13459" y="26130"/>
                  </a:lnTo>
                  <a:lnTo>
                    <a:pt x="13482" y="24477"/>
                  </a:lnTo>
                  <a:lnTo>
                    <a:pt x="13495" y="22825"/>
                  </a:lnTo>
                  <a:lnTo>
                    <a:pt x="13499" y="21172"/>
                  </a:lnTo>
                  <a:lnTo>
                    <a:pt x="13499" y="19623"/>
                  </a:lnTo>
                  <a:lnTo>
                    <a:pt x="13495" y="17971"/>
                  </a:lnTo>
                  <a:lnTo>
                    <a:pt x="13482" y="16318"/>
                  </a:lnTo>
                  <a:lnTo>
                    <a:pt x="13459" y="14769"/>
                  </a:lnTo>
                  <a:lnTo>
                    <a:pt x="13433" y="13323"/>
                  </a:lnTo>
                  <a:lnTo>
                    <a:pt x="13402" y="11877"/>
                  </a:lnTo>
                  <a:lnTo>
                    <a:pt x="13362" y="10431"/>
                  </a:lnTo>
                  <a:lnTo>
                    <a:pt x="13317" y="9192"/>
                  </a:lnTo>
                  <a:lnTo>
                    <a:pt x="13264" y="7953"/>
                  </a:lnTo>
                  <a:lnTo>
                    <a:pt x="13211" y="6817"/>
                  </a:lnTo>
                  <a:lnTo>
                    <a:pt x="13149" y="5887"/>
                  </a:lnTo>
                  <a:lnTo>
                    <a:pt x="13082" y="5061"/>
                  </a:lnTo>
                  <a:lnTo>
                    <a:pt x="13015" y="4441"/>
                  </a:lnTo>
                  <a:lnTo>
                    <a:pt x="12944" y="3925"/>
                  </a:lnTo>
                  <a:lnTo>
                    <a:pt x="12873" y="3615"/>
                  </a:lnTo>
                  <a:lnTo>
                    <a:pt x="12802" y="3409"/>
                  </a:lnTo>
                  <a:lnTo>
                    <a:pt x="12731" y="3512"/>
                  </a:lnTo>
                  <a:lnTo>
                    <a:pt x="12665" y="3615"/>
                  </a:lnTo>
                  <a:lnTo>
                    <a:pt x="12594" y="3925"/>
                  </a:lnTo>
                  <a:lnTo>
                    <a:pt x="12527" y="4441"/>
                  </a:lnTo>
                  <a:lnTo>
                    <a:pt x="12461" y="5061"/>
                  </a:lnTo>
                  <a:lnTo>
                    <a:pt x="12398" y="5784"/>
                  </a:lnTo>
                  <a:lnTo>
                    <a:pt x="12341" y="6713"/>
                  </a:lnTo>
                  <a:lnTo>
                    <a:pt x="12283" y="7746"/>
                  </a:lnTo>
                  <a:lnTo>
                    <a:pt x="12234" y="8882"/>
                  </a:lnTo>
                  <a:lnTo>
                    <a:pt x="12185" y="10225"/>
                  </a:lnTo>
                  <a:lnTo>
                    <a:pt x="12145" y="11671"/>
                  </a:lnTo>
                  <a:lnTo>
                    <a:pt x="12052" y="15079"/>
                  </a:lnTo>
                  <a:lnTo>
                    <a:pt x="11955" y="18384"/>
                  </a:lnTo>
                  <a:lnTo>
                    <a:pt x="11848" y="21586"/>
                  </a:lnTo>
                  <a:lnTo>
                    <a:pt x="11737" y="24787"/>
                  </a:lnTo>
                  <a:lnTo>
                    <a:pt x="11617" y="27885"/>
                  </a:lnTo>
                  <a:lnTo>
                    <a:pt x="11493" y="30881"/>
                  </a:lnTo>
                  <a:lnTo>
                    <a:pt x="11364" y="33772"/>
                  </a:lnTo>
                  <a:lnTo>
                    <a:pt x="11231" y="36561"/>
                  </a:lnTo>
                  <a:lnTo>
                    <a:pt x="11089" y="39246"/>
                  </a:lnTo>
                  <a:lnTo>
                    <a:pt x="10947" y="41931"/>
                  </a:lnTo>
                  <a:lnTo>
                    <a:pt x="10796" y="44410"/>
                  </a:lnTo>
                  <a:lnTo>
                    <a:pt x="10641" y="46889"/>
                  </a:lnTo>
                  <a:lnTo>
                    <a:pt x="10481" y="49264"/>
                  </a:lnTo>
                  <a:lnTo>
                    <a:pt x="10317" y="51433"/>
                  </a:lnTo>
                  <a:lnTo>
                    <a:pt x="10148" y="53602"/>
                  </a:lnTo>
                  <a:lnTo>
                    <a:pt x="9975" y="55667"/>
                  </a:lnTo>
                  <a:lnTo>
                    <a:pt x="9797" y="57526"/>
                  </a:lnTo>
                  <a:lnTo>
                    <a:pt x="9615" y="59385"/>
                  </a:lnTo>
                  <a:lnTo>
                    <a:pt x="9433" y="61038"/>
                  </a:lnTo>
                  <a:lnTo>
                    <a:pt x="9247" y="62587"/>
                  </a:lnTo>
                  <a:lnTo>
                    <a:pt x="9056" y="64136"/>
                  </a:lnTo>
                  <a:lnTo>
                    <a:pt x="8861" y="65479"/>
                  </a:lnTo>
                  <a:lnTo>
                    <a:pt x="8665" y="66718"/>
                  </a:lnTo>
                  <a:lnTo>
                    <a:pt x="8465" y="67751"/>
                  </a:lnTo>
                  <a:lnTo>
                    <a:pt x="8261" y="68784"/>
                  </a:lnTo>
                  <a:lnTo>
                    <a:pt x="8057" y="69610"/>
                  </a:lnTo>
                  <a:lnTo>
                    <a:pt x="7853" y="70333"/>
                  </a:lnTo>
                  <a:lnTo>
                    <a:pt x="7644" y="70952"/>
                  </a:lnTo>
                  <a:lnTo>
                    <a:pt x="7436" y="71469"/>
                  </a:lnTo>
                  <a:lnTo>
                    <a:pt x="7223" y="71779"/>
                  </a:lnTo>
                  <a:lnTo>
                    <a:pt x="7010" y="71985"/>
                  </a:lnTo>
                  <a:lnTo>
                    <a:pt x="6792" y="72088"/>
                  </a:lnTo>
                  <a:lnTo>
                    <a:pt x="6570" y="71985"/>
                  </a:lnTo>
                  <a:lnTo>
                    <a:pt x="6348" y="71779"/>
                  </a:lnTo>
                  <a:lnTo>
                    <a:pt x="6131" y="71366"/>
                  </a:lnTo>
                  <a:lnTo>
                    <a:pt x="5913" y="70952"/>
                  </a:lnTo>
                  <a:lnTo>
                    <a:pt x="5700" y="70333"/>
                  </a:lnTo>
                  <a:lnTo>
                    <a:pt x="5487" y="69507"/>
                  </a:lnTo>
                  <a:lnTo>
                    <a:pt x="5278" y="68577"/>
                  </a:lnTo>
                  <a:lnTo>
                    <a:pt x="5070" y="67544"/>
                  </a:lnTo>
                  <a:lnTo>
                    <a:pt x="4866" y="66408"/>
                  </a:lnTo>
                  <a:lnTo>
                    <a:pt x="4666" y="65169"/>
                  </a:lnTo>
                  <a:lnTo>
                    <a:pt x="4466" y="63723"/>
                  </a:lnTo>
                  <a:lnTo>
                    <a:pt x="4271" y="62174"/>
                  </a:lnTo>
                  <a:lnTo>
                    <a:pt x="4080" y="60521"/>
                  </a:lnTo>
                  <a:lnTo>
                    <a:pt x="3893" y="58766"/>
                  </a:lnTo>
                  <a:lnTo>
                    <a:pt x="3711" y="56803"/>
                  </a:lnTo>
                  <a:lnTo>
                    <a:pt x="3529" y="54841"/>
                  </a:lnTo>
                  <a:lnTo>
                    <a:pt x="3356" y="52672"/>
                  </a:lnTo>
                  <a:lnTo>
                    <a:pt x="3188" y="50503"/>
                  </a:lnTo>
                  <a:lnTo>
                    <a:pt x="3019" y="48128"/>
                  </a:lnTo>
                  <a:lnTo>
                    <a:pt x="2859" y="45649"/>
                  </a:lnTo>
                  <a:lnTo>
                    <a:pt x="2704" y="43171"/>
                  </a:lnTo>
                  <a:lnTo>
                    <a:pt x="2553" y="40485"/>
                  </a:lnTo>
                  <a:lnTo>
                    <a:pt x="2406" y="37697"/>
                  </a:lnTo>
                  <a:lnTo>
                    <a:pt x="2269" y="34908"/>
                  </a:lnTo>
                  <a:lnTo>
                    <a:pt x="2131" y="31913"/>
                  </a:lnTo>
                  <a:lnTo>
                    <a:pt x="2007" y="28918"/>
                  </a:lnTo>
                  <a:lnTo>
                    <a:pt x="1883" y="25717"/>
                  </a:lnTo>
                  <a:lnTo>
                    <a:pt x="1767" y="22515"/>
                  </a:lnTo>
                  <a:lnTo>
                    <a:pt x="1656" y="19210"/>
                  </a:lnTo>
                  <a:lnTo>
                    <a:pt x="1554" y="15802"/>
                  </a:lnTo>
                  <a:lnTo>
                    <a:pt x="1456" y="12290"/>
                  </a:lnTo>
                  <a:lnTo>
                    <a:pt x="1368" y="8779"/>
                  </a:lnTo>
                  <a:lnTo>
                    <a:pt x="1341" y="7746"/>
                  </a:lnTo>
                  <a:lnTo>
                    <a:pt x="1314" y="6713"/>
                  </a:lnTo>
                  <a:lnTo>
                    <a:pt x="1283" y="5887"/>
                  </a:lnTo>
                  <a:lnTo>
                    <a:pt x="1248" y="5061"/>
                  </a:lnTo>
                  <a:lnTo>
                    <a:pt x="1212" y="4235"/>
                  </a:lnTo>
                  <a:lnTo>
                    <a:pt x="1177" y="3512"/>
                  </a:lnTo>
                  <a:lnTo>
                    <a:pt x="1137" y="2892"/>
                  </a:lnTo>
                  <a:lnTo>
                    <a:pt x="1097" y="2273"/>
                  </a:lnTo>
                  <a:lnTo>
                    <a:pt x="1052" y="1756"/>
                  </a:lnTo>
                  <a:lnTo>
                    <a:pt x="1008" y="1240"/>
                  </a:lnTo>
                  <a:lnTo>
                    <a:pt x="964" y="930"/>
                  </a:lnTo>
                  <a:lnTo>
                    <a:pt x="919" y="517"/>
                  </a:lnTo>
                  <a:lnTo>
                    <a:pt x="870" y="310"/>
                  </a:lnTo>
                  <a:lnTo>
                    <a:pt x="826" y="104"/>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55;p62">
              <a:extLst>
                <a:ext uri="{FF2B5EF4-FFF2-40B4-BE49-F238E27FC236}">
                  <a16:creationId xmlns:a16="http://schemas.microsoft.com/office/drawing/2014/main" id="{77B7354F-06F0-8B4C-8F8A-44D92FCDD571}"/>
                </a:ext>
              </a:extLst>
            </p:cNvPr>
            <p:cNvSpPr/>
            <p:nvPr/>
          </p:nvSpPr>
          <p:spPr>
            <a:xfrm rot="10800000">
              <a:off x="3604401" y="2141201"/>
              <a:ext cx="82612" cy="87025"/>
            </a:xfrm>
            <a:custGeom>
              <a:avLst/>
              <a:gdLst/>
              <a:ahLst/>
              <a:cxnLst/>
              <a:rect l="l" t="t" r="r" b="b"/>
              <a:pathLst>
                <a:path w="5288" h="123004" extrusionOk="0">
                  <a:moveTo>
                    <a:pt x="2509" y="0"/>
                  </a:moveTo>
                  <a:lnTo>
                    <a:pt x="2376" y="310"/>
                  </a:lnTo>
                  <a:lnTo>
                    <a:pt x="2242" y="620"/>
                  </a:lnTo>
                  <a:lnTo>
                    <a:pt x="2114" y="1239"/>
                  </a:lnTo>
                  <a:lnTo>
                    <a:pt x="1985" y="1859"/>
                  </a:lnTo>
                  <a:lnTo>
                    <a:pt x="1861" y="2685"/>
                  </a:lnTo>
                  <a:lnTo>
                    <a:pt x="1736" y="3718"/>
                  </a:lnTo>
                  <a:lnTo>
                    <a:pt x="1617" y="4751"/>
                  </a:lnTo>
                  <a:lnTo>
                    <a:pt x="1501" y="5990"/>
                  </a:lnTo>
                  <a:lnTo>
                    <a:pt x="1386" y="7333"/>
                  </a:lnTo>
                  <a:lnTo>
                    <a:pt x="1275" y="8882"/>
                  </a:lnTo>
                  <a:lnTo>
                    <a:pt x="1168" y="10431"/>
                  </a:lnTo>
                  <a:lnTo>
                    <a:pt x="1062" y="12187"/>
                  </a:lnTo>
                  <a:lnTo>
                    <a:pt x="964" y="14046"/>
                  </a:lnTo>
                  <a:lnTo>
                    <a:pt x="866" y="15905"/>
                  </a:lnTo>
                  <a:lnTo>
                    <a:pt x="778" y="17971"/>
                  </a:lnTo>
                  <a:lnTo>
                    <a:pt x="689" y="20139"/>
                  </a:lnTo>
                  <a:lnTo>
                    <a:pt x="604" y="22308"/>
                  </a:lnTo>
                  <a:lnTo>
                    <a:pt x="529" y="24684"/>
                  </a:lnTo>
                  <a:lnTo>
                    <a:pt x="454" y="27059"/>
                  </a:lnTo>
                  <a:lnTo>
                    <a:pt x="383" y="29538"/>
                  </a:lnTo>
                  <a:lnTo>
                    <a:pt x="320" y="32120"/>
                  </a:lnTo>
                  <a:lnTo>
                    <a:pt x="263" y="34805"/>
                  </a:lnTo>
                  <a:lnTo>
                    <a:pt x="209" y="37490"/>
                  </a:lnTo>
                  <a:lnTo>
                    <a:pt x="161" y="40279"/>
                  </a:lnTo>
                  <a:lnTo>
                    <a:pt x="121" y="43170"/>
                  </a:lnTo>
                  <a:lnTo>
                    <a:pt x="85" y="46062"/>
                  </a:lnTo>
                  <a:lnTo>
                    <a:pt x="54" y="49057"/>
                  </a:lnTo>
                  <a:lnTo>
                    <a:pt x="32" y="52052"/>
                  </a:lnTo>
                  <a:lnTo>
                    <a:pt x="14" y="55151"/>
                  </a:lnTo>
                  <a:lnTo>
                    <a:pt x="5" y="58249"/>
                  </a:lnTo>
                  <a:lnTo>
                    <a:pt x="1" y="61451"/>
                  </a:lnTo>
                  <a:lnTo>
                    <a:pt x="5" y="64652"/>
                  </a:lnTo>
                  <a:lnTo>
                    <a:pt x="14" y="67751"/>
                  </a:lnTo>
                  <a:lnTo>
                    <a:pt x="32" y="70849"/>
                  </a:lnTo>
                  <a:lnTo>
                    <a:pt x="54" y="73844"/>
                  </a:lnTo>
                  <a:lnTo>
                    <a:pt x="85" y="76839"/>
                  </a:lnTo>
                  <a:lnTo>
                    <a:pt x="121" y="79731"/>
                  </a:lnTo>
                  <a:lnTo>
                    <a:pt x="161" y="82623"/>
                  </a:lnTo>
                  <a:lnTo>
                    <a:pt x="209" y="85411"/>
                  </a:lnTo>
                  <a:lnTo>
                    <a:pt x="263" y="88096"/>
                  </a:lnTo>
                  <a:lnTo>
                    <a:pt x="320" y="90782"/>
                  </a:lnTo>
                  <a:lnTo>
                    <a:pt x="383" y="93363"/>
                  </a:lnTo>
                  <a:lnTo>
                    <a:pt x="454" y="95842"/>
                  </a:lnTo>
                  <a:lnTo>
                    <a:pt x="529" y="98218"/>
                  </a:lnTo>
                  <a:lnTo>
                    <a:pt x="604" y="100593"/>
                  </a:lnTo>
                  <a:lnTo>
                    <a:pt x="689" y="102865"/>
                  </a:lnTo>
                  <a:lnTo>
                    <a:pt x="778" y="104931"/>
                  </a:lnTo>
                  <a:lnTo>
                    <a:pt x="866" y="106996"/>
                  </a:lnTo>
                  <a:lnTo>
                    <a:pt x="964" y="108958"/>
                  </a:lnTo>
                  <a:lnTo>
                    <a:pt x="1062" y="110714"/>
                  </a:lnTo>
                  <a:lnTo>
                    <a:pt x="1168" y="112470"/>
                  </a:lnTo>
                  <a:lnTo>
                    <a:pt x="1275" y="114019"/>
                  </a:lnTo>
                  <a:lnTo>
                    <a:pt x="1386" y="115568"/>
                  </a:lnTo>
                  <a:lnTo>
                    <a:pt x="1501" y="116911"/>
                  </a:lnTo>
                  <a:lnTo>
                    <a:pt x="1617" y="118150"/>
                  </a:lnTo>
                  <a:lnTo>
                    <a:pt x="1736" y="119286"/>
                  </a:lnTo>
                  <a:lnTo>
                    <a:pt x="1861" y="120216"/>
                  </a:lnTo>
                  <a:lnTo>
                    <a:pt x="1985" y="121042"/>
                  </a:lnTo>
                  <a:lnTo>
                    <a:pt x="2114" y="121765"/>
                  </a:lnTo>
                  <a:lnTo>
                    <a:pt x="2242" y="122281"/>
                  </a:lnTo>
                  <a:lnTo>
                    <a:pt x="2376" y="122694"/>
                  </a:lnTo>
                  <a:lnTo>
                    <a:pt x="2509" y="122901"/>
                  </a:lnTo>
                  <a:lnTo>
                    <a:pt x="2646" y="123004"/>
                  </a:lnTo>
                  <a:lnTo>
                    <a:pt x="2780" y="122901"/>
                  </a:lnTo>
                  <a:lnTo>
                    <a:pt x="2917" y="122694"/>
                  </a:lnTo>
                  <a:lnTo>
                    <a:pt x="3050" y="122281"/>
                  </a:lnTo>
                  <a:lnTo>
                    <a:pt x="3179" y="121765"/>
                  </a:lnTo>
                  <a:lnTo>
                    <a:pt x="3308" y="121042"/>
                  </a:lnTo>
                  <a:lnTo>
                    <a:pt x="3432" y="120216"/>
                  </a:lnTo>
                  <a:lnTo>
                    <a:pt x="3556" y="119286"/>
                  </a:lnTo>
                  <a:lnTo>
                    <a:pt x="3676" y="118150"/>
                  </a:lnTo>
                  <a:lnTo>
                    <a:pt x="3792" y="116911"/>
                  </a:lnTo>
                  <a:lnTo>
                    <a:pt x="3907" y="115568"/>
                  </a:lnTo>
                  <a:lnTo>
                    <a:pt x="4018" y="114019"/>
                  </a:lnTo>
                  <a:lnTo>
                    <a:pt x="4125" y="112470"/>
                  </a:lnTo>
                  <a:lnTo>
                    <a:pt x="4227" y="110714"/>
                  </a:lnTo>
                  <a:lnTo>
                    <a:pt x="4329" y="108958"/>
                  </a:lnTo>
                  <a:lnTo>
                    <a:pt x="4422" y="106996"/>
                  </a:lnTo>
                  <a:lnTo>
                    <a:pt x="4515" y="104931"/>
                  </a:lnTo>
                  <a:lnTo>
                    <a:pt x="4604" y="102865"/>
                  </a:lnTo>
                  <a:lnTo>
                    <a:pt x="4684" y="100593"/>
                  </a:lnTo>
                  <a:lnTo>
                    <a:pt x="4764" y="98218"/>
                  </a:lnTo>
                  <a:lnTo>
                    <a:pt x="4839" y="95842"/>
                  </a:lnTo>
                  <a:lnTo>
                    <a:pt x="4906" y="93363"/>
                  </a:lnTo>
                  <a:lnTo>
                    <a:pt x="4972" y="90782"/>
                  </a:lnTo>
                  <a:lnTo>
                    <a:pt x="5030" y="88096"/>
                  </a:lnTo>
                  <a:lnTo>
                    <a:pt x="5083" y="85411"/>
                  </a:lnTo>
                  <a:lnTo>
                    <a:pt x="5128" y="82623"/>
                  </a:lnTo>
                  <a:lnTo>
                    <a:pt x="5172" y="79731"/>
                  </a:lnTo>
                  <a:lnTo>
                    <a:pt x="5208" y="76839"/>
                  </a:lnTo>
                  <a:lnTo>
                    <a:pt x="5234" y="73844"/>
                  </a:lnTo>
                  <a:lnTo>
                    <a:pt x="5261" y="70849"/>
                  </a:lnTo>
                  <a:lnTo>
                    <a:pt x="5274" y="67751"/>
                  </a:lnTo>
                  <a:lnTo>
                    <a:pt x="5288" y="64652"/>
                  </a:lnTo>
                  <a:lnTo>
                    <a:pt x="5288" y="61451"/>
                  </a:lnTo>
                  <a:lnTo>
                    <a:pt x="5288" y="58249"/>
                  </a:lnTo>
                  <a:lnTo>
                    <a:pt x="5274" y="55151"/>
                  </a:lnTo>
                  <a:lnTo>
                    <a:pt x="5261" y="52052"/>
                  </a:lnTo>
                  <a:lnTo>
                    <a:pt x="5234" y="49057"/>
                  </a:lnTo>
                  <a:lnTo>
                    <a:pt x="5208" y="46062"/>
                  </a:lnTo>
                  <a:lnTo>
                    <a:pt x="5172" y="43170"/>
                  </a:lnTo>
                  <a:lnTo>
                    <a:pt x="5128" y="40279"/>
                  </a:lnTo>
                  <a:lnTo>
                    <a:pt x="5083" y="37490"/>
                  </a:lnTo>
                  <a:lnTo>
                    <a:pt x="5030" y="34805"/>
                  </a:lnTo>
                  <a:lnTo>
                    <a:pt x="4972" y="32120"/>
                  </a:lnTo>
                  <a:lnTo>
                    <a:pt x="4906" y="29538"/>
                  </a:lnTo>
                  <a:lnTo>
                    <a:pt x="4839" y="27059"/>
                  </a:lnTo>
                  <a:lnTo>
                    <a:pt x="4764" y="24684"/>
                  </a:lnTo>
                  <a:lnTo>
                    <a:pt x="4684" y="22308"/>
                  </a:lnTo>
                  <a:lnTo>
                    <a:pt x="4604" y="20139"/>
                  </a:lnTo>
                  <a:lnTo>
                    <a:pt x="4515" y="17971"/>
                  </a:lnTo>
                  <a:lnTo>
                    <a:pt x="4422" y="15905"/>
                  </a:lnTo>
                  <a:lnTo>
                    <a:pt x="4329" y="14046"/>
                  </a:lnTo>
                  <a:lnTo>
                    <a:pt x="4227" y="12187"/>
                  </a:lnTo>
                  <a:lnTo>
                    <a:pt x="4125" y="10431"/>
                  </a:lnTo>
                  <a:lnTo>
                    <a:pt x="4018" y="8882"/>
                  </a:lnTo>
                  <a:lnTo>
                    <a:pt x="3907" y="7333"/>
                  </a:lnTo>
                  <a:lnTo>
                    <a:pt x="3792" y="5990"/>
                  </a:lnTo>
                  <a:lnTo>
                    <a:pt x="3676" y="4751"/>
                  </a:lnTo>
                  <a:lnTo>
                    <a:pt x="3556" y="3718"/>
                  </a:lnTo>
                  <a:lnTo>
                    <a:pt x="3432" y="2685"/>
                  </a:lnTo>
                  <a:lnTo>
                    <a:pt x="3308" y="1859"/>
                  </a:lnTo>
                  <a:lnTo>
                    <a:pt x="3179" y="1239"/>
                  </a:lnTo>
                  <a:lnTo>
                    <a:pt x="3050" y="620"/>
                  </a:lnTo>
                  <a:lnTo>
                    <a:pt x="2917" y="310"/>
                  </a:lnTo>
                  <a:lnTo>
                    <a:pt x="2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573;p62">
            <a:extLst>
              <a:ext uri="{FF2B5EF4-FFF2-40B4-BE49-F238E27FC236}">
                <a16:creationId xmlns:a16="http://schemas.microsoft.com/office/drawing/2014/main" id="{F2A9F746-F895-BB41-817E-942DD5C09FD1}"/>
              </a:ext>
            </a:extLst>
          </p:cNvPr>
          <p:cNvGrpSpPr/>
          <p:nvPr/>
        </p:nvGrpSpPr>
        <p:grpSpPr>
          <a:xfrm>
            <a:off x="564693" y="2224842"/>
            <a:ext cx="792786" cy="1815567"/>
            <a:chOff x="3030905" y="2740026"/>
            <a:chExt cx="792786" cy="1815567"/>
          </a:xfrm>
        </p:grpSpPr>
        <p:sp>
          <p:nvSpPr>
            <p:cNvPr id="195" name="Google Shape;1574;p62">
              <a:extLst>
                <a:ext uri="{FF2B5EF4-FFF2-40B4-BE49-F238E27FC236}">
                  <a16:creationId xmlns:a16="http://schemas.microsoft.com/office/drawing/2014/main" id="{A0C192F3-9B00-D941-A4BD-7449CEC93D98}"/>
                </a:ext>
              </a:extLst>
            </p:cNvPr>
            <p:cNvSpPr/>
            <p:nvPr/>
          </p:nvSpPr>
          <p:spPr>
            <a:xfrm rot="10800000">
              <a:off x="3030905" y="4485233"/>
              <a:ext cx="124074" cy="56995"/>
            </a:xfrm>
            <a:custGeom>
              <a:avLst/>
              <a:gdLst/>
              <a:ahLst/>
              <a:cxnLst/>
              <a:rect l="l" t="t" r="r" b="b"/>
              <a:pathLst>
                <a:path w="7942" h="80558" extrusionOk="0">
                  <a:moveTo>
                    <a:pt x="6441" y="0"/>
                  </a:moveTo>
                  <a:lnTo>
                    <a:pt x="6153" y="207"/>
                  </a:lnTo>
                  <a:lnTo>
                    <a:pt x="5851" y="517"/>
                  </a:lnTo>
                  <a:lnTo>
                    <a:pt x="5540" y="930"/>
                  </a:lnTo>
                  <a:lnTo>
                    <a:pt x="5216" y="1550"/>
                  </a:lnTo>
                  <a:lnTo>
                    <a:pt x="4883" y="2272"/>
                  </a:lnTo>
                  <a:lnTo>
                    <a:pt x="4546" y="3099"/>
                  </a:lnTo>
                  <a:lnTo>
                    <a:pt x="4204" y="3925"/>
                  </a:lnTo>
                  <a:lnTo>
                    <a:pt x="3862" y="4958"/>
                  </a:lnTo>
                  <a:lnTo>
                    <a:pt x="3525" y="5990"/>
                  </a:lnTo>
                  <a:lnTo>
                    <a:pt x="3192" y="7230"/>
                  </a:lnTo>
                  <a:lnTo>
                    <a:pt x="2864" y="8366"/>
                  </a:lnTo>
                  <a:lnTo>
                    <a:pt x="2544" y="9708"/>
                  </a:lnTo>
                  <a:lnTo>
                    <a:pt x="2238" y="11051"/>
                  </a:lnTo>
                  <a:lnTo>
                    <a:pt x="1949" y="12394"/>
                  </a:lnTo>
                  <a:lnTo>
                    <a:pt x="1674" y="13840"/>
                  </a:lnTo>
                  <a:lnTo>
                    <a:pt x="1416" y="15182"/>
                  </a:lnTo>
                  <a:lnTo>
                    <a:pt x="1186" y="16731"/>
                  </a:lnTo>
                  <a:lnTo>
                    <a:pt x="973" y="18177"/>
                  </a:lnTo>
                  <a:lnTo>
                    <a:pt x="791" y="19623"/>
                  </a:lnTo>
                  <a:lnTo>
                    <a:pt x="711" y="20346"/>
                  </a:lnTo>
                  <a:lnTo>
                    <a:pt x="635" y="21069"/>
                  </a:lnTo>
                  <a:lnTo>
                    <a:pt x="573" y="21792"/>
                  </a:lnTo>
                  <a:lnTo>
                    <a:pt x="515" y="22515"/>
                  </a:lnTo>
                  <a:lnTo>
                    <a:pt x="467" y="23238"/>
                  </a:lnTo>
                  <a:lnTo>
                    <a:pt x="427" y="23961"/>
                  </a:lnTo>
                  <a:lnTo>
                    <a:pt x="356" y="25407"/>
                  </a:lnTo>
                  <a:lnTo>
                    <a:pt x="298" y="27059"/>
                  </a:lnTo>
                  <a:lnTo>
                    <a:pt x="245" y="28815"/>
                  </a:lnTo>
                  <a:lnTo>
                    <a:pt x="196" y="30674"/>
                  </a:lnTo>
                  <a:lnTo>
                    <a:pt x="156" y="32739"/>
                  </a:lnTo>
                  <a:lnTo>
                    <a:pt x="120" y="34805"/>
                  </a:lnTo>
                  <a:lnTo>
                    <a:pt x="89" y="36974"/>
                  </a:lnTo>
                  <a:lnTo>
                    <a:pt x="63" y="39143"/>
                  </a:lnTo>
                  <a:lnTo>
                    <a:pt x="45" y="41415"/>
                  </a:lnTo>
                  <a:lnTo>
                    <a:pt x="27" y="43790"/>
                  </a:lnTo>
                  <a:lnTo>
                    <a:pt x="14" y="46062"/>
                  </a:lnTo>
                  <a:lnTo>
                    <a:pt x="5" y="48438"/>
                  </a:lnTo>
                  <a:lnTo>
                    <a:pt x="0" y="50813"/>
                  </a:lnTo>
                  <a:lnTo>
                    <a:pt x="0" y="53189"/>
                  </a:lnTo>
                  <a:lnTo>
                    <a:pt x="0" y="55564"/>
                  </a:lnTo>
                  <a:lnTo>
                    <a:pt x="5" y="57939"/>
                  </a:lnTo>
                  <a:lnTo>
                    <a:pt x="18" y="62380"/>
                  </a:lnTo>
                  <a:lnTo>
                    <a:pt x="40" y="66615"/>
                  </a:lnTo>
                  <a:lnTo>
                    <a:pt x="67" y="70436"/>
                  </a:lnTo>
                  <a:lnTo>
                    <a:pt x="89" y="73844"/>
                  </a:lnTo>
                  <a:lnTo>
                    <a:pt x="116" y="76633"/>
                  </a:lnTo>
                  <a:lnTo>
                    <a:pt x="134" y="78698"/>
                  </a:lnTo>
                  <a:lnTo>
                    <a:pt x="156" y="80557"/>
                  </a:lnTo>
                  <a:lnTo>
                    <a:pt x="3396" y="80557"/>
                  </a:lnTo>
                  <a:lnTo>
                    <a:pt x="3583" y="78182"/>
                  </a:lnTo>
                  <a:lnTo>
                    <a:pt x="4075" y="71779"/>
                  </a:lnTo>
                  <a:lnTo>
                    <a:pt x="4404" y="67441"/>
                  </a:lnTo>
                  <a:lnTo>
                    <a:pt x="4777" y="62380"/>
                  </a:lnTo>
                  <a:lnTo>
                    <a:pt x="5172" y="56907"/>
                  </a:lnTo>
                  <a:lnTo>
                    <a:pt x="5585" y="51123"/>
                  </a:lnTo>
                  <a:lnTo>
                    <a:pt x="5998" y="45133"/>
                  </a:lnTo>
                  <a:lnTo>
                    <a:pt x="6406" y="38936"/>
                  </a:lnTo>
                  <a:lnTo>
                    <a:pt x="6597" y="35941"/>
                  </a:lnTo>
                  <a:lnTo>
                    <a:pt x="6788" y="32843"/>
                  </a:lnTo>
                  <a:lnTo>
                    <a:pt x="6965" y="29848"/>
                  </a:lnTo>
                  <a:lnTo>
                    <a:pt x="7134" y="26956"/>
                  </a:lnTo>
                  <a:lnTo>
                    <a:pt x="7294" y="24064"/>
                  </a:lnTo>
                  <a:lnTo>
                    <a:pt x="7436" y="21379"/>
                  </a:lnTo>
                  <a:lnTo>
                    <a:pt x="7564" y="18694"/>
                  </a:lnTo>
                  <a:lnTo>
                    <a:pt x="7680" y="16112"/>
                  </a:lnTo>
                  <a:lnTo>
                    <a:pt x="7773" y="13736"/>
                  </a:lnTo>
                  <a:lnTo>
                    <a:pt x="7813" y="12600"/>
                  </a:lnTo>
                  <a:lnTo>
                    <a:pt x="7849" y="11567"/>
                  </a:lnTo>
                  <a:lnTo>
                    <a:pt x="7880" y="10535"/>
                  </a:lnTo>
                  <a:lnTo>
                    <a:pt x="7902" y="9502"/>
                  </a:lnTo>
                  <a:lnTo>
                    <a:pt x="7920" y="8469"/>
                  </a:lnTo>
                  <a:lnTo>
                    <a:pt x="7933" y="7643"/>
                  </a:lnTo>
                  <a:lnTo>
                    <a:pt x="7942" y="6713"/>
                  </a:lnTo>
                  <a:lnTo>
                    <a:pt x="7933" y="5990"/>
                  </a:lnTo>
                  <a:lnTo>
                    <a:pt x="7920" y="5164"/>
                  </a:lnTo>
                  <a:lnTo>
                    <a:pt x="7893" y="4545"/>
                  </a:lnTo>
                  <a:lnTo>
                    <a:pt x="7862" y="3925"/>
                  </a:lnTo>
                  <a:lnTo>
                    <a:pt x="7817" y="3305"/>
                  </a:lnTo>
                  <a:lnTo>
                    <a:pt x="7764" y="2789"/>
                  </a:lnTo>
                  <a:lnTo>
                    <a:pt x="7706" y="2272"/>
                  </a:lnTo>
                  <a:lnTo>
                    <a:pt x="7635" y="1859"/>
                  </a:lnTo>
                  <a:lnTo>
                    <a:pt x="7560" y="1446"/>
                  </a:lnTo>
                  <a:lnTo>
                    <a:pt x="7476" y="1136"/>
                  </a:lnTo>
                  <a:lnTo>
                    <a:pt x="7387" y="827"/>
                  </a:lnTo>
                  <a:lnTo>
                    <a:pt x="7187" y="413"/>
                  </a:lnTo>
                  <a:lnTo>
                    <a:pt x="6961" y="104"/>
                  </a:lnTo>
                  <a:lnTo>
                    <a:pt x="67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75;p62">
              <a:extLst>
                <a:ext uri="{FF2B5EF4-FFF2-40B4-BE49-F238E27FC236}">
                  <a16:creationId xmlns:a16="http://schemas.microsoft.com/office/drawing/2014/main" id="{F6161B91-7856-8749-B4E6-65F6C501C931}"/>
                </a:ext>
              </a:extLst>
            </p:cNvPr>
            <p:cNvSpPr/>
            <p:nvPr/>
          </p:nvSpPr>
          <p:spPr>
            <a:xfrm rot="10800000">
              <a:off x="3387969" y="4498598"/>
              <a:ext cx="124011" cy="56995"/>
            </a:xfrm>
            <a:custGeom>
              <a:avLst/>
              <a:gdLst/>
              <a:ahLst/>
              <a:cxnLst/>
              <a:rect l="l" t="t" r="r" b="b"/>
              <a:pathLst>
                <a:path w="7938" h="80558" extrusionOk="0">
                  <a:moveTo>
                    <a:pt x="1230" y="0"/>
                  </a:moveTo>
                  <a:lnTo>
                    <a:pt x="982" y="104"/>
                  </a:lnTo>
                  <a:lnTo>
                    <a:pt x="755" y="414"/>
                  </a:lnTo>
                  <a:lnTo>
                    <a:pt x="551" y="827"/>
                  </a:lnTo>
                  <a:lnTo>
                    <a:pt x="462" y="1137"/>
                  </a:lnTo>
                  <a:lnTo>
                    <a:pt x="378" y="1550"/>
                  </a:lnTo>
                  <a:lnTo>
                    <a:pt x="303" y="1859"/>
                  </a:lnTo>
                  <a:lnTo>
                    <a:pt x="232" y="2376"/>
                  </a:lnTo>
                  <a:lnTo>
                    <a:pt x="174" y="2789"/>
                  </a:lnTo>
                  <a:lnTo>
                    <a:pt x="121" y="3305"/>
                  </a:lnTo>
                  <a:lnTo>
                    <a:pt x="76" y="3925"/>
                  </a:lnTo>
                  <a:lnTo>
                    <a:pt x="45" y="4545"/>
                  </a:lnTo>
                  <a:lnTo>
                    <a:pt x="18" y="5268"/>
                  </a:lnTo>
                  <a:lnTo>
                    <a:pt x="5" y="5991"/>
                  </a:lnTo>
                  <a:lnTo>
                    <a:pt x="1" y="6817"/>
                  </a:lnTo>
                  <a:lnTo>
                    <a:pt x="5" y="7643"/>
                  </a:lnTo>
                  <a:lnTo>
                    <a:pt x="18" y="8573"/>
                  </a:lnTo>
                  <a:lnTo>
                    <a:pt x="36" y="9502"/>
                  </a:lnTo>
                  <a:lnTo>
                    <a:pt x="58" y="10535"/>
                  </a:lnTo>
                  <a:lnTo>
                    <a:pt x="90" y="11568"/>
                  </a:lnTo>
                  <a:lnTo>
                    <a:pt x="125" y="12704"/>
                  </a:lnTo>
                  <a:lnTo>
                    <a:pt x="165" y="13840"/>
                  </a:lnTo>
                  <a:lnTo>
                    <a:pt x="263" y="16215"/>
                  </a:lnTo>
                  <a:lnTo>
                    <a:pt x="374" y="18694"/>
                  </a:lnTo>
                  <a:lnTo>
                    <a:pt x="502" y="21379"/>
                  </a:lnTo>
                  <a:lnTo>
                    <a:pt x="649" y="24168"/>
                  </a:lnTo>
                  <a:lnTo>
                    <a:pt x="804" y="26956"/>
                  </a:lnTo>
                  <a:lnTo>
                    <a:pt x="973" y="29951"/>
                  </a:lnTo>
                  <a:lnTo>
                    <a:pt x="1150" y="32946"/>
                  </a:lnTo>
                  <a:lnTo>
                    <a:pt x="1341" y="35941"/>
                  </a:lnTo>
                  <a:lnTo>
                    <a:pt x="1537" y="39040"/>
                  </a:lnTo>
                  <a:lnTo>
                    <a:pt x="1941" y="45133"/>
                  </a:lnTo>
                  <a:lnTo>
                    <a:pt x="2353" y="51226"/>
                  </a:lnTo>
                  <a:lnTo>
                    <a:pt x="2766" y="57010"/>
                  </a:lnTo>
                  <a:lnTo>
                    <a:pt x="3161" y="62484"/>
                  </a:lnTo>
                  <a:lnTo>
                    <a:pt x="3534" y="67441"/>
                  </a:lnTo>
                  <a:lnTo>
                    <a:pt x="3863" y="71779"/>
                  </a:lnTo>
                  <a:lnTo>
                    <a:pt x="4355" y="78182"/>
                  </a:lnTo>
                  <a:lnTo>
                    <a:pt x="4542" y="80557"/>
                  </a:lnTo>
                  <a:lnTo>
                    <a:pt x="7782" y="80557"/>
                  </a:lnTo>
                  <a:lnTo>
                    <a:pt x="7804" y="78802"/>
                  </a:lnTo>
                  <a:lnTo>
                    <a:pt x="7822" y="76633"/>
                  </a:lnTo>
                  <a:lnTo>
                    <a:pt x="7849" y="73844"/>
                  </a:lnTo>
                  <a:lnTo>
                    <a:pt x="7875" y="70436"/>
                  </a:lnTo>
                  <a:lnTo>
                    <a:pt x="7898" y="66615"/>
                  </a:lnTo>
                  <a:lnTo>
                    <a:pt x="7920" y="62380"/>
                  </a:lnTo>
                  <a:lnTo>
                    <a:pt x="7933" y="57939"/>
                  </a:lnTo>
                  <a:lnTo>
                    <a:pt x="7938" y="55667"/>
                  </a:lnTo>
                  <a:lnTo>
                    <a:pt x="7938" y="53292"/>
                  </a:lnTo>
                  <a:lnTo>
                    <a:pt x="7938" y="50917"/>
                  </a:lnTo>
                  <a:lnTo>
                    <a:pt x="7933" y="48541"/>
                  </a:lnTo>
                  <a:lnTo>
                    <a:pt x="7924" y="46166"/>
                  </a:lnTo>
                  <a:lnTo>
                    <a:pt x="7911" y="43790"/>
                  </a:lnTo>
                  <a:lnTo>
                    <a:pt x="7898" y="41518"/>
                  </a:lnTo>
                  <a:lnTo>
                    <a:pt x="7875" y="39246"/>
                  </a:lnTo>
                  <a:lnTo>
                    <a:pt x="7849" y="36974"/>
                  </a:lnTo>
                  <a:lnTo>
                    <a:pt x="7818" y="34805"/>
                  </a:lnTo>
                  <a:lnTo>
                    <a:pt x="7782" y="32740"/>
                  </a:lnTo>
                  <a:lnTo>
                    <a:pt x="7742" y="30777"/>
                  </a:lnTo>
                  <a:lnTo>
                    <a:pt x="7693" y="28918"/>
                  </a:lnTo>
                  <a:lnTo>
                    <a:pt x="7640" y="27163"/>
                  </a:lnTo>
                  <a:lnTo>
                    <a:pt x="7582" y="25510"/>
                  </a:lnTo>
                  <a:lnTo>
                    <a:pt x="7516" y="23961"/>
                  </a:lnTo>
                  <a:lnTo>
                    <a:pt x="7476" y="23238"/>
                  </a:lnTo>
                  <a:lnTo>
                    <a:pt x="7427" y="22618"/>
                  </a:lnTo>
                  <a:lnTo>
                    <a:pt x="7369" y="21895"/>
                  </a:lnTo>
                  <a:lnTo>
                    <a:pt x="7303" y="21069"/>
                  </a:lnTo>
                  <a:lnTo>
                    <a:pt x="7227" y="20346"/>
                  </a:lnTo>
                  <a:lnTo>
                    <a:pt x="7147" y="19623"/>
                  </a:lnTo>
                  <a:lnTo>
                    <a:pt x="6965" y="18177"/>
                  </a:lnTo>
                  <a:lnTo>
                    <a:pt x="6757" y="16731"/>
                  </a:lnTo>
                  <a:lnTo>
                    <a:pt x="6522" y="15286"/>
                  </a:lnTo>
                  <a:lnTo>
                    <a:pt x="6264" y="13840"/>
                  </a:lnTo>
                  <a:lnTo>
                    <a:pt x="5989" y="12394"/>
                  </a:lnTo>
                  <a:lnTo>
                    <a:pt x="5700" y="11051"/>
                  </a:lnTo>
                  <a:lnTo>
                    <a:pt x="5394" y="9709"/>
                  </a:lnTo>
                  <a:lnTo>
                    <a:pt x="5074" y="8469"/>
                  </a:lnTo>
                  <a:lnTo>
                    <a:pt x="4750" y="7230"/>
                  </a:lnTo>
                  <a:lnTo>
                    <a:pt x="4413" y="6094"/>
                  </a:lnTo>
                  <a:lnTo>
                    <a:pt x="4076" y="4958"/>
                  </a:lnTo>
                  <a:lnTo>
                    <a:pt x="3734" y="4028"/>
                  </a:lnTo>
                  <a:lnTo>
                    <a:pt x="3392" y="3099"/>
                  </a:lnTo>
                  <a:lnTo>
                    <a:pt x="3055" y="2273"/>
                  </a:lnTo>
                  <a:lnTo>
                    <a:pt x="2726" y="1550"/>
                  </a:lnTo>
                  <a:lnTo>
                    <a:pt x="2398" y="1033"/>
                  </a:lnTo>
                  <a:lnTo>
                    <a:pt x="2087" y="517"/>
                  </a:lnTo>
                  <a:lnTo>
                    <a:pt x="1785" y="207"/>
                  </a:lnTo>
                  <a:lnTo>
                    <a:pt x="14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576;p62">
              <a:extLst>
                <a:ext uri="{FF2B5EF4-FFF2-40B4-BE49-F238E27FC236}">
                  <a16:creationId xmlns:a16="http://schemas.microsoft.com/office/drawing/2014/main" id="{6EBE4BE2-9DBE-D444-8D0D-42A96CE48F01}"/>
                </a:ext>
              </a:extLst>
            </p:cNvPr>
            <p:cNvGrpSpPr/>
            <p:nvPr/>
          </p:nvGrpSpPr>
          <p:grpSpPr>
            <a:xfrm>
              <a:off x="3084361" y="2740026"/>
              <a:ext cx="739331" cy="1758604"/>
              <a:chOff x="3084361" y="2740026"/>
              <a:chExt cx="739331" cy="1758604"/>
            </a:xfrm>
          </p:grpSpPr>
          <p:sp>
            <p:nvSpPr>
              <p:cNvPr id="198" name="Google Shape;1577;p62">
                <a:extLst>
                  <a:ext uri="{FF2B5EF4-FFF2-40B4-BE49-F238E27FC236}">
                    <a16:creationId xmlns:a16="http://schemas.microsoft.com/office/drawing/2014/main" id="{9734ECDF-ECEB-524C-BE19-80ADD9E0D87C}"/>
                  </a:ext>
                </a:extLst>
              </p:cNvPr>
              <p:cNvSpPr/>
              <p:nvPr/>
            </p:nvSpPr>
            <p:spPr>
              <a:xfrm rot="10800000">
                <a:off x="3716256" y="3147979"/>
                <a:ext cx="107436" cy="88707"/>
              </a:xfrm>
              <a:custGeom>
                <a:avLst/>
                <a:gdLst/>
                <a:ahLst/>
                <a:cxnLst/>
                <a:rect l="l" t="t" r="r" b="b"/>
                <a:pathLst>
                  <a:path w="6877" h="125381" extrusionOk="0">
                    <a:moveTo>
                      <a:pt x="5136" y="1"/>
                    </a:moveTo>
                    <a:lnTo>
                      <a:pt x="5092" y="311"/>
                    </a:lnTo>
                    <a:lnTo>
                      <a:pt x="4959" y="1447"/>
                    </a:lnTo>
                    <a:lnTo>
                      <a:pt x="4755" y="3409"/>
                    </a:lnTo>
                    <a:lnTo>
                      <a:pt x="4484" y="6301"/>
                    </a:lnTo>
                    <a:lnTo>
                      <a:pt x="4329" y="8056"/>
                    </a:lnTo>
                    <a:lnTo>
                      <a:pt x="4160" y="10019"/>
                    </a:lnTo>
                    <a:lnTo>
                      <a:pt x="3982" y="12188"/>
                    </a:lnTo>
                    <a:lnTo>
                      <a:pt x="3796" y="14563"/>
                    </a:lnTo>
                    <a:lnTo>
                      <a:pt x="3596" y="17248"/>
                    </a:lnTo>
                    <a:lnTo>
                      <a:pt x="3392" y="20140"/>
                    </a:lnTo>
                    <a:lnTo>
                      <a:pt x="3183" y="23342"/>
                    </a:lnTo>
                    <a:lnTo>
                      <a:pt x="2970" y="26646"/>
                    </a:lnTo>
                    <a:lnTo>
                      <a:pt x="2753" y="30364"/>
                    </a:lnTo>
                    <a:lnTo>
                      <a:pt x="2535" y="34289"/>
                    </a:lnTo>
                    <a:lnTo>
                      <a:pt x="2313" y="38420"/>
                    </a:lnTo>
                    <a:lnTo>
                      <a:pt x="2096" y="42861"/>
                    </a:lnTo>
                    <a:lnTo>
                      <a:pt x="1878" y="47612"/>
                    </a:lnTo>
                    <a:lnTo>
                      <a:pt x="1772" y="50091"/>
                    </a:lnTo>
                    <a:lnTo>
                      <a:pt x="1665" y="52569"/>
                    </a:lnTo>
                    <a:lnTo>
                      <a:pt x="1563" y="55151"/>
                    </a:lnTo>
                    <a:lnTo>
                      <a:pt x="1457" y="57836"/>
                    </a:lnTo>
                    <a:lnTo>
                      <a:pt x="1355" y="60625"/>
                    </a:lnTo>
                    <a:lnTo>
                      <a:pt x="1257" y="63413"/>
                    </a:lnTo>
                    <a:lnTo>
                      <a:pt x="1155" y="66305"/>
                    </a:lnTo>
                    <a:lnTo>
                      <a:pt x="1057" y="69197"/>
                    </a:lnTo>
                    <a:lnTo>
                      <a:pt x="964" y="72295"/>
                    </a:lnTo>
                    <a:lnTo>
                      <a:pt x="871" y="75394"/>
                    </a:lnTo>
                    <a:lnTo>
                      <a:pt x="782" y="78595"/>
                    </a:lnTo>
                    <a:lnTo>
                      <a:pt x="693" y="81797"/>
                    </a:lnTo>
                    <a:lnTo>
                      <a:pt x="609" y="85102"/>
                    </a:lnTo>
                    <a:lnTo>
                      <a:pt x="529" y="88510"/>
                    </a:lnTo>
                    <a:lnTo>
                      <a:pt x="449" y="92021"/>
                    </a:lnTo>
                    <a:lnTo>
                      <a:pt x="373" y="95636"/>
                    </a:lnTo>
                    <a:lnTo>
                      <a:pt x="302" y="99251"/>
                    </a:lnTo>
                    <a:lnTo>
                      <a:pt x="236" y="102969"/>
                    </a:lnTo>
                    <a:lnTo>
                      <a:pt x="169" y="106687"/>
                    </a:lnTo>
                    <a:lnTo>
                      <a:pt x="107" y="110611"/>
                    </a:lnTo>
                    <a:lnTo>
                      <a:pt x="54" y="114536"/>
                    </a:lnTo>
                    <a:lnTo>
                      <a:pt x="1" y="118564"/>
                    </a:lnTo>
                    <a:lnTo>
                      <a:pt x="4182" y="80867"/>
                    </a:lnTo>
                    <a:lnTo>
                      <a:pt x="2122" y="120113"/>
                    </a:lnTo>
                    <a:lnTo>
                      <a:pt x="2154" y="120733"/>
                    </a:lnTo>
                    <a:lnTo>
                      <a:pt x="2189" y="121456"/>
                    </a:lnTo>
                    <a:lnTo>
                      <a:pt x="2242" y="122282"/>
                    </a:lnTo>
                    <a:lnTo>
                      <a:pt x="2313" y="123108"/>
                    </a:lnTo>
                    <a:lnTo>
                      <a:pt x="2398" y="123934"/>
                    </a:lnTo>
                    <a:lnTo>
                      <a:pt x="2446" y="124347"/>
                    </a:lnTo>
                    <a:lnTo>
                      <a:pt x="2500" y="124657"/>
                    </a:lnTo>
                    <a:lnTo>
                      <a:pt x="2553" y="124967"/>
                    </a:lnTo>
                    <a:lnTo>
                      <a:pt x="2615" y="125174"/>
                    </a:lnTo>
                    <a:lnTo>
                      <a:pt x="2677" y="125380"/>
                    </a:lnTo>
                    <a:lnTo>
                      <a:pt x="2815" y="125380"/>
                    </a:lnTo>
                    <a:lnTo>
                      <a:pt x="2890" y="125277"/>
                    </a:lnTo>
                    <a:lnTo>
                      <a:pt x="2970" y="125070"/>
                    </a:lnTo>
                    <a:lnTo>
                      <a:pt x="3055" y="124761"/>
                    </a:lnTo>
                    <a:lnTo>
                      <a:pt x="3139" y="124244"/>
                    </a:lnTo>
                    <a:lnTo>
                      <a:pt x="3228" y="123625"/>
                    </a:lnTo>
                    <a:lnTo>
                      <a:pt x="3325" y="122902"/>
                    </a:lnTo>
                    <a:lnTo>
                      <a:pt x="3423" y="121972"/>
                    </a:lnTo>
                    <a:lnTo>
                      <a:pt x="3525" y="120939"/>
                    </a:lnTo>
                    <a:lnTo>
                      <a:pt x="3632" y="119597"/>
                    </a:lnTo>
                    <a:lnTo>
                      <a:pt x="3738" y="118151"/>
                    </a:lnTo>
                    <a:lnTo>
                      <a:pt x="3854" y="116498"/>
                    </a:lnTo>
                    <a:lnTo>
                      <a:pt x="3969" y="114639"/>
                    </a:lnTo>
                    <a:lnTo>
                      <a:pt x="4093" y="112471"/>
                    </a:lnTo>
                    <a:lnTo>
                      <a:pt x="5381" y="89749"/>
                    </a:lnTo>
                    <a:lnTo>
                      <a:pt x="5438" y="89336"/>
                    </a:lnTo>
                    <a:lnTo>
                      <a:pt x="5505" y="88820"/>
                    </a:lnTo>
                    <a:lnTo>
                      <a:pt x="5594" y="87994"/>
                    </a:lnTo>
                    <a:lnTo>
                      <a:pt x="5700" y="86961"/>
                    </a:lnTo>
                    <a:lnTo>
                      <a:pt x="5816" y="85515"/>
                    </a:lnTo>
                    <a:lnTo>
                      <a:pt x="5944" y="83862"/>
                    </a:lnTo>
                    <a:lnTo>
                      <a:pt x="6011" y="82933"/>
                    </a:lnTo>
                    <a:lnTo>
                      <a:pt x="6078" y="81797"/>
                    </a:lnTo>
                    <a:lnTo>
                      <a:pt x="6144" y="80661"/>
                    </a:lnTo>
                    <a:lnTo>
                      <a:pt x="6211" y="79422"/>
                    </a:lnTo>
                    <a:lnTo>
                      <a:pt x="6277" y="78079"/>
                    </a:lnTo>
                    <a:lnTo>
                      <a:pt x="6344" y="76633"/>
                    </a:lnTo>
                    <a:lnTo>
                      <a:pt x="6406" y="75187"/>
                    </a:lnTo>
                    <a:lnTo>
                      <a:pt x="6468" y="73535"/>
                    </a:lnTo>
                    <a:lnTo>
                      <a:pt x="6526" y="71779"/>
                    </a:lnTo>
                    <a:lnTo>
                      <a:pt x="6584" y="69920"/>
                    </a:lnTo>
                    <a:lnTo>
                      <a:pt x="6637" y="67958"/>
                    </a:lnTo>
                    <a:lnTo>
                      <a:pt x="6686" y="65892"/>
                    </a:lnTo>
                    <a:lnTo>
                      <a:pt x="6735" y="63723"/>
                    </a:lnTo>
                    <a:lnTo>
                      <a:pt x="6774" y="61348"/>
                    </a:lnTo>
                    <a:lnTo>
                      <a:pt x="6810" y="58972"/>
                    </a:lnTo>
                    <a:lnTo>
                      <a:pt x="6837" y="56391"/>
                    </a:lnTo>
                    <a:lnTo>
                      <a:pt x="6863" y="53705"/>
                    </a:lnTo>
                    <a:lnTo>
                      <a:pt x="6877" y="50814"/>
                    </a:lnTo>
                    <a:lnTo>
                      <a:pt x="5136"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578;p62">
                <a:extLst>
                  <a:ext uri="{FF2B5EF4-FFF2-40B4-BE49-F238E27FC236}">
                    <a16:creationId xmlns:a16="http://schemas.microsoft.com/office/drawing/2014/main" id="{A5A96DC1-6B2E-FC40-937B-DCBA087A4FF3}"/>
                  </a:ext>
                </a:extLst>
              </p:cNvPr>
              <p:cNvGrpSpPr/>
              <p:nvPr/>
            </p:nvGrpSpPr>
            <p:grpSpPr>
              <a:xfrm>
                <a:off x="3084361" y="2740026"/>
                <a:ext cx="659095" cy="1758604"/>
                <a:chOff x="3084361" y="2740026"/>
                <a:chExt cx="659095" cy="1758604"/>
              </a:xfrm>
            </p:grpSpPr>
            <p:sp>
              <p:nvSpPr>
                <p:cNvPr id="200" name="Google Shape;1579;p62">
                  <a:extLst>
                    <a:ext uri="{FF2B5EF4-FFF2-40B4-BE49-F238E27FC236}">
                      <a16:creationId xmlns:a16="http://schemas.microsoft.com/office/drawing/2014/main" id="{FD01BC92-5EDB-4242-9852-8EA8F5AF0ED1}"/>
                    </a:ext>
                  </a:extLst>
                </p:cNvPr>
                <p:cNvSpPr/>
                <p:nvPr/>
              </p:nvSpPr>
              <p:spPr>
                <a:xfrm rot="10800000">
                  <a:off x="3296360" y="2997035"/>
                  <a:ext cx="86908" cy="76431"/>
                </a:xfrm>
                <a:custGeom>
                  <a:avLst/>
                  <a:gdLst/>
                  <a:ahLst/>
                  <a:cxnLst/>
                  <a:rect l="l" t="t" r="r" b="b"/>
                  <a:pathLst>
                    <a:path w="5563" h="108029" extrusionOk="0">
                      <a:moveTo>
                        <a:pt x="0" y="0"/>
                      </a:moveTo>
                      <a:lnTo>
                        <a:pt x="236" y="99767"/>
                      </a:lnTo>
                      <a:lnTo>
                        <a:pt x="285" y="100490"/>
                      </a:lnTo>
                      <a:lnTo>
                        <a:pt x="338" y="101109"/>
                      </a:lnTo>
                      <a:lnTo>
                        <a:pt x="395" y="101729"/>
                      </a:lnTo>
                      <a:lnTo>
                        <a:pt x="458" y="102245"/>
                      </a:lnTo>
                      <a:lnTo>
                        <a:pt x="591" y="103381"/>
                      </a:lnTo>
                      <a:lnTo>
                        <a:pt x="746" y="104311"/>
                      </a:lnTo>
                      <a:lnTo>
                        <a:pt x="910" y="105034"/>
                      </a:lnTo>
                      <a:lnTo>
                        <a:pt x="1092" y="105757"/>
                      </a:lnTo>
                      <a:lnTo>
                        <a:pt x="1279" y="106376"/>
                      </a:lnTo>
                      <a:lnTo>
                        <a:pt x="1483" y="106893"/>
                      </a:lnTo>
                      <a:lnTo>
                        <a:pt x="1692" y="107203"/>
                      </a:lnTo>
                      <a:lnTo>
                        <a:pt x="1905" y="107513"/>
                      </a:lnTo>
                      <a:lnTo>
                        <a:pt x="2127" y="107822"/>
                      </a:lnTo>
                      <a:lnTo>
                        <a:pt x="2353" y="107926"/>
                      </a:lnTo>
                      <a:lnTo>
                        <a:pt x="2579" y="108029"/>
                      </a:lnTo>
                      <a:lnTo>
                        <a:pt x="2810" y="108029"/>
                      </a:lnTo>
                      <a:lnTo>
                        <a:pt x="3268" y="107926"/>
                      </a:lnTo>
                      <a:lnTo>
                        <a:pt x="3711" y="107719"/>
                      </a:lnTo>
                      <a:lnTo>
                        <a:pt x="4138" y="107306"/>
                      </a:lnTo>
                      <a:lnTo>
                        <a:pt x="4524" y="106790"/>
                      </a:lnTo>
                      <a:lnTo>
                        <a:pt x="4870" y="106273"/>
                      </a:lnTo>
                      <a:lnTo>
                        <a:pt x="5376" y="105447"/>
                      </a:lnTo>
                      <a:lnTo>
                        <a:pt x="5562" y="105034"/>
                      </a:lnTo>
                      <a:lnTo>
                        <a:pt x="5487" y="102039"/>
                      </a:lnTo>
                      <a:lnTo>
                        <a:pt x="5420" y="98940"/>
                      </a:lnTo>
                      <a:lnTo>
                        <a:pt x="5363" y="95739"/>
                      </a:lnTo>
                      <a:lnTo>
                        <a:pt x="5309" y="92434"/>
                      </a:lnTo>
                      <a:lnTo>
                        <a:pt x="5265" y="89129"/>
                      </a:lnTo>
                      <a:lnTo>
                        <a:pt x="5225" y="85721"/>
                      </a:lnTo>
                      <a:lnTo>
                        <a:pt x="5194" y="82313"/>
                      </a:lnTo>
                      <a:lnTo>
                        <a:pt x="5167" y="78801"/>
                      </a:lnTo>
                      <a:lnTo>
                        <a:pt x="5150" y="75393"/>
                      </a:lnTo>
                      <a:lnTo>
                        <a:pt x="5136" y="71882"/>
                      </a:lnTo>
                      <a:lnTo>
                        <a:pt x="5123" y="68473"/>
                      </a:lnTo>
                      <a:lnTo>
                        <a:pt x="5119" y="65065"/>
                      </a:lnTo>
                      <a:lnTo>
                        <a:pt x="5119" y="61657"/>
                      </a:lnTo>
                      <a:lnTo>
                        <a:pt x="5119" y="58352"/>
                      </a:lnTo>
                      <a:lnTo>
                        <a:pt x="5127" y="55151"/>
                      </a:lnTo>
                      <a:lnTo>
                        <a:pt x="5136" y="51949"/>
                      </a:lnTo>
                      <a:lnTo>
                        <a:pt x="5158" y="45959"/>
                      </a:lnTo>
                      <a:lnTo>
                        <a:pt x="5190" y="40382"/>
                      </a:lnTo>
                      <a:lnTo>
                        <a:pt x="5225" y="35321"/>
                      </a:lnTo>
                      <a:lnTo>
                        <a:pt x="5261" y="31087"/>
                      </a:lnTo>
                      <a:lnTo>
                        <a:pt x="5292" y="27472"/>
                      </a:lnTo>
                      <a:lnTo>
                        <a:pt x="5318" y="24890"/>
                      </a:lnTo>
                      <a:lnTo>
                        <a:pt x="5345" y="22618"/>
                      </a:lnTo>
                      <a:lnTo>
                        <a:pt x="0" y="0"/>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80;p62">
                  <a:extLst>
                    <a:ext uri="{FF2B5EF4-FFF2-40B4-BE49-F238E27FC236}">
                      <a16:creationId xmlns:a16="http://schemas.microsoft.com/office/drawing/2014/main" id="{2B3E2B07-BCBB-8740-9A4F-937E3856184A}"/>
                    </a:ext>
                  </a:extLst>
                </p:cNvPr>
                <p:cNvSpPr/>
                <p:nvPr/>
              </p:nvSpPr>
              <p:spPr>
                <a:xfrm rot="10800000">
                  <a:off x="3245805" y="2782451"/>
                  <a:ext cx="196406" cy="253624"/>
                </a:xfrm>
                <a:custGeom>
                  <a:avLst/>
                  <a:gdLst/>
                  <a:ahLst/>
                  <a:cxnLst/>
                  <a:rect l="l" t="t" r="r" b="b"/>
                  <a:pathLst>
                    <a:path w="12572" h="358479" extrusionOk="0">
                      <a:moveTo>
                        <a:pt x="4284" y="0"/>
                      </a:moveTo>
                      <a:lnTo>
                        <a:pt x="4151" y="104"/>
                      </a:lnTo>
                      <a:lnTo>
                        <a:pt x="4022" y="207"/>
                      </a:lnTo>
                      <a:lnTo>
                        <a:pt x="3898" y="414"/>
                      </a:lnTo>
                      <a:lnTo>
                        <a:pt x="3773" y="723"/>
                      </a:lnTo>
                      <a:lnTo>
                        <a:pt x="3654" y="1137"/>
                      </a:lnTo>
                      <a:lnTo>
                        <a:pt x="3538" y="1550"/>
                      </a:lnTo>
                      <a:lnTo>
                        <a:pt x="3423" y="2169"/>
                      </a:lnTo>
                      <a:lnTo>
                        <a:pt x="3312" y="2789"/>
                      </a:lnTo>
                      <a:lnTo>
                        <a:pt x="3201" y="3409"/>
                      </a:lnTo>
                      <a:lnTo>
                        <a:pt x="3094" y="4235"/>
                      </a:lnTo>
                      <a:lnTo>
                        <a:pt x="2992" y="5164"/>
                      </a:lnTo>
                      <a:lnTo>
                        <a:pt x="2890" y="6094"/>
                      </a:lnTo>
                      <a:lnTo>
                        <a:pt x="2792" y="7230"/>
                      </a:lnTo>
                      <a:lnTo>
                        <a:pt x="2699" y="8366"/>
                      </a:lnTo>
                      <a:lnTo>
                        <a:pt x="2606" y="9605"/>
                      </a:lnTo>
                      <a:lnTo>
                        <a:pt x="2513" y="10948"/>
                      </a:lnTo>
                      <a:lnTo>
                        <a:pt x="2424" y="12497"/>
                      </a:lnTo>
                      <a:lnTo>
                        <a:pt x="2340" y="14046"/>
                      </a:lnTo>
                      <a:lnTo>
                        <a:pt x="2255" y="15699"/>
                      </a:lnTo>
                      <a:lnTo>
                        <a:pt x="2175" y="17454"/>
                      </a:lnTo>
                      <a:lnTo>
                        <a:pt x="2100" y="19313"/>
                      </a:lnTo>
                      <a:lnTo>
                        <a:pt x="2024" y="21379"/>
                      </a:lnTo>
                      <a:lnTo>
                        <a:pt x="1949" y="23445"/>
                      </a:lnTo>
                      <a:lnTo>
                        <a:pt x="1882" y="25717"/>
                      </a:lnTo>
                      <a:lnTo>
                        <a:pt x="1811" y="27989"/>
                      </a:lnTo>
                      <a:lnTo>
                        <a:pt x="1749" y="30467"/>
                      </a:lnTo>
                      <a:lnTo>
                        <a:pt x="1683" y="33049"/>
                      </a:lnTo>
                      <a:lnTo>
                        <a:pt x="1625" y="35735"/>
                      </a:lnTo>
                      <a:lnTo>
                        <a:pt x="1567" y="38523"/>
                      </a:lnTo>
                      <a:lnTo>
                        <a:pt x="1510" y="41518"/>
                      </a:lnTo>
                      <a:lnTo>
                        <a:pt x="1456" y="44513"/>
                      </a:lnTo>
                      <a:lnTo>
                        <a:pt x="1407" y="47715"/>
                      </a:lnTo>
                      <a:lnTo>
                        <a:pt x="1359" y="51020"/>
                      </a:lnTo>
                      <a:lnTo>
                        <a:pt x="1310" y="54531"/>
                      </a:lnTo>
                      <a:lnTo>
                        <a:pt x="1265" y="58146"/>
                      </a:lnTo>
                      <a:lnTo>
                        <a:pt x="1225" y="61864"/>
                      </a:lnTo>
                      <a:lnTo>
                        <a:pt x="1186" y="65685"/>
                      </a:lnTo>
                      <a:lnTo>
                        <a:pt x="1146" y="69713"/>
                      </a:lnTo>
                      <a:lnTo>
                        <a:pt x="1110" y="73844"/>
                      </a:lnTo>
                      <a:lnTo>
                        <a:pt x="1079" y="78079"/>
                      </a:lnTo>
                      <a:lnTo>
                        <a:pt x="1048" y="82520"/>
                      </a:lnTo>
                      <a:lnTo>
                        <a:pt x="1021" y="87167"/>
                      </a:lnTo>
                      <a:lnTo>
                        <a:pt x="995" y="91815"/>
                      </a:lnTo>
                      <a:lnTo>
                        <a:pt x="968" y="96669"/>
                      </a:lnTo>
                      <a:lnTo>
                        <a:pt x="946" y="101729"/>
                      </a:lnTo>
                      <a:lnTo>
                        <a:pt x="928" y="106893"/>
                      </a:lnTo>
                      <a:lnTo>
                        <a:pt x="893" y="117737"/>
                      </a:lnTo>
                      <a:lnTo>
                        <a:pt x="866" y="129201"/>
                      </a:lnTo>
                      <a:lnTo>
                        <a:pt x="790" y="129718"/>
                      </a:lnTo>
                      <a:lnTo>
                        <a:pt x="711" y="130234"/>
                      </a:lnTo>
                      <a:lnTo>
                        <a:pt x="626" y="131060"/>
                      </a:lnTo>
                      <a:lnTo>
                        <a:pt x="542" y="131990"/>
                      </a:lnTo>
                      <a:lnTo>
                        <a:pt x="453" y="133023"/>
                      </a:lnTo>
                      <a:lnTo>
                        <a:pt x="369" y="134365"/>
                      </a:lnTo>
                      <a:lnTo>
                        <a:pt x="280" y="135914"/>
                      </a:lnTo>
                      <a:lnTo>
                        <a:pt x="191" y="137773"/>
                      </a:lnTo>
                      <a:lnTo>
                        <a:pt x="160" y="138496"/>
                      </a:lnTo>
                      <a:lnTo>
                        <a:pt x="133" y="139323"/>
                      </a:lnTo>
                      <a:lnTo>
                        <a:pt x="107" y="140149"/>
                      </a:lnTo>
                      <a:lnTo>
                        <a:pt x="85" y="141078"/>
                      </a:lnTo>
                      <a:lnTo>
                        <a:pt x="67" y="142111"/>
                      </a:lnTo>
                      <a:lnTo>
                        <a:pt x="49" y="143247"/>
                      </a:lnTo>
                      <a:lnTo>
                        <a:pt x="36" y="144383"/>
                      </a:lnTo>
                      <a:lnTo>
                        <a:pt x="23" y="145519"/>
                      </a:lnTo>
                      <a:lnTo>
                        <a:pt x="9" y="148101"/>
                      </a:lnTo>
                      <a:lnTo>
                        <a:pt x="0" y="150890"/>
                      </a:lnTo>
                      <a:lnTo>
                        <a:pt x="5" y="153781"/>
                      </a:lnTo>
                      <a:lnTo>
                        <a:pt x="14" y="156880"/>
                      </a:lnTo>
                      <a:lnTo>
                        <a:pt x="27" y="160185"/>
                      </a:lnTo>
                      <a:lnTo>
                        <a:pt x="49" y="163490"/>
                      </a:lnTo>
                      <a:lnTo>
                        <a:pt x="80" y="166898"/>
                      </a:lnTo>
                      <a:lnTo>
                        <a:pt x="111" y="170409"/>
                      </a:lnTo>
                      <a:lnTo>
                        <a:pt x="151" y="174024"/>
                      </a:lnTo>
                      <a:lnTo>
                        <a:pt x="191" y="177535"/>
                      </a:lnTo>
                      <a:lnTo>
                        <a:pt x="240" y="181150"/>
                      </a:lnTo>
                      <a:lnTo>
                        <a:pt x="284" y="184662"/>
                      </a:lnTo>
                      <a:lnTo>
                        <a:pt x="387" y="191684"/>
                      </a:lnTo>
                      <a:lnTo>
                        <a:pt x="493" y="198294"/>
                      </a:lnTo>
                      <a:lnTo>
                        <a:pt x="595" y="204388"/>
                      </a:lnTo>
                      <a:lnTo>
                        <a:pt x="688" y="209758"/>
                      </a:lnTo>
                      <a:lnTo>
                        <a:pt x="773" y="214199"/>
                      </a:lnTo>
                      <a:lnTo>
                        <a:pt x="835" y="217711"/>
                      </a:lnTo>
                      <a:lnTo>
                        <a:pt x="893" y="220602"/>
                      </a:lnTo>
                      <a:lnTo>
                        <a:pt x="897" y="220189"/>
                      </a:lnTo>
                      <a:lnTo>
                        <a:pt x="924" y="229174"/>
                      </a:lnTo>
                      <a:lnTo>
                        <a:pt x="959" y="237643"/>
                      </a:lnTo>
                      <a:lnTo>
                        <a:pt x="999" y="245905"/>
                      </a:lnTo>
                      <a:lnTo>
                        <a:pt x="1048" y="253651"/>
                      </a:lnTo>
                      <a:lnTo>
                        <a:pt x="1106" y="261191"/>
                      </a:lnTo>
                      <a:lnTo>
                        <a:pt x="1172" y="268317"/>
                      </a:lnTo>
                      <a:lnTo>
                        <a:pt x="1243" y="275030"/>
                      </a:lnTo>
                      <a:lnTo>
                        <a:pt x="1319" y="281536"/>
                      </a:lnTo>
                      <a:lnTo>
                        <a:pt x="1403" y="287630"/>
                      </a:lnTo>
                      <a:lnTo>
                        <a:pt x="1492" y="293413"/>
                      </a:lnTo>
                      <a:lnTo>
                        <a:pt x="1585" y="298990"/>
                      </a:lnTo>
                      <a:lnTo>
                        <a:pt x="1687" y="304154"/>
                      </a:lnTo>
                      <a:lnTo>
                        <a:pt x="1794" y="309112"/>
                      </a:lnTo>
                      <a:lnTo>
                        <a:pt x="1905" y="313656"/>
                      </a:lnTo>
                      <a:lnTo>
                        <a:pt x="2020" y="317994"/>
                      </a:lnTo>
                      <a:lnTo>
                        <a:pt x="2135" y="322125"/>
                      </a:lnTo>
                      <a:lnTo>
                        <a:pt x="2260" y="325946"/>
                      </a:lnTo>
                      <a:lnTo>
                        <a:pt x="2388" y="329457"/>
                      </a:lnTo>
                      <a:lnTo>
                        <a:pt x="2517" y="332762"/>
                      </a:lnTo>
                      <a:lnTo>
                        <a:pt x="2650" y="335861"/>
                      </a:lnTo>
                      <a:lnTo>
                        <a:pt x="2788" y="338649"/>
                      </a:lnTo>
                      <a:lnTo>
                        <a:pt x="2926" y="341334"/>
                      </a:lnTo>
                      <a:lnTo>
                        <a:pt x="3068" y="343710"/>
                      </a:lnTo>
                      <a:lnTo>
                        <a:pt x="3214" y="345879"/>
                      </a:lnTo>
                      <a:lnTo>
                        <a:pt x="3361" y="347841"/>
                      </a:lnTo>
                      <a:lnTo>
                        <a:pt x="3507" y="349597"/>
                      </a:lnTo>
                      <a:lnTo>
                        <a:pt x="3654" y="351249"/>
                      </a:lnTo>
                      <a:lnTo>
                        <a:pt x="3805" y="352592"/>
                      </a:lnTo>
                      <a:lnTo>
                        <a:pt x="3955" y="353831"/>
                      </a:lnTo>
                      <a:lnTo>
                        <a:pt x="4106" y="354967"/>
                      </a:lnTo>
                      <a:lnTo>
                        <a:pt x="4257" y="355897"/>
                      </a:lnTo>
                      <a:lnTo>
                        <a:pt x="4408" y="356620"/>
                      </a:lnTo>
                      <a:lnTo>
                        <a:pt x="4555" y="357239"/>
                      </a:lnTo>
                      <a:lnTo>
                        <a:pt x="4706" y="357756"/>
                      </a:lnTo>
                      <a:lnTo>
                        <a:pt x="4857" y="358169"/>
                      </a:lnTo>
                      <a:lnTo>
                        <a:pt x="5003" y="358375"/>
                      </a:lnTo>
                      <a:lnTo>
                        <a:pt x="5150" y="358479"/>
                      </a:lnTo>
                      <a:lnTo>
                        <a:pt x="5438" y="358479"/>
                      </a:lnTo>
                      <a:lnTo>
                        <a:pt x="5576" y="358272"/>
                      </a:lnTo>
                      <a:lnTo>
                        <a:pt x="5713" y="358065"/>
                      </a:lnTo>
                      <a:lnTo>
                        <a:pt x="5851" y="357756"/>
                      </a:lnTo>
                      <a:lnTo>
                        <a:pt x="5984" y="357342"/>
                      </a:lnTo>
                      <a:lnTo>
                        <a:pt x="6113" y="356929"/>
                      </a:lnTo>
                      <a:lnTo>
                        <a:pt x="6357" y="355897"/>
                      </a:lnTo>
                      <a:lnTo>
                        <a:pt x="6588" y="354657"/>
                      </a:lnTo>
                      <a:lnTo>
                        <a:pt x="6796" y="353418"/>
                      </a:lnTo>
                      <a:lnTo>
                        <a:pt x="6987" y="352075"/>
                      </a:lnTo>
                      <a:lnTo>
                        <a:pt x="7151" y="350836"/>
                      </a:lnTo>
                      <a:lnTo>
                        <a:pt x="7294" y="349700"/>
                      </a:lnTo>
                      <a:lnTo>
                        <a:pt x="7409" y="348667"/>
                      </a:lnTo>
                      <a:lnTo>
                        <a:pt x="7493" y="347841"/>
                      </a:lnTo>
                      <a:lnTo>
                        <a:pt x="7560" y="347221"/>
                      </a:lnTo>
                      <a:lnTo>
                        <a:pt x="7764" y="345775"/>
                      </a:lnTo>
                      <a:lnTo>
                        <a:pt x="7973" y="344123"/>
                      </a:lnTo>
                      <a:lnTo>
                        <a:pt x="8190" y="342264"/>
                      </a:lnTo>
                      <a:lnTo>
                        <a:pt x="8412" y="340095"/>
                      </a:lnTo>
                      <a:lnTo>
                        <a:pt x="8634" y="337720"/>
                      </a:lnTo>
                      <a:lnTo>
                        <a:pt x="8865" y="335138"/>
                      </a:lnTo>
                      <a:lnTo>
                        <a:pt x="9096" y="332246"/>
                      </a:lnTo>
                      <a:lnTo>
                        <a:pt x="9327" y="329148"/>
                      </a:lnTo>
                      <a:lnTo>
                        <a:pt x="9562" y="325946"/>
                      </a:lnTo>
                      <a:lnTo>
                        <a:pt x="9793" y="322434"/>
                      </a:lnTo>
                      <a:lnTo>
                        <a:pt x="10019" y="318820"/>
                      </a:lnTo>
                      <a:lnTo>
                        <a:pt x="10245" y="314895"/>
                      </a:lnTo>
                      <a:lnTo>
                        <a:pt x="10467" y="310867"/>
                      </a:lnTo>
                      <a:lnTo>
                        <a:pt x="10685" y="306736"/>
                      </a:lnTo>
                      <a:lnTo>
                        <a:pt x="10894" y="302399"/>
                      </a:lnTo>
                      <a:lnTo>
                        <a:pt x="11098" y="297854"/>
                      </a:lnTo>
                      <a:lnTo>
                        <a:pt x="11293" y="293207"/>
                      </a:lnTo>
                      <a:lnTo>
                        <a:pt x="11386" y="290935"/>
                      </a:lnTo>
                      <a:lnTo>
                        <a:pt x="11475" y="288456"/>
                      </a:lnTo>
                      <a:lnTo>
                        <a:pt x="11564" y="286081"/>
                      </a:lnTo>
                      <a:lnTo>
                        <a:pt x="11648" y="283602"/>
                      </a:lnTo>
                      <a:lnTo>
                        <a:pt x="11732" y="281123"/>
                      </a:lnTo>
                      <a:lnTo>
                        <a:pt x="11812" y="278645"/>
                      </a:lnTo>
                      <a:lnTo>
                        <a:pt x="11888" y="276063"/>
                      </a:lnTo>
                      <a:lnTo>
                        <a:pt x="11963" y="273481"/>
                      </a:lnTo>
                      <a:lnTo>
                        <a:pt x="12030" y="270899"/>
                      </a:lnTo>
                      <a:lnTo>
                        <a:pt x="12096" y="268317"/>
                      </a:lnTo>
                      <a:lnTo>
                        <a:pt x="12159" y="265735"/>
                      </a:lnTo>
                      <a:lnTo>
                        <a:pt x="12216" y="263050"/>
                      </a:lnTo>
                      <a:lnTo>
                        <a:pt x="12274" y="260364"/>
                      </a:lnTo>
                      <a:lnTo>
                        <a:pt x="12323" y="257679"/>
                      </a:lnTo>
                      <a:lnTo>
                        <a:pt x="12367" y="254994"/>
                      </a:lnTo>
                      <a:lnTo>
                        <a:pt x="12412" y="252309"/>
                      </a:lnTo>
                      <a:lnTo>
                        <a:pt x="12447" y="249520"/>
                      </a:lnTo>
                      <a:lnTo>
                        <a:pt x="12483" y="246732"/>
                      </a:lnTo>
                      <a:lnTo>
                        <a:pt x="12509" y="244046"/>
                      </a:lnTo>
                      <a:lnTo>
                        <a:pt x="12531" y="241258"/>
                      </a:lnTo>
                      <a:lnTo>
                        <a:pt x="12549" y="238469"/>
                      </a:lnTo>
                      <a:lnTo>
                        <a:pt x="12563" y="235681"/>
                      </a:lnTo>
                      <a:lnTo>
                        <a:pt x="12567" y="232892"/>
                      </a:lnTo>
                      <a:lnTo>
                        <a:pt x="12571" y="230001"/>
                      </a:lnTo>
                      <a:lnTo>
                        <a:pt x="12567" y="227212"/>
                      </a:lnTo>
                      <a:lnTo>
                        <a:pt x="12558" y="224424"/>
                      </a:lnTo>
                      <a:lnTo>
                        <a:pt x="12540" y="221532"/>
                      </a:lnTo>
                      <a:lnTo>
                        <a:pt x="12523" y="218743"/>
                      </a:lnTo>
                      <a:lnTo>
                        <a:pt x="12492" y="215955"/>
                      </a:lnTo>
                      <a:lnTo>
                        <a:pt x="12460" y="213063"/>
                      </a:lnTo>
                      <a:lnTo>
                        <a:pt x="12385" y="207176"/>
                      </a:lnTo>
                      <a:lnTo>
                        <a:pt x="12310" y="200980"/>
                      </a:lnTo>
                      <a:lnTo>
                        <a:pt x="12154" y="187657"/>
                      </a:lnTo>
                      <a:lnTo>
                        <a:pt x="11990" y="173198"/>
                      </a:lnTo>
                      <a:lnTo>
                        <a:pt x="11901" y="165658"/>
                      </a:lnTo>
                      <a:lnTo>
                        <a:pt x="11808" y="157913"/>
                      </a:lnTo>
                      <a:lnTo>
                        <a:pt x="11706" y="150063"/>
                      </a:lnTo>
                      <a:lnTo>
                        <a:pt x="11599" y="142111"/>
                      </a:lnTo>
                      <a:lnTo>
                        <a:pt x="11488" y="134159"/>
                      </a:lnTo>
                      <a:lnTo>
                        <a:pt x="11368" y="126103"/>
                      </a:lnTo>
                      <a:lnTo>
                        <a:pt x="11244" y="118047"/>
                      </a:lnTo>
                      <a:lnTo>
                        <a:pt x="11107" y="109992"/>
                      </a:lnTo>
                      <a:lnTo>
                        <a:pt x="10960" y="102039"/>
                      </a:lnTo>
                      <a:lnTo>
                        <a:pt x="10885" y="98011"/>
                      </a:lnTo>
                      <a:lnTo>
                        <a:pt x="10805" y="94087"/>
                      </a:lnTo>
                      <a:lnTo>
                        <a:pt x="10725" y="90162"/>
                      </a:lnTo>
                      <a:lnTo>
                        <a:pt x="10636" y="86341"/>
                      </a:lnTo>
                      <a:lnTo>
                        <a:pt x="10552" y="82520"/>
                      </a:lnTo>
                      <a:lnTo>
                        <a:pt x="10458" y="78698"/>
                      </a:lnTo>
                      <a:lnTo>
                        <a:pt x="10365" y="74980"/>
                      </a:lnTo>
                      <a:lnTo>
                        <a:pt x="10272" y="71262"/>
                      </a:lnTo>
                      <a:lnTo>
                        <a:pt x="10170" y="67544"/>
                      </a:lnTo>
                      <a:lnTo>
                        <a:pt x="10068" y="64033"/>
                      </a:lnTo>
                      <a:lnTo>
                        <a:pt x="9961" y="60521"/>
                      </a:lnTo>
                      <a:lnTo>
                        <a:pt x="9855" y="57010"/>
                      </a:lnTo>
                      <a:lnTo>
                        <a:pt x="9739" y="53602"/>
                      </a:lnTo>
                      <a:lnTo>
                        <a:pt x="9624" y="50297"/>
                      </a:lnTo>
                      <a:lnTo>
                        <a:pt x="9504" y="47095"/>
                      </a:lnTo>
                      <a:lnTo>
                        <a:pt x="9380" y="43894"/>
                      </a:lnTo>
                      <a:lnTo>
                        <a:pt x="9256" y="40899"/>
                      </a:lnTo>
                      <a:lnTo>
                        <a:pt x="9122" y="37904"/>
                      </a:lnTo>
                      <a:lnTo>
                        <a:pt x="8985" y="35012"/>
                      </a:lnTo>
                      <a:lnTo>
                        <a:pt x="8847" y="32223"/>
                      </a:lnTo>
                      <a:lnTo>
                        <a:pt x="8705" y="29538"/>
                      </a:lnTo>
                      <a:lnTo>
                        <a:pt x="8554" y="26956"/>
                      </a:lnTo>
                      <a:lnTo>
                        <a:pt x="8403" y="24477"/>
                      </a:lnTo>
                      <a:lnTo>
                        <a:pt x="8248" y="22102"/>
                      </a:lnTo>
                      <a:lnTo>
                        <a:pt x="8088" y="19830"/>
                      </a:lnTo>
                      <a:lnTo>
                        <a:pt x="7919" y="17764"/>
                      </a:lnTo>
                      <a:lnTo>
                        <a:pt x="7751" y="15699"/>
                      </a:lnTo>
                      <a:lnTo>
                        <a:pt x="7578" y="13840"/>
                      </a:lnTo>
                      <a:lnTo>
                        <a:pt x="7396" y="12084"/>
                      </a:lnTo>
                      <a:lnTo>
                        <a:pt x="7214" y="10535"/>
                      </a:lnTo>
                      <a:lnTo>
                        <a:pt x="7023" y="9089"/>
                      </a:lnTo>
                      <a:lnTo>
                        <a:pt x="6832" y="7746"/>
                      </a:lnTo>
                      <a:lnTo>
                        <a:pt x="6632" y="6610"/>
                      </a:lnTo>
                      <a:lnTo>
                        <a:pt x="6428" y="5577"/>
                      </a:lnTo>
                      <a:lnTo>
                        <a:pt x="6086" y="4132"/>
                      </a:lnTo>
                      <a:lnTo>
                        <a:pt x="5753" y="2892"/>
                      </a:lnTo>
                      <a:lnTo>
                        <a:pt x="5438" y="1859"/>
                      </a:lnTo>
                      <a:lnTo>
                        <a:pt x="5132" y="1033"/>
                      </a:lnTo>
                      <a:lnTo>
                        <a:pt x="4839" y="414"/>
                      </a:lnTo>
                      <a:lnTo>
                        <a:pt x="4692" y="207"/>
                      </a:lnTo>
                      <a:lnTo>
                        <a:pt x="4555" y="104"/>
                      </a:lnTo>
                      <a:lnTo>
                        <a:pt x="4417"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81;p62">
                  <a:extLst>
                    <a:ext uri="{FF2B5EF4-FFF2-40B4-BE49-F238E27FC236}">
                      <a16:creationId xmlns:a16="http://schemas.microsoft.com/office/drawing/2014/main" id="{F37ABAFE-2133-1044-BE9F-82631F0AAC9D}"/>
                    </a:ext>
                  </a:extLst>
                </p:cNvPr>
                <p:cNvSpPr/>
                <p:nvPr/>
              </p:nvSpPr>
              <p:spPr>
                <a:xfrm rot="10800000">
                  <a:off x="3084361" y="3676893"/>
                  <a:ext cx="450772" cy="821736"/>
                </a:xfrm>
                <a:custGeom>
                  <a:avLst/>
                  <a:gdLst/>
                  <a:ahLst/>
                  <a:cxnLst/>
                  <a:rect l="l" t="t" r="r" b="b"/>
                  <a:pathLst>
                    <a:path w="28854" h="1161465" extrusionOk="0">
                      <a:moveTo>
                        <a:pt x="5726" y="0"/>
                      </a:moveTo>
                      <a:lnTo>
                        <a:pt x="0" y="1161465"/>
                      </a:lnTo>
                      <a:lnTo>
                        <a:pt x="21937" y="1161465"/>
                      </a:lnTo>
                      <a:lnTo>
                        <a:pt x="22044" y="1134819"/>
                      </a:lnTo>
                      <a:lnTo>
                        <a:pt x="22337" y="1063867"/>
                      </a:lnTo>
                      <a:lnTo>
                        <a:pt x="22763" y="961829"/>
                      </a:lnTo>
                      <a:lnTo>
                        <a:pt x="23012" y="903373"/>
                      </a:lnTo>
                      <a:lnTo>
                        <a:pt x="23274" y="842233"/>
                      </a:lnTo>
                      <a:lnTo>
                        <a:pt x="23544" y="779956"/>
                      </a:lnTo>
                      <a:lnTo>
                        <a:pt x="23820" y="718402"/>
                      </a:lnTo>
                      <a:lnTo>
                        <a:pt x="24090" y="659017"/>
                      </a:lnTo>
                      <a:lnTo>
                        <a:pt x="24352" y="603660"/>
                      </a:lnTo>
                      <a:lnTo>
                        <a:pt x="24477" y="577944"/>
                      </a:lnTo>
                      <a:lnTo>
                        <a:pt x="24596" y="553880"/>
                      </a:lnTo>
                      <a:lnTo>
                        <a:pt x="24712" y="531572"/>
                      </a:lnTo>
                      <a:lnTo>
                        <a:pt x="24823" y="511433"/>
                      </a:lnTo>
                      <a:lnTo>
                        <a:pt x="24920" y="493463"/>
                      </a:lnTo>
                      <a:lnTo>
                        <a:pt x="25018" y="477868"/>
                      </a:lnTo>
                      <a:lnTo>
                        <a:pt x="25102" y="465061"/>
                      </a:lnTo>
                      <a:lnTo>
                        <a:pt x="25142" y="459691"/>
                      </a:lnTo>
                      <a:lnTo>
                        <a:pt x="25178" y="455043"/>
                      </a:lnTo>
                      <a:lnTo>
                        <a:pt x="26070" y="348874"/>
                      </a:lnTo>
                      <a:lnTo>
                        <a:pt x="27300" y="203665"/>
                      </a:lnTo>
                      <a:lnTo>
                        <a:pt x="28853" y="20140"/>
                      </a:lnTo>
                      <a:lnTo>
                        <a:pt x="24312" y="12600"/>
                      </a:lnTo>
                      <a:lnTo>
                        <a:pt x="24121" y="28298"/>
                      </a:lnTo>
                      <a:lnTo>
                        <a:pt x="23593" y="70436"/>
                      </a:lnTo>
                      <a:lnTo>
                        <a:pt x="23238" y="99044"/>
                      </a:lnTo>
                      <a:lnTo>
                        <a:pt x="22825" y="131370"/>
                      </a:lnTo>
                      <a:lnTo>
                        <a:pt x="22377" y="166588"/>
                      </a:lnTo>
                      <a:lnTo>
                        <a:pt x="21893" y="203665"/>
                      </a:lnTo>
                      <a:lnTo>
                        <a:pt x="21396" y="241671"/>
                      </a:lnTo>
                      <a:lnTo>
                        <a:pt x="20890" y="279677"/>
                      </a:lnTo>
                      <a:lnTo>
                        <a:pt x="20637" y="298371"/>
                      </a:lnTo>
                      <a:lnTo>
                        <a:pt x="20384" y="316754"/>
                      </a:lnTo>
                      <a:lnTo>
                        <a:pt x="20135" y="334724"/>
                      </a:lnTo>
                      <a:lnTo>
                        <a:pt x="19891" y="351972"/>
                      </a:lnTo>
                      <a:lnTo>
                        <a:pt x="19651" y="368600"/>
                      </a:lnTo>
                      <a:lnTo>
                        <a:pt x="19421" y="384298"/>
                      </a:lnTo>
                      <a:lnTo>
                        <a:pt x="19199" y="399170"/>
                      </a:lnTo>
                      <a:lnTo>
                        <a:pt x="18986" y="412906"/>
                      </a:lnTo>
                      <a:lnTo>
                        <a:pt x="18786" y="425506"/>
                      </a:lnTo>
                      <a:lnTo>
                        <a:pt x="18595" y="436866"/>
                      </a:lnTo>
                      <a:lnTo>
                        <a:pt x="18506" y="441927"/>
                      </a:lnTo>
                      <a:lnTo>
                        <a:pt x="18422" y="446678"/>
                      </a:lnTo>
                      <a:lnTo>
                        <a:pt x="18342" y="451119"/>
                      </a:lnTo>
                      <a:lnTo>
                        <a:pt x="18262" y="455043"/>
                      </a:lnTo>
                      <a:lnTo>
                        <a:pt x="18182" y="459071"/>
                      </a:lnTo>
                      <a:lnTo>
                        <a:pt x="18102" y="463512"/>
                      </a:lnTo>
                      <a:lnTo>
                        <a:pt x="18013" y="468366"/>
                      </a:lnTo>
                      <a:lnTo>
                        <a:pt x="17925" y="473633"/>
                      </a:lnTo>
                      <a:lnTo>
                        <a:pt x="17734" y="485304"/>
                      </a:lnTo>
                      <a:lnTo>
                        <a:pt x="17530" y="498420"/>
                      </a:lnTo>
                      <a:lnTo>
                        <a:pt x="17316" y="512879"/>
                      </a:lnTo>
                      <a:lnTo>
                        <a:pt x="17090" y="528577"/>
                      </a:lnTo>
                      <a:lnTo>
                        <a:pt x="16859" y="545205"/>
                      </a:lnTo>
                      <a:lnTo>
                        <a:pt x="16615" y="562866"/>
                      </a:lnTo>
                      <a:lnTo>
                        <a:pt x="16367" y="581249"/>
                      </a:lnTo>
                      <a:lnTo>
                        <a:pt x="16114" y="600356"/>
                      </a:lnTo>
                      <a:lnTo>
                        <a:pt x="15861" y="619978"/>
                      </a:lnTo>
                      <a:lnTo>
                        <a:pt x="15599" y="639911"/>
                      </a:lnTo>
                      <a:lnTo>
                        <a:pt x="15084" y="680706"/>
                      </a:lnTo>
                      <a:lnTo>
                        <a:pt x="14573" y="721501"/>
                      </a:lnTo>
                      <a:lnTo>
                        <a:pt x="14085" y="761469"/>
                      </a:lnTo>
                      <a:lnTo>
                        <a:pt x="13623" y="799372"/>
                      </a:lnTo>
                      <a:lnTo>
                        <a:pt x="13206" y="834280"/>
                      </a:lnTo>
                      <a:lnTo>
                        <a:pt x="12838" y="865160"/>
                      </a:lnTo>
                      <a:lnTo>
                        <a:pt x="12300" y="910706"/>
                      </a:lnTo>
                      <a:lnTo>
                        <a:pt x="12101" y="927747"/>
                      </a:lnTo>
                      <a:lnTo>
                        <a:pt x="12012" y="916283"/>
                      </a:lnTo>
                      <a:lnTo>
                        <a:pt x="11905" y="902650"/>
                      </a:lnTo>
                      <a:lnTo>
                        <a:pt x="11768" y="884577"/>
                      </a:lnTo>
                      <a:lnTo>
                        <a:pt x="11612" y="862372"/>
                      </a:lnTo>
                      <a:lnTo>
                        <a:pt x="11435" y="836656"/>
                      </a:lnTo>
                      <a:lnTo>
                        <a:pt x="11346" y="822610"/>
                      </a:lnTo>
                      <a:lnTo>
                        <a:pt x="11248" y="807841"/>
                      </a:lnTo>
                      <a:lnTo>
                        <a:pt x="11155" y="792453"/>
                      </a:lnTo>
                      <a:lnTo>
                        <a:pt x="11062" y="776548"/>
                      </a:lnTo>
                      <a:lnTo>
                        <a:pt x="10969" y="760127"/>
                      </a:lnTo>
                      <a:lnTo>
                        <a:pt x="10880" y="743189"/>
                      </a:lnTo>
                      <a:lnTo>
                        <a:pt x="10791" y="725942"/>
                      </a:lnTo>
                      <a:lnTo>
                        <a:pt x="10702" y="708384"/>
                      </a:lnTo>
                      <a:lnTo>
                        <a:pt x="10623" y="690517"/>
                      </a:lnTo>
                      <a:lnTo>
                        <a:pt x="10547" y="672444"/>
                      </a:lnTo>
                      <a:lnTo>
                        <a:pt x="10480" y="654267"/>
                      </a:lnTo>
                      <a:lnTo>
                        <a:pt x="10414" y="635986"/>
                      </a:lnTo>
                      <a:lnTo>
                        <a:pt x="10361" y="617809"/>
                      </a:lnTo>
                      <a:lnTo>
                        <a:pt x="10316" y="599633"/>
                      </a:lnTo>
                      <a:lnTo>
                        <a:pt x="10276" y="581559"/>
                      </a:lnTo>
                      <a:lnTo>
                        <a:pt x="10250" y="563692"/>
                      </a:lnTo>
                      <a:lnTo>
                        <a:pt x="10241" y="554810"/>
                      </a:lnTo>
                      <a:lnTo>
                        <a:pt x="10236" y="546031"/>
                      </a:lnTo>
                      <a:lnTo>
                        <a:pt x="10232" y="537356"/>
                      </a:lnTo>
                      <a:lnTo>
                        <a:pt x="10232" y="528681"/>
                      </a:lnTo>
                      <a:lnTo>
                        <a:pt x="10236" y="520212"/>
                      </a:lnTo>
                      <a:lnTo>
                        <a:pt x="10241" y="511743"/>
                      </a:lnTo>
                      <a:lnTo>
                        <a:pt x="10254" y="503481"/>
                      </a:lnTo>
                      <a:lnTo>
                        <a:pt x="10267" y="495322"/>
                      </a:lnTo>
                      <a:lnTo>
                        <a:pt x="10294" y="478591"/>
                      </a:lnTo>
                      <a:lnTo>
                        <a:pt x="10312" y="461137"/>
                      </a:lnTo>
                      <a:lnTo>
                        <a:pt x="10325" y="442960"/>
                      </a:lnTo>
                      <a:lnTo>
                        <a:pt x="10334" y="424163"/>
                      </a:lnTo>
                      <a:lnTo>
                        <a:pt x="10338" y="404850"/>
                      </a:lnTo>
                      <a:lnTo>
                        <a:pt x="10334" y="385124"/>
                      </a:lnTo>
                      <a:lnTo>
                        <a:pt x="10330" y="365088"/>
                      </a:lnTo>
                      <a:lnTo>
                        <a:pt x="10316" y="344742"/>
                      </a:lnTo>
                      <a:lnTo>
                        <a:pt x="10303" y="324190"/>
                      </a:lnTo>
                      <a:lnTo>
                        <a:pt x="10285" y="303534"/>
                      </a:lnTo>
                      <a:lnTo>
                        <a:pt x="10263" y="282879"/>
                      </a:lnTo>
                      <a:lnTo>
                        <a:pt x="10236" y="262327"/>
                      </a:lnTo>
                      <a:lnTo>
                        <a:pt x="10179" y="221842"/>
                      </a:lnTo>
                      <a:lnTo>
                        <a:pt x="10116" y="182596"/>
                      </a:lnTo>
                      <a:lnTo>
                        <a:pt x="10050" y="145416"/>
                      </a:lnTo>
                      <a:lnTo>
                        <a:pt x="9983" y="111024"/>
                      </a:lnTo>
                      <a:lnTo>
                        <a:pt x="9917" y="79938"/>
                      </a:lnTo>
                      <a:lnTo>
                        <a:pt x="9855" y="52982"/>
                      </a:lnTo>
                      <a:lnTo>
                        <a:pt x="9761" y="14149"/>
                      </a:lnTo>
                      <a:lnTo>
                        <a:pt x="972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82;p62">
                  <a:extLst>
                    <a:ext uri="{FF2B5EF4-FFF2-40B4-BE49-F238E27FC236}">
                      <a16:creationId xmlns:a16="http://schemas.microsoft.com/office/drawing/2014/main" id="{7CD9CFDE-7FFB-E048-9525-B02FE394B8CA}"/>
                    </a:ext>
                  </a:extLst>
                </p:cNvPr>
                <p:cNvSpPr/>
                <p:nvPr/>
              </p:nvSpPr>
              <p:spPr>
                <a:xfrm rot="10800000">
                  <a:off x="3184220" y="3042737"/>
                  <a:ext cx="353896" cy="634606"/>
                </a:xfrm>
                <a:custGeom>
                  <a:avLst/>
                  <a:gdLst/>
                  <a:ahLst/>
                  <a:cxnLst/>
                  <a:rect l="l" t="t" r="r" b="b"/>
                  <a:pathLst>
                    <a:path w="22653" h="896970" extrusionOk="0">
                      <a:moveTo>
                        <a:pt x="191" y="0"/>
                      </a:moveTo>
                      <a:lnTo>
                        <a:pt x="173" y="20139"/>
                      </a:lnTo>
                      <a:lnTo>
                        <a:pt x="129" y="74257"/>
                      </a:lnTo>
                      <a:lnTo>
                        <a:pt x="102" y="111231"/>
                      </a:lnTo>
                      <a:lnTo>
                        <a:pt x="76" y="153471"/>
                      </a:lnTo>
                      <a:lnTo>
                        <a:pt x="54" y="199637"/>
                      </a:lnTo>
                      <a:lnTo>
                        <a:pt x="27" y="248590"/>
                      </a:lnTo>
                      <a:lnTo>
                        <a:pt x="14" y="299403"/>
                      </a:lnTo>
                      <a:lnTo>
                        <a:pt x="0" y="350732"/>
                      </a:lnTo>
                      <a:lnTo>
                        <a:pt x="0" y="401648"/>
                      </a:lnTo>
                      <a:lnTo>
                        <a:pt x="5" y="426538"/>
                      </a:lnTo>
                      <a:lnTo>
                        <a:pt x="9" y="450809"/>
                      </a:lnTo>
                      <a:lnTo>
                        <a:pt x="18" y="474459"/>
                      </a:lnTo>
                      <a:lnTo>
                        <a:pt x="31" y="497181"/>
                      </a:lnTo>
                      <a:lnTo>
                        <a:pt x="45" y="519075"/>
                      </a:lnTo>
                      <a:lnTo>
                        <a:pt x="67" y="539731"/>
                      </a:lnTo>
                      <a:lnTo>
                        <a:pt x="89" y="559147"/>
                      </a:lnTo>
                      <a:lnTo>
                        <a:pt x="120" y="577221"/>
                      </a:lnTo>
                      <a:lnTo>
                        <a:pt x="151" y="593642"/>
                      </a:lnTo>
                      <a:lnTo>
                        <a:pt x="191" y="608411"/>
                      </a:lnTo>
                      <a:lnTo>
                        <a:pt x="213" y="614917"/>
                      </a:lnTo>
                      <a:lnTo>
                        <a:pt x="236" y="621217"/>
                      </a:lnTo>
                      <a:lnTo>
                        <a:pt x="262" y="627517"/>
                      </a:lnTo>
                      <a:lnTo>
                        <a:pt x="293" y="633817"/>
                      </a:lnTo>
                      <a:lnTo>
                        <a:pt x="329" y="639911"/>
                      </a:lnTo>
                      <a:lnTo>
                        <a:pt x="364" y="646004"/>
                      </a:lnTo>
                      <a:lnTo>
                        <a:pt x="404" y="652098"/>
                      </a:lnTo>
                      <a:lnTo>
                        <a:pt x="449" y="658088"/>
                      </a:lnTo>
                      <a:lnTo>
                        <a:pt x="497" y="663975"/>
                      </a:lnTo>
                      <a:lnTo>
                        <a:pt x="542" y="669758"/>
                      </a:lnTo>
                      <a:lnTo>
                        <a:pt x="595" y="675542"/>
                      </a:lnTo>
                      <a:lnTo>
                        <a:pt x="648" y="681222"/>
                      </a:lnTo>
                      <a:lnTo>
                        <a:pt x="706" y="686902"/>
                      </a:lnTo>
                      <a:lnTo>
                        <a:pt x="764" y="692479"/>
                      </a:lnTo>
                      <a:lnTo>
                        <a:pt x="821" y="697953"/>
                      </a:lnTo>
                      <a:lnTo>
                        <a:pt x="884" y="703323"/>
                      </a:lnTo>
                      <a:lnTo>
                        <a:pt x="1012" y="713858"/>
                      </a:lnTo>
                      <a:lnTo>
                        <a:pt x="1150" y="724186"/>
                      </a:lnTo>
                      <a:lnTo>
                        <a:pt x="1292" y="734100"/>
                      </a:lnTo>
                      <a:lnTo>
                        <a:pt x="1438" y="743705"/>
                      </a:lnTo>
                      <a:lnTo>
                        <a:pt x="1589" y="753000"/>
                      </a:lnTo>
                      <a:lnTo>
                        <a:pt x="1740" y="761985"/>
                      </a:lnTo>
                      <a:lnTo>
                        <a:pt x="1896" y="770557"/>
                      </a:lnTo>
                      <a:lnTo>
                        <a:pt x="2051" y="778820"/>
                      </a:lnTo>
                      <a:lnTo>
                        <a:pt x="2149" y="783571"/>
                      </a:lnTo>
                      <a:lnTo>
                        <a:pt x="2246" y="788218"/>
                      </a:lnTo>
                      <a:lnTo>
                        <a:pt x="2353" y="792866"/>
                      </a:lnTo>
                      <a:lnTo>
                        <a:pt x="2468" y="797410"/>
                      </a:lnTo>
                      <a:lnTo>
                        <a:pt x="2584" y="801851"/>
                      </a:lnTo>
                      <a:lnTo>
                        <a:pt x="2708" y="806188"/>
                      </a:lnTo>
                      <a:lnTo>
                        <a:pt x="2832" y="810423"/>
                      </a:lnTo>
                      <a:lnTo>
                        <a:pt x="2965" y="814554"/>
                      </a:lnTo>
                      <a:lnTo>
                        <a:pt x="3103" y="818582"/>
                      </a:lnTo>
                      <a:lnTo>
                        <a:pt x="3245" y="822610"/>
                      </a:lnTo>
                      <a:lnTo>
                        <a:pt x="3392" y="826431"/>
                      </a:lnTo>
                      <a:lnTo>
                        <a:pt x="3543" y="830252"/>
                      </a:lnTo>
                      <a:lnTo>
                        <a:pt x="3702" y="833867"/>
                      </a:lnTo>
                      <a:lnTo>
                        <a:pt x="3862" y="837482"/>
                      </a:lnTo>
                      <a:lnTo>
                        <a:pt x="4026" y="840890"/>
                      </a:lnTo>
                      <a:lnTo>
                        <a:pt x="4191" y="844298"/>
                      </a:lnTo>
                      <a:lnTo>
                        <a:pt x="4364" y="847500"/>
                      </a:lnTo>
                      <a:lnTo>
                        <a:pt x="4541" y="850598"/>
                      </a:lnTo>
                      <a:lnTo>
                        <a:pt x="4719" y="853593"/>
                      </a:lnTo>
                      <a:lnTo>
                        <a:pt x="4905" y="856485"/>
                      </a:lnTo>
                      <a:lnTo>
                        <a:pt x="5092" y="859273"/>
                      </a:lnTo>
                      <a:lnTo>
                        <a:pt x="5283" y="861855"/>
                      </a:lnTo>
                      <a:lnTo>
                        <a:pt x="5478" y="864437"/>
                      </a:lnTo>
                      <a:lnTo>
                        <a:pt x="5673" y="866813"/>
                      </a:lnTo>
                      <a:lnTo>
                        <a:pt x="5873" y="869085"/>
                      </a:lnTo>
                      <a:lnTo>
                        <a:pt x="6077" y="871150"/>
                      </a:lnTo>
                      <a:lnTo>
                        <a:pt x="6281" y="873113"/>
                      </a:lnTo>
                      <a:lnTo>
                        <a:pt x="6490" y="874972"/>
                      </a:lnTo>
                      <a:lnTo>
                        <a:pt x="6703" y="876727"/>
                      </a:lnTo>
                      <a:lnTo>
                        <a:pt x="6916" y="878276"/>
                      </a:lnTo>
                      <a:lnTo>
                        <a:pt x="7134" y="879722"/>
                      </a:lnTo>
                      <a:lnTo>
                        <a:pt x="7351" y="881065"/>
                      </a:lnTo>
                      <a:lnTo>
                        <a:pt x="7742" y="883131"/>
                      </a:lnTo>
                      <a:lnTo>
                        <a:pt x="8128" y="885093"/>
                      </a:lnTo>
                      <a:lnTo>
                        <a:pt x="8505" y="886849"/>
                      </a:lnTo>
                      <a:lnTo>
                        <a:pt x="8883" y="888398"/>
                      </a:lnTo>
                      <a:lnTo>
                        <a:pt x="9251" y="889844"/>
                      </a:lnTo>
                      <a:lnTo>
                        <a:pt x="9615" y="891186"/>
                      </a:lnTo>
                      <a:lnTo>
                        <a:pt x="9975" y="892322"/>
                      </a:lnTo>
                      <a:lnTo>
                        <a:pt x="10330" y="893355"/>
                      </a:lnTo>
                      <a:lnTo>
                        <a:pt x="10680" y="894285"/>
                      </a:lnTo>
                      <a:lnTo>
                        <a:pt x="11027" y="895008"/>
                      </a:lnTo>
                      <a:lnTo>
                        <a:pt x="11364" y="895627"/>
                      </a:lnTo>
                      <a:lnTo>
                        <a:pt x="11701" y="896144"/>
                      </a:lnTo>
                      <a:lnTo>
                        <a:pt x="12030" y="896557"/>
                      </a:lnTo>
                      <a:lnTo>
                        <a:pt x="12354" y="896763"/>
                      </a:lnTo>
                      <a:lnTo>
                        <a:pt x="12673" y="896867"/>
                      </a:lnTo>
                      <a:lnTo>
                        <a:pt x="12989" y="896970"/>
                      </a:lnTo>
                      <a:lnTo>
                        <a:pt x="13299" y="896867"/>
                      </a:lnTo>
                      <a:lnTo>
                        <a:pt x="13606" y="896660"/>
                      </a:lnTo>
                      <a:lnTo>
                        <a:pt x="13903" y="896350"/>
                      </a:lnTo>
                      <a:lnTo>
                        <a:pt x="14200" y="896040"/>
                      </a:lnTo>
                      <a:lnTo>
                        <a:pt x="14489" y="895524"/>
                      </a:lnTo>
                      <a:lnTo>
                        <a:pt x="14773" y="895008"/>
                      </a:lnTo>
                      <a:lnTo>
                        <a:pt x="15057" y="894285"/>
                      </a:lnTo>
                      <a:lnTo>
                        <a:pt x="15328" y="893562"/>
                      </a:lnTo>
                      <a:lnTo>
                        <a:pt x="15599" y="892735"/>
                      </a:lnTo>
                      <a:lnTo>
                        <a:pt x="15865" y="891909"/>
                      </a:lnTo>
                      <a:lnTo>
                        <a:pt x="16123" y="890876"/>
                      </a:lnTo>
                      <a:lnTo>
                        <a:pt x="16380" y="889844"/>
                      </a:lnTo>
                      <a:lnTo>
                        <a:pt x="16629" y="888811"/>
                      </a:lnTo>
                      <a:lnTo>
                        <a:pt x="16873" y="887675"/>
                      </a:lnTo>
                      <a:lnTo>
                        <a:pt x="17112" y="886435"/>
                      </a:lnTo>
                      <a:lnTo>
                        <a:pt x="17348" y="885093"/>
                      </a:lnTo>
                      <a:lnTo>
                        <a:pt x="17494" y="884267"/>
                      </a:lnTo>
                      <a:lnTo>
                        <a:pt x="17636" y="883337"/>
                      </a:lnTo>
                      <a:lnTo>
                        <a:pt x="17778" y="882408"/>
                      </a:lnTo>
                      <a:lnTo>
                        <a:pt x="17916" y="881375"/>
                      </a:lnTo>
                      <a:lnTo>
                        <a:pt x="18058" y="880239"/>
                      </a:lnTo>
                      <a:lnTo>
                        <a:pt x="18196" y="878999"/>
                      </a:lnTo>
                      <a:lnTo>
                        <a:pt x="18329" y="877760"/>
                      </a:lnTo>
                      <a:lnTo>
                        <a:pt x="18466" y="876521"/>
                      </a:lnTo>
                      <a:lnTo>
                        <a:pt x="18595" y="875075"/>
                      </a:lnTo>
                      <a:lnTo>
                        <a:pt x="18728" y="873629"/>
                      </a:lnTo>
                      <a:lnTo>
                        <a:pt x="18857" y="872183"/>
                      </a:lnTo>
                      <a:lnTo>
                        <a:pt x="18986" y="870634"/>
                      </a:lnTo>
                      <a:lnTo>
                        <a:pt x="19110" y="868981"/>
                      </a:lnTo>
                      <a:lnTo>
                        <a:pt x="19234" y="867329"/>
                      </a:lnTo>
                      <a:lnTo>
                        <a:pt x="19359" y="865573"/>
                      </a:lnTo>
                      <a:lnTo>
                        <a:pt x="19478" y="863818"/>
                      </a:lnTo>
                      <a:lnTo>
                        <a:pt x="19598" y="861959"/>
                      </a:lnTo>
                      <a:lnTo>
                        <a:pt x="19714" y="859996"/>
                      </a:lnTo>
                      <a:lnTo>
                        <a:pt x="19829" y="858034"/>
                      </a:lnTo>
                      <a:lnTo>
                        <a:pt x="19944" y="856072"/>
                      </a:lnTo>
                      <a:lnTo>
                        <a:pt x="20055" y="854006"/>
                      </a:lnTo>
                      <a:lnTo>
                        <a:pt x="20166" y="851837"/>
                      </a:lnTo>
                      <a:lnTo>
                        <a:pt x="20273" y="849668"/>
                      </a:lnTo>
                      <a:lnTo>
                        <a:pt x="20379" y="847500"/>
                      </a:lnTo>
                      <a:lnTo>
                        <a:pt x="20482" y="845227"/>
                      </a:lnTo>
                      <a:lnTo>
                        <a:pt x="20584" y="842955"/>
                      </a:lnTo>
                      <a:lnTo>
                        <a:pt x="20681" y="840580"/>
                      </a:lnTo>
                      <a:lnTo>
                        <a:pt x="20779" y="838205"/>
                      </a:lnTo>
                      <a:lnTo>
                        <a:pt x="20872" y="835726"/>
                      </a:lnTo>
                      <a:lnTo>
                        <a:pt x="20965" y="833247"/>
                      </a:lnTo>
                      <a:lnTo>
                        <a:pt x="21059" y="830665"/>
                      </a:lnTo>
                      <a:lnTo>
                        <a:pt x="21147" y="828083"/>
                      </a:lnTo>
                      <a:lnTo>
                        <a:pt x="21232" y="825501"/>
                      </a:lnTo>
                      <a:lnTo>
                        <a:pt x="21316" y="822816"/>
                      </a:lnTo>
                      <a:lnTo>
                        <a:pt x="21400" y="820131"/>
                      </a:lnTo>
                      <a:lnTo>
                        <a:pt x="21476" y="817342"/>
                      </a:lnTo>
                      <a:lnTo>
                        <a:pt x="21556" y="814554"/>
                      </a:lnTo>
                      <a:lnTo>
                        <a:pt x="21631" y="811765"/>
                      </a:lnTo>
                      <a:lnTo>
                        <a:pt x="21702" y="808977"/>
                      </a:lnTo>
                      <a:lnTo>
                        <a:pt x="21773" y="806085"/>
                      </a:lnTo>
                      <a:lnTo>
                        <a:pt x="21840" y="803090"/>
                      </a:lnTo>
                      <a:lnTo>
                        <a:pt x="21902" y="800198"/>
                      </a:lnTo>
                      <a:lnTo>
                        <a:pt x="21964" y="797203"/>
                      </a:lnTo>
                      <a:lnTo>
                        <a:pt x="22026" y="794208"/>
                      </a:lnTo>
                      <a:lnTo>
                        <a:pt x="22084" y="791110"/>
                      </a:lnTo>
                      <a:lnTo>
                        <a:pt x="22137" y="788011"/>
                      </a:lnTo>
                      <a:lnTo>
                        <a:pt x="22191" y="784913"/>
                      </a:lnTo>
                      <a:lnTo>
                        <a:pt x="22239" y="781815"/>
                      </a:lnTo>
                      <a:lnTo>
                        <a:pt x="22284" y="778613"/>
                      </a:lnTo>
                      <a:lnTo>
                        <a:pt x="22328" y="775412"/>
                      </a:lnTo>
                      <a:lnTo>
                        <a:pt x="22368" y="772210"/>
                      </a:lnTo>
                      <a:lnTo>
                        <a:pt x="22408" y="769008"/>
                      </a:lnTo>
                      <a:lnTo>
                        <a:pt x="22444" y="765703"/>
                      </a:lnTo>
                      <a:lnTo>
                        <a:pt x="22475" y="762399"/>
                      </a:lnTo>
                      <a:lnTo>
                        <a:pt x="22506" y="759094"/>
                      </a:lnTo>
                      <a:lnTo>
                        <a:pt x="22532" y="755789"/>
                      </a:lnTo>
                      <a:lnTo>
                        <a:pt x="22559" y="752381"/>
                      </a:lnTo>
                      <a:lnTo>
                        <a:pt x="22577" y="749076"/>
                      </a:lnTo>
                      <a:lnTo>
                        <a:pt x="22599" y="745667"/>
                      </a:lnTo>
                      <a:lnTo>
                        <a:pt x="22612" y="742259"/>
                      </a:lnTo>
                      <a:lnTo>
                        <a:pt x="22626" y="738851"/>
                      </a:lnTo>
                      <a:lnTo>
                        <a:pt x="22634" y="735340"/>
                      </a:lnTo>
                      <a:lnTo>
                        <a:pt x="22639" y="731931"/>
                      </a:lnTo>
                      <a:lnTo>
                        <a:pt x="22643" y="728420"/>
                      </a:lnTo>
                      <a:lnTo>
                        <a:pt x="22652" y="705492"/>
                      </a:lnTo>
                      <a:lnTo>
                        <a:pt x="22652" y="680706"/>
                      </a:lnTo>
                      <a:lnTo>
                        <a:pt x="22652" y="654163"/>
                      </a:lnTo>
                      <a:lnTo>
                        <a:pt x="22648" y="626072"/>
                      </a:lnTo>
                      <a:lnTo>
                        <a:pt x="22639" y="596534"/>
                      </a:lnTo>
                      <a:lnTo>
                        <a:pt x="22621" y="565654"/>
                      </a:lnTo>
                      <a:lnTo>
                        <a:pt x="22595" y="533534"/>
                      </a:lnTo>
                      <a:lnTo>
                        <a:pt x="22559" y="500382"/>
                      </a:lnTo>
                      <a:lnTo>
                        <a:pt x="22519" y="464028"/>
                      </a:lnTo>
                      <a:lnTo>
                        <a:pt x="22479" y="425402"/>
                      </a:lnTo>
                      <a:lnTo>
                        <a:pt x="22399" y="343709"/>
                      </a:lnTo>
                      <a:lnTo>
                        <a:pt x="22328" y="260261"/>
                      </a:lnTo>
                      <a:lnTo>
                        <a:pt x="22262" y="180427"/>
                      </a:lnTo>
                      <a:lnTo>
                        <a:pt x="22164" y="52052"/>
                      </a:lnTo>
                      <a:lnTo>
                        <a:pt x="22128" y="0"/>
                      </a:lnTo>
                      <a:close/>
                    </a:path>
                  </a:pathLst>
                </a:custGeom>
                <a:gradFill>
                  <a:gsLst>
                    <a:gs pos="0">
                      <a:schemeClr val="dk1"/>
                    </a:gs>
                    <a:gs pos="82000">
                      <a:srgbClr val="3490DE"/>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83;p62">
                  <a:extLst>
                    <a:ext uri="{FF2B5EF4-FFF2-40B4-BE49-F238E27FC236}">
                      <a16:creationId xmlns:a16="http://schemas.microsoft.com/office/drawing/2014/main" id="{462F457E-704F-B440-BA06-D2C8AC7F2AC1}"/>
                    </a:ext>
                  </a:extLst>
                </p:cNvPr>
                <p:cNvSpPr/>
                <p:nvPr/>
              </p:nvSpPr>
              <p:spPr>
                <a:xfrm rot="10800000">
                  <a:off x="3241087" y="2740026"/>
                  <a:ext cx="214091" cy="245513"/>
                </a:xfrm>
                <a:custGeom>
                  <a:avLst/>
                  <a:gdLst/>
                  <a:ahLst/>
                  <a:cxnLst/>
                  <a:rect l="l" t="t" r="r" b="b"/>
                  <a:pathLst>
                    <a:path w="13704" h="347015" extrusionOk="0">
                      <a:moveTo>
                        <a:pt x="11106" y="1"/>
                      </a:moveTo>
                      <a:lnTo>
                        <a:pt x="11124" y="4648"/>
                      </a:lnTo>
                      <a:lnTo>
                        <a:pt x="11138" y="10122"/>
                      </a:lnTo>
                      <a:lnTo>
                        <a:pt x="11160" y="17455"/>
                      </a:lnTo>
                      <a:lnTo>
                        <a:pt x="11178" y="26440"/>
                      </a:lnTo>
                      <a:lnTo>
                        <a:pt x="11195" y="36871"/>
                      </a:lnTo>
                      <a:lnTo>
                        <a:pt x="11213" y="48542"/>
                      </a:lnTo>
                      <a:lnTo>
                        <a:pt x="11222" y="61348"/>
                      </a:lnTo>
                      <a:lnTo>
                        <a:pt x="11115" y="61864"/>
                      </a:lnTo>
                      <a:lnTo>
                        <a:pt x="11018" y="62484"/>
                      </a:lnTo>
                      <a:lnTo>
                        <a:pt x="10925" y="63310"/>
                      </a:lnTo>
                      <a:lnTo>
                        <a:pt x="10836" y="64240"/>
                      </a:lnTo>
                      <a:lnTo>
                        <a:pt x="10751" y="65273"/>
                      </a:lnTo>
                      <a:lnTo>
                        <a:pt x="10671" y="66409"/>
                      </a:lnTo>
                      <a:lnTo>
                        <a:pt x="10596" y="67751"/>
                      </a:lnTo>
                      <a:lnTo>
                        <a:pt x="10525" y="69094"/>
                      </a:lnTo>
                      <a:lnTo>
                        <a:pt x="10458" y="70540"/>
                      </a:lnTo>
                      <a:lnTo>
                        <a:pt x="10396" y="72089"/>
                      </a:lnTo>
                      <a:lnTo>
                        <a:pt x="10339" y="73845"/>
                      </a:lnTo>
                      <a:lnTo>
                        <a:pt x="10281" y="75600"/>
                      </a:lnTo>
                      <a:lnTo>
                        <a:pt x="10228" y="77356"/>
                      </a:lnTo>
                      <a:lnTo>
                        <a:pt x="10179" y="79318"/>
                      </a:lnTo>
                      <a:lnTo>
                        <a:pt x="10134" y="81384"/>
                      </a:lnTo>
                      <a:lnTo>
                        <a:pt x="10090" y="83450"/>
                      </a:lnTo>
                      <a:lnTo>
                        <a:pt x="10050" y="85618"/>
                      </a:lnTo>
                      <a:lnTo>
                        <a:pt x="10015" y="87787"/>
                      </a:lnTo>
                      <a:lnTo>
                        <a:pt x="9979" y="90163"/>
                      </a:lnTo>
                      <a:lnTo>
                        <a:pt x="9948" y="92538"/>
                      </a:lnTo>
                      <a:lnTo>
                        <a:pt x="9917" y="94913"/>
                      </a:lnTo>
                      <a:lnTo>
                        <a:pt x="9890" y="97392"/>
                      </a:lnTo>
                      <a:lnTo>
                        <a:pt x="9841" y="102556"/>
                      </a:lnTo>
                      <a:lnTo>
                        <a:pt x="9801" y="107823"/>
                      </a:lnTo>
                      <a:lnTo>
                        <a:pt x="9766" y="113194"/>
                      </a:lnTo>
                      <a:lnTo>
                        <a:pt x="9735" y="118771"/>
                      </a:lnTo>
                      <a:lnTo>
                        <a:pt x="9713" y="124451"/>
                      </a:lnTo>
                      <a:lnTo>
                        <a:pt x="9668" y="135811"/>
                      </a:lnTo>
                      <a:lnTo>
                        <a:pt x="9624" y="147275"/>
                      </a:lnTo>
                      <a:lnTo>
                        <a:pt x="9602" y="152852"/>
                      </a:lnTo>
                      <a:lnTo>
                        <a:pt x="9575" y="158429"/>
                      </a:lnTo>
                      <a:lnTo>
                        <a:pt x="9548" y="163903"/>
                      </a:lnTo>
                      <a:lnTo>
                        <a:pt x="9513" y="169170"/>
                      </a:lnTo>
                      <a:lnTo>
                        <a:pt x="9473" y="174231"/>
                      </a:lnTo>
                      <a:lnTo>
                        <a:pt x="9424" y="179188"/>
                      </a:lnTo>
                      <a:lnTo>
                        <a:pt x="9398" y="181564"/>
                      </a:lnTo>
                      <a:lnTo>
                        <a:pt x="9371" y="183836"/>
                      </a:lnTo>
                      <a:lnTo>
                        <a:pt x="9340" y="186108"/>
                      </a:lnTo>
                      <a:lnTo>
                        <a:pt x="9304" y="188277"/>
                      </a:lnTo>
                      <a:lnTo>
                        <a:pt x="9269" y="190342"/>
                      </a:lnTo>
                      <a:lnTo>
                        <a:pt x="9229" y="192408"/>
                      </a:lnTo>
                      <a:lnTo>
                        <a:pt x="9189" y="194370"/>
                      </a:lnTo>
                      <a:lnTo>
                        <a:pt x="9144" y="196229"/>
                      </a:lnTo>
                      <a:lnTo>
                        <a:pt x="9096" y="197985"/>
                      </a:lnTo>
                      <a:lnTo>
                        <a:pt x="9042" y="199637"/>
                      </a:lnTo>
                      <a:lnTo>
                        <a:pt x="8989" y="201186"/>
                      </a:lnTo>
                      <a:lnTo>
                        <a:pt x="8931" y="202736"/>
                      </a:lnTo>
                      <a:lnTo>
                        <a:pt x="8865" y="204182"/>
                      </a:lnTo>
                      <a:lnTo>
                        <a:pt x="8798" y="205524"/>
                      </a:lnTo>
                      <a:lnTo>
                        <a:pt x="8727" y="206867"/>
                      </a:lnTo>
                      <a:lnTo>
                        <a:pt x="8656" y="208209"/>
                      </a:lnTo>
                      <a:lnTo>
                        <a:pt x="8581" y="209449"/>
                      </a:lnTo>
                      <a:lnTo>
                        <a:pt x="8505" y="210585"/>
                      </a:lnTo>
                      <a:lnTo>
                        <a:pt x="8430" y="211618"/>
                      </a:lnTo>
                      <a:lnTo>
                        <a:pt x="8345" y="212754"/>
                      </a:lnTo>
                      <a:lnTo>
                        <a:pt x="8266" y="213683"/>
                      </a:lnTo>
                      <a:lnTo>
                        <a:pt x="8181" y="214613"/>
                      </a:lnTo>
                      <a:lnTo>
                        <a:pt x="8013" y="216368"/>
                      </a:lnTo>
                      <a:lnTo>
                        <a:pt x="7835" y="217918"/>
                      </a:lnTo>
                      <a:lnTo>
                        <a:pt x="7653" y="219157"/>
                      </a:lnTo>
                      <a:lnTo>
                        <a:pt x="7471" y="220396"/>
                      </a:lnTo>
                      <a:lnTo>
                        <a:pt x="7280" y="221326"/>
                      </a:lnTo>
                      <a:lnTo>
                        <a:pt x="7094" y="222152"/>
                      </a:lnTo>
                      <a:lnTo>
                        <a:pt x="6903" y="222875"/>
                      </a:lnTo>
                      <a:lnTo>
                        <a:pt x="6716" y="223391"/>
                      </a:lnTo>
                      <a:lnTo>
                        <a:pt x="6530" y="223804"/>
                      </a:lnTo>
                      <a:lnTo>
                        <a:pt x="6343" y="224114"/>
                      </a:lnTo>
                      <a:lnTo>
                        <a:pt x="6162" y="224321"/>
                      </a:lnTo>
                      <a:lnTo>
                        <a:pt x="5984" y="224321"/>
                      </a:lnTo>
                      <a:lnTo>
                        <a:pt x="5811" y="224424"/>
                      </a:lnTo>
                      <a:lnTo>
                        <a:pt x="5642" y="224321"/>
                      </a:lnTo>
                      <a:lnTo>
                        <a:pt x="5482" y="224217"/>
                      </a:lnTo>
                      <a:lnTo>
                        <a:pt x="5185" y="223804"/>
                      </a:lnTo>
                      <a:lnTo>
                        <a:pt x="4923" y="223288"/>
                      </a:lnTo>
                      <a:lnTo>
                        <a:pt x="4710" y="222772"/>
                      </a:lnTo>
                      <a:lnTo>
                        <a:pt x="4546" y="222255"/>
                      </a:lnTo>
                      <a:lnTo>
                        <a:pt x="4408" y="221842"/>
                      </a:lnTo>
                      <a:lnTo>
                        <a:pt x="4080" y="217814"/>
                      </a:lnTo>
                      <a:lnTo>
                        <a:pt x="3756" y="213890"/>
                      </a:lnTo>
                      <a:lnTo>
                        <a:pt x="3436" y="210172"/>
                      </a:lnTo>
                      <a:lnTo>
                        <a:pt x="3125" y="206763"/>
                      </a:lnTo>
                      <a:lnTo>
                        <a:pt x="2970" y="205214"/>
                      </a:lnTo>
                      <a:lnTo>
                        <a:pt x="2819" y="203768"/>
                      </a:lnTo>
                      <a:lnTo>
                        <a:pt x="2672" y="202323"/>
                      </a:lnTo>
                      <a:lnTo>
                        <a:pt x="2526" y="201083"/>
                      </a:lnTo>
                      <a:lnTo>
                        <a:pt x="2380" y="199947"/>
                      </a:lnTo>
                      <a:lnTo>
                        <a:pt x="2237" y="199018"/>
                      </a:lnTo>
                      <a:lnTo>
                        <a:pt x="2100" y="198088"/>
                      </a:lnTo>
                      <a:lnTo>
                        <a:pt x="1967" y="197365"/>
                      </a:lnTo>
                      <a:lnTo>
                        <a:pt x="1834" y="196849"/>
                      </a:lnTo>
                      <a:lnTo>
                        <a:pt x="1705" y="196539"/>
                      </a:lnTo>
                      <a:lnTo>
                        <a:pt x="1576" y="196332"/>
                      </a:lnTo>
                      <a:lnTo>
                        <a:pt x="1456" y="196332"/>
                      </a:lnTo>
                      <a:lnTo>
                        <a:pt x="1336" y="196436"/>
                      </a:lnTo>
                      <a:lnTo>
                        <a:pt x="1221" y="196849"/>
                      </a:lnTo>
                      <a:lnTo>
                        <a:pt x="1110" y="197468"/>
                      </a:lnTo>
                      <a:lnTo>
                        <a:pt x="1003" y="198295"/>
                      </a:lnTo>
                      <a:lnTo>
                        <a:pt x="955" y="198811"/>
                      </a:lnTo>
                      <a:lnTo>
                        <a:pt x="901" y="199327"/>
                      </a:lnTo>
                      <a:lnTo>
                        <a:pt x="853" y="199947"/>
                      </a:lnTo>
                      <a:lnTo>
                        <a:pt x="804" y="200670"/>
                      </a:lnTo>
                      <a:lnTo>
                        <a:pt x="755" y="201393"/>
                      </a:lnTo>
                      <a:lnTo>
                        <a:pt x="710" y="202219"/>
                      </a:lnTo>
                      <a:lnTo>
                        <a:pt x="666" y="203045"/>
                      </a:lnTo>
                      <a:lnTo>
                        <a:pt x="622" y="203975"/>
                      </a:lnTo>
                      <a:lnTo>
                        <a:pt x="577" y="205008"/>
                      </a:lnTo>
                      <a:lnTo>
                        <a:pt x="537" y="206041"/>
                      </a:lnTo>
                      <a:lnTo>
                        <a:pt x="497" y="207177"/>
                      </a:lnTo>
                      <a:lnTo>
                        <a:pt x="457" y="208416"/>
                      </a:lnTo>
                      <a:lnTo>
                        <a:pt x="417" y="209759"/>
                      </a:lnTo>
                      <a:lnTo>
                        <a:pt x="382" y="211101"/>
                      </a:lnTo>
                      <a:lnTo>
                        <a:pt x="346" y="212547"/>
                      </a:lnTo>
                      <a:lnTo>
                        <a:pt x="311" y="213993"/>
                      </a:lnTo>
                      <a:lnTo>
                        <a:pt x="249" y="216988"/>
                      </a:lnTo>
                      <a:lnTo>
                        <a:pt x="196" y="219880"/>
                      </a:lnTo>
                      <a:lnTo>
                        <a:pt x="147" y="222772"/>
                      </a:lnTo>
                      <a:lnTo>
                        <a:pt x="107" y="225663"/>
                      </a:lnTo>
                      <a:lnTo>
                        <a:pt x="76" y="228452"/>
                      </a:lnTo>
                      <a:lnTo>
                        <a:pt x="49" y="231137"/>
                      </a:lnTo>
                      <a:lnTo>
                        <a:pt x="27" y="233822"/>
                      </a:lnTo>
                      <a:lnTo>
                        <a:pt x="14" y="236508"/>
                      </a:lnTo>
                      <a:lnTo>
                        <a:pt x="5" y="239090"/>
                      </a:lnTo>
                      <a:lnTo>
                        <a:pt x="0" y="241568"/>
                      </a:lnTo>
                      <a:lnTo>
                        <a:pt x="5" y="244047"/>
                      </a:lnTo>
                      <a:lnTo>
                        <a:pt x="9" y="246526"/>
                      </a:lnTo>
                      <a:lnTo>
                        <a:pt x="22" y="248901"/>
                      </a:lnTo>
                      <a:lnTo>
                        <a:pt x="45" y="251173"/>
                      </a:lnTo>
                      <a:lnTo>
                        <a:pt x="67" y="253445"/>
                      </a:lnTo>
                      <a:lnTo>
                        <a:pt x="93" y="255717"/>
                      </a:lnTo>
                      <a:lnTo>
                        <a:pt x="125" y="257886"/>
                      </a:lnTo>
                      <a:lnTo>
                        <a:pt x="164" y="260055"/>
                      </a:lnTo>
                      <a:lnTo>
                        <a:pt x="204" y="262121"/>
                      </a:lnTo>
                      <a:lnTo>
                        <a:pt x="249" y="264083"/>
                      </a:lnTo>
                      <a:lnTo>
                        <a:pt x="298" y="266045"/>
                      </a:lnTo>
                      <a:lnTo>
                        <a:pt x="346" y="268007"/>
                      </a:lnTo>
                      <a:lnTo>
                        <a:pt x="404" y="269866"/>
                      </a:lnTo>
                      <a:lnTo>
                        <a:pt x="462" y="271725"/>
                      </a:lnTo>
                      <a:lnTo>
                        <a:pt x="524" y="273481"/>
                      </a:lnTo>
                      <a:lnTo>
                        <a:pt x="586" y="275237"/>
                      </a:lnTo>
                      <a:lnTo>
                        <a:pt x="653" y="276889"/>
                      </a:lnTo>
                      <a:lnTo>
                        <a:pt x="724" y="278542"/>
                      </a:lnTo>
                      <a:lnTo>
                        <a:pt x="795" y="280091"/>
                      </a:lnTo>
                      <a:lnTo>
                        <a:pt x="866" y="281640"/>
                      </a:lnTo>
                      <a:lnTo>
                        <a:pt x="941" y="283189"/>
                      </a:lnTo>
                      <a:lnTo>
                        <a:pt x="1017" y="284635"/>
                      </a:lnTo>
                      <a:lnTo>
                        <a:pt x="1177" y="287320"/>
                      </a:lnTo>
                      <a:lnTo>
                        <a:pt x="1336" y="289902"/>
                      </a:lnTo>
                      <a:lnTo>
                        <a:pt x="1501" y="292278"/>
                      </a:lnTo>
                      <a:lnTo>
                        <a:pt x="1665" y="294343"/>
                      </a:lnTo>
                      <a:lnTo>
                        <a:pt x="1834" y="296409"/>
                      </a:lnTo>
                      <a:lnTo>
                        <a:pt x="1993" y="298165"/>
                      </a:lnTo>
                      <a:lnTo>
                        <a:pt x="2158" y="299714"/>
                      </a:lnTo>
                      <a:lnTo>
                        <a:pt x="2313" y="301160"/>
                      </a:lnTo>
                      <a:lnTo>
                        <a:pt x="2459" y="302399"/>
                      </a:lnTo>
                      <a:lnTo>
                        <a:pt x="2601" y="303432"/>
                      </a:lnTo>
                      <a:lnTo>
                        <a:pt x="2735" y="304258"/>
                      </a:lnTo>
                      <a:lnTo>
                        <a:pt x="2854" y="304878"/>
                      </a:lnTo>
                      <a:lnTo>
                        <a:pt x="2961" y="305394"/>
                      </a:lnTo>
                      <a:lnTo>
                        <a:pt x="3059" y="305704"/>
                      </a:lnTo>
                      <a:lnTo>
                        <a:pt x="3139" y="305807"/>
                      </a:lnTo>
                      <a:lnTo>
                        <a:pt x="3201" y="305704"/>
                      </a:lnTo>
                      <a:lnTo>
                        <a:pt x="3116" y="306220"/>
                      </a:lnTo>
                      <a:lnTo>
                        <a:pt x="3014" y="306943"/>
                      </a:lnTo>
                      <a:lnTo>
                        <a:pt x="2903" y="307976"/>
                      </a:lnTo>
                      <a:lnTo>
                        <a:pt x="2788" y="309112"/>
                      </a:lnTo>
                      <a:lnTo>
                        <a:pt x="2730" y="309835"/>
                      </a:lnTo>
                      <a:lnTo>
                        <a:pt x="2672" y="310558"/>
                      </a:lnTo>
                      <a:lnTo>
                        <a:pt x="2619" y="311384"/>
                      </a:lnTo>
                      <a:lnTo>
                        <a:pt x="2570" y="312210"/>
                      </a:lnTo>
                      <a:lnTo>
                        <a:pt x="2526" y="313140"/>
                      </a:lnTo>
                      <a:lnTo>
                        <a:pt x="2486" y="314069"/>
                      </a:lnTo>
                      <a:lnTo>
                        <a:pt x="2455" y="315102"/>
                      </a:lnTo>
                      <a:lnTo>
                        <a:pt x="2428" y="316238"/>
                      </a:lnTo>
                      <a:lnTo>
                        <a:pt x="2411" y="317374"/>
                      </a:lnTo>
                      <a:lnTo>
                        <a:pt x="2402" y="318614"/>
                      </a:lnTo>
                      <a:lnTo>
                        <a:pt x="2402" y="319853"/>
                      </a:lnTo>
                      <a:lnTo>
                        <a:pt x="2415" y="321196"/>
                      </a:lnTo>
                      <a:lnTo>
                        <a:pt x="2437" y="322538"/>
                      </a:lnTo>
                      <a:lnTo>
                        <a:pt x="2473" y="324087"/>
                      </a:lnTo>
                      <a:lnTo>
                        <a:pt x="2522" y="325533"/>
                      </a:lnTo>
                      <a:lnTo>
                        <a:pt x="2584" y="327186"/>
                      </a:lnTo>
                      <a:lnTo>
                        <a:pt x="2664" y="328838"/>
                      </a:lnTo>
                      <a:lnTo>
                        <a:pt x="2757" y="330491"/>
                      </a:lnTo>
                      <a:lnTo>
                        <a:pt x="2868" y="332350"/>
                      </a:lnTo>
                      <a:lnTo>
                        <a:pt x="3001" y="334209"/>
                      </a:lnTo>
                      <a:lnTo>
                        <a:pt x="3147" y="336068"/>
                      </a:lnTo>
                      <a:lnTo>
                        <a:pt x="3316" y="338030"/>
                      </a:lnTo>
                      <a:lnTo>
                        <a:pt x="3507" y="340095"/>
                      </a:lnTo>
                      <a:lnTo>
                        <a:pt x="3716" y="342264"/>
                      </a:lnTo>
                      <a:lnTo>
                        <a:pt x="3844" y="343400"/>
                      </a:lnTo>
                      <a:lnTo>
                        <a:pt x="3978" y="344330"/>
                      </a:lnTo>
                      <a:lnTo>
                        <a:pt x="4115" y="345156"/>
                      </a:lnTo>
                      <a:lnTo>
                        <a:pt x="4257" y="345879"/>
                      </a:lnTo>
                      <a:lnTo>
                        <a:pt x="4399" y="346395"/>
                      </a:lnTo>
                      <a:lnTo>
                        <a:pt x="4546" y="346705"/>
                      </a:lnTo>
                      <a:lnTo>
                        <a:pt x="4697" y="346912"/>
                      </a:lnTo>
                      <a:lnTo>
                        <a:pt x="4852" y="347015"/>
                      </a:lnTo>
                      <a:lnTo>
                        <a:pt x="5007" y="346912"/>
                      </a:lnTo>
                      <a:lnTo>
                        <a:pt x="5167" y="346808"/>
                      </a:lnTo>
                      <a:lnTo>
                        <a:pt x="5327" y="346499"/>
                      </a:lnTo>
                      <a:lnTo>
                        <a:pt x="5491" y="346086"/>
                      </a:lnTo>
                      <a:lnTo>
                        <a:pt x="5655" y="345466"/>
                      </a:lnTo>
                      <a:lnTo>
                        <a:pt x="5824" y="344846"/>
                      </a:lnTo>
                      <a:lnTo>
                        <a:pt x="5993" y="344020"/>
                      </a:lnTo>
                      <a:lnTo>
                        <a:pt x="6166" y="343194"/>
                      </a:lnTo>
                      <a:lnTo>
                        <a:pt x="6335" y="342264"/>
                      </a:lnTo>
                      <a:lnTo>
                        <a:pt x="6508" y="341128"/>
                      </a:lnTo>
                      <a:lnTo>
                        <a:pt x="6685" y="339992"/>
                      </a:lnTo>
                      <a:lnTo>
                        <a:pt x="6858" y="338753"/>
                      </a:lnTo>
                      <a:lnTo>
                        <a:pt x="7036" y="337410"/>
                      </a:lnTo>
                      <a:lnTo>
                        <a:pt x="7214" y="336068"/>
                      </a:lnTo>
                      <a:lnTo>
                        <a:pt x="7391" y="334622"/>
                      </a:lnTo>
                      <a:lnTo>
                        <a:pt x="7564" y="333073"/>
                      </a:lnTo>
                      <a:lnTo>
                        <a:pt x="7919" y="329768"/>
                      </a:lnTo>
                      <a:lnTo>
                        <a:pt x="8274" y="326256"/>
                      </a:lnTo>
                      <a:lnTo>
                        <a:pt x="8621" y="322641"/>
                      </a:lnTo>
                      <a:lnTo>
                        <a:pt x="8967" y="318820"/>
                      </a:lnTo>
                      <a:lnTo>
                        <a:pt x="9180" y="316238"/>
                      </a:lnTo>
                      <a:lnTo>
                        <a:pt x="9393" y="313553"/>
                      </a:lnTo>
                      <a:lnTo>
                        <a:pt x="9597" y="310868"/>
                      </a:lnTo>
                      <a:lnTo>
                        <a:pt x="9801" y="307976"/>
                      </a:lnTo>
                      <a:lnTo>
                        <a:pt x="9997" y="304981"/>
                      </a:lnTo>
                      <a:lnTo>
                        <a:pt x="10188" y="301779"/>
                      </a:lnTo>
                      <a:lnTo>
                        <a:pt x="10379" y="298578"/>
                      </a:lnTo>
                      <a:lnTo>
                        <a:pt x="10561" y="295273"/>
                      </a:lnTo>
                      <a:lnTo>
                        <a:pt x="10738" y="291865"/>
                      </a:lnTo>
                      <a:lnTo>
                        <a:pt x="10911" y="288353"/>
                      </a:lnTo>
                      <a:lnTo>
                        <a:pt x="11080" y="284738"/>
                      </a:lnTo>
                      <a:lnTo>
                        <a:pt x="11240" y="281020"/>
                      </a:lnTo>
                      <a:lnTo>
                        <a:pt x="11399" y="277199"/>
                      </a:lnTo>
                      <a:lnTo>
                        <a:pt x="11555" y="273275"/>
                      </a:lnTo>
                      <a:lnTo>
                        <a:pt x="11701" y="269247"/>
                      </a:lnTo>
                      <a:lnTo>
                        <a:pt x="11843" y="265219"/>
                      </a:lnTo>
                      <a:lnTo>
                        <a:pt x="11985" y="261088"/>
                      </a:lnTo>
                      <a:lnTo>
                        <a:pt x="12119" y="256853"/>
                      </a:lnTo>
                      <a:lnTo>
                        <a:pt x="12247" y="252516"/>
                      </a:lnTo>
                      <a:lnTo>
                        <a:pt x="12367" y="248178"/>
                      </a:lnTo>
                      <a:lnTo>
                        <a:pt x="12487" y="243737"/>
                      </a:lnTo>
                      <a:lnTo>
                        <a:pt x="12598" y="239296"/>
                      </a:lnTo>
                      <a:lnTo>
                        <a:pt x="12705" y="234752"/>
                      </a:lnTo>
                      <a:lnTo>
                        <a:pt x="12807" y="230104"/>
                      </a:lnTo>
                      <a:lnTo>
                        <a:pt x="12904" y="225457"/>
                      </a:lnTo>
                      <a:lnTo>
                        <a:pt x="12997" y="220706"/>
                      </a:lnTo>
                      <a:lnTo>
                        <a:pt x="13082" y="215955"/>
                      </a:lnTo>
                      <a:lnTo>
                        <a:pt x="13162" y="211101"/>
                      </a:lnTo>
                      <a:lnTo>
                        <a:pt x="13237" y="206247"/>
                      </a:lnTo>
                      <a:lnTo>
                        <a:pt x="13308" y="201290"/>
                      </a:lnTo>
                      <a:lnTo>
                        <a:pt x="13375" y="196332"/>
                      </a:lnTo>
                      <a:lnTo>
                        <a:pt x="13433" y="191375"/>
                      </a:lnTo>
                      <a:lnTo>
                        <a:pt x="13486" y="186314"/>
                      </a:lnTo>
                      <a:lnTo>
                        <a:pt x="13530" y="181254"/>
                      </a:lnTo>
                      <a:lnTo>
                        <a:pt x="13575" y="176193"/>
                      </a:lnTo>
                      <a:lnTo>
                        <a:pt x="13610" y="171133"/>
                      </a:lnTo>
                      <a:lnTo>
                        <a:pt x="13641" y="165969"/>
                      </a:lnTo>
                      <a:lnTo>
                        <a:pt x="13663" y="160805"/>
                      </a:lnTo>
                      <a:lnTo>
                        <a:pt x="13681" y="155641"/>
                      </a:lnTo>
                      <a:lnTo>
                        <a:pt x="13694" y="150477"/>
                      </a:lnTo>
                      <a:lnTo>
                        <a:pt x="13703" y="145313"/>
                      </a:lnTo>
                      <a:lnTo>
                        <a:pt x="13703" y="140149"/>
                      </a:lnTo>
                      <a:lnTo>
                        <a:pt x="13699" y="134985"/>
                      </a:lnTo>
                      <a:lnTo>
                        <a:pt x="13690" y="129718"/>
                      </a:lnTo>
                      <a:lnTo>
                        <a:pt x="13672" y="124554"/>
                      </a:lnTo>
                      <a:lnTo>
                        <a:pt x="13650" y="119390"/>
                      </a:lnTo>
                      <a:lnTo>
                        <a:pt x="13619" y="114226"/>
                      </a:lnTo>
                      <a:lnTo>
                        <a:pt x="13588" y="109062"/>
                      </a:lnTo>
                      <a:lnTo>
                        <a:pt x="13543" y="103899"/>
                      </a:lnTo>
                      <a:lnTo>
                        <a:pt x="13499" y="98735"/>
                      </a:lnTo>
                      <a:lnTo>
                        <a:pt x="13446" y="93674"/>
                      </a:lnTo>
                      <a:lnTo>
                        <a:pt x="13384" y="88510"/>
                      </a:lnTo>
                      <a:lnTo>
                        <a:pt x="13317" y="83450"/>
                      </a:lnTo>
                      <a:lnTo>
                        <a:pt x="13246" y="78389"/>
                      </a:lnTo>
                      <a:lnTo>
                        <a:pt x="13166" y="73432"/>
                      </a:lnTo>
                      <a:lnTo>
                        <a:pt x="13082" y="68371"/>
                      </a:lnTo>
                      <a:lnTo>
                        <a:pt x="12993" y="63517"/>
                      </a:lnTo>
                      <a:lnTo>
                        <a:pt x="12895" y="58560"/>
                      </a:lnTo>
                      <a:lnTo>
                        <a:pt x="12789" y="53705"/>
                      </a:lnTo>
                      <a:lnTo>
                        <a:pt x="12678" y="48851"/>
                      </a:lnTo>
                      <a:lnTo>
                        <a:pt x="12562" y="44101"/>
                      </a:lnTo>
                      <a:lnTo>
                        <a:pt x="12438" y="39350"/>
                      </a:lnTo>
                      <a:lnTo>
                        <a:pt x="12305" y="34702"/>
                      </a:lnTo>
                      <a:lnTo>
                        <a:pt x="12172" y="30158"/>
                      </a:lnTo>
                      <a:lnTo>
                        <a:pt x="11959" y="23342"/>
                      </a:lnTo>
                      <a:lnTo>
                        <a:pt x="11759" y="17352"/>
                      </a:lnTo>
                      <a:lnTo>
                        <a:pt x="11577" y="12291"/>
                      </a:lnTo>
                      <a:lnTo>
                        <a:pt x="11422" y="7953"/>
                      </a:lnTo>
                      <a:lnTo>
                        <a:pt x="11288" y="4545"/>
                      </a:lnTo>
                      <a:lnTo>
                        <a:pt x="11191" y="2066"/>
                      </a:lnTo>
                      <a:lnTo>
                        <a:pt x="11106"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84;p62">
                  <a:extLst>
                    <a:ext uri="{FF2B5EF4-FFF2-40B4-BE49-F238E27FC236}">
                      <a16:creationId xmlns:a16="http://schemas.microsoft.com/office/drawing/2014/main" id="{021C4282-280E-234C-A5B6-22EA133FF5DD}"/>
                    </a:ext>
                  </a:extLst>
                </p:cNvPr>
                <p:cNvSpPr/>
                <p:nvPr/>
              </p:nvSpPr>
              <p:spPr>
                <a:xfrm rot="10800000">
                  <a:off x="3283113" y="2894012"/>
                  <a:ext cx="26433" cy="38216"/>
                </a:xfrm>
                <a:custGeom>
                  <a:avLst/>
                  <a:gdLst/>
                  <a:ahLst/>
                  <a:cxnLst/>
                  <a:rect l="l" t="t" r="r" b="b"/>
                  <a:pathLst>
                    <a:path w="1692" h="54015" extrusionOk="0">
                      <a:moveTo>
                        <a:pt x="679" y="1"/>
                      </a:moveTo>
                      <a:lnTo>
                        <a:pt x="635" y="207"/>
                      </a:lnTo>
                      <a:lnTo>
                        <a:pt x="595" y="414"/>
                      </a:lnTo>
                      <a:lnTo>
                        <a:pt x="550" y="620"/>
                      </a:lnTo>
                      <a:lnTo>
                        <a:pt x="515" y="1034"/>
                      </a:lnTo>
                      <a:lnTo>
                        <a:pt x="475" y="1447"/>
                      </a:lnTo>
                      <a:lnTo>
                        <a:pt x="435" y="1860"/>
                      </a:lnTo>
                      <a:lnTo>
                        <a:pt x="400" y="2376"/>
                      </a:lnTo>
                      <a:lnTo>
                        <a:pt x="364" y="2996"/>
                      </a:lnTo>
                      <a:lnTo>
                        <a:pt x="333" y="3616"/>
                      </a:lnTo>
                      <a:lnTo>
                        <a:pt x="271" y="5061"/>
                      </a:lnTo>
                      <a:lnTo>
                        <a:pt x="213" y="6714"/>
                      </a:lnTo>
                      <a:lnTo>
                        <a:pt x="160" y="8470"/>
                      </a:lnTo>
                      <a:lnTo>
                        <a:pt x="115" y="10535"/>
                      </a:lnTo>
                      <a:lnTo>
                        <a:pt x="80" y="12601"/>
                      </a:lnTo>
                      <a:lnTo>
                        <a:pt x="49" y="14873"/>
                      </a:lnTo>
                      <a:lnTo>
                        <a:pt x="22" y="17248"/>
                      </a:lnTo>
                      <a:lnTo>
                        <a:pt x="9" y="19727"/>
                      </a:lnTo>
                      <a:lnTo>
                        <a:pt x="0" y="22309"/>
                      </a:lnTo>
                      <a:lnTo>
                        <a:pt x="0" y="24994"/>
                      </a:lnTo>
                      <a:lnTo>
                        <a:pt x="9" y="27679"/>
                      </a:lnTo>
                      <a:lnTo>
                        <a:pt x="27" y="30468"/>
                      </a:lnTo>
                      <a:lnTo>
                        <a:pt x="49" y="33256"/>
                      </a:lnTo>
                      <a:lnTo>
                        <a:pt x="84" y="35838"/>
                      </a:lnTo>
                      <a:lnTo>
                        <a:pt x="124" y="38317"/>
                      </a:lnTo>
                      <a:lnTo>
                        <a:pt x="173" y="40692"/>
                      </a:lnTo>
                      <a:lnTo>
                        <a:pt x="226" y="42861"/>
                      </a:lnTo>
                      <a:lnTo>
                        <a:pt x="284" y="44927"/>
                      </a:lnTo>
                      <a:lnTo>
                        <a:pt x="346" y="46786"/>
                      </a:lnTo>
                      <a:lnTo>
                        <a:pt x="413" y="48438"/>
                      </a:lnTo>
                      <a:lnTo>
                        <a:pt x="484" y="49884"/>
                      </a:lnTo>
                      <a:lnTo>
                        <a:pt x="559" y="51227"/>
                      </a:lnTo>
                      <a:lnTo>
                        <a:pt x="639" y="52260"/>
                      </a:lnTo>
                      <a:lnTo>
                        <a:pt x="719" y="53086"/>
                      </a:lnTo>
                      <a:lnTo>
                        <a:pt x="759" y="53396"/>
                      </a:lnTo>
                      <a:lnTo>
                        <a:pt x="803" y="53705"/>
                      </a:lnTo>
                      <a:lnTo>
                        <a:pt x="843" y="53809"/>
                      </a:lnTo>
                      <a:lnTo>
                        <a:pt x="888" y="54015"/>
                      </a:lnTo>
                      <a:lnTo>
                        <a:pt x="1012" y="54015"/>
                      </a:lnTo>
                      <a:lnTo>
                        <a:pt x="1057" y="53809"/>
                      </a:lnTo>
                      <a:lnTo>
                        <a:pt x="1096" y="53602"/>
                      </a:lnTo>
                      <a:lnTo>
                        <a:pt x="1136" y="53292"/>
                      </a:lnTo>
                      <a:lnTo>
                        <a:pt x="1176" y="52982"/>
                      </a:lnTo>
                      <a:lnTo>
                        <a:pt x="1216" y="52569"/>
                      </a:lnTo>
                      <a:lnTo>
                        <a:pt x="1256" y="52156"/>
                      </a:lnTo>
                      <a:lnTo>
                        <a:pt x="1292" y="51640"/>
                      </a:lnTo>
                      <a:lnTo>
                        <a:pt x="1323" y="51020"/>
                      </a:lnTo>
                      <a:lnTo>
                        <a:pt x="1358" y="50401"/>
                      </a:lnTo>
                      <a:lnTo>
                        <a:pt x="1421" y="48955"/>
                      </a:lnTo>
                      <a:lnTo>
                        <a:pt x="1478" y="47302"/>
                      </a:lnTo>
                      <a:lnTo>
                        <a:pt x="1531" y="45443"/>
                      </a:lnTo>
                      <a:lnTo>
                        <a:pt x="1576" y="43481"/>
                      </a:lnTo>
                      <a:lnTo>
                        <a:pt x="1611" y="41415"/>
                      </a:lnTo>
                      <a:lnTo>
                        <a:pt x="1642" y="39143"/>
                      </a:lnTo>
                      <a:lnTo>
                        <a:pt x="1669" y="36768"/>
                      </a:lnTo>
                      <a:lnTo>
                        <a:pt x="1682" y="34289"/>
                      </a:lnTo>
                      <a:lnTo>
                        <a:pt x="1691" y="31707"/>
                      </a:lnTo>
                      <a:lnTo>
                        <a:pt x="1691" y="29022"/>
                      </a:lnTo>
                      <a:lnTo>
                        <a:pt x="1682" y="26233"/>
                      </a:lnTo>
                      <a:lnTo>
                        <a:pt x="1665" y="23548"/>
                      </a:lnTo>
                      <a:lnTo>
                        <a:pt x="1638" y="20760"/>
                      </a:lnTo>
                      <a:lnTo>
                        <a:pt x="1607" y="18178"/>
                      </a:lnTo>
                      <a:lnTo>
                        <a:pt x="1567" y="15699"/>
                      </a:lnTo>
                      <a:lnTo>
                        <a:pt x="1518" y="13324"/>
                      </a:lnTo>
                      <a:lnTo>
                        <a:pt x="1465" y="11155"/>
                      </a:lnTo>
                      <a:lnTo>
                        <a:pt x="1407" y="9089"/>
                      </a:lnTo>
                      <a:lnTo>
                        <a:pt x="1345" y="7230"/>
                      </a:lnTo>
                      <a:lnTo>
                        <a:pt x="1278" y="5578"/>
                      </a:lnTo>
                      <a:lnTo>
                        <a:pt x="1203" y="4132"/>
                      </a:lnTo>
                      <a:lnTo>
                        <a:pt x="1132" y="2789"/>
                      </a:lnTo>
                      <a:lnTo>
                        <a:pt x="1052" y="1757"/>
                      </a:lnTo>
                      <a:lnTo>
                        <a:pt x="972" y="930"/>
                      </a:lnTo>
                      <a:lnTo>
                        <a:pt x="932" y="620"/>
                      </a:lnTo>
                      <a:lnTo>
                        <a:pt x="888" y="311"/>
                      </a:lnTo>
                      <a:lnTo>
                        <a:pt x="848" y="104"/>
                      </a:lnTo>
                      <a:lnTo>
                        <a:pt x="803"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85;p62">
                  <a:extLst>
                    <a:ext uri="{FF2B5EF4-FFF2-40B4-BE49-F238E27FC236}">
                      <a16:creationId xmlns:a16="http://schemas.microsoft.com/office/drawing/2014/main" id="{32BE5BA8-D562-0540-84A8-B326547B6C48}"/>
                    </a:ext>
                  </a:extLst>
                </p:cNvPr>
                <p:cNvSpPr/>
                <p:nvPr/>
              </p:nvSpPr>
              <p:spPr>
                <a:xfrm rot="10800000">
                  <a:off x="3212931" y="3077765"/>
                  <a:ext cx="530524" cy="282924"/>
                </a:xfrm>
                <a:custGeom>
                  <a:avLst/>
                  <a:gdLst/>
                  <a:ahLst/>
                  <a:cxnLst/>
                  <a:rect l="l" t="t" r="r" b="b"/>
                  <a:pathLst>
                    <a:path w="33959" h="399893" extrusionOk="0">
                      <a:moveTo>
                        <a:pt x="14991" y="1"/>
                      </a:moveTo>
                      <a:lnTo>
                        <a:pt x="14827" y="104"/>
                      </a:lnTo>
                      <a:lnTo>
                        <a:pt x="14662" y="207"/>
                      </a:lnTo>
                      <a:lnTo>
                        <a:pt x="14498" y="414"/>
                      </a:lnTo>
                      <a:lnTo>
                        <a:pt x="14329" y="620"/>
                      </a:lnTo>
                      <a:lnTo>
                        <a:pt x="14161" y="1033"/>
                      </a:lnTo>
                      <a:lnTo>
                        <a:pt x="13992" y="1343"/>
                      </a:lnTo>
                      <a:lnTo>
                        <a:pt x="13823" y="1860"/>
                      </a:lnTo>
                      <a:lnTo>
                        <a:pt x="13655" y="2376"/>
                      </a:lnTo>
                      <a:lnTo>
                        <a:pt x="13313" y="3719"/>
                      </a:lnTo>
                      <a:lnTo>
                        <a:pt x="12971" y="5165"/>
                      </a:lnTo>
                      <a:lnTo>
                        <a:pt x="12625" y="6920"/>
                      </a:lnTo>
                      <a:lnTo>
                        <a:pt x="12279" y="8986"/>
                      </a:lnTo>
                      <a:lnTo>
                        <a:pt x="11932" y="11155"/>
                      </a:lnTo>
                      <a:lnTo>
                        <a:pt x="11586" y="13633"/>
                      </a:lnTo>
                      <a:lnTo>
                        <a:pt x="11235" y="16215"/>
                      </a:lnTo>
                      <a:lnTo>
                        <a:pt x="10889" y="19004"/>
                      </a:lnTo>
                      <a:lnTo>
                        <a:pt x="10539" y="21999"/>
                      </a:lnTo>
                      <a:lnTo>
                        <a:pt x="10192" y="25200"/>
                      </a:lnTo>
                      <a:lnTo>
                        <a:pt x="9842" y="28505"/>
                      </a:lnTo>
                      <a:lnTo>
                        <a:pt x="9495" y="31914"/>
                      </a:lnTo>
                      <a:lnTo>
                        <a:pt x="9149" y="35528"/>
                      </a:lnTo>
                      <a:lnTo>
                        <a:pt x="8807" y="39246"/>
                      </a:lnTo>
                      <a:lnTo>
                        <a:pt x="8466" y="43068"/>
                      </a:lnTo>
                      <a:lnTo>
                        <a:pt x="8128" y="46992"/>
                      </a:lnTo>
                      <a:lnTo>
                        <a:pt x="7791" y="51020"/>
                      </a:lnTo>
                      <a:lnTo>
                        <a:pt x="7458" y="55151"/>
                      </a:lnTo>
                      <a:lnTo>
                        <a:pt x="7125" y="59386"/>
                      </a:lnTo>
                      <a:lnTo>
                        <a:pt x="6801" y="63620"/>
                      </a:lnTo>
                      <a:lnTo>
                        <a:pt x="6477" y="67958"/>
                      </a:lnTo>
                      <a:lnTo>
                        <a:pt x="6157" y="72399"/>
                      </a:lnTo>
                      <a:lnTo>
                        <a:pt x="5842" y="76736"/>
                      </a:lnTo>
                      <a:lnTo>
                        <a:pt x="5531" y="81177"/>
                      </a:lnTo>
                      <a:lnTo>
                        <a:pt x="5230" y="85618"/>
                      </a:lnTo>
                      <a:lnTo>
                        <a:pt x="4928" y="90059"/>
                      </a:lnTo>
                      <a:lnTo>
                        <a:pt x="4635" y="94500"/>
                      </a:lnTo>
                      <a:lnTo>
                        <a:pt x="4067" y="103382"/>
                      </a:lnTo>
                      <a:lnTo>
                        <a:pt x="3525" y="112057"/>
                      </a:lnTo>
                      <a:lnTo>
                        <a:pt x="3015" y="120526"/>
                      </a:lnTo>
                      <a:lnTo>
                        <a:pt x="2531" y="128685"/>
                      </a:lnTo>
                      <a:lnTo>
                        <a:pt x="2087" y="136431"/>
                      </a:lnTo>
                      <a:lnTo>
                        <a:pt x="1674" y="143764"/>
                      </a:lnTo>
                      <a:lnTo>
                        <a:pt x="1301" y="150477"/>
                      </a:lnTo>
                      <a:lnTo>
                        <a:pt x="973" y="156570"/>
                      </a:lnTo>
                      <a:lnTo>
                        <a:pt x="684" y="161941"/>
                      </a:lnTo>
                      <a:lnTo>
                        <a:pt x="444" y="166588"/>
                      </a:lnTo>
                      <a:lnTo>
                        <a:pt x="116" y="172991"/>
                      </a:lnTo>
                      <a:lnTo>
                        <a:pt x="0" y="175367"/>
                      </a:lnTo>
                      <a:lnTo>
                        <a:pt x="1625" y="237540"/>
                      </a:lnTo>
                      <a:lnTo>
                        <a:pt x="2105" y="232789"/>
                      </a:lnTo>
                      <a:lnTo>
                        <a:pt x="2664" y="227316"/>
                      </a:lnTo>
                      <a:lnTo>
                        <a:pt x="3396" y="220293"/>
                      </a:lnTo>
                      <a:lnTo>
                        <a:pt x="4284" y="212030"/>
                      </a:lnTo>
                      <a:lnTo>
                        <a:pt x="4772" y="207589"/>
                      </a:lnTo>
                      <a:lnTo>
                        <a:pt x="5287" y="202942"/>
                      </a:lnTo>
                      <a:lnTo>
                        <a:pt x="5829" y="198294"/>
                      </a:lnTo>
                      <a:lnTo>
                        <a:pt x="6388" y="193440"/>
                      </a:lnTo>
                      <a:lnTo>
                        <a:pt x="6965" y="188586"/>
                      </a:lnTo>
                      <a:lnTo>
                        <a:pt x="7551" y="183732"/>
                      </a:lnTo>
                      <a:lnTo>
                        <a:pt x="8150" y="178981"/>
                      </a:lnTo>
                      <a:lnTo>
                        <a:pt x="8759" y="174231"/>
                      </a:lnTo>
                      <a:lnTo>
                        <a:pt x="9367" y="169790"/>
                      </a:lnTo>
                      <a:lnTo>
                        <a:pt x="9975" y="165452"/>
                      </a:lnTo>
                      <a:lnTo>
                        <a:pt x="10579" y="161321"/>
                      </a:lnTo>
                      <a:lnTo>
                        <a:pt x="11178" y="157500"/>
                      </a:lnTo>
                      <a:lnTo>
                        <a:pt x="11471" y="155641"/>
                      </a:lnTo>
                      <a:lnTo>
                        <a:pt x="11764" y="153988"/>
                      </a:lnTo>
                      <a:lnTo>
                        <a:pt x="12052" y="152336"/>
                      </a:lnTo>
                      <a:lnTo>
                        <a:pt x="12336" y="150890"/>
                      </a:lnTo>
                      <a:lnTo>
                        <a:pt x="12616" y="149444"/>
                      </a:lnTo>
                      <a:lnTo>
                        <a:pt x="12891" y="148101"/>
                      </a:lnTo>
                      <a:lnTo>
                        <a:pt x="13158" y="146965"/>
                      </a:lnTo>
                      <a:lnTo>
                        <a:pt x="13424" y="145932"/>
                      </a:lnTo>
                      <a:lnTo>
                        <a:pt x="13681" y="144900"/>
                      </a:lnTo>
                      <a:lnTo>
                        <a:pt x="13930" y="144177"/>
                      </a:lnTo>
                      <a:lnTo>
                        <a:pt x="14179" y="143454"/>
                      </a:lnTo>
                      <a:lnTo>
                        <a:pt x="14414" y="142937"/>
                      </a:lnTo>
                      <a:lnTo>
                        <a:pt x="14640" y="142524"/>
                      </a:lnTo>
                      <a:lnTo>
                        <a:pt x="14862" y="142318"/>
                      </a:lnTo>
                      <a:lnTo>
                        <a:pt x="15075" y="142318"/>
                      </a:lnTo>
                      <a:lnTo>
                        <a:pt x="15279" y="142421"/>
                      </a:lnTo>
                      <a:lnTo>
                        <a:pt x="15470" y="142628"/>
                      </a:lnTo>
                      <a:lnTo>
                        <a:pt x="15657" y="143041"/>
                      </a:lnTo>
                      <a:lnTo>
                        <a:pt x="15830" y="143764"/>
                      </a:lnTo>
                      <a:lnTo>
                        <a:pt x="15990" y="144590"/>
                      </a:lnTo>
                      <a:lnTo>
                        <a:pt x="16149" y="145519"/>
                      </a:lnTo>
                      <a:lnTo>
                        <a:pt x="16314" y="146862"/>
                      </a:lnTo>
                      <a:lnTo>
                        <a:pt x="16478" y="148308"/>
                      </a:lnTo>
                      <a:lnTo>
                        <a:pt x="16651" y="150064"/>
                      </a:lnTo>
                      <a:lnTo>
                        <a:pt x="16824" y="151923"/>
                      </a:lnTo>
                      <a:lnTo>
                        <a:pt x="17002" y="153988"/>
                      </a:lnTo>
                      <a:lnTo>
                        <a:pt x="17184" y="156364"/>
                      </a:lnTo>
                      <a:lnTo>
                        <a:pt x="17366" y="158842"/>
                      </a:lnTo>
                      <a:lnTo>
                        <a:pt x="17552" y="161424"/>
                      </a:lnTo>
                      <a:lnTo>
                        <a:pt x="17739" y="164213"/>
                      </a:lnTo>
                      <a:lnTo>
                        <a:pt x="17929" y="167208"/>
                      </a:lnTo>
                      <a:lnTo>
                        <a:pt x="18125" y="170409"/>
                      </a:lnTo>
                      <a:lnTo>
                        <a:pt x="18316" y="173611"/>
                      </a:lnTo>
                      <a:lnTo>
                        <a:pt x="18515" y="177019"/>
                      </a:lnTo>
                      <a:lnTo>
                        <a:pt x="18711" y="180634"/>
                      </a:lnTo>
                      <a:lnTo>
                        <a:pt x="18910" y="184249"/>
                      </a:lnTo>
                      <a:lnTo>
                        <a:pt x="19110" y="187967"/>
                      </a:lnTo>
                      <a:lnTo>
                        <a:pt x="19310" y="191891"/>
                      </a:lnTo>
                      <a:lnTo>
                        <a:pt x="19510" y="195816"/>
                      </a:lnTo>
                      <a:lnTo>
                        <a:pt x="19709" y="199947"/>
                      </a:lnTo>
                      <a:lnTo>
                        <a:pt x="20113" y="208209"/>
                      </a:lnTo>
                      <a:lnTo>
                        <a:pt x="20513" y="216884"/>
                      </a:lnTo>
                      <a:lnTo>
                        <a:pt x="20912" y="225663"/>
                      </a:lnTo>
                      <a:lnTo>
                        <a:pt x="21303" y="234545"/>
                      </a:lnTo>
                      <a:lnTo>
                        <a:pt x="21689" y="243634"/>
                      </a:lnTo>
                      <a:lnTo>
                        <a:pt x="22071" y="252619"/>
                      </a:lnTo>
                      <a:lnTo>
                        <a:pt x="22439" y="261501"/>
                      </a:lnTo>
                      <a:lnTo>
                        <a:pt x="22795" y="270383"/>
                      </a:lnTo>
                      <a:lnTo>
                        <a:pt x="23141" y="279058"/>
                      </a:lnTo>
                      <a:lnTo>
                        <a:pt x="23469" y="287423"/>
                      </a:lnTo>
                      <a:lnTo>
                        <a:pt x="23780" y="295479"/>
                      </a:lnTo>
                      <a:lnTo>
                        <a:pt x="24077" y="303225"/>
                      </a:lnTo>
                      <a:lnTo>
                        <a:pt x="24606" y="317271"/>
                      </a:lnTo>
                      <a:lnTo>
                        <a:pt x="25036" y="329148"/>
                      </a:lnTo>
                      <a:lnTo>
                        <a:pt x="25365" y="338133"/>
                      </a:lnTo>
                      <a:lnTo>
                        <a:pt x="25640" y="346085"/>
                      </a:lnTo>
                      <a:lnTo>
                        <a:pt x="25760" y="349287"/>
                      </a:lnTo>
                      <a:lnTo>
                        <a:pt x="25884" y="352489"/>
                      </a:lnTo>
                      <a:lnTo>
                        <a:pt x="26017" y="355587"/>
                      </a:lnTo>
                      <a:lnTo>
                        <a:pt x="26150" y="358582"/>
                      </a:lnTo>
                      <a:lnTo>
                        <a:pt x="26292" y="361577"/>
                      </a:lnTo>
                      <a:lnTo>
                        <a:pt x="26439" y="364366"/>
                      </a:lnTo>
                      <a:lnTo>
                        <a:pt x="26590" y="367154"/>
                      </a:lnTo>
                      <a:lnTo>
                        <a:pt x="26745" y="369839"/>
                      </a:lnTo>
                      <a:lnTo>
                        <a:pt x="26905" y="372421"/>
                      </a:lnTo>
                      <a:lnTo>
                        <a:pt x="27065" y="374900"/>
                      </a:lnTo>
                      <a:lnTo>
                        <a:pt x="27225" y="377275"/>
                      </a:lnTo>
                      <a:lnTo>
                        <a:pt x="27389" y="379651"/>
                      </a:lnTo>
                      <a:lnTo>
                        <a:pt x="27553" y="381820"/>
                      </a:lnTo>
                      <a:lnTo>
                        <a:pt x="27717" y="383988"/>
                      </a:lnTo>
                      <a:lnTo>
                        <a:pt x="27882" y="385951"/>
                      </a:lnTo>
                      <a:lnTo>
                        <a:pt x="28046" y="387913"/>
                      </a:lnTo>
                      <a:lnTo>
                        <a:pt x="28197" y="389565"/>
                      </a:lnTo>
                      <a:lnTo>
                        <a:pt x="28352" y="391115"/>
                      </a:lnTo>
                      <a:lnTo>
                        <a:pt x="28507" y="392560"/>
                      </a:lnTo>
                      <a:lnTo>
                        <a:pt x="28667" y="393903"/>
                      </a:lnTo>
                      <a:lnTo>
                        <a:pt x="28827" y="395142"/>
                      </a:lnTo>
                      <a:lnTo>
                        <a:pt x="28987" y="396278"/>
                      </a:lnTo>
                      <a:lnTo>
                        <a:pt x="29151" y="397208"/>
                      </a:lnTo>
                      <a:lnTo>
                        <a:pt x="29315" y="398034"/>
                      </a:lnTo>
                      <a:lnTo>
                        <a:pt x="29480" y="398757"/>
                      </a:lnTo>
                      <a:lnTo>
                        <a:pt x="29648" y="399273"/>
                      </a:lnTo>
                      <a:lnTo>
                        <a:pt x="29813" y="399687"/>
                      </a:lnTo>
                      <a:lnTo>
                        <a:pt x="29981" y="399893"/>
                      </a:lnTo>
                      <a:lnTo>
                        <a:pt x="30145" y="399893"/>
                      </a:lnTo>
                      <a:lnTo>
                        <a:pt x="30314" y="399790"/>
                      </a:lnTo>
                      <a:lnTo>
                        <a:pt x="30483" y="399480"/>
                      </a:lnTo>
                      <a:lnTo>
                        <a:pt x="30647" y="398964"/>
                      </a:lnTo>
                      <a:lnTo>
                        <a:pt x="30789" y="398344"/>
                      </a:lnTo>
                      <a:lnTo>
                        <a:pt x="30927" y="397621"/>
                      </a:lnTo>
                      <a:lnTo>
                        <a:pt x="31064" y="396692"/>
                      </a:lnTo>
                      <a:lnTo>
                        <a:pt x="31193" y="395659"/>
                      </a:lnTo>
                      <a:lnTo>
                        <a:pt x="31322" y="394523"/>
                      </a:lnTo>
                      <a:lnTo>
                        <a:pt x="31446" y="393180"/>
                      </a:lnTo>
                      <a:lnTo>
                        <a:pt x="31566" y="391837"/>
                      </a:lnTo>
                      <a:lnTo>
                        <a:pt x="31686" y="390288"/>
                      </a:lnTo>
                      <a:lnTo>
                        <a:pt x="31797" y="388533"/>
                      </a:lnTo>
                      <a:lnTo>
                        <a:pt x="31908" y="386777"/>
                      </a:lnTo>
                      <a:lnTo>
                        <a:pt x="32014" y="384918"/>
                      </a:lnTo>
                      <a:lnTo>
                        <a:pt x="32121" y="382956"/>
                      </a:lnTo>
                      <a:lnTo>
                        <a:pt x="32218" y="380787"/>
                      </a:lnTo>
                      <a:lnTo>
                        <a:pt x="32316" y="378618"/>
                      </a:lnTo>
                      <a:lnTo>
                        <a:pt x="32409" y="376346"/>
                      </a:lnTo>
                      <a:lnTo>
                        <a:pt x="32503" y="374074"/>
                      </a:lnTo>
                      <a:lnTo>
                        <a:pt x="32591" y="371595"/>
                      </a:lnTo>
                      <a:lnTo>
                        <a:pt x="32676" y="369116"/>
                      </a:lnTo>
                      <a:lnTo>
                        <a:pt x="32756" y="366534"/>
                      </a:lnTo>
                      <a:lnTo>
                        <a:pt x="32835" y="363952"/>
                      </a:lnTo>
                      <a:lnTo>
                        <a:pt x="32911" y="361267"/>
                      </a:lnTo>
                      <a:lnTo>
                        <a:pt x="32986" y="358582"/>
                      </a:lnTo>
                      <a:lnTo>
                        <a:pt x="33057" y="355793"/>
                      </a:lnTo>
                      <a:lnTo>
                        <a:pt x="33124" y="352902"/>
                      </a:lnTo>
                      <a:lnTo>
                        <a:pt x="33191" y="350113"/>
                      </a:lnTo>
                      <a:lnTo>
                        <a:pt x="33253" y="347221"/>
                      </a:lnTo>
                      <a:lnTo>
                        <a:pt x="33310" y="344330"/>
                      </a:lnTo>
                      <a:lnTo>
                        <a:pt x="33368" y="341335"/>
                      </a:lnTo>
                      <a:lnTo>
                        <a:pt x="33475" y="335448"/>
                      </a:lnTo>
                      <a:lnTo>
                        <a:pt x="33572" y="329561"/>
                      </a:lnTo>
                      <a:lnTo>
                        <a:pt x="33648" y="324707"/>
                      </a:lnTo>
                      <a:lnTo>
                        <a:pt x="33710" y="319749"/>
                      </a:lnTo>
                      <a:lnTo>
                        <a:pt x="33768" y="314689"/>
                      </a:lnTo>
                      <a:lnTo>
                        <a:pt x="33816" y="309628"/>
                      </a:lnTo>
                      <a:lnTo>
                        <a:pt x="33861" y="304568"/>
                      </a:lnTo>
                      <a:lnTo>
                        <a:pt x="33896" y="299404"/>
                      </a:lnTo>
                      <a:lnTo>
                        <a:pt x="33923" y="294343"/>
                      </a:lnTo>
                      <a:lnTo>
                        <a:pt x="33941" y="289076"/>
                      </a:lnTo>
                      <a:lnTo>
                        <a:pt x="33954" y="283912"/>
                      </a:lnTo>
                      <a:lnTo>
                        <a:pt x="33959" y="278748"/>
                      </a:lnTo>
                      <a:lnTo>
                        <a:pt x="33950" y="273687"/>
                      </a:lnTo>
                      <a:lnTo>
                        <a:pt x="33936" y="268524"/>
                      </a:lnTo>
                      <a:lnTo>
                        <a:pt x="33914" y="263463"/>
                      </a:lnTo>
                      <a:lnTo>
                        <a:pt x="33883" y="258402"/>
                      </a:lnTo>
                      <a:lnTo>
                        <a:pt x="33843" y="253445"/>
                      </a:lnTo>
                      <a:lnTo>
                        <a:pt x="33794" y="248488"/>
                      </a:lnTo>
                      <a:lnTo>
                        <a:pt x="33732" y="243737"/>
                      </a:lnTo>
                      <a:lnTo>
                        <a:pt x="33666" y="238986"/>
                      </a:lnTo>
                      <a:lnTo>
                        <a:pt x="33626" y="236611"/>
                      </a:lnTo>
                      <a:lnTo>
                        <a:pt x="33586" y="234338"/>
                      </a:lnTo>
                      <a:lnTo>
                        <a:pt x="33546" y="232066"/>
                      </a:lnTo>
                      <a:lnTo>
                        <a:pt x="33501" y="229794"/>
                      </a:lnTo>
                      <a:lnTo>
                        <a:pt x="33452" y="227522"/>
                      </a:lnTo>
                      <a:lnTo>
                        <a:pt x="33404" y="225353"/>
                      </a:lnTo>
                      <a:lnTo>
                        <a:pt x="33350" y="223184"/>
                      </a:lnTo>
                      <a:lnTo>
                        <a:pt x="33297" y="221119"/>
                      </a:lnTo>
                      <a:lnTo>
                        <a:pt x="33239" y="219053"/>
                      </a:lnTo>
                      <a:lnTo>
                        <a:pt x="33177" y="216988"/>
                      </a:lnTo>
                      <a:lnTo>
                        <a:pt x="33115" y="214922"/>
                      </a:lnTo>
                      <a:lnTo>
                        <a:pt x="33049" y="212960"/>
                      </a:lnTo>
                      <a:lnTo>
                        <a:pt x="32982" y="211101"/>
                      </a:lnTo>
                      <a:lnTo>
                        <a:pt x="32911" y="209139"/>
                      </a:lnTo>
                      <a:lnTo>
                        <a:pt x="32835" y="207280"/>
                      </a:lnTo>
                      <a:lnTo>
                        <a:pt x="32760" y="205524"/>
                      </a:lnTo>
                      <a:lnTo>
                        <a:pt x="32685" y="203768"/>
                      </a:lnTo>
                      <a:lnTo>
                        <a:pt x="32600" y="202012"/>
                      </a:lnTo>
                      <a:lnTo>
                        <a:pt x="32516" y="200360"/>
                      </a:lnTo>
                      <a:lnTo>
                        <a:pt x="32432" y="198811"/>
                      </a:lnTo>
                      <a:lnTo>
                        <a:pt x="32343" y="197158"/>
                      </a:lnTo>
                      <a:lnTo>
                        <a:pt x="32250" y="195712"/>
                      </a:lnTo>
                      <a:lnTo>
                        <a:pt x="32156" y="194267"/>
                      </a:lnTo>
                      <a:lnTo>
                        <a:pt x="32054" y="192821"/>
                      </a:lnTo>
                      <a:lnTo>
                        <a:pt x="31957" y="191478"/>
                      </a:lnTo>
                      <a:lnTo>
                        <a:pt x="31850" y="190239"/>
                      </a:lnTo>
                      <a:lnTo>
                        <a:pt x="31743" y="188999"/>
                      </a:lnTo>
                      <a:lnTo>
                        <a:pt x="31637" y="187760"/>
                      </a:lnTo>
                      <a:lnTo>
                        <a:pt x="31535" y="186727"/>
                      </a:lnTo>
                      <a:lnTo>
                        <a:pt x="31433" y="185488"/>
                      </a:lnTo>
                      <a:lnTo>
                        <a:pt x="31202" y="182596"/>
                      </a:lnTo>
                      <a:lnTo>
                        <a:pt x="30949" y="179188"/>
                      </a:lnTo>
                      <a:lnTo>
                        <a:pt x="30669" y="175263"/>
                      </a:lnTo>
                      <a:lnTo>
                        <a:pt x="30367" y="170822"/>
                      </a:lnTo>
                      <a:lnTo>
                        <a:pt x="30048" y="165968"/>
                      </a:lnTo>
                      <a:lnTo>
                        <a:pt x="29338" y="154918"/>
                      </a:lnTo>
                      <a:lnTo>
                        <a:pt x="28552" y="142628"/>
                      </a:lnTo>
                      <a:lnTo>
                        <a:pt x="27695" y="129305"/>
                      </a:lnTo>
                      <a:lnTo>
                        <a:pt x="27242" y="122385"/>
                      </a:lnTo>
                      <a:lnTo>
                        <a:pt x="26772" y="115259"/>
                      </a:lnTo>
                      <a:lnTo>
                        <a:pt x="26288" y="108029"/>
                      </a:lnTo>
                      <a:lnTo>
                        <a:pt x="25791" y="100697"/>
                      </a:lnTo>
                      <a:lnTo>
                        <a:pt x="25276" y="93364"/>
                      </a:lnTo>
                      <a:lnTo>
                        <a:pt x="24752" y="86031"/>
                      </a:lnTo>
                      <a:lnTo>
                        <a:pt x="24219" y="78698"/>
                      </a:lnTo>
                      <a:lnTo>
                        <a:pt x="23673" y="71469"/>
                      </a:lnTo>
                      <a:lnTo>
                        <a:pt x="23119" y="64343"/>
                      </a:lnTo>
                      <a:lnTo>
                        <a:pt x="22555" y="57423"/>
                      </a:lnTo>
                      <a:lnTo>
                        <a:pt x="22266" y="54015"/>
                      </a:lnTo>
                      <a:lnTo>
                        <a:pt x="21982" y="50607"/>
                      </a:lnTo>
                      <a:lnTo>
                        <a:pt x="21689" y="47302"/>
                      </a:lnTo>
                      <a:lnTo>
                        <a:pt x="21401" y="43997"/>
                      </a:lnTo>
                      <a:lnTo>
                        <a:pt x="21108" y="40795"/>
                      </a:lnTo>
                      <a:lnTo>
                        <a:pt x="20810" y="37697"/>
                      </a:lnTo>
                      <a:lnTo>
                        <a:pt x="20517" y="34702"/>
                      </a:lnTo>
                      <a:lnTo>
                        <a:pt x="20220" y="31707"/>
                      </a:lnTo>
                      <a:lnTo>
                        <a:pt x="19923" y="28815"/>
                      </a:lnTo>
                      <a:lnTo>
                        <a:pt x="19621" y="26027"/>
                      </a:lnTo>
                      <a:lnTo>
                        <a:pt x="19319" y="23341"/>
                      </a:lnTo>
                      <a:lnTo>
                        <a:pt x="19017" y="20656"/>
                      </a:lnTo>
                      <a:lnTo>
                        <a:pt x="18715" y="18178"/>
                      </a:lnTo>
                      <a:lnTo>
                        <a:pt x="18413" y="15802"/>
                      </a:lnTo>
                      <a:lnTo>
                        <a:pt x="18107" y="13427"/>
                      </a:lnTo>
                      <a:lnTo>
                        <a:pt x="17805" y="11258"/>
                      </a:lnTo>
                      <a:lnTo>
                        <a:pt x="17499" y="9192"/>
                      </a:lnTo>
                      <a:lnTo>
                        <a:pt x="17193" y="7333"/>
                      </a:lnTo>
                      <a:lnTo>
                        <a:pt x="16886" y="5474"/>
                      </a:lnTo>
                      <a:lnTo>
                        <a:pt x="16580" y="3822"/>
                      </a:lnTo>
                      <a:lnTo>
                        <a:pt x="16429" y="3099"/>
                      </a:lnTo>
                      <a:lnTo>
                        <a:pt x="16274" y="2376"/>
                      </a:lnTo>
                      <a:lnTo>
                        <a:pt x="16118" y="1860"/>
                      </a:lnTo>
                      <a:lnTo>
                        <a:pt x="15959" y="1343"/>
                      </a:lnTo>
                      <a:lnTo>
                        <a:pt x="15799" y="930"/>
                      </a:lnTo>
                      <a:lnTo>
                        <a:pt x="15643" y="517"/>
                      </a:lnTo>
                      <a:lnTo>
                        <a:pt x="15479" y="310"/>
                      </a:lnTo>
                      <a:lnTo>
                        <a:pt x="15319" y="104"/>
                      </a:lnTo>
                      <a:lnTo>
                        <a:pt x="15155"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86;p62">
                  <a:extLst>
                    <a:ext uri="{FF2B5EF4-FFF2-40B4-BE49-F238E27FC236}">
                      <a16:creationId xmlns:a16="http://schemas.microsoft.com/office/drawing/2014/main" id="{A071FB56-056B-7E46-928E-28EB0269B193}"/>
                    </a:ext>
                  </a:extLst>
                </p:cNvPr>
                <p:cNvSpPr/>
                <p:nvPr/>
              </p:nvSpPr>
              <p:spPr>
                <a:xfrm rot="10800000">
                  <a:off x="3199828" y="3064292"/>
                  <a:ext cx="192938" cy="215409"/>
                </a:xfrm>
                <a:custGeom>
                  <a:avLst/>
                  <a:gdLst/>
                  <a:ahLst/>
                  <a:cxnLst/>
                  <a:rect l="l" t="t" r="r" b="b"/>
                  <a:pathLst>
                    <a:path w="12350" h="304465" extrusionOk="0">
                      <a:moveTo>
                        <a:pt x="5052" y="1"/>
                      </a:moveTo>
                      <a:lnTo>
                        <a:pt x="0" y="180118"/>
                      </a:lnTo>
                      <a:lnTo>
                        <a:pt x="49" y="181770"/>
                      </a:lnTo>
                      <a:lnTo>
                        <a:pt x="196" y="186521"/>
                      </a:lnTo>
                      <a:lnTo>
                        <a:pt x="302" y="189929"/>
                      </a:lnTo>
                      <a:lnTo>
                        <a:pt x="431" y="193854"/>
                      </a:lnTo>
                      <a:lnTo>
                        <a:pt x="577" y="198398"/>
                      </a:lnTo>
                      <a:lnTo>
                        <a:pt x="746" y="203252"/>
                      </a:lnTo>
                      <a:lnTo>
                        <a:pt x="937" y="208623"/>
                      </a:lnTo>
                      <a:lnTo>
                        <a:pt x="1146" y="214303"/>
                      </a:lnTo>
                      <a:lnTo>
                        <a:pt x="1372" y="220190"/>
                      </a:lnTo>
                      <a:lnTo>
                        <a:pt x="1612" y="226386"/>
                      </a:lnTo>
                      <a:lnTo>
                        <a:pt x="1874" y="232686"/>
                      </a:lnTo>
                      <a:lnTo>
                        <a:pt x="2149" y="239090"/>
                      </a:lnTo>
                      <a:lnTo>
                        <a:pt x="2442" y="245493"/>
                      </a:lnTo>
                      <a:lnTo>
                        <a:pt x="2593" y="248694"/>
                      </a:lnTo>
                      <a:lnTo>
                        <a:pt x="2748" y="251896"/>
                      </a:lnTo>
                      <a:lnTo>
                        <a:pt x="2908" y="255098"/>
                      </a:lnTo>
                      <a:lnTo>
                        <a:pt x="3068" y="258196"/>
                      </a:lnTo>
                      <a:lnTo>
                        <a:pt x="3232" y="261294"/>
                      </a:lnTo>
                      <a:lnTo>
                        <a:pt x="3401" y="264393"/>
                      </a:lnTo>
                      <a:lnTo>
                        <a:pt x="3574" y="267388"/>
                      </a:lnTo>
                      <a:lnTo>
                        <a:pt x="3747" y="270280"/>
                      </a:lnTo>
                      <a:lnTo>
                        <a:pt x="3924" y="273171"/>
                      </a:lnTo>
                      <a:lnTo>
                        <a:pt x="4102" y="275960"/>
                      </a:lnTo>
                      <a:lnTo>
                        <a:pt x="4288" y="278645"/>
                      </a:lnTo>
                      <a:lnTo>
                        <a:pt x="4470" y="281330"/>
                      </a:lnTo>
                      <a:lnTo>
                        <a:pt x="4661" y="283809"/>
                      </a:lnTo>
                      <a:lnTo>
                        <a:pt x="4852" y="286184"/>
                      </a:lnTo>
                      <a:lnTo>
                        <a:pt x="5043" y="288560"/>
                      </a:lnTo>
                      <a:lnTo>
                        <a:pt x="5238" y="290729"/>
                      </a:lnTo>
                      <a:lnTo>
                        <a:pt x="5438" y="292794"/>
                      </a:lnTo>
                      <a:lnTo>
                        <a:pt x="5638" y="294653"/>
                      </a:lnTo>
                      <a:lnTo>
                        <a:pt x="5838" y="296409"/>
                      </a:lnTo>
                      <a:lnTo>
                        <a:pt x="6042" y="298061"/>
                      </a:lnTo>
                      <a:lnTo>
                        <a:pt x="6246" y="299507"/>
                      </a:lnTo>
                      <a:lnTo>
                        <a:pt x="6455" y="300747"/>
                      </a:lnTo>
                      <a:lnTo>
                        <a:pt x="6663" y="301883"/>
                      </a:lnTo>
                      <a:lnTo>
                        <a:pt x="6872" y="302812"/>
                      </a:lnTo>
                      <a:lnTo>
                        <a:pt x="7085" y="303535"/>
                      </a:lnTo>
                      <a:lnTo>
                        <a:pt x="7298" y="304051"/>
                      </a:lnTo>
                      <a:lnTo>
                        <a:pt x="7515" y="304361"/>
                      </a:lnTo>
                      <a:lnTo>
                        <a:pt x="7729" y="304465"/>
                      </a:lnTo>
                      <a:lnTo>
                        <a:pt x="7946" y="304361"/>
                      </a:lnTo>
                      <a:lnTo>
                        <a:pt x="8168" y="303948"/>
                      </a:lnTo>
                      <a:lnTo>
                        <a:pt x="8385" y="303432"/>
                      </a:lnTo>
                      <a:lnTo>
                        <a:pt x="8607" y="302606"/>
                      </a:lnTo>
                      <a:lnTo>
                        <a:pt x="8718" y="302089"/>
                      </a:lnTo>
                      <a:lnTo>
                        <a:pt x="8829" y="301470"/>
                      </a:lnTo>
                      <a:lnTo>
                        <a:pt x="8936" y="300850"/>
                      </a:lnTo>
                      <a:lnTo>
                        <a:pt x="9047" y="300127"/>
                      </a:lnTo>
                      <a:lnTo>
                        <a:pt x="9269" y="298578"/>
                      </a:lnTo>
                      <a:lnTo>
                        <a:pt x="9482" y="296822"/>
                      </a:lnTo>
                      <a:lnTo>
                        <a:pt x="9686" y="294860"/>
                      </a:lnTo>
                      <a:lnTo>
                        <a:pt x="9886" y="292691"/>
                      </a:lnTo>
                      <a:lnTo>
                        <a:pt x="10077" y="290419"/>
                      </a:lnTo>
                      <a:lnTo>
                        <a:pt x="10263" y="287837"/>
                      </a:lnTo>
                      <a:lnTo>
                        <a:pt x="10441" y="285152"/>
                      </a:lnTo>
                      <a:lnTo>
                        <a:pt x="10614" y="282363"/>
                      </a:lnTo>
                      <a:lnTo>
                        <a:pt x="10778" y="279265"/>
                      </a:lnTo>
                      <a:lnTo>
                        <a:pt x="10933" y="276166"/>
                      </a:lnTo>
                      <a:lnTo>
                        <a:pt x="11084" y="272758"/>
                      </a:lnTo>
                      <a:lnTo>
                        <a:pt x="11226" y="269350"/>
                      </a:lnTo>
                      <a:lnTo>
                        <a:pt x="11360" y="265632"/>
                      </a:lnTo>
                      <a:lnTo>
                        <a:pt x="11484" y="261914"/>
                      </a:lnTo>
                      <a:lnTo>
                        <a:pt x="11604" y="257989"/>
                      </a:lnTo>
                      <a:lnTo>
                        <a:pt x="11710" y="253962"/>
                      </a:lnTo>
                      <a:lnTo>
                        <a:pt x="11812" y="249831"/>
                      </a:lnTo>
                      <a:lnTo>
                        <a:pt x="11906" y="245493"/>
                      </a:lnTo>
                      <a:lnTo>
                        <a:pt x="11990" y="241155"/>
                      </a:lnTo>
                      <a:lnTo>
                        <a:pt x="12065" y="236611"/>
                      </a:lnTo>
                      <a:lnTo>
                        <a:pt x="12136" y="231963"/>
                      </a:lnTo>
                      <a:lnTo>
                        <a:pt x="12194" y="227316"/>
                      </a:lnTo>
                      <a:lnTo>
                        <a:pt x="12243" y="222462"/>
                      </a:lnTo>
                      <a:lnTo>
                        <a:pt x="12283" y="217608"/>
                      </a:lnTo>
                      <a:lnTo>
                        <a:pt x="12314" y="212547"/>
                      </a:lnTo>
                      <a:lnTo>
                        <a:pt x="12336" y="207487"/>
                      </a:lnTo>
                      <a:lnTo>
                        <a:pt x="12349" y="202323"/>
                      </a:lnTo>
                      <a:lnTo>
                        <a:pt x="12349" y="197055"/>
                      </a:lnTo>
                      <a:lnTo>
                        <a:pt x="12345" y="191788"/>
                      </a:lnTo>
                      <a:lnTo>
                        <a:pt x="12327" y="186418"/>
                      </a:lnTo>
                      <a:lnTo>
                        <a:pt x="12301" y="181047"/>
                      </a:lnTo>
                      <a:lnTo>
                        <a:pt x="12265" y="175574"/>
                      </a:lnTo>
                      <a:lnTo>
                        <a:pt x="12216" y="169997"/>
                      </a:lnTo>
                      <a:lnTo>
                        <a:pt x="12159" y="164420"/>
                      </a:lnTo>
                      <a:lnTo>
                        <a:pt x="12092" y="158843"/>
                      </a:lnTo>
                      <a:lnTo>
                        <a:pt x="12012" y="153162"/>
                      </a:lnTo>
                      <a:lnTo>
                        <a:pt x="11923" y="147482"/>
                      </a:lnTo>
                      <a:lnTo>
                        <a:pt x="11826" y="141802"/>
                      </a:lnTo>
                      <a:lnTo>
                        <a:pt x="11715" y="136121"/>
                      </a:lnTo>
                      <a:lnTo>
                        <a:pt x="11590" y="130338"/>
                      </a:lnTo>
                      <a:lnTo>
                        <a:pt x="11462" y="124554"/>
                      </a:lnTo>
                      <a:lnTo>
                        <a:pt x="11315" y="118771"/>
                      </a:lnTo>
                      <a:lnTo>
                        <a:pt x="11160" y="113090"/>
                      </a:lnTo>
                      <a:lnTo>
                        <a:pt x="10991" y="107307"/>
                      </a:lnTo>
                      <a:lnTo>
                        <a:pt x="10814" y="101523"/>
                      </a:lnTo>
                      <a:lnTo>
                        <a:pt x="10623" y="95843"/>
                      </a:lnTo>
                      <a:lnTo>
                        <a:pt x="10423" y="90059"/>
                      </a:lnTo>
                      <a:lnTo>
                        <a:pt x="10210" y="84379"/>
                      </a:lnTo>
                      <a:lnTo>
                        <a:pt x="9984" y="78699"/>
                      </a:lnTo>
                      <a:lnTo>
                        <a:pt x="9744" y="73019"/>
                      </a:lnTo>
                      <a:lnTo>
                        <a:pt x="9491" y="67442"/>
                      </a:lnTo>
                      <a:lnTo>
                        <a:pt x="9229" y="61865"/>
                      </a:lnTo>
                      <a:lnTo>
                        <a:pt x="8954" y="56391"/>
                      </a:lnTo>
                      <a:lnTo>
                        <a:pt x="8665" y="50917"/>
                      </a:lnTo>
                      <a:lnTo>
                        <a:pt x="8363" y="45443"/>
                      </a:lnTo>
                      <a:lnTo>
                        <a:pt x="8048" y="40176"/>
                      </a:lnTo>
                      <a:lnTo>
                        <a:pt x="7720" y="34806"/>
                      </a:lnTo>
                      <a:lnTo>
                        <a:pt x="7378" y="29642"/>
                      </a:lnTo>
                      <a:lnTo>
                        <a:pt x="7027" y="24478"/>
                      </a:lnTo>
                      <a:lnTo>
                        <a:pt x="6659" y="19417"/>
                      </a:lnTo>
                      <a:lnTo>
                        <a:pt x="6277" y="14460"/>
                      </a:lnTo>
                      <a:lnTo>
                        <a:pt x="5882" y="9503"/>
                      </a:lnTo>
                      <a:lnTo>
                        <a:pt x="5474" y="4752"/>
                      </a:lnTo>
                      <a:lnTo>
                        <a:pt x="5052"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87;p62">
                  <a:extLst>
                    <a:ext uri="{FF2B5EF4-FFF2-40B4-BE49-F238E27FC236}">
                      <a16:creationId xmlns:a16="http://schemas.microsoft.com/office/drawing/2014/main" id="{E3FC9600-BEB8-BA44-9BC3-F30F31E54786}"/>
                    </a:ext>
                  </a:extLst>
                </p:cNvPr>
                <p:cNvSpPr/>
                <p:nvPr/>
              </p:nvSpPr>
              <p:spPr>
                <a:xfrm rot="10800000">
                  <a:off x="3215296" y="3191666"/>
                  <a:ext cx="70332" cy="60648"/>
                </a:xfrm>
                <a:custGeom>
                  <a:avLst/>
                  <a:gdLst/>
                  <a:ahLst/>
                  <a:cxnLst/>
                  <a:rect l="l" t="t" r="r" b="b"/>
                  <a:pathLst>
                    <a:path w="4502" h="85721" extrusionOk="0">
                      <a:moveTo>
                        <a:pt x="129" y="0"/>
                      </a:moveTo>
                      <a:lnTo>
                        <a:pt x="98" y="207"/>
                      </a:lnTo>
                      <a:lnTo>
                        <a:pt x="72" y="620"/>
                      </a:lnTo>
                      <a:lnTo>
                        <a:pt x="45" y="1033"/>
                      </a:lnTo>
                      <a:lnTo>
                        <a:pt x="27" y="1653"/>
                      </a:lnTo>
                      <a:lnTo>
                        <a:pt x="9" y="2376"/>
                      </a:lnTo>
                      <a:lnTo>
                        <a:pt x="0" y="3099"/>
                      </a:lnTo>
                      <a:lnTo>
                        <a:pt x="0" y="3822"/>
                      </a:lnTo>
                      <a:lnTo>
                        <a:pt x="5" y="4544"/>
                      </a:lnTo>
                      <a:lnTo>
                        <a:pt x="14" y="5164"/>
                      </a:lnTo>
                      <a:lnTo>
                        <a:pt x="27" y="5784"/>
                      </a:lnTo>
                      <a:lnTo>
                        <a:pt x="49" y="6403"/>
                      </a:lnTo>
                      <a:lnTo>
                        <a:pt x="72" y="6920"/>
                      </a:lnTo>
                      <a:lnTo>
                        <a:pt x="422" y="12187"/>
                      </a:lnTo>
                      <a:lnTo>
                        <a:pt x="746" y="17351"/>
                      </a:lnTo>
                      <a:lnTo>
                        <a:pt x="1057" y="22205"/>
                      </a:lnTo>
                      <a:lnTo>
                        <a:pt x="1345" y="26853"/>
                      </a:lnTo>
                      <a:lnTo>
                        <a:pt x="1616" y="31397"/>
                      </a:lnTo>
                      <a:lnTo>
                        <a:pt x="1869" y="35631"/>
                      </a:lnTo>
                      <a:lnTo>
                        <a:pt x="2105" y="39659"/>
                      </a:lnTo>
                      <a:lnTo>
                        <a:pt x="2322" y="43584"/>
                      </a:lnTo>
                      <a:lnTo>
                        <a:pt x="2526" y="47198"/>
                      </a:lnTo>
                      <a:lnTo>
                        <a:pt x="2717" y="50710"/>
                      </a:lnTo>
                      <a:lnTo>
                        <a:pt x="2890" y="54015"/>
                      </a:lnTo>
                      <a:lnTo>
                        <a:pt x="3050" y="57113"/>
                      </a:lnTo>
                      <a:lnTo>
                        <a:pt x="3192" y="60005"/>
                      </a:lnTo>
                      <a:lnTo>
                        <a:pt x="3325" y="62793"/>
                      </a:lnTo>
                      <a:lnTo>
                        <a:pt x="3450" y="65375"/>
                      </a:lnTo>
                      <a:lnTo>
                        <a:pt x="3556" y="67751"/>
                      </a:lnTo>
                      <a:lnTo>
                        <a:pt x="3743" y="72088"/>
                      </a:lnTo>
                      <a:lnTo>
                        <a:pt x="3885" y="75703"/>
                      </a:lnTo>
                      <a:lnTo>
                        <a:pt x="3996" y="78698"/>
                      </a:lnTo>
                      <a:lnTo>
                        <a:pt x="4075" y="81177"/>
                      </a:lnTo>
                      <a:lnTo>
                        <a:pt x="4129" y="83036"/>
                      </a:lnTo>
                      <a:lnTo>
                        <a:pt x="4164" y="84482"/>
                      </a:lnTo>
                      <a:lnTo>
                        <a:pt x="4182" y="85308"/>
                      </a:lnTo>
                      <a:lnTo>
                        <a:pt x="4184" y="85505"/>
                      </a:lnTo>
                      <a:lnTo>
                        <a:pt x="4184" y="85505"/>
                      </a:lnTo>
                      <a:lnTo>
                        <a:pt x="4502" y="84069"/>
                      </a:lnTo>
                      <a:lnTo>
                        <a:pt x="4497" y="83449"/>
                      </a:lnTo>
                      <a:lnTo>
                        <a:pt x="4479" y="82313"/>
                      </a:lnTo>
                      <a:lnTo>
                        <a:pt x="4444" y="80764"/>
                      </a:lnTo>
                      <a:lnTo>
                        <a:pt x="4386" y="78595"/>
                      </a:lnTo>
                      <a:lnTo>
                        <a:pt x="4306" y="75910"/>
                      </a:lnTo>
                      <a:lnTo>
                        <a:pt x="4253" y="74360"/>
                      </a:lnTo>
                      <a:lnTo>
                        <a:pt x="4195" y="72605"/>
                      </a:lnTo>
                      <a:lnTo>
                        <a:pt x="4124" y="70746"/>
                      </a:lnTo>
                      <a:lnTo>
                        <a:pt x="4044" y="68680"/>
                      </a:lnTo>
                      <a:lnTo>
                        <a:pt x="3956" y="66511"/>
                      </a:lnTo>
                      <a:lnTo>
                        <a:pt x="3858" y="64136"/>
                      </a:lnTo>
                      <a:lnTo>
                        <a:pt x="3747" y="61554"/>
                      </a:lnTo>
                      <a:lnTo>
                        <a:pt x="3623" y="58869"/>
                      </a:lnTo>
                      <a:lnTo>
                        <a:pt x="3485" y="55977"/>
                      </a:lnTo>
                      <a:lnTo>
                        <a:pt x="3334" y="52879"/>
                      </a:lnTo>
                      <a:lnTo>
                        <a:pt x="3170" y="49677"/>
                      </a:lnTo>
                      <a:lnTo>
                        <a:pt x="2988" y="46269"/>
                      </a:lnTo>
                      <a:lnTo>
                        <a:pt x="2797" y="42551"/>
                      </a:lnTo>
                      <a:lnTo>
                        <a:pt x="2584" y="38729"/>
                      </a:lnTo>
                      <a:lnTo>
                        <a:pt x="2358" y="34702"/>
                      </a:lnTo>
                      <a:lnTo>
                        <a:pt x="2113" y="30467"/>
                      </a:lnTo>
                      <a:lnTo>
                        <a:pt x="1852" y="26026"/>
                      </a:lnTo>
                      <a:lnTo>
                        <a:pt x="1572" y="21379"/>
                      </a:lnTo>
                      <a:lnTo>
                        <a:pt x="1270" y="16525"/>
                      </a:lnTo>
                      <a:lnTo>
                        <a:pt x="950" y="11464"/>
                      </a:lnTo>
                      <a:lnTo>
                        <a:pt x="613" y="6094"/>
                      </a:lnTo>
                      <a:lnTo>
                        <a:pt x="249" y="517"/>
                      </a:lnTo>
                      <a:lnTo>
                        <a:pt x="222" y="207"/>
                      </a:lnTo>
                      <a:lnTo>
                        <a:pt x="191" y="0"/>
                      </a:lnTo>
                      <a:close/>
                      <a:moveTo>
                        <a:pt x="4184" y="85505"/>
                      </a:moveTo>
                      <a:lnTo>
                        <a:pt x="4182" y="85514"/>
                      </a:lnTo>
                      <a:lnTo>
                        <a:pt x="4186" y="85721"/>
                      </a:lnTo>
                      <a:lnTo>
                        <a:pt x="4184" y="855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88;p62">
                  <a:extLst>
                    <a:ext uri="{FF2B5EF4-FFF2-40B4-BE49-F238E27FC236}">
                      <a16:creationId xmlns:a16="http://schemas.microsoft.com/office/drawing/2014/main" id="{A9A82CAF-0FFE-A548-9708-7C3D342D6182}"/>
                    </a:ext>
                  </a:extLst>
                </p:cNvPr>
                <p:cNvSpPr/>
                <p:nvPr/>
              </p:nvSpPr>
              <p:spPr>
                <a:xfrm rot="10800000">
                  <a:off x="3215234" y="3732526"/>
                  <a:ext cx="57225" cy="49761"/>
                </a:xfrm>
                <a:custGeom>
                  <a:avLst/>
                  <a:gdLst/>
                  <a:ahLst/>
                  <a:cxnLst/>
                  <a:rect l="l" t="t" r="r" b="b"/>
                  <a:pathLst>
                    <a:path w="3663" h="70333" extrusionOk="0">
                      <a:moveTo>
                        <a:pt x="3472" y="1"/>
                      </a:moveTo>
                      <a:lnTo>
                        <a:pt x="3414" y="310"/>
                      </a:lnTo>
                      <a:lnTo>
                        <a:pt x="3352" y="620"/>
                      </a:lnTo>
                      <a:lnTo>
                        <a:pt x="3228" y="1550"/>
                      </a:lnTo>
                      <a:lnTo>
                        <a:pt x="3104" y="2789"/>
                      </a:lnTo>
                      <a:lnTo>
                        <a:pt x="2971" y="4132"/>
                      </a:lnTo>
                      <a:lnTo>
                        <a:pt x="2837" y="5784"/>
                      </a:lnTo>
                      <a:lnTo>
                        <a:pt x="2700" y="7643"/>
                      </a:lnTo>
                      <a:lnTo>
                        <a:pt x="2562" y="9709"/>
                      </a:lnTo>
                      <a:lnTo>
                        <a:pt x="2425" y="11878"/>
                      </a:lnTo>
                      <a:lnTo>
                        <a:pt x="2283" y="14253"/>
                      </a:lnTo>
                      <a:lnTo>
                        <a:pt x="2145" y="16732"/>
                      </a:lnTo>
                      <a:lnTo>
                        <a:pt x="2003" y="19314"/>
                      </a:lnTo>
                      <a:lnTo>
                        <a:pt x="1865" y="21999"/>
                      </a:lnTo>
                      <a:lnTo>
                        <a:pt x="1723" y="24684"/>
                      </a:lnTo>
                      <a:lnTo>
                        <a:pt x="1590" y="27473"/>
                      </a:lnTo>
                      <a:lnTo>
                        <a:pt x="1324" y="33153"/>
                      </a:lnTo>
                      <a:lnTo>
                        <a:pt x="1071" y="38730"/>
                      </a:lnTo>
                      <a:lnTo>
                        <a:pt x="835" y="44100"/>
                      </a:lnTo>
                      <a:lnTo>
                        <a:pt x="622" y="49264"/>
                      </a:lnTo>
                      <a:lnTo>
                        <a:pt x="436" y="53808"/>
                      </a:lnTo>
                      <a:lnTo>
                        <a:pt x="281" y="57733"/>
                      </a:lnTo>
                      <a:lnTo>
                        <a:pt x="161" y="60935"/>
                      </a:lnTo>
                      <a:lnTo>
                        <a:pt x="36" y="64136"/>
                      </a:lnTo>
                      <a:lnTo>
                        <a:pt x="19" y="64756"/>
                      </a:lnTo>
                      <a:lnTo>
                        <a:pt x="5" y="65376"/>
                      </a:lnTo>
                      <a:lnTo>
                        <a:pt x="1" y="66099"/>
                      </a:lnTo>
                      <a:lnTo>
                        <a:pt x="1" y="66821"/>
                      </a:lnTo>
                      <a:lnTo>
                        <a:pt x="5" y="67544"/>
                      </a:lnTo>
                      <a:lnTo>
                        <a:pt x="14" y="68267"/>
                      </a:lnTo>
                      <a:lnTo>
                        <a:pt x="32" y="68887"/>
                      </a:lnTo>
                      <a:lnTo>
                        <a:pt x="54" y="69403"/>
                      </a:lnTo>
                      <a:lnTo>
                        <a:pt x="81" y="69817"/>
                      </a:lnTo>
                      <a:lnTo>
                        <a:pt x="107" y="70126"/>
                      </a:lnTo>
                      <a:lnTo>
                        <a:pt x="134" y="70333"/>
                      </a:lnTo>
                      <a:lnTo>
                        <a:pt x="161" y="70333"/>
                      </a:lnTo>
                      <a:lnTo>
                        <a:pt x="196" y="70230"/>
                      </a:lnTo>
                      <a:lnTo>
                        <a:pt x="227" y="70023"/>
                      </a:lnTo>
                      <a:lnTo>
                        <a:pt x="258" y="69610"/>
                      </a:lnTo>
                      <a:lnTo>
                        <a:pt x="285" y="68990"/>
                      </a:lnTo>
                      <a:lnTo>
                        <a:pt x="383" y="66408"/>
                      </a:lnTo>
                      <a:lnTo>
                        <a:pt x="640" y="59799"/>
                      </a:lnTo>
                      <a:lnTo>
                        <a:pt x="818" y="55461"/>
                      </a:lnTo>
                      <a:lnTo>
                        <a:pt x="1022" y="50504"/>
                      </a:lnTo>
                      <a:lnTo>
                        <a:pt x="1248" y="45236"/>
                      </a:lnTo>
                      <a:lnTo>
                        <a:pt x="1492" y="39763"/>
                      </a:lnTo>
                      <a:lnTo>
                        <a:pt x="1745" y="34289"/>
                      </a:lnTo>
                      <a:lnTo>
                        <a:pt x="2012" y="28815"/>
                      </a:lnTo>
                      <a:lnTo>
                        <a:pt x="2145" y="26233"/>
                      </a:lnTo>
                      <a:lnTo>
                        <a:pt x="2283" y="23755"/>
                      </a:lnTo>
                      <a:lnTo>
                        <a:pt x="2416" y="21276"/>
                      </a:lnTo>
                      <a:lnTo>
                        <a:pt x="2549" y="19004"/>
                      </a:lnTo>
                      <a:lnTo>
                        <a:pt x="2682" y="16835"/>
                      </a:lnTo>
                      <a:lnTo>
                        <a:pt x="2811" y="14873"/>
                      </a:lnTo>
                      <a:lnTo>
                        <a:pt x="2939" y="13014"/>
                      </a:lnTo>
                      <a:lnTo>
                        <a:pt x="3068" y="11464"/>
                      </a:lnTo>
                      <a:lnTo>
                        <a:pt x="3188" y="10019"/>
                      </a:lnTo>
                      <a:lnTo>
                        <a:pt x="3308" y="8882"/>
                      </a:lnTo>
                      <a:lnTo>
                        <a:pt x="3419" y="8056"/>
                      </a:lnTo>
                      <a:lnTo>
                        <a:pt x="3477" y="7643"/>
                      </a:lnTo>
                      <a:lnTo>
                        <a:pt x="3530" y="7437"/>
                      </a:lnTo>
                      <a:lnTo>
                        <a:pt x="3561" y="7230"/>
                      </a:lnTo>
                      <a:lnTo>
                        <a:pt x="3588" y="6920"/>
                      </a:lnTo>
                      <a:lnTo>
                        <a:pt x="3614" y="6404"/>
                      </a:lnTo>
                      <a:lnTo>
                        <a:pt x="3632" y="5887"/>
                      </a:lnTo>
                      <a:lnTo>
                        <a:pt x="3650" y="5268"/>
                      </a:lnTo>
                      <a:lnTo>
                        <a:pt x="3659" y="4545"/>
                      </a:lnTo>
                      <a:lnTo>
                        <a:pt x="3663" y="3822"/>
                      </a:lnTo>
                      <a:lnTo>
                        <a:pt x="3659" y="3099"/>
                      </a:lnTo>
                      <a:lnTo>
                        <a:pt x="3650" y="2273"/>
                      </a:lnTo>
                      <a:lnTo>
                        <a:pt x="3636" y="1653"/>
                      </a:lnTo>
                      <a:lnTo>
                        <a:pt x="3619" y="1137"/>
                      </a:lnTo>
                      <a:lnTo>
                        <a:pt x="3592" y="620"/>
                      </a:lnTo>
                      <a:lnTo>
                        <a:pt x="3565" y="310"/>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89;p62">
                  <a:extLst>
                    <a:ext uri="{FF2B5EF4-FFF2-40B4-BE49-F238E27FC236}">
                      <a16:creationId xmlns:a16="http://schemas.microsoft.com/office/drawing/2014/main" id="{062A746B-29A7-1144-9DB8-B590FAAAE8A3}"/>
                    </a:ext>
                  </a:extLst>
                </p:cNvPr>
                <p:cNvSpPr/>
                <p:nvPr/>
              </p:nvSpPr>
              <p:spPr>
                <a:xfrm rot="10800000">
                  <a:off x="3452662" y="3723612"/>
                  <a:ext cx="40931" cy="58675"/>
                </a:xfrm>
                <a:custGeom>
                  <a:avLst/>
                  <a:gdLst/>
                  <a:ahLst/>
                  <a:cxnLst/>
                  <a:rect l="l" t="t" r="r" b="b"/>
                  <a:pathLst>
                    <a:path w="2620" h="82933" extrusionOk="0">
                      <a:moveTo>
                        <a:pt x="129" y="1"/>
                      </a:moveTo>
                      <a:lnTo>
                        <a:pt x="98" y="207"/>
                      </a:lnTo>
                      <a:lnTo>
                        <a:pt x="71" y="620"/>
                      </a:lnTo>
                      <a:lnTo>
                        <a:pt x="44" y="1033"/>
                      </a:lnTo>
                      <a:lnTo>
                        <a:pt x="27" y="1653"/>
                      </a:lnTo>
                      <a:lnTo>
                        <a:pt x="9" y="2273"/>
                      </a:lnTo>
                      <a:lnTo>
                        <a:pt x="0" y="2996"/>
                      </a:lnTo>
                      <a:lnTo>
                        <a:pt x="0" y="3719"/>
                      </a:lnTo>
                      <a:lnTo>
                        <a:pt x="0" y="4442"/>
                      </a:lnTo>
                      <a:lnTo>
                        <a:pt x="9" y="5164"/>
                      </a:lnTo>
                      <a:lnTo>
                        <a:pt x="27" y="5784"/>
                      </a:lnTo>
                      <a:lnTo>
                        <a:pt x="431" y="19727"/>
                      </a:lnTo>
                      <a:lnTo>
                        <a:pt x="835" y="33359"/>
                      </a:lnTo>
                      <a:lnTo>
                        <a:pt x="1221" y="46063"/>
                      </a:lnTo>
                      <a:lnTo>
                        <a:pt x="1576" y="57526"/>
                      </a:lnTo>
                      <a:lnTo>
                        <a:pt x="1878" y="67131"/>
                      </a:lnTo>
                      <a:lnTo>
                        <a:pt x="2113" y="74671"/>
                      </a:lnTo>
                      <a:lnTo>
                        <a:pt x="2331" y="81384"/>
                      </a:lnTo>
                      <a:lnTo>
                        <a:pt x="2357" y="82107"/>
                      </a:lnTo>
                      <a:lnTo>
                        <a:pt x="2388" y="82520"/>
                      </a:lnTo>
                      <a:lnTo>
                        <a:pt x="2424" y="82830"/>
                      </a:lnTo>
                      <a:lnTo>
                        <a:pt x="2459" y="82933"/>
                      </a:lnTo>
                      <a:lnTo>
                        <a:pt x="2486" y="82830"/>
                      </a:lnTo>
                      <a:lnTo>
                        <a:pt x="2508" y="82726"/>
                      </a:lnTo>
                      <a:lnTo>
                        <a:pt x="2535" y="82520"/>
                      </a:lnTo>
                      <a:lnTo>
                        <a:pt x="2557" y="82210"/>
                      </a:lnTo>
                      <a:lnTo>
                        <a:pt x="2579" y="81590"/>
                      </a:lnTo>
                      <a:lnTo>
                        <a:pt x="2601" y="81074"/>
                      </a:lnTo>
                      <a:lnTo>
                        <a:pt x="2615" y="80351"/>
                      </a:lnTo>
                      <a:lnTo>
                        <a:pt x="2619" y="79628"/>
                      </a:lnTo>
                      <a:lnTo>
                        <a:pt x="2619" y="78905"/>
                      </a:lnTo>
                      <a:lnTo>
                        <a:pt x="2615" y="78182"/>
                      </a:lnTo>
                      <a:lnTo>
                        <a:pt x="2606" y="77562"/>
                      </a:lnTo>
                      <a:lnTo>
                        <a:pt x="2588" y="76839"/>
                      </a:lnTo>
                      <a:lnTo>
                        <a:pt x="2375" y="70230"/>
                      </a:lnTo>
                      <a:lnTo>
                        <a:pt x="2140" y="62690"/>
                      </a:lnTo>
                      <a:lnTo>
                        <a:pt x="1838" y="53085"/>
                      </a:lnTo>
                      <a:lnTo>
                        <a:pt x="1487" y="41725"/>
                      </a:lnTo>
                      <a:lnTo>
                        <a:pt x="1101" y="29022"/>
                      </a:lnTo>
                      <a:lnTo>
                        <a:pt x="701" y="15492"/>
                      </a:lnTo>
                      <a:lnTo>
                        <a:pt x="297" y="1653"/>
                      </a:lnTo>
                      <a:lnTo>
                        <a:pt x="275" y="1033"/>
                      </a:lnTo>
                      <a:lnTo>
                        <a:pt x="249" y="620"/>
                      </a:lnTo>
                      <a:lnTo>
                        <a:pt x="222" y="207"/>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90;p62">
                  <a:extLst>
                    <a:ext uri="{FF2B5EF4-FFF2-40B4-BE49-F238E27FC236}">
                      <a16:creationId xmlns:a16="http://schemas.microsoft.com/office/drawing/2014/main" id="{6F513C19-1462-DB4A-9E9D-BC96E15A6BF6}"/>
                    </a:ext>
                  </a:extLst>
                </p:cNvPr>
                <p:cNvSpPr/>
                <p:nvPr/>
              </p:nvSpPr>
              <p:spPr>
                <a:xfrm rot="10800000">
                  <a:off x="3343524" y="3776918"/>
                  <a:ext cx="33635" cy="68393"/>
                </a:xfrm>
                <a:custGeom>
                  <a:avLst/>
                  <a:gdLst/>
                  <a:ahLst/>
                  <a:cxnLst/>
                  <a:rect l="l" t="t" r="r" b="b"/>
                  <a:pathLst>
                    <a:path w="2153" h="96669" extrusionOk="0">
                      <a:moveTo>
                        <a:pt x="1967" y="1"/>
                      </a:moveTo>
                      <a:lnTo>
                        <a:pt x="1935" y="207"/>
                      </a:lnTo>
                      <a:lnTo>
                        <a:pt x="1909" y="517"/>
                      </a:lnTo>
                      <a:lnTo>
                        <a:pt x="1882" y="930"/>
                      </a:lnTo>
                      <a:lnTo>
                        <a:pt x="1860" y="1550"/>
                      </a:lnTo>
                      <a:lnTo>
                        <a:pt x="1842" y="2169"/>
                      </a:lnTo>
                      <a:lnTo>
                        <a:pt x="18" y="91195"/>
                      </a:lnTo>
                      <a:lnTo>
                        <a:pt x="4" y="91918"/>
                      </a:lnTo>
                      <a:lnTo>
                        <a:pt x="0" y="92641"/>
                      </a:lnTo>
                      <a:lnTo>
                        <a:pt x="4" y="93364"/>
                      </a:lnTo>
                      <a:lnTo>
                        <a:pt x="9" y="94087"/>
                      </a:lnTo>
                      <a:lnTo>
                        <a:pt x="22" y="94810"/>
                      </a:lnTo>
                      <a:lnTo>
                        <a:pt x="44" y="95326"/>
                      </a:lnTo>
                      <a:lnTo>
                        <a:pt x="67" y="95843"/>
                      </a:lnTo>
                      <a:lnTo>
                        <a:pt x="93" y="96256"/>
                      </a:lnTo>
                      <a:lnTo>
                        <a:pt x="129" y="96566"/>
                      </a:lnTo>
                      <a:lnTo>
                        <a:pt x="164" y="96669"/>
                      </a:lnTo>
                      <a:lnTo>
                        <a:pt x="186" y="96566"/>
                      </a:lnTo>
                      <a:lnTo>
                        <a:pt x="209" y="96462"/>
                      </a:lnTo>
                      <a:lnTo>
                        <a:pt x="231" y="96256"/>
                      </a:lnTo>
                      <a:lnTo>
                        <a:pt x="249" y="96049"/>
                      </a:lnTo>
                      <a:lnTo>
                        <a:pt x="266" y="95739"/>
                      </a:lnTo>
                      <a:lnTo>
                        <a:pt x="284" y="95430"/>
                      </a:lnTo>
                      <a:lnTo>
                        <a:pt x="297" y="94913"/>
                      </a:lnTo>
                      <a:lnTo>
                        <a:pt x="311" y="94500"/>
                      </a:lnTo>
                      <a:lnTo>
                        <a:pt x="2135" y="5371"/>
                      </a:lnTo>
                      <a:lnTo>
                        <a:pt x="2149" y="4648"/>
                      </a:lnTo>
                      <a:lnTo>
                        <a:pt x="2153" y="3925"/>
                      </a:lnTo>
                      <a:lnTo>
                        <a:pt x="2153" y="3202"/>
                      </a:lnTo>
                      <a:lnTo>
                        <a:pt x="2144" y="2479"/>
                      </a:lnTo>
                      <a:lnTo>
                        <a:pt x="2131" y="1860"/>
                      </a:lnTo>
                      <a:lnTo>
                        <a:pt x="2113" y="1240"/>
                      </a:lnTo>
                      <a:lnTo>
                        <a:pt x="2086" y="724"/>
                      </a:lnTo>
                      <a:lnTo>
                        <a:pt x="2060" y="414"/>
                      </a:lnTo>
                      <a:lnTo>
                        <a:pt x="2029" y="104"/>
                      </a:lnTo>
                      <a:lnTo>
                        <a:pt x="1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2" name="Google Shape;1591;p62">
            <a:extLst>
              <a:ext uri="{FF2B5EF4-FFF2-40B4-BE49-F238E27FC236}">
                <a16:creationId xmlns:a16="http://schemas.microsoft.com/office/drawing/2014/main" id="{F7C396E8-F177-5648-BE25-59480DCF06BE}"/>
              </a:ext>
            </a:extLst>
          </p:cNvPr>
          <p:cNvGrpSpPr/>
          <p:nvPr/>
        </p:nvGrpSpPr>
        <p:grpSpPr>
          <a:xfrm>
            <a:off x="1727188" y="2917354"/>
            <a:ext cx="1007977" cy="1092017"/>
            <a:chOff x="3583801" y="3432538"/>
            <a:chExt cx="1007977" cy="1092017"/>
          </a:xfrm>
        </p:grpSpPr>
        <p:sp>
          <p:nvSpPr>
            <p:cNvPr id="213" name="Google Shape;1592;p62">
              <a:extLst>
                <a:ext uri="{FF2B5EF4-FFF2-40B4-BE49-F238E27FC236}">
                  <a16:creationId xmlns:a16="http://schemas.microsoft.com/office/drawing/2014/main" id="{BC6A2015-50DC-274D-9BAB-EF7E614B9F43}"/>
                </a:ext>
              </a:extLst>
            </p:cNvPr>
            <p:cNvSpPr/>
            <p:nvPr/>
          </p:nvSpPr>
          <p:spPr>
            <a:xfrm rot="10800000">
              <a:off x="3683440" y="4389377"/>
              <a:ext cx="834070" cy="135178"/>
            </a:xfrm>
            <a:custGeom>
              <a:avLst/>
              <a:gdLst/>
              <a:ahLst/>
              <a:cxnLst/>
              <a:rect l="l" t="t" r="r" b="b"/>
              <a:pathLst>
                <a:path w="53389" h="191065" extrusionOk="0">
                  <a:moveTo>
                    <a:pt x="1293" y="1"/>
                  </a:moveTo>
                  <a:lnTo>
                    <a:pt x="1226" y="104"/>
                  </a:lnTo>
                  <a:lnTo>
                    <a:pt x="1164" y="207"/>
                  </a:lnTo>
                  <a:lnTo>
                    <a:pt x="1097" y="414"/>
                  </a:lnTo>
                  <a:lnTo>
                    <a:pt x="1035" y="620"/>
                  </a:lnTo>
                  <a:lnTo>
                    <a:pt x="973" y="1033"/>
                  </a:lnTo>
                  <a:lnTo>
                    <a:pt x="911" y="1343"/>
                  </a:lnTo>
                  <a:lnTo>
                    <a:pt x="849" y="1860"/>
                  </a:lnTo>
                  <a:lnTo>
                    <a:pt x="791" y="2376"/>
                  </a:lnTo>
                  <a:lnTo>
                    <a:pt x="733" y="2996"/>
                  </a:lnTo>
                  <a:lnTo>
                    <a:pt x="680" y="3719"/>
                  </a:lnTo>
                  <a:lnTo>
                    <a:pt x="627" y="4442"/>
                  </a:lnTo>
                  <a:lnTo>
                    <a:pt x="573" y="5165"/>
                  </a:lnTo>
                  <a:lnTo>
                    <a:pt x="520" y="5991"/>
                  </a:lnTo>
                  <a:lnTo>
                    <a:pt x="471" y="6920"/>
                  </a:lnTo>
                  <a:lnTo>
                    <a:pt x="427" y="7850"/>
                  </a:lnTo>
                  <a:lnTo>
                    <a:pt x="383" y="8883"/>
                  </a:lnTo>
                  <a:lnTo>
                    <a:pt x="338" y="9915"/>
                  </a:lnTo>
                  <a:lnTo>
                    <a:pt x="298" y="10948"/>
                  </a:lnTo>
                  <a:lnTo>
                    <a:pt x="258" y="12084"/>
                  </a:lnTo>
                  <a:lnTo>
                    <a:pt x="223" y="13323"/>
                  </a:lnTo>
                  <a:lnTo>
                    <a:pt x="192" y="14460"/>
                  </a:lnTo>
                  <a:lnTo>
                    <a:pt x="161" y="15802"/>
                  </a:lnTo>
                  <a:lnTo>
                    <a:pt x="130" y="17041"/>
                  </a:lnTo>
                  <a:lnTo>
                    <a:pt x="103" y="18384"/>
                  </a:lnTo>
                  <a:lnTo>
                    <a:pt x="81" y="19727"/>
                  </a:lnTo>
                  <a:lnTo>
                    <a:pt x="59" y="21173"/>
                  </a:lnTo>
                  <a:lnTo>
                    <a:pt x="45" y="22619"/>
                  </a:lnTo>
                  <a:lnTo>
                    <a:pt x="27" y="24064"/>
                  </a:lnTo>
                  <a:lnTo>
                    <a:pt x="19" y="25510"/>
                  </a:lnTo>
                  <a:lnTo>
                    <a:pt x="10" y="27059"/>
                  </a:lnTo>
                  <a:lnTo>
                    <a:pt x="5" y="28505"/>
                  </a:lnTo>
                  <a:lnTo>
                    <a:pt x="1" y="30055"/>
                  </a:lnTo>
                  <a:lnTo>
                    <a:pt x="1" y="161011"/>
                  </a:lnTo>
                  <a:lnTo>
                    <a:pt x="5" y="162560"/>
                  </a:lnTo>
                  <a:lnTo>
                    <a:pt x="10" y="164109"/>
                  </a:lnTo>
                  <a:lnTo>
                    <a:pt x="19" y="165659"/>
                  </a:lnTo>
                  <a:lnTo>
                    <a:pt x="27" y="167104"/>
                  </a:lnTo>
                  <a:lnTo>
                    <a:pt x="45" y="168550"/>
                  </a:lnTo>
                  <a:lnTo>
                    <a:pt x="59" y="169996"/>
                  </a:lnTo>
                  <a:lnTo>
                    <a:pt x="81" y="171339"/>
                  </a:lnTo>
                  <a:lnTo>
                    <a:pt x="103" y="172785"/>
                  </a:lnTo>
                  <a:lnTo>
                    <a:pt x="130" y="174127"/>
                  </a:lnTo>
                  <a:lnTo>
                    <a:pt x="161" y="175367"/>
                  </a:lnTo>
                  <a:lnTo>
                    <a:pt x="192" y="176606"/>
                  </a:lnTo>
                  <a:lnTo>
                    <a:pt x="223" y="177845"/>
                  </a:lnTo>
                  <a:lnTo>
                    <a:pt x="258" y="179085"/>
                  </a:lnTo>
                  <a:lnTo>
                    <a:pt x="298" y="180221"/>
                  </a:lnTo>
                  <a:lnTo>
                    <a:pt x="338" y="181254"/>
                  </a:lnTo>
                  <a:lnTo>
                    <a:pt x="383" y="182286"/>
                  </a:lnTo>
                  <a:lnTo>
                    <a:pt x="427" y="183319"/>
                  </a:lnTo>
                  <a:lnTo>
                    <a:pt x="471" y="184249"/>
                  </a:lnTo>
                  <a:lnTo>
                    <a:pt x="520" y="185178"/>
                  </a:lnTo>
                  <a:lnTo>
                    <a:pt x="573" y="186004"/>
                  </a:lnTo>
                  <a:lnTo>
                    <a:pt x="627" y="186727"/>
                  </a:lnTo>
                  <a:lnTo>
                    <a:pt x="680" y="187450"/>
                  </a:lnTo>
                  <a:lnTo>
                    <a:pt x="733" y="188173"/>
                  </a:lnTo>
                  <a:lnTo>
                    <a:pt x="791" y="188793"/>
                  </a:lnTo>
                  <a:lnTo>
                    <a:pt x="849" y="189309"/>
                  </a:lnTo>
                  <a:lnTo>
                    <a:pt x="911" y="189722"/>
                  </a:lnTo>
                  <a:lnTo>
                    <a:pt x="973" y="190135"/>
                  </a:lnTo>
                  <a:lnTo>
                    <a:pt x="1035" y="190549"/>
                  </a:lnTo>
                  <a:lnTo>
                    <a:pt x="1097" y="190755"/>
                  </a:lnTo>
                  <a:lnTo>
                    <a:pt x="1164" y="190962"/>
                  </a:lnTo>
                  <a:lnTo>
                    <a:pt x="1226" y="191065"/>
                  </a:lnTo>
                  <a:lnTo>
                    <a:pt x="52163" y="191065"/>
                  </a:lnTo>
                  <a:lnTo>
                    <a:pt x="52230" y="190962"/>
                  </a:lnTo>
                  <a:lnTo>
                    <a:pt x="52292" y="190755"/>
                  </a:lnTo>
                  <a:lnTo>
                    <a:pt x="52354" y="190549"/>
                  </a:lnTo>
                  <a:lnTo>
                    <a:pt x="52416" y="190135"/>
                  </a:lnTo>
                  <a:lnTo>
                    <a:pt x="52478" y="189722"/>
                  </a:lnTo>
                  <a:lnTo>
                    <a:pt x="52540" y="189309"/>
                  </a:lnTo>
                  <a:lnTo>
                    <a:pt x="52598" y="188793"/>
                  </a:lnTo>
                  <a:lnTo>
                    <a:pt x="52656" y="188173"/>
                  </a:lnTo>
                  <a:lnTo>
                    <a:pt x="52709" y="187450"/>
                  </a:lnTo>
                  <a:lnTo>
                    <a:pt x="52767" y="186727"/>
                  </a:lnTo>
                  <a:lnTo>
                    <a:pt x="52816" y="186004"/>
                  </a:lnTo>
                  <a:lnTo>
                    <a:pt x="52869" y="185178"/>
                  </a:lnTo>
                  <a:lnTo>
                    <a:pt x="52918" y="184249"/>
                  </a:lnTo>
                  <a:lnTo>
                    <a:pt x="52962" y="183319"/>
                  </a:lnTo>
                  <a:lnTo>
                    <a:pt x="53011" y="182286"/>
                  </a:lnTo>
                  <a:lnTo>
                    <a:pt x="53051" y="181254"/>
                  </a:lnTo>
                  <a:lnTo>
                    <a:pt x="53091" y="180221"/>
                  </a:lnTo>
                  <a:lnTo>
                    <a:pt x="53131" y="179085"/>
                  </a:lnTo>
                  <a:lnTo>
                    <a:pt x="53166" y="177845"/>
                  </a:lnTo>
                  <a:lnTo>
                    <a:pt x="53202" y="176606"/>
                  </a:lnTo>
                  <a:lnTo>
                    <a:pt x="53233" y="175367"/>
                  </a:lnTo>
                  <a:lnTo>
                    <a:pt x="53259" y="174127"/>
                  </a:lnTo>
                  <a:lnTo>
                    <a:pt x="53286" y="172785"/>
                  </a:lnTo>
                  <a:lnTo>
                    <a:pt x="53308" y="171339"/>
                  </a:lnTo>
                  <a:lnTo>
                    <a:pt x="53330" y="169996"/>
                  </a:lnTo>
                  <a:lnTo>
                    <a:pt x="53348" y="168550"/>
                  </a:lnTo>
                  <a:lnTo>
                    <a:pt x="53362" y="167104"/>
                  </a:lnTo>
                  <a:lnTo>
                    <a:pt x="53370" y="165659"/>
                  </a:lnTo>
                  <a:lnTo>
                    <a:pt x="53379" y="164109"/>
                  </a:lnTo>
                  <a:lnTo>
                    <a:pt x="53384" y="162560"/>
                  </a:lnTo>
                  <a:lnTo>
                    <a:pt x="53388" y="161011"/>
                  </a:lnTo>
                  <a:lnTo>
                    <a:pt x="53388" y="30055"/>
                  </a:lnTo>
                  <a:lnTo>
                    <a:pt x="53384" y="28505"/>
                  </a:lnTo>
                  <a:lnTo>
                    <a:pt x="53379" y="27059"/>
                  </a:lnTo>
                  <a:lnTo>
                    <a:pt x="53370" y="25510"/>
                  </a:lnTo>
                  <a:lnTo>
                    <a:pt x="53362" y="24064"/>
                  </a:lnTo>
                  <a:lnTo>
                    <a:pt x="53348" y="22619"/>
                  </a:lnTo>
                  <a:lnTo>
                    <a:pt x="53330" y="21173"/>
                  </a:lnTo>
                  <a:lnTo>
                    <a:pt x="53308" y="19727"/>
                  </a:lnTo>
                  <a:lnTo>
                    <a:pt x="53286" y="18384"/>
                  </a:lnTo>
                  <a:lnTo>
                    <a:pt x="53259" y="17041"/>
                  </a:lnTo>
                  <a:lnTo>
                    <a:pt x="53233" y="15802"/>
                  </a:lnTo>
                  <a:lnTo>
                    <a:pt x="53202" y="14460"/>
                  </a:lnTo>
                  <a:lnTo>
                    <a:pt x="53166" y="13323"/>
                  </a:lnTo>
                  <a:lnTo>
                    <a:pt x="53131" y="12084"/>
                  </a:lnTo>
                  <a:lnTo>
                    <a:pt x="53091" y="10948"/>
                  </a:lnTo>
                  <a:lnTo>
                    <a:pt x="53051" y="9915"/>
                  </a:lnTo>
                  <a:lnTo>
                    <a:pt x="53011" y="8883"/>
                  </a:lnTo>
                  <a:lnTo>
                    <a:pt x="52962" y="7850"/>
                  </a:lnTo>
                  <a:lnTo>
                    <a:pt x="52918" y="6920"/>
                  </a:lnTo>
                  <a:lnTo>
                    <a:pt x="52869" y="5991"/>
                  </a:lnTo>
                  <a:lnTo>
                    <a:pt x="52816" y="5165"/>
                  </a:lnTo>
                  <a:lnTo>
                    <a:pt x="52767" y="4442"/>
                  </a:lnTo>
                  <a:lnTo>
                    <a:pt x="52709" y="3719"/>
                  </a:lnTo>
                  <a:lnTo>
                    <a:pt x="52656" y="2996"/>
                  </a:lnTo>
                  <a:lnTo>
                    <a:pt x="52598" y="2376"/>
                  </a:lnTo>
                  <a:lnTo>
                    <a:pt x="52540" y="1860"/>
                  </a:lnTo>
                  <a:lnTo>
                    <a:pt x="52478" y="1343"/>
                  </a:lnTo>
                  <a:lnTo>
                    <a:pt x="52416" y="1033"/>
                  </a:lnTo>
                  <a:lnTo>
                    <a:pt x="52354" y="620"/>
                  </a:lnTo>
                  <a:lnTo>
                    <a:pt x="52292" y="414"/>
                  </a:lnTo>
                  <a:lnTo>
                    <a:pt x="52230" y="207"/>
                  </a:lnTo>
                  <a:lnTo>
                    <a:pt x="52163" y="104"/>
                  </a:lnTo>
                  <a:lnTo>
                    <a:pt x="52096"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93;p62">
              <a:extLst>
                <a:ext uri="{FF2B5EF4-FFF2-40B4-BE49-F238E27FC236}">
                  <a16:creationId xmlns:a16="http://schemas.microsoft.com/office/drawing/2014/main" id="{4CB422B3-1B67-A248-A5F9-A9AF1319D058}"/>
                </a:ext>
              </a:extLst>
            </p:cNvPr>
            <p:cNvSpPr/>
            <p:nvPr/>
          </p:nvSpPr>
          <p:spPr>
            <a:xfrm rot="10800000">
              <a:off x="3683440" y="4492624"/>
              <a:ext cx="834070" cy="31932"/>
            </a:xfrm>
            <a:custGeom>
              <a:avLst/>
              <a:gdLst/>
              <a:ahLst/>
              <a:cxnLst/>
              <a:rect l="l" t="t" r="r" b="b"/>
              <a:pathLst>
                <a:path w="53389" h="45133" extrusionOk="0">
                  <a:moveTo>
                    <a:pt x="1293" y="1"/>
                  </a:moveTo>
                  <a:lnTo>
                    <a:pt x="1226" y="104"/>
                  </a:lnTo>
                  <a:lnTo>
                    <a:pt x="1164" y="207"/>
                  </a:lnTo>
                  <a:lnTo>
                    <a:pt x="1097" y="414"/>
                  </a:lnTo>
                  <a:lnTo>
                    <a:pt x="1035" y="620"/>
                  </a:lnTo>
                  <a:lnTo>
                    <a:pt x="973" y="1033"/>
                  </a:lnTo>
                  <a:lnTo>
                    <a:pt x="911" y="1343"/>
                  </a:lnTo>
                  <a:lnTo>
                    <a:pt x="849" y="1860"/>
                  </a:lnTo>
                  <a:lnTo>
                    <a:pt x="791" y="2376"/>
                  </a:lnTo>
                  <a:lnTo>
                    <a:pt x="733" y="2996"/>
                  </a:lnTo>
                  <a:lnTo>
                    <a:pt x="680" y="3615"/>
                  </a:lnTo>
                  <a:lnTo>
                    <a:pt x="627" y="4442"/>
                  </a:lnTo>
                  <a:lnTo>
                    <a:pt x="573" y="5165"/>
                  </a:lnTo>
                  <a:lnTo>
                    <a:pt x="520" y="5991"/>
                  </a:lnTo>
                  <a:lnTo>
                    <a:pt x="471" y="6920"/>
                  </a:lnTo>
                  <a:lnTo>
                    <a:pt x="427" y="7850"/>
                  </a:lnTo>
                  <a:lnTo>
                    <a:pt x="383" y="8883"/>
                  </a:lnTo>
                  <a:lnTo>
                    <a:pt x="338" y="9915"/>
                  </a:lnTo>
                  <a:lnTo>
                    <a:pt x="298" y="10948"/>
                  </a:lnTo>
                  <a:lnTo>
                    <a:pt x="258" y="12084"/>
                  </a:lnTo>
                  <a:lnTo>
                    <a:pt x="223" y="13323"/>
                  </a:lnTo>
                  <a:lnTo>
                    <a:pt x="192" y="14460"/>
                  </a:lnTo>
                  <a:lnTo>
                    <a:pt x="161" y="15802"/>
                  </a:lnTo>
                  <a:lnTo>
                    <a:pt x="130" y="17041"/>
                  </a:lnTo>
                  <a:lnTo>
                    <a:pt x="103" y="18384"/>
                  </a:lnTo>
                  <a:lnTo>
                    <a:pt x="81" y="19727"/>
                  </a:lnTo>
                  <a:lnTo>
                    <a:pt x="59" y="21173"/>
                  </a:lnTo>
                  <a:lnTo>
                    <a:pt x="45" y="22619"/>
                  </a:lnTo>
                  <a:lnTo>
                    <a:pt x="27" y="24064"/>
                  </a:lnTo>
                  <a:lnTo>
                    <a:pt x="19" y="25510"/>
                  </a:lnTo>
                  <a:lnTo>
                    <a:pt x="10" y="27059"/>
                  </a:lnTo>
                  <a:lnTo>
                    <a:pt x="5" y="28505"/>
                  </a:lnTo>
                  <a:lnTo>
                    <a:pt x="1" y="30055"/>
                  </a:lnTo>
                  <a:lnTo>
                    <a:pt x="1" y="45133"/>
                  </a:lnTo>
                  <a:lnTo>
                    <a:pt x="5" y="43584"/>
                  </a:lnTo>
                  <a:lnTo>
                    <a:pt x="10" y="42138"/>
                  </a:lnTo>
                  <a:lnTo>
                    <a:pt x="19" y="40589"/>
                  </a:lnTo>
                  <a:lnTo>
                    <a:pt x="27" y="39143"/>
                  </a:lnTo>
                  <a:lnTo>
                    <a:pt x="45" y="37697"/>
                  </a:lnTo>
                  <a:lnTo>
                    <a:pt x="59" y="36251"/>
                  </a:lnTo>
                  <a:lnTo>
                    <a:pt x="81" y="34805"/>
                  </a:lnTo>
                  <a:lnTo>
                    <a:pt x="103" y="33463"/>
                  </a:lnTo>
                  <a:lnTo>
                    <a:pt x="130" y="32120"/>
                  </a:lnTo>
                  <a:lnTo>
                    <a:pt x="161" y="30881"/>
                  </a:lnTo>
                  <a:lnTo>
                    <a:pt x="192" y="29641"/>
                  </a:lnTo>
                  <a:lnTo>
                    <a:pt x="223" y="28402"/>
                  </a:lnTo>
                  <a:lnTo>
                    <a:pt x="258" y="27163"/>
                  </a:lnTo>
                  <a:lnTo>
                    <a:pt x="298" y="26027"/>
                  </a:lnTo>
                  <a:lnTo>
                    <a:pt x="338" y="24994"/>
                  </a:lnTo>
                  <a:lnTo>
                    <a:pt x="383" y="23961"/>
                  </a:lnTo>
                  <a:lnTo>
                    <a:pt x="427" y="22928"/>
                  </a:lnTo>
                  <a:lnTo>
                    <a:pt x="471" y="21999"/>
                  </a:lnTo>
                  <a:lnTo>
                    <a:pt x="520" y="21069"/>
                  </a:lnTo>
                  <a:lnTo>
                    <a:pt x="573" y="20243"/>
                  </a:lnTo>
                  <a:lnTo>
                    <a:pt x="627" y="19520"/>
                  </a:lnTo>
                  <a:lnTo>
                    <a:pt x="680" y="18797"/>
                  </a:lnTo>
                  <a:lnTo>
                    <a:pt x="733" y="18074"/>
                  </a:lnTo>
                  <a:lnTo>
                    <a:pt x="791" y="17455"/>
                  </a:lnTo>
                  <a:lnTo>
                    <a:pt x="849" y="16938"/>
                  </a:lnTo>
                  <a:lnTo>
                    <a:pt x="911" y="16525"/>
                  </a:lnTo>
                  <a:lnTo>
                    <a:pt x="973" y="16112"/>
                  </a:lnTo>
                  <a:lnTo>
                    <a:pt x="1035" y="15699"/>
                  </a:lnTo>
                  <a:lnTo>
                    <a:pt x="1097" y="15492"/>
                  </a:lnTo>
                  <a:lnTo>
                    <a:pt x="1164" y="15286"/>
                  </a:lnTo>
                  <a:lnTo>
                    <a:pt x="1226" y="15182"/>
                  </a:lnTo>
                  <a:lnTo>
                    <a:pt x="1293" y="15079"/>
                  </a:lnTo>
                  <a:lnTo>
                    <a:pt x="52096" y="15079"/>
                  </a:lnTo>
                  <a:lnTo>
                    <a:pt x="52163" y="15182"/>
                  </a:lnTo>
                  <a:lnTo>
                    <a:pt x="52230" y="15286"/>
                  </a:lnTo>
                  <a:lnTo>
                    <a:pt x="52292" y="15492"/>
                  </a:lnTo>
                  <a:lnTo>
                    <a:pt x="52354" y="15699"/>
                  </a:lnTo>
                  <a:lnTo>
                    <a:pt x="52416" y="16112"/>
                  </a:lnTo>
                  <a:lnTo>
                    <a:pt x="52478" y="16525"/>
                  </a:lnTo>
                  <a:lnTo>
                    <a:pt x="52540" y="16938"/>
                  </a:lnTo>
                  <a:lnTo>
                    <a:pt x="52598" y="17455"/>
                  </a:lnTo>
                  <a:lnTo>
                    <a:pt x="52656" y="18074"/>
                  </a:lnTo>
                  <a:lnTo>
                    <a:pt x="52709" y="18797"/>
                  </a:lnTo>
                  <a:lnTo>
                    <a:pt x="52767" y="19520"/>
                  </a:lnTo>
                  <a:lnTo>
                    <a:pt x="52816" y="20243"/>
                  </a:lnTo>
                  <a:lnTo>
                    <a:pt x="52869" y="21069"/>
                  </a:lnTo>
                  <a:lnTo>
                    <a:pt x="52918" y="21999"/>
                  </a:lnTo>
                  <a:lnTo>
                    <a:pt x="52962" y="22928"/>
                  </a:lnTo>
                  <a:lnTo>
                    <a:pt x="53011" y="23961"/>
                  </a:lnTo>
                  <a:lnTo>
                    <a:pt x="53051" y="24994"/>
                  </a:lnTo>
                  <a:lnTo>
                    <a:pt x="53091" y="26027"/>
                  </a:lnTo>
                  <a:lnTo>
                    <a:pt x="53131" y="27163"/>
                  </a:lnTo>
                  <a:lnTo>
                    <a:pt x="53166" y="28402"/>
                  </a:lnTo>
                  <a:lnTo>
                    <a:pt x="53202" y="29641"/>
                  </a:lnTo>
                  <a:lnTo>
                    <a:pt x="53233" y="30881"/>
                  </a:lnTo>
                  <a:lnTo>
                    <a:pt x="53259" y="32120"/>
                  </a:lnTo>
                  <a:lnTo>
                    <a:pt x="53286" y="33463"/>
                  </a:lnTo>
                  <a:lnTo>
                    <a:pt x="53308" y="34805"/>
                  </a:lnTo>
                  <a:lnTo>
                    <a:pt x="53330" y="36251"/>
                  </a:lnTo>
                  <a:lnTo>
                    <a:pt x="53348" y="37697"/>
                  </a:lnTo>
                  <a:lnTo>
                    <a:pt x="53362" y="39143"/>
                  </a:lnTo>
                  <a:lnTo>
                    <a:pt x="53370" y="40589"/>
                  </a:lnTo>
                  <a:lnTo>
                    <a:pt x="53379" y="42138"/>
                  </a:lnTo>
                  <a:lnTo>
                    <a:pt x="53384" y="43584"/>
                  </a:lnTo>
                  <a:lnTo>
                    <a:pt x="53388" y="45133"/>
                  </a:lnTo>
                  <a:lnTo>
                    <a:pt x="53388" y="30055"/>
                  </a:lnTo>
                  <a:lnTo>
                    <a:pt x="53384" y="28505"/>
                  </a:lnTo>
                  <a:lnTo>
                    <a:pt x="53379" y="27059"/>
                  </a:lnTo>
                  <a:lnTo>
                    <a:pt x="53370" y="25510"/>
                  </a:lnTo>
                  <a:lnTo>
                    <a:pt x="53362" y="24064"/>
                  </a:lnTo>
                  <a:lnTo>
                    <a:pt x="53348" y="22619"/>
                  </a:lnTo>
                  <a:lnTo>
                    <a:pt x="53330" y="21173"/>
                  </a:lnTo>
                  <a:lnTo>
                    <a:pt x="53308" y="19727"/>
                  </a:lnTo>
                  <a:lnTo>
                    <a:pt x="53286" y="18384"/>
                  </a:lnTo>
                  <a:lnTo>
                    <a:pt x="53259" y="17041"/>
                  </a:lnTo>
                  <a:lnTo>
                    <a:pt x="53233" y="15802"/>
                  </a:lnTo>
                  <a:lnTo>
                    <a:pt x="53202" y="14460"/>
                  </a:lnTo>
                  <a:lnTo>
                    <a:pt x="53166" y="13323"/>
                  </a:lnTo>
                  <a:lnTo>
                    <a:pt x="53131" y="12084"/>
                  </a:lnTo>
                  <a:lnTo>
                    <a:pt x="53091" y="10948"/>
                  </a:lnTo>
                  <a:lnTo>
                    <a:pt x="53051" y="9915"/>
                  </a:lnTo>
                  <a:lnTo>
                    <a:pt x="53011" y="8883"/>
                  </a:lnTo>
                  <a:lnTo>
                    <a:pt x="52962" y="7850"/>
                  </a:lnTo>
                  <a:lnTo>
                    <a:pt x="52918" y="6920"/>
                  </a:lnTo>
                  <a:lnTo>
                    <a:pt x="52869" y="5991"/>
                  </a:lnTo>
                  <a:lnTo>
                    <a:pt x="52816" y="5165"/>
                  </a:lnTo>
                  <a:lnTo>
                    <a:pt x="52767" y="4442"/>
                  </a:lnTo>
                  <a:lnTo>
                    <a:pt x="52709" y="3615"/>
                  </a:lnTo>
                  <a:lnTo>
                    <a:pt x="52656" y="2996"/>
                  </a:lnTo>
                  <a:lnTo>
                    <a:pt x="52598" y="2376"/>
                  </a:lnTo>
                  <a:lnTo>
                    <a:pt x="52540" y="1860"/>
                  </a:lnTo>
                  <a:lnTo>
                    <a:pt x="52478" y="1343"/>
                  </a:lnTo>
                  <a:lnTo>
                    <a:pt x="52416" y="1033"/>
                  </a:lnTo>
                  <a:lnTo>
                    <a:pt x="52354" y="620"/>
                  </a:lnTo>
                  <a:lnTo>
                    <a:pt x="52292" y="414"/>
                  </a:lnTo>
                  <a:lnTo>
                    <a:pt x="52230" y="207"/>
                  </a:lnTo>
                  <a:lnTo>
                    <a:pt x="52163" y="104"/>
                  </a:lnTo>
                  <a:lnTo>
                    <a:pt x="52096"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94;p62">
              <a:extLst>
                <a:ext uri="{FF2B5EF4-FFF2-40B4-BE49-F238E27FC236}">
                  <a16:creationId xmlns:a16="http://schemas.microsoft.com/office/drawing/2014/main" id="{76AB4F8F-E146-5F46-9FA1-4C179B8742DD}"/>
                </a:ext>
              </a:extLst>
            </p:cNvPr>
            <p:cNvSpPr/>
            <p:nvPr/>
          </p:nvSpPr>
          <p:spPr>
            <a:xfrm rot="10800000">
              <a:off x="4424556" y="4389377"/>
              <a:ext cx="23668" cy="135178"/>
            </a:xfrm>
            <a:custGeom>
              <a:avLst/>
              <a:gdLst/>
              <a:ahLst/>
              <a:cxnLst/>
              <a:rect l="l" t="t" r="r" b="b"/>
              <a:pathLst>
                <a:path w="1515" h="191065"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95;p62">
              <a:extLst>
                <a:ext uri="{FF2B5EF4-FFF2-40B4-BE49-F238E27FC236}">
                  <a16:creationId xmlns:a16="http://schemas.microsoft.com/office/drawing/2014/main" id="{5DCB3D1C-0BEC-984A-9600-488A08EB1455}"/>
                </a:ext>
              </a:extLst>
            </p:cNvPr>
            <p:cNvSpPr/>
            <p:nvPr/>
          </p:nvSpPr>
          <p:spPr>
            <a:xfrm rot="10800000">
              <a:off x="4384063" y="4389377"/>
              <a:ext cx="23590" cy="135178"/>
            </a:xfrm>
            <a:custGeom>
              <a:avLst/>
              <a:gdLst/>
              <a:ahLst/>
              <a:cxnLst/>
              <a:rect l="l" t="t" r="r" b="b"/>
              <a:pathLst>
                <a:path w="1510" h="191065" extrusionOk="0">
                  <a:moveTo>
                    <a:pt x="0" y="1"/>
                  </a:moveTo>
                  <a:lnTo>
                    <a:pt x="0" y="191065"/>
                  </a:lnTo>
                  <a:lnTo>
                    <a:pt x="1509" y="191065"/>
                  </a:lnTo>
                  <a:lnTo>
                    <a:pt x="1509"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96;p62">
              <a:extLst>
                <a:ext uri="{FF2B5EF4-FFF2-40B4-BE49-F238E27FC236}">
                  <a16:creationId xmlns:a16="http://schemas.microsoft.com/office/drawing/2014/main" id="{FE6586B4-C7BA-AC4E-9FC6-D3F5BB3C9A0A}"/>
                </a:ext>
              </a:extLst>
            </p:cNvPr>
            <p:cNvSpPr/>
            <p:nvPr/>
          </p:nvSpPr>
          <p:spPr>
            <a:xfrm rot="10800000">
              <a:off x="4343492" y="4389377"/>
              <a:ext cx="23668" cy="135178"/>
            </a:xfrm>
            <a:custGeom>
              <a:avLst/>
              <a:gdLst/>
              <a:ahLst/>
              <a:cxnLst/>
              <a:rect l="l" t="t" r="r" b="b"/>
              <a:pathLst>
                <a:path w="1515" h="191065"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97;p62">
              <a:extLst>
                <a:ext uri="{FF2B5EF4-FFF2-40B4-BE49-F238E27FC236}">
                  <a16:creationId xmlns:a16="http://schemas.microsoft.com/office/drawing/2014/main" id="{183D2685-0FAE-BB4B-B908-390E41C380DD}"/>
                </a:ext>
              </a:extLst>
            </p:cNvPr>
            <p:cNvSpPr/>
            <p:nvPr/>
          </p:nvSpPr>
          <p:spPr>
            <a:xfrm rot="10800000">
              <a:off x="3775059" y="4389377"/>
              <a:ext cx="23668" cy="135178"/>
            </a:xfrm>
            <a:custGeom>
              <a:avLst/>
              <a:gdLst/>
              <a:ahLst/>
              <a:cxnLst/>
              <a:rect l="l" t="t" r="r" b="b"/>
              <a:pathLst>
                <a:path w="1515" h="191065"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98;p62">
              <a:extLst>
                <a:ext uri="{FF2B5EF4-FFF2-40B4-BE49-F238E27FC236}">
                  <a16:creationId xmlns:a16="http://schemas.microsoft.com/office/drawing/2014/main" id="{F7CF30B8-F6CF-C74F-B06E-B2FF0E8C5140}"/>
                </a:ext>
              </a:extLst>
            </p:cNvPr>
            <p:cNvSpPr/>
            <p:nvPr/>
          </p:nvSpPr>
          <p:spPr>
            <a:xfrm rot="10800000">
              <a:off x="3757708" y="4254273"/>
              <a:ext cx="834070" cy="135179"/>
            </a:xfrm>
            <a:custGeom>
              <a:avLst/>
              <a:gdLst/>
              <a:ahLst/>
              <a:cxnLst/>
              <a:rect l="l" t="t" r="r" b="b"/>
              <a:pathLst>
                <a:path w="53389" h="191066" extrusionOk="0">
                  <a:moveTo>
                    <a:pt x="1292" y="1"/>
                  </a:moveTo>
                  <a:lnTo>
                    <a:pt x="1226" y="104"/>
                  </a:lnTo>
                  <a:lnTo>
                    <a:pt x="1164" y="208"/>
                  </a:lnTo>
                  <a:lnTo>
                    <a:pt x="1097" y="414"/>
                  </a:lnTo>
                  <a:lnTo>
                    <a:pt x="1035" y="621"/>
                  </a:lnTo>
                  <a:lnTo>
                    <a:pt x="973" y="1034"/>
                  </a:lnTo>
                  <a:lnTo>
                    <a:pt x="911" y="1447"/>
                  </a:lnTo>
                  <a:lnTo>
                    <a:pt x="849" y="1860"/>
                  </a:lnTo>
                  <a:lnTo>
                    <a:pt x="791" y="2376"/>
                  </a:lnTo>
                  <a:lnTo>
                    <a:pt x="733" y="2996"/>
                  </a:lnTo>
                  <a:lnTo>
                    <a:pt x="680" y="3719"/>
                  </a:lnTo>
                  <a:lnTo>
                    <a:pt x="622" y="4442"/>
                  </a:lnTo>
                  <a:lnTo>
                    <a:pt x="573" y="5165"/>
                  </a:lnTo>
                  <a:lnTo>
                    <a:pt x="520" y="5991"/>
                  </a:lnTo>
                  <a:lnTo>
                    <a:pt x="471" y="6921"/>
                  </a:lnTo>
                  <a:lnTo>
                    <a:pt x="427" y="7850"/>
                  </a:lnTo>
                  <a:lnTo>
                    <a:pt x="382" y="8883"/>
                  </a:lnTo>
                  <a:lnTo>
                    <a:pt x="338" y="9916"/>
                  </a:lnTo>
                  <a:lnTo>
                    <a:pt x="298" y="10948"/>
                  </a:lnTo>
                  <a:lnTo>
                    <a:pt x="258" y="12085"/>
                  </a:lnTo>
                  <a:lnTo>
                    <a:pt x="223" y="13324"/>
                  </a:lnTo>
                  <a:lnTo>
                    <a:pt x="187" y="14563"/>
                  </a:lnTo>
                  <a:lnTo>
                    <a:pt x="156" y="15803"/>
                  </a:lnTo>
                  <a:lnTo>
                    <a:pt x="129" y="17042"/>
                  </a:lnTo>
                  <a:lnTo>
                    <a:pt x="103" y="18384"/>
                  </a:lnTo>
                  <a:lnTo>
                    <a:pt x="81" y="19727"/>
                  </a:lnTo>
                  <a:lnTo>
                    <a:pt x="58" y="21173"/>
                  </a:lnTo>
                  <a:lnTo>
                    <a:pt x="41" y="22619"/>
                  </a:lnTo>
                  <a:lnTo>
                    <a:pt x="27" y="24065"/>
                  </a:lnTo>
                  <a:lnTo>
                    <a:pt x="18" y="25511"/>
                  </a:lnTo>
                  <a:lnTo>
                    <a:pt x="10" y="27060"/>
                  </a:lnTo>
                  <a:lnTo>
                    <a:pt x="5" y="28506"/>
                  </a:lnTo>
                  <a:lnTo>
                    <a:pt x="1" y="30055"/>
                  </a:lnTo>
                  <a:lnTo>
                    <a:pt x="1" y="161011"/>
                  </a:lnTo>
                  <a:lnTo>
                    <a:pt x="5" y="162561"/>
                  </a:lnTo>
                  <a:lnTo>
                    <a:pt x="10" y="164110"/>
                  </a:lnTo>
                  <a:lnTo>
                    <a:pt x="18" y="165659"/>
                  </a:lnTo>
                  <a:lnTo>
                    <a:pt x="27" y="167105"/>
                  </a:lnTo>
                  <a:lnTo>
                    <a:pt x="41" y="168551"/>
                  </a:lnTo>
                  <a:lnTo>
                    <a:pt x="58" y="169997"/>
                  </a:lnTo>
                  <a:lnTo>
                    <a:pt x="81" y="171443"/>
                  </a:lnTo>
                  <a:lnTo>
                    <a:pt x="103" y="172785"/>
                  </a:lnTo>
                  <a:lnTo>
                    <a:pt x="129" y="174128"/>
                  </a:lnTo>
                  <a:lnTo>
                    <a:pt x="156" y="175367"/>
                  </a:lnTo>
                  <a:lnTo>
                    <a:pt x="187" y="176606"/>
                  </a:lnTo>
                  <a:lnTo>
                    <a:pt x="223" y="177846"/>
                  </a:lnTo>
                  <a:lnTo>
                    <a:pt x="258" y="179085"/>
                  </a:lnTo>
                  <a:lnTo>
                    <a:pt x="298" y="180221"/>
                  </a:lnTo>
                  <a:lnTo>
                    <a:pt x="338" y="181254"/>
                  </a:lnTo>
                  <a:lnTo>
                    <a:pt x="382" y="182287"/>
                  </a:lnTo>
                  <a:lnTo>
                    <a:pt x="427" y="183319"/>
                  </a:lnTo>
                  <a:lnTo>
                    <a:pt x="471" y="184249"/>
                  </a:lnTo>
                  <a:lnTo>
                    <a:pt x="520" y="185178"/>
                  </a:lnTo>
                  <a:lnTo>
                    <a:pt x="573" y="186005"/>
                  </a:lnTo>
                  <a:lnTo>
                    <a:pt x="622" y="186728"/>
                  </a:lnTo>
                  <a:lnTo>
                    <a:pt x="680" y="187451"/>
                  </a:lnTo>
                  <a:lnTo>
                    <a:pt x="733" y="188174"/>
                  </a:lnTo>
                  <a:lnTo>
                    <a:pt x="791" y="188793"/>
                  </a:lnTo>
                  <a:lnTo>
                    <a:pt x="849" y="189310"/>
                  </a:lnTo>
                  <a:lnTo>
                    <a:pt x="911" y="189723"/>
                  </a:lnTo>
                  <a:lnTo>
                    <a:pt x="973" y="190136"/>
                  </a:lnTo>
                  <a:lnTo>
                    <a:pt x="1035" y="190549"/>
                  </a:lnTo>
                  <a:lnTo>
                    <a:pt x="1097" y="190755"/>
                  </a:lnTo>
                  <a:lnTo>
                    <a:pt x="1164" y="190962"/>
                  </a:lnTo>
                  <a:lnTo>
                    <a:pt x="1226" y="191065"/>
                  </a:lnTo>
                  <a:lnTo>
                    <a:pt x="52163" y="191065"/>
                  </a:lnTo>
                  <a:lnTo>
                    <a:pt x="52225" y="190962"/>
                  </a:lnTo>
                  <a:lnTo>
                    <a:pt x="52292" y="190755"/>
                  </a:lnTo>
                  <a:lnTo>
                    <a:pt x="52354" y="190549"/>
                  </a:lnTo>
                  <a:lnTo>
                    <a:pt x="52416" y="190136"/>
                  </a:lnTo>
                  <a:lnTo>
                    <a:pt x="52478" y="189723"/>
                  </a:lnTo>
                  <a:lnTo>
                    <a:pt x="52540" y="189310"/>
                  </a:lnTo>
                  <a:lnTo>
                    <a:pt x="52598" y="188793"/>
                  </a:lnTo>
                  <a:lnTo>
                    <a:pt x="52656" y="188174"/>
                  </a:lnTo>
                  <a:lnTo>
                    <a:pt x="52709" y="187451"/>
                  </a:lnTo>
                  <a:lnTo>
                    <a:pt x="52767" y="186728"/>
                  </a:lnTo>
                  <a:lnTo>
                    <a:pt x="52815" y="186005"/>
                  </a:lnTo>
                  <a:lnTo>
                    <a:pt x="52869" y="185178"/>
                  </a:lnTo>
                  <a:lnTo>
                    <a:pt x="52918" y="184249"/>
                  </a:lnTo>
                  <a:lnTo>
                    <a:pt x="52962" y="183319"/>
                  </a:lnTo>
                  <a:lnTo>
                    <a:pt x="53006" y="182287"/>
                  </a:lnTo>
                  <a:lnTo>
                    <a:pt x="53051" y="181254"/>
                  </a:lnTo>
                  <a:lnTo>
                    <a:pt x="53091" y="180221"/>
                  </a:lnTo>
                  <a:lnTo>
                    <a:pt x="53131" y="179085"/>
                  </a:lnTo>
                  <a:lnTo>
                    <a:pt x="53166" y="177846"/>
                  </a:lnTo>
                  <a:lnTo>
                    <a:pt x="53202" y="176606"/>
                  </a:lnTo>
                  <a:lnTo>
                    <a:pt x="53233" y="175367"/>
                  </a:lnTo>
                  <a:lnTo>
                    <a:pt x="53259" y="174128"/>
                  </a:lnTo>
                  <a:lnTo>
                    <a:pt x="53286" y="172785"/>
                  </a:lnTo>
                  <a:lnTo>
                    <a:pt x="53308" y="171443"/>
                  </a:lnTo>
                  <a:lnTo>
                    <a:pt x="53330" y="169997"/>
                  </a:lnTo>
                  <a:lnTo>
                    <a:pt x="53348" y="168551"/>
                  </a:lnTo>
                  <a:lnTo>
                    <a:pt x="53361" y="167105"/>
                  </a:lnTo>
                  <a:lnTo>
                    <a:pt x="53370" y="165659"/>
                  </a:lnTo>
                  <a:lnTo>
                    <a:pt x="53379" y="164110"/>
                  </a:lnTo>
                  <a:lnTo>
                    <a:pt x="53384" y="162561"/>
                  </a:lnTo>
                  <a:lnTo>
                    <a:pt x="53388" y="161011"/>
                  </a:lnTo>
                  <a:lnTo>
                    <a:pt x="53388" y="30055"/>
                  </a:lnTo>
                  <a:lnTo>
                    <a:pt x="53384" y="28506"/>
                  </a:lnTo>
                  <a:lnTo>
                    <a:pt x="53379" y="27060"/>
                  </a:lnTo>
                  <a:lnTo>
                    <a:pt x="53370" y="25511"/>
                  </a:lnTo>
                  <a:lnTo>
                    <a:pt x="53361" y="24065"/>
                  </a:lnTo>
                  <a:lnTo>
                    <a:pt x="53348" y="22619"/>
                  </a:lnTo>
                  <a:lnTo>
                    <a:pt x="53330" y="21173"/>
                  </a:lnTo>
                  <a:lnTo>
                    <a:pt x="53308" y="19727"/>
                  </a:lnTo>
                  <a:lnTo>
                    <a:pt x="53286" y="18384"/>
                  </a:lnTo>
                  <a:lnTo>
                    <a:pt x="53259" y="17042"/>
                  </a:lnTo>
                  <a:lnTo>
                    <a:pt x="53233" y="15803"/>
                  </a:lnTo>
                  <a:lnTo>
                    <a:pt x="53202" y="14563"/>
                  </a:lnTo>
                  <a:lnTo>
                    <a:pt x="53166" y="13324"/>
                  </a:lnTo>
                  <a:lnTo>
                    <a:pt x="53131" y="12085"/>
                  </a:lnTo>
                  <a:lnTo>
                    <a:pt x="53091" y="10948"/>
                  </a:lnTo>
                  <a:lnTo>
                    <a:pt x="53051" y="9916"/>
                  </a:lnTo>
                  <a:lnTo>
                    <a:pt x="53006" y="8883"/>
                  </a:lnTo>
                  <a:lnTo>
                    <a:pt x="52962" y="7850"/>
                  </a:lnTo>
                  <a:lnTo>
                    <a:pt x="52918" y="6921"/>
                  </a:lnTo>
                  <a:lnTo>
                    <a:pt x="52869" y="5991"/>
                  </a:lnTo>
                  <a:lnTo>
                    <a:pt x="52815" y="5165"/>
                  </a:lnTo>
                  <a:lnTo>
                    <a:pt x="52767" y="4442"/>
                  </a:lnTo>
                  <a:lnTo>
                    <a:pt x="52709" y="3719"/>
                  </a:lnTo>
                  <a:lnTo>
                    <a:pt x="52656" y="2996"/>
                  </a:lnTo>
                  <a:lnTo>
                    <a:pt x="52598" y="2376"/>
                  </a:lnTo>
                  <a:lnTo>
                    <a:pt x="52540" y="1860"/>
                  </a:lnTo>
                  <a:lnTo>
                    <a:pt x="52478" y="1447"/>
                  </a:lnTo>
                  <a:lnTo>
                    <a:pt x="52416" y="1034"/>
                  </a:lnTo>
                  <a:lnTo>
                    <a:pt x="52354" y="621"/>
                  </a:lnTo>
                  <a:lnTo>
                    <a:pt x="52292" y="414"/>
                  </a:lnTo>
                  <a:lnTo>
                    <a:pt x="52225" y="208"/>
                  </a:lnTo>
                  <a:lnTo>
                    <a:pt x="52163" y="104"/>
                  </a:lnTo>
                  <a:lnTo>
                    <a:pt x="52096"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99;p62">
              <a:extLst>
                <a:ext uri="{FF2B5EF4-FFF2-40B4-BE49-F238E27FC236}">
                  <a16:creationId xmlns:a16="http://schemas.microsoft.com/office/drawing/2014/main" id="{5C6A7275-DA16-1347-8D23-AB64A01B9945}"/>
                </a:ext>
              </a:extLst>
            </p:cNvPr>
            <p:cNvSpPr/>
            <p:nvPr/>
          </p:nvSpPr>
          <p:spPr>
            <a:xfrm rot="10800000">
              <a:off x="3757708" y="4357447"/>
              <a:ext cx="834070" cy="32005"/>
            </a:xfrm>
            <a:custGeom>
              <a:avLst/>
              <a:gdLst/>
              <a:ahLst/>
              <a:cxnLst/>
              <a:rect l="l" t="t" r="r" b="b"/>
              <a:pathLst>
                <a:path w="53389" h="45237" extrusionOk="0">
                  <a:moveTo>
                    <a:pt x="1292" y="1"/>
                  </a:moveTo>
                  <a:lnTo>
                    <a:pt x="1226" y="104"/>
                  </a:lnTo>
                  <a:lnTo>
                    <a:pt x="1164" y="208"/>
                  </a:lnTo>
                  <a:lnTo>
                    <a:pt x="1097" y="414"/>
                  </a:lnTo>
                  <a:lnTo>
                    <a:pt x="1035" y="621"/>
                  </a:lnTo>
                  <a:lnTo>
                    <a:pt x="973" y="1034"/>
                  </a:lnTo>
                  <a:lnTo>
                    <a:pt x="911" y="1447"/>
                  </a:lnTo>
                  <a:lnTo>
                    <a:pt x="849" y="1860"/>
                  </a:lnTo>
                  <a:lnTo>
                    <a:pt x="791" y="2376"/>
                  </a:lnTo>
                  <a:lnTo>
                    <a:pt x="733" y="2996"/>
                  </a:lnTo>
                  <a:lnTo>
                    <a:pt x="680" y="3719"/>
                  </a:lnTo>
                  <a:lnTo>
                    <a:pt x="622" y="4442"/>
                  </a:lnTo>
                  <a:lnTo>
                    <a:pt x="573" y="5165"/>
                  </a:lnTo>
                  <a:lnTo>
                    <a:pt x="520" y="5991"/>
                  </a:lnTo>
                  <a:lnTo>
                    <a:pt x="471" y="6921"/>
                  </a:lnTo>
                  <a:lnTo>
                    <a:pt x="427" y="7850"/>
                  </a:lnTo>
                  <a:lnTo>
                    <a:pt x="382" y="8883"/>
                  </a:lnTo>
                  <a:lnTo>
                    <a:pt x="338" y="9916"/>
                  </a:lnTo>
                  <a:lnTo>
                    <a:pt x="298" y="10948"/>
                  </a:lnTo>
                  <a:lnTo>
                    <a:pt x="258" y="12085"/>
                  </a:lnTo>
                  <a:lnTo>
                    <a:pt x="223" y="13324"/>
                  </a:lnTo>
                  <a:lnTo>
                    <a:pt x="187" y="14563"/>
                  </a:lnTo>
                  <a:lnTo>
                    <a:pt x="156" y="15803"/>
                  </a:lnTo>
                  <a:lnTo>
                    <a:pt x="129" y="17042"/>
                  </a:lnTo>
                  <a:lnTo>
                    <a:pt x="103" y="18384"/>
                  </a:lnTo>
                  <a:lnTo>
                    <a:pt x="81" y="19727"/>
                  </a:lnTo>
                  <a:lnTo>
                    <a:pt x="58" y="21173"/>
                  </a:lnTo>
                  <a:lnTo>
                    <a:pt x="41" y="22619"/>
                  </a:lnTo>
                  <a:lnTo>
                    <a:pt x="27" y="24065"/>
                  </a:lnTo>
                  <a:lnTo>
                    <a:pt x="18" y="25511"/>
                  </a:lnTo>
                  <a:lnTo>
                    <a:pt x="10" y="27060"/>
                  </a:lnTo>
                  <a:lnTo>
                    <a:pt x="5" y="28506"/>
                  </a:lnTo>
                  <a:lnTo>
                    <a:pt x="1" y="30055"/>
                  </a:lnTo>
                  <a:lnTo>
                    <a:pt x="1" y="45237"/>
                  </a:lnTo>
                  <a:lnTo>
                    <a:pt x="5" y="43688"/>
                  </a:lnTo>
                  <a:lnTo>
                    <a:pt x="10" y="42138"/>
                  </a:lnTo>
                  <a:lnTo>
                    <a:pt x="18" y="40589"/>
                  </a:lnTo>
                  <a:lnTo>
                    <a:pt x="27" y="39143"/>
                  </a:lnTo>
                  <a:lnTo>
                    <a:pt x="41" y="37697"/>
                  </a:lnTo>
                  <a:lnTo>
                    <a:pt x="58" y="36252"/>
                  </a:lnTo>
                  <a:lnTo>
                    <a:pt x="81" y="34806"/>
                  </a:lnTo>
                  <a:lnTo>
                    <a:pt x="103" y="33463"/>
                  </a:lnTo>
                  <a:lnTo>
                    <a:pt x="129" y="32120"/>
                  </a:lnTo>
                  <a:lnTo>
                    <a:pt x="156" y="30881"/>
                  </a:lnTo>
                  <a:lnTo>
                    <a:pt x="187" y="29642"/>
                  </a:lnTo>
                  <a:lnTo>
                    <a:pt x="223" y="28402"/>
                  </a:lnTo>
                  <a:lnTo>
                    <a:pt x="258" y="27163"/>
                  </a:lnTo>
                  <a:lnTo>
                    <a:pt x="298" y="26027"/>
                  </a:lnTo>
                  <a:lnTo>
                    <a:pt x="338" y="24994"/>
                  </a:lnTo>
                  <a:lnTo>
                    <a:pt x="382" y="23961"/>
                  </a:lnTo>
                  <a:lnTo>
                    <a:pt x="427" y="22929"/>
                  </a:lnTo>
                  <a:lnTo>
                    <a:pt x="471" y="21999"/>
                  </a:lnTo>
                  <a:lnTo>
                    <a:pt x="520" y="21070"/>
                  </a:lnTo>
                  <a:lnTo>
                    <a:pt x="573" y="20243"/>
                  </a:lnTo>
                  <a:lnTo>
                    <a:pt x="622" y="19521"/>
                  </a:lnTo>
                  <a:lnTo>
                    <a:pt x="680" y="18798"/>
                  </a:lnTo>
                  <a:lnTo>
                    <a:pt x="733" y="18075"/>
                  </a:lnTo>
                  <a:lnTo>
                    <a:pt x="791" y="17455"/>
                  </a:lnTo>
                  <a:lnTo>
                    <a:pt x="849" y="16939"/>
                  </a:lnTo>
                  <a:lnTo>
                    <a:pt x="911" y="16525"/>
                  </a:lnTo>
                  <a:lnTo>
                    <a:pt x="973" y="16112"/>
                  </a:lnTo>
                  <a:lnTo>
                    <a:pt x="1035" y="15699"/>
                  </a:lnTo>
                  <a:lnTo>
                    <a:pt x="1097" y="15493"/>
                  </a:lnTo>
                  <a:lnTo>
                    <a:pt x="1164" y="15286"/>
                  </a:lnTo>
                  <a:lnTo>
                    <a:pt x="1226" y="15183"/>
                  </a:lnTo>
                  <a:lnTo>
                    <a:pt x="1292" y="15080"/>
                  </a:lnTo>
                  <a:lnTo>
                    <a:pt x="52096" y="15080"/>
                  </a:lnTo>
                  <a:lnTo>
                    <a:pt x="52163" y="15183"/>
                  </a:lnTo>
                  <a:lnTo>
                    <a:pt x="52225" y="15286"/>
                  </a:lnTo>
                  <a:lnTo>
                    <a:pt x="52292" y="15493"/>
                  </a:lnTo>
                  <a:lnTo>
                    <a:pt x="52354" y="15699"/>
                  </a:lnTo>
                  <a:lnTo>
                    <a:pt x="52416" y="16112"/>
                  </a:lnTo>
                  <a:lnTo>
                    <a:pt x="52478" y="16525"/>
                  </a:lnTo>
                  <a:lnTo>
                    <a:pt x="52540" y="16939"/>
                  </a:lnTo>
                  <a:lnTo>
                    <a:pt x="52598" y="17455"/>
                  </a:lnTo>
                  <a:lnTo>
                    <a:pt x="52656" y="18075"/>
                  </a:lnTo>
                  <a:lnTo>
                    <a:pt x="52709" y="18798"/>
                  </a:lnTo>
                  <a:lnTo>
                    <a:pt x="52767" y="19521"/>
                  </a:lnTo>
                  <a:lnTo>
                    <a:pt x="52815" y="20243"/>
                  </a:lnTo>
                  <a:lnTo>
                    <a:pt x="52869" y="21070"/>
                  </a:lnTo>
                  <a:lnTo>
                    <a:pt x="52918" y="21999"/>
                  </a:lnTo>
                  <a:lnTo>
                    <a:pt x="52962" y="22929"/>
                  </a:lnTo>
                  <a:lnTo>
                    <a:pt x="53006" y="23961"/>
                  </a:lnTo>
                  <a:lnTo>
                    <a:pt x="53051" y="24994"/>
                  </a:lnTo>
                  <a:lnTo>
                    <a:pt x="53091" y="26027"/>
                  </a:lnTo>
                  <a:lnTo>
                    <a:pt x="53131" y="27163"/>
                  </a:lnTo>
                  <a:lnTo>
                    <a:pt x="53166" y="28402"/>
                  </a:lnTo>
                  <a:lnTo>
                    <a:pt x="53202" y="29642"/>
                  </a:lnTo>
                  <a:lnTo>
                    <a:pt x="53233" y="30881"/>
                  </a:lnTo>
                  <a:lnTo>
                    <a:pt x="53259" y="32120"/>
                  </a:lnTo>
                  <a:lnTo>
                    <a:pt x="53286" y="33463"/>
                  </a:lnTo>
                  <a:lnTo>
                    <a:pt x="53308" y="34806"/>
                  </a:lnTo>
                  <a:lnTo>
                    <a:pt x="53330" y="36252"/>
                  </a:lnTo>
                  <a:lnTo>
                    <a:pt x="53348" y="37697"/>
                  </a:lnTo>
                  <a:lnTo>
                    <a:pt x="53361" y="39143"/>
                  </a:lnTo>
                  <a:lnTo>
                    <a:pt x="53370" y="40589"/>
                  </a:lnTo>
                  <a:lnTo>
                    <a:pt x="53379" y="42138"/>
                  </a:lnTo>
                  <a:lnTo>
                    <a:pt x="53384" y="43688"/>
                  </a:lnTo>
                  <a:lnTo>
                    <a:pt x="53388" y="45237"/>
                  </a:lnTo>
                  <a:lnTo>
                    <a:pt x="53388" y="30055"/>
                  </a:lnTo>
                  <a:lnTo>
                    <a:pt x="53384" y="28506"/>
                  </a:lnTo>
                  <a:lnTo>
                    <a:pt x="53379" y="27060"/>
                  </a:lnTo>
                  <a:lnTo>
                    <a:pt x="53370" y="25511"/>
                  </a:lnTo>
                  <a:lnTo>
                    <a:pt x="53361" y="24065"/>
                  </a:lnTo>
                  <a:lnTo>
                    <a:pt x="53348" y="22619"/>
                  </a:lnTo>
                  <a:lnTo>
                    <a:pt x="53330" y="21173"/>
                  </a:lnTo>
                  <a:lnTo>
                    <a:pt x="53308" y="19727"/>
                  </a:lnTo>
                  <a:lnTo>
                    <a:pt x="53286" y="18384"/>
                  </a:lnTo>
                  <a:lnTo>
                    <a:pt x="53259" y="17042"/>
                  </a:lnTo>
                  <a:lnTo>
                    <a:pt x="53233" y="15803"/>
                  </a:lnTo>
                  <a:lnTo>
                    <a:pt x="53202" y="14563"/>
                  </a:lnTo>
                  <a:lnTo>
                    <a:pt x="53166" y="13324"/>
                  </a:lnTo>
                  <a:lnTo>
                    <a:pt x="53131" y="12085"/>
                  </a:lnTo>
                  <a:lnTo>
                    <a:pt x="53091" y="10948"/>
                  </a:lnTo>
                  <a:lnTo>
                    <a:pt x="53051" y="9916"/>
                  </a:lnTo>
                  <a:lnTo>
                    <a:pt x="53006" y="8883"/>
                  </a:lnTo>
                  <a:lnTo>
                    <a:pt x="52962" y="7850"/>
                  </a:lnTo>
                  <a:lnTo>
                    <a:pt x="52918" y="6921"/>
                  </a:lnTo>
                  <a:lnTo>
                    <a:pt x="52869" y="5991"/>
                  </a:lnTo>
                  <a:lnTo>
                    <a:pt x="52815" y="5165"/>
                  </a:lnTo>
                  <a:lnTo>
                    <a:pt x="52767" y="4442"/>
                  </a:lnTo>
                  <a:lnTo>
                    <a:pt x="52709" y="3719"/>
                  </a:lnTo>
                  <a:lnTo>
                    <a:pt x="52656" y="2996"/>
                  </a:lnTo>
                  <a:lnTo>
                    <a:pt x="52598" y="2376"/>
                  </a:lnTo>
                  <a:lnTo>
                    <a:pt x="52540" y="1860"/>
                  </a:lnTo>
                  <a:lnTo>
                    <a:pt x="52478" y="1447"/>
                  </a:lnTo>
                  <a:lnTo>
                    <a:pt x="52416" y="1034"/>
                  </a:lnTo>
                  <a:lnTo>
                    <a:pt x="52354" y="621"/>
                  </a:lnTo>
                  <a:lnTo>
                    <a:pt x="52292" y="414"/>
                  </a:lnTo>
                  <a:lnTo>
                    <a:pt x="52225" y="208"/>
                  </a:lnTo>
                  <a:lnTo>
                    <a:pt x="52163" y="104"/>
                  </a:lnTo>
                  <a:lnTo>
                    <a:pt x="52096"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00;p62">
              <a:extLst>
                <a:ext uri="{FF2B5EF4-FFF2-40B4-BE49-F238E27FC236}">
                  <a16:creationId xmlns:a16="http://schemas.microsoft.com/office/drawing/2014/main" id="{B033D989-EB00-8849-832C-73E9DC3C4CE4}"/>
                </a:ext>
              </a:extLst>
            </p:cNvPr>
            <p:cNvSpPr/>
            <p:nvPr/>
          </p:nvSpPr>
          <p:spPr>
            <a:xfrm rot="10800000">
              <a:off x="4498840" y="4254273"/>
              <a:ext cx="23652" cy="135179"/>
            </a:xfrm>
            <a:custGeom>
              <a:avLst/>
              <a:gdLst/>
              <a:ahLst/>
              <a:cxnLst/>
              <a:rect l="l" t="t" r="r" b="b"/>
              <a:pathLst>
                <a:path w="1514" h="191066"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01;p62">
              <a:extLst>
                <a:ext uri="{FF2B5EF4-FFF2-40B4-BE49-F238E27FC236}">
                  <a16:creationId xmlns:a16="http://schemas.microsoft.com/office/drawing/2014/main" id="{C85C7133-B860-6E4E-B95E-A97B4FC4F89E}"/>
                </a:ext>
              </a:extLst>
            </p:cNvPr>
            <p:cNvSpPr/>
            <p:nvPr/>
          </p:nvSpPr>
          <p:spPr>
            <a:xfrm rot="10800000">
              <a:off x="4458332" y="4254273"/>
              <a:ext cx="23590" cy="135179"/>
            </a:xfrm>
            <a:custGeom>
              <a:avLst/>
              <a:gdLst/>
              <a:ahLst/>
              <a:cxnLst/>
              <a:rect l="l" t="t" r="r" b="b"/>
              <a:pathLst>
                <a:path w="1510" h="191066" extrusionOk="0">
                  <a:moveTo>
                    <a:pt x="0" y="1"/>
                  </a:moveTo>
                  <a:lnTo>
                    <a:pt x="0" y="191065"/>
                  </a:lnTo>
                  <a:lnTo>
                    <a:pt x="1509" y="191065"/>
                  </a:lnTo>
                  <a:lnTo>
                    <a:pt x="1509"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02;p62">
              <a:extLst>
                <a:ext uri="{FF2B5EF4-FFF2-40B4-BE49-F238E27FC236}">
                  <a16:creationId xmlns:a16="http://schemas.microsoft.com/office/drawing/2014/main" id="{8598FF94-B6E3-CF46-8A4F-453C7D86481A}"/>
                </a:ext>
              </a:extLst>
            </p:cNvPr>
            <p:cNvSpPr/>
            <p:nvPr/>
          </p:nvSpPr>
          <p:spPr>
            <a:xfrm rot="10800000">
              <a:off x="4417761" y="4254273"/>
              <a:ext cx="23668" cy="135179"/>
            </a:xfrm>
            <a:custGeom>
              <a:avLst/>
              <a:gdLst/>
              <a:ahLst/>
              <a:cxnLst/>
              <a:rect l="l" t="t" r="r" b="b"/>
              <a:pathLst>
                <a:path w="1515" h="191066" extrusionOk="0">
                  <a:moveTo>
                    <a:pt x="0" y="1"/>
                  </a:moveTo>
                  <a:lnTo>
                    <a:pt x="0"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03;p62">
              <a:extLst>
                <a:ext uri="{FF2B5EF4-FFF2-40B4-BE49-F238E27FC236}">
                  <a16:creationId xmlns:a16="http://schemas.microsoft.com/office/drawing/2014/main" id="{2C871E1D-E3AC-F14F-8E89-E6C4C947113A}"/>
                </a:ext>
              </a:extLst>
            </p:cNvPr>
            <p:cNvSpPr/>
            <p:nvPr/>
          </p:nvSpPr>
          <p:spPr>
            <a:xfrm rot="10800000">
              <a:off x="3849328" y="4254273"/>
              <a:ext cx="23668" cy="135179"/>
            </a:xfrm>
            <a:custGeom>
              <a:avLst/>
              <a:gdLst/>
              <a:ahLst/>
              <a:cxnLst/>
              <a:rect l="l" t="t" r="r" b="b"/>
              <a:pathLst>
                <a:path w="1515" h="191066" extrusionOk="0">
                  <a:moveTo>
                    <a:pt x="1" y="1"/>
                  </a:moveTo>
                  <a:lnTo>
                    <a:pt x="1" y="191065"/>
                  </a:lnTo>
                  <a:lnTo>
                    <a:pt x="1514" y="191065"/>
                  </a:lnTo>
                  <a:lnTo>
                    <a:pt x="1514"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04;p62">
              <a:extLst>
                <a:ext uri="{FF2B5EF4-FFF2-40B4-BE49-F238E27FC236}">
                  <a16:creationId xmlns:a16="http://schemas.microsoft.com/office/drawing/2014/main" id="{1AB7D7E9-CFAE-634D-B647-4008D3EF847D}"/>
                </a:ext>
              </a:extLst>
            </p:cNvPr>
            <p:cNvSpPr/>
            <p:nvPr/>
          </p:nvSpPr>
          <p:spPr>
            <a:xfrm rot="10800000">
              <a:off x="3583801" y="4119096"/>
              <a:ext cx="833976" cy="135251"/>
            </a:xfrm>
            <a:custGeom>
              <a:avLst/>
              <a:gdLst/>
              <a:ahLst/>
              <a:cxnLst/>
              <a:rect l="l" t="t" r="r" b="b"/>
              <a:pathLst>
                <a:path w="53383" h="191168" extrusionOk="0">
                  <a:moveTo>
                    <a:pt x="1292" y="0"/>
                  </a:moveTo>
                  <a:lnTo>
                    <a:pt x="1225" y="104"/>
                  </a:lnTo>
                  <a:lnTo>
                    <a:pt x="1159" y="207"/>
                  </a:lnTo>
                  <a:lnTo>
                    <a:pt x="1092" y="413"/>
                  </a:lnTo>
                  <a:lnTo>
                    <a:pt x="1030" y="620"/>
                  </a:lnTo>
                  <a:lnTo>
                    <a:pt x="968" y="1033"/>
                  </a:lnTo>
                  <a:lnTo>
                    <a:pt x="906" y="1446"/>
                  </a:lnTo>
                  <a:lnTo>
                    <a:pt x="848" y="1859"/>
                  </a:lnTo>
                  <a:lnTo>
                    <a:pt x="786" y="2376"/>
                  </a:lnTo>
                  <a:lnTo>
                    <a:pt x="728" y="2995"/>
                  </a:lnTo>
                  <a:lnTo>
                    <a:pt x="675" y="3718"/>
                  </a:lnTo>
                  <a:lnTo>
                    <a:pt x="622" y="4441"/>
                  </a:lnTo>
                  <a:lnTo>
                    <a:pt x="568" y="5164"/>
                  </a:lnTo>
                  <a:lnTo>
                    <a:pt x="519" y="5990"/>
                  </a:lnTo>
                  <a:lnTo>
                    <a:pt x="471" y="6920"/>
                  </a:lnTo>
                  <a:lnTo>
                    <a:pt x="422" y="7849"/>
                  </a:lnTo>
                  <a:lnTo>
                    <a:pt x="377" y="8882"/>
                  </a:lnTo>
                  <a:lnTo>
                    <a:pt x="333" y="9915"/>
                  </a:lnTo>
                  <a:lnTo>
                    <a:pt x="293" y="10948"/>
                  </a:lnTo>
                  <a:lnTo>
                    <a:pt x="253" y="12084"/>
                  </a:lnTo>
                  <a:lnTo>
                    <a:pt x="218" y="13323"/>
                  </a:lnTo>
                  <a:lnTo>
                    <a:pt x="187" y="14563"/>
                  </a:lnTo>
                  <a:lnTo>
                    <a:pt x="155" y="15802"/>
                  </a:lnTo>
                  <a:lnTo>
                    <a:pt x="124" y="17041"/>
                  </a:lnTo>
                  <a:lnTo>
                    <a:pt x="102" y="18384"/>
                  </a:lnTo>
                  <a:lnTo>
                    <a:pt x="76" y="19726"/>
                  </a:lnTo>
                  <a:lnTo>
                    <a:pt x="58" y="21172"/>
                  </a:lnTo>
                  <a:lnTo>
                    <a:pt x="40" y="22618"/>
                  </a:lnTo>
                  <a:lnTo>
                    <a:pt x="27" y="24064"/>
                  </a:lnTo>
                  <a:lnTo>
                    <a:pt x="13" y="25510"/>
                  </a:lnTo>
                  <a:lnTo>
                    <a:pt x="5" y="27059"/>
                  </a:lnTo>
                  <a:lnTo>
                    <a:pt x="0" y="28608"/>
                  </a:lnTo>
                  <a:lnTo>
                    <a:pt x="0" y="30158"/>
                  </a:lnTo>
                  <a:lnTo>
                    <a:pt x="0" y="161114"/>
                  </a:lnTo>
                  <a:lnTo>
                    <a:pt x="0" y="162663"/>
                  </a:lnTo>
                  <a:lnTo>
                    <a:pt x="5" y="164109"/>
                  </a:lnTo>
                  <a:lnTo>
                    <a:pt x="13" y="165658"/>
                  </a:lnTo>
                  <a:lnTo>
                    <a:pt x="27" y="167104"/>
                  </a:lnTo>
                  <a:lnTo>
                    <a:pt x="40" y="168550"/>
                  </a:lnTo>
                  <a:lnTo>
                    <a:pt x="58" y="169996"/>
                  </a:lnTo>
                  <a:lnTo>
                    <a:pt x="76" y="171442"/>
                  </a:lnTo>
                  <a:lnTo>
                    <a:pt x="102" y="172784"/>
                  </a:lnTo>
                  <a:lnTo>
                    <a:pt x="124" y="174127"/>
                  </a:lnTo>
                  <a:lnTo>
                    <a:pt x="155" y="175366"/>
                  </a:lnTo>
                  <a:lnTo>
                    <a:pt x="187" y="176606"/>
                  </a:lnTo>
                  <a:lnTo>
                    <a:pt x="218" y="177845"/>
                  </a:lnTo>
                  <a:lnTo>
                    <a:pt x="253" y="179084"/>
                  </a:lnTo>
                  <a:lnTo>
                    <a:pt x="293" y="180220"/>
                  </a:lnTo>
                  <a:lnTo>
                    <a:pt x="333" y="181253"/>
                  </a:lnTo>
                  <a:lnTo>
                    <a:pt x="377" y="182286"/>
                  </a:lnTo>
                  <a:lnTo>
                    <a:pt x="422" y="183319"/>
                  </a:lnTo>
                  <a:lnTo>
                    <a:pt x="471" y="184248"/>
                  </a:lnTo>
                  <a:lnTo>
                    <a:pt x="519" y="185178"/>
                  </a:lnTo>
                  <a:lnTo>
                    <a:pt x="568" y="186004"/>
                  </a:lnTo>
                  <a:lnTo>
                    <a:pt x="622" y="186727"/>
                  </a:lnTo>
                  <a:lnTo>
                    <a:pt x="675" y="187450"/>
                  </a:lnTo>
                  <a:lnTo>
                    <a:pt x="728" y="188173"/>
                  </a:lnTo>
                  <a:lnTo>
                    <a:pt x="786" y="188793"/>
                  </a:lnTo>
                  <a:lnTo>
                    <a:pt x="848" y="189309"/>
                  </a:lnTo>
                  <a:lnTo>
                    <a:pt x="906" y="189722"/>
                  </a:lnTo>
                  <a:lnTo>
                    <a:pt x="968" y="190135"/>
                  </a:lnTo>
                  <a:lnTo>
                    <a:pt x="1030" y="190548"/>
                  </a:lnTo>
                  <a:lnTo>
                    <a:pt x="1092" y="190755"/>
                  </a:lnTo>
                  <a:lnTo>
                    <a:pt x="1159" y="190961"/>
                  </a:lnTo>
                  <a:lnTo>
                    <a:pt x="1225" y="191065"/>
                  </a:lnTo>
                  <a:lnTo>
                    <a:pt x="1292" y="191168"/>
                  </a:lnTo>
                  <a:lnTo>
                    <a:pt x="52091" y="191168"/>
                  </a:lnTo>
                  <a:lnTo>
                    <a:pt x="52158" y="191065"/>
                  </a:lnTo>
                  <a:lnTo>
                    <a:pt x="52224" y="190961"/>
                  </a:lnTo>
                  <a:lnTo>
                    <a:pt x="52287" y="190755"/>
                  </a:lnTo>
                  <a:lnTo>
                    <a:pt x="52353" y="190548"/>
                  </a:lnTo>
                  <a:lnTo>
                    <a:pt x="52415" y="190135"/>
                  </a:lnTo>
                  <a:lnTo>
                    <a:pt x="52477" y="189722"/>
                  </a:lnTo>
                  <a:lnTo>
                    <a:pt x="52535" y="189309"/>
                  </a:lnTo>
                  <a:lnTo>
                    <a:pt x="52593" y="188793"/>
                  </a:lnTo>
                  <a:lnTo>
                    <a:pt x="52651" y="188173"/>
                  </a:lnTo>
                  <a:lnTo>
                    <a:pt x="52708" y="187450"/>
                  </a:lnTo>
                  <a:lnTo>
                    <a:pt x="52762" y="186727"/>
                  </a:lnTo>
                  <a:lnTo>
                    <a:pt x="52815" y="186004"/>
                  </a:lnTo>
                  <a:lnTo>
                    <a:pt x="52864" y="185178"/>
                  </a:lnTo>
                  <a:lnTo>
                    <a:pt x="52912" y="184248"/>
                  </a:lnTo>
                  <a:lnTo>
                    <a:pt x="52961" y="183319"/>
                  </a:lnTo>
                  <a:lnTo>
                    <a:pt x="53006" y="182286"/>
                  </a:lnTo>
                  <a:lnTo>
                    <a:pt x="53046" y="181253"/>
                  </a:lnTo>
                  <a:lnTo>
                    <a:pt x="53090" y="180220"/>
                  </a:lnTo>
                  <a:lnTo>
                    <a:pt x="53126" y="179084"/>
                  </a:lnTo>
                  <a:lnTo>
                    <a:pt x="53161" y="177845"/>
                  </a:lnTo>
                  <a:lnTo>
                    <a:pt x="53197" y="176606"/>
                  </a:lnTo>
                  <a:lnTo>
                    <a:pt x="53228" y="175366"/>
                  </a:lnTo>
                  <a:lnTo>
                    <a:pt x="53254" y="174127"/>
                  </a:lnTo>
                  <a:lnTo>
                    <a:pt x="53281" y="172784"/>
                  </a:lnTo>
                  <a:lnTo>
                    <a:pt x="53303" y="171442"/>
                  </a:lnTo>
                  <a:lnTo>
                    <a:pt x="53325" y="169996"/>
                  </a:lnTo>
                  <a:lnTo>
                    <a:pt x="53343" y="168550"/>
                  </a:lnTo>
                  <a:lnTo>
                    <a:pt x="53356" y="167104"/>
                  </a:lnTo>
                  <a:lnTo>
                    <a:pt x="53370" y="165658"/>
                  </a:lnTo>
                  <a:lnTo>
                    <a:pt x="53379" y="164109"/>
                  </a:lnTo>
                  <a:lnTo>
                    <a:pt x="53383" y="162663"/>
                  </a:lnTo>
                  <a:lnTo>
                    <a:pt x="53383" y="161114"/>
                  </a:lnTo>
                  <a:lnTo>
                    <a:pt x="53383" y="30158"/>
                  </a:lnTo>
                  <a:lnTo>
                    <a:pt x="53383" y="28608"/>
                  </a:lnTo>
                  <a:lnTo>
                    <a:pt x="53379" y="27059"/>
                  </a:lnTo>
                  <a:lnTo>
                    <a:pt x="53370" y="25510"/>
                  </a:lnTo>
                  <a:lnTo>
                    <a:pt x="53356" y="24064"/>
                  </a:lnTo>
                  <a:lnTo>
                    <a:pt x="53343" y="22618"/>
                  </a:lnTo>
                  <a:lnTo>
                    <a:pt x="53325" y="21172"/>
                  </a:lnTo>
                  <a:lnTo>
                    <a:pt x="53303" y="19726"/>
                  </a:lnTo>
                  <a:lnTo>
                    <a:pt x="53281" y="18384"/>
                  </a:lnTo>
                  <a:lnTo>
                    <a:pt x="53254" y="17041"/>
                  </a:lnTo>
                  <a:lnTo>
                    <a:pt x="53228" y="15802"/>
                  </a:lnTo>
                  <a:lnTo>
                    <a:pt x="53197" y="14563"/>
                  </a:lnTo>
                  <a:lnTo>
                    <a:pt x="53161" y="13323"/>
                  </a:lnTo>
                  <a:lnTo>
                    <a:pt x="53126" y="12084"/>
                  </a:lnTo>
                  <a:lnTo>
                    <a:pt x="53090" y="10948"/>
                  </a:lnTo>
                  <a:lnTo>
                    <a:pt x="53046" y="9915"/>
                  </a:lnTo>
                  <a:lnTo>
                    <a:pt x="53006" y="8882"/>
                  </a:lnTo>
                  <a:lnTo>
                    <a:pt x="52961" y="7849"/>
                  </a:lnTo>
                  <a:lnTo>
                    <a:pt x="52912" y="6920"/>
                  </a:lnTo>
                  <a:lnTo>
                    <a:pt x="52864" y="5990"/>
                  </a:lnTo>
                  <a:lnTo>
                    <a:pt x="52815" y="5164"/>
                  </a:lnTo>
                  <a:lnTo>
                    <a:pt x="52762" y="4441"/>
                  </a:lnTo>
                  <a:lnTo>
                    <a:pt x="52708" y="3718"/>
                  </a:lnTo>
                  <a:lnTo>
                    <a:pt x="52651" y="2995"/>
                  </a:lnTo>
                  <a:lnTo>
                    <a:pt x="52593" y="2376"/>
                  </a:lnTo>
                  <a:lnTo>
                    <a:pt x="52535" y="1859"/>
                  </a:lnTo>
                  <a:lnTo>
                    <a:pt x="52477" y="1446"/>
                  </a:lnTo>
                  <a:lnTo>
                    <a:pt x="52415" y="1033"/>
                  </a:lnTo>
                  <a:lnTo>
                    <a:pt x="52353" y="620"/>
                  </a:lnTo>
                  <a:lnTo>
                    <a:pt x="52287" y="413"/>
                  </a:lnTo>
                  <a:lnTo>
                    <a:pt x="52224" y="207"/>
                  </a:lnTo>
                  <a:lnTo>
                    <a:pt x="52158" y="104"/>
                  </a:lnTo>
                  <a:lnTo>
                    <a:pt x="52091" y="0"/>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05;p62">
              <a:extLst>
                <a:ext uri="{FF2B5EF4-FFF2-40B4-BE49-F238E27FC236}">
                  <a16:creationId xmlns:a16="http://schemas.microsoft.com/office/drawing/2014/main" id="{7BBFCD7A-FB0B-E24C-8C23-47E2BBE5CD5C}"/>
                </a:ext>
              </a:extLst>
            </p:cNvPr>
            <p:cNvSpPr/>
            <p:nvPr/>
          </p:nvSpPr>
          <p:spPr>
            <a:xfrm rot="10800000">
              <a:off x="3583801" y="4223439"/>
              <a:ext cx="833976" cy="30909"/>
            </a:xfrm>
            <a:custGeom>
              <a:avLst/>
              <a:gdLst/>
              <a:ahLst/>
              <a:cxnLst/>
              <a:rect l="l" t="t" r="r" b="b"/>
              <a:pathLst>
                <a:path w="53383" h="43687" extrusionOk="0">
                  <a:moveTo>
                    <a:pt x="1292" y="0"/>
                  </a:moveTo>
                  <a:lnTo>
                    <a:pt x="1225" y="104"/>
                  </a:lnTo>
                  <a:lnTo>
                    <a:pt x="1159" y="207"/>
                  </a:lnTo>
                  <a:lnTo>
                    <a:pt x="1092" y="413"/>
                  </a:lnTo>
                  <a:lnTo>
                    <a:pt x="1030" y="620"/>
                  </a:lnTo>
                  <a:lnTo>
                    <a:pt x="968" y="1033"/>
                  </a:lnTo>
                  <a:lnTo>
                    <a:pt x="906" y="1446"/>
                  </a:lnTo>
                  <a:lnTo>
                    <a:pt x="848" y="1859"/>
                  </a:lnTo>
                  <a:lnTo>
                    <a:pt x="786" y="2376"/>
                  </a:lnTo>
                  <a:lnTo>
                    <a:pt x="728" y="2995"/>
                  </a:lnTo>
                  <a:lnTo>
                    <a:pt x="675" y="3718"/>
                  </a:lnTo>
                  <a:lnTo>
                    <a:pt x="622" y="4441"/>
                  </a:lnTo>
                  <a:lnTo>
                    <a:pt x="568" y="5164"/>
                  </a:lnTo>
                  <a:lnTo>
                    <a:pt x="519" y="5990"/>
                  </a:lnTo>
                  <a:lnTo>
                    <a:pt x="471" y="6920"/>
                  </a:lnTo>
                  <a:lnTo>
                    <a:pt x="422" y="7849"/>
                  </a:lnTo>
                  <a:lnTo>
                    <a:pt x="377" y="8882"/>
                  </a:lnTo>
                  <a:lnTo>
                    <a:pt x="333" y="9915"/>
                  </a:lnTo>
                  <a:lnTo>
                    <a:pt x="293" y="10948"/>
                  </a:lnTo>
                  <a:lnTo>
                    <a:pt x="253" y="12084"/>
                  </a:lnTo>
                  <a:lnTo>
                    <a:pt x="218" y="13323"/>
                  </a:lnTo>
                  <a:lnTo>
                    <a:pt x="187" y="14563"/>
                  </a:lnTo>
                  <a:lnTo>
                    <a:pt x="155" y="15802"/>
                  </a:lnTo>
                  <a:lnTo>
                    <a:pt x="124" y="17041"/>
                  </a:lnTo>
                  <a:lnTo>
                    <a:pt x="102" y="18384"/>
                  </a:lnTo>
                  <a:lnTo>
                    <a:pt x="76" y="19726"/>
                  </a:lnTo>
                  <a:lnTo>
                    <a:pt x="58" y="21172"/>
                  </a:lnTo>
                  <a:lnTo>
                    <a:pt x="40" y="22618"/>
                  </a:lnTo>
                  <a:lnTo>
                    <a:pt x="27" y="24064"/>
                  </a:lnTo>
                  <a:lnTo>
                    <a:pt x="13" y="25510"/>
                  </a:lnTo>
                  <a:lnTo>
                    <a:pt x="5" y="27059"/>
                  </a:lnTo>
                  <a:lnTo>
                    <a:pt x="0" y="28608"/>
                  </a:lnTo>
                  <a:lnTo>
                    <a:pt x="0" y="30158"/>
                  </a:lnTo>
                  <a:lnTo>
                    <a:pt x="0" y="43687"/>
                  </a:lnTo>
                  <a:lnTo>
                    <a:pt x="5" y="42138"/>
                  </a:lnTo>
                  <a:lnTo>
                    <a:pt x="13" y="40589"/>
                  </a:lnTo>
                  <a:lnTo>
                    <a:pt x="27" y="39143"/>
                  </a:lnTo>
                  <a:lnTo>
                    <a:pt x="40" y="37697"/>
                  </a:lnTo>
                  <a:lnTo>
                    <a:pt x="58" y="36251"/>
                  </a:lnTo>
                  <a:lnTo>
                    <a:pt x="76" y="34908"/>
                  </a:lnTo>
                  <a:lnTo>
                    <a:pt x="102" y="33462"/>
                  </a:lnTo>
                  <a:lnTo>
                    <a:pt x="124" y="32120"/>
                  </a:lnTo>
                  <a:lnTo>
                    <a:pt x="155" y="30880"/>
                  </a:lnTo>
                  <a:lnTo>
                    <a:pt x="187" y="29641"/>
                  </a:lnTo>
                  <a:lnTo>
                    <a:pt x="218" y="28402"/>
                  </a:lnTo>
                  <a:lnTo>
                    <a:pt x="253" y="27162"/>
                  </a:lnTo>
                  <a:lnTo>
                    <a:pt x="293" y="26026"/>
                  </a:lnTo>
                  <a:lnTo>
                    <a:pt x="333" y="24994"/>
                  </a:lnTo>
                  <a:lnTo>
                    <a:pt x="377" y="23961"/>
                  </a:lnTo>
                  <a:lnTo>
                    <a:pt x="422" y="22928"/>
                  </a:lnTo>
                  <a:lnTo>
                    <a:pt x="471" y="21999"/>
                  </a:lnTo>
                  <a:lnTo>
                    <a:pt x="519" y="21069"/>
                  </a:lnTo>
                  <a:lnTo>
                    <a:pt x="568" y="20243"/>
                  </a:lnTo>
                  <a:lnTo>
                    <a:pt x="622" y="19520"/>
                  </a:lnTo>
                  <a:lnTo>
                    <a:pt x="675" y="18797"/>
                  </a:lnTo>
                  <a:lnTo>
                    <a:pt x="728" y="18074"/>
                  </a:lnTo>
                  <a:lnTo>
                    <a:pt x="786" y="17454"/>
                  </a:lnTo>
                  <a:lnTo>
                    <a:pt x="848" y="16938"/>
                  </a:lnTo>
                  <a:lnTo>
                    <a:pt x="906" y="16525"/>
                  </a:lnTo>
                  <a:lnTo>
                    <a:pt x="968" y="16112"/>
                  </a:lnTo>
                  <a:lnTo>
                    <a:pt x="1030" y="15699"/>
                  </a:lnTo>
                  <a:lnTo>
                    <a:pt x="1092" y="15492"/>
                  </a:lnTo>
                  <a:lnTo>
                    <a:pt x="1159" y="15285"/>
                  </a:lnTo>
                  <a:lnTo>
                    <a:pt x="1225" y="15182"/>
                  </a:lnTo>
                  <a:lnTo>
                    <a:pt x="52158" y="15182"/>
                  </a:lnTo>
                  <a:lnTo>
                    <a:pt x="52224" y="15285"/>
                  </a:lnTo>
                  <a:lnTo>
                    <a:pt x="52287" y="15492"/>
                  </a:lnTo>
                  <a:lnTo>
                    <a:pt x="52353" y="15699"/>
                  </a:lnTo>
                  <a:lnTo>
                    <a:pt x="52415" y="16112"/>
                  </a:lnTo>
                  <a:lnTo>
                    <a:pt x="52477" y="16525"/>
                  </a:lnTo>
                  <a:lnTo>
                    <a:pt x="52535" y="16938"/>
                  </a:lnTo>
                  <a:lnTo>
                    <a:pt x="52593" y="17454"/>
                  </a:lnTo>
                  <a:lnTo>
                    <a:pt x="52651" y="18074"/>
                  </a:lnTo>
                  <a:lnTo>
                    <a:pt x="52708" y="18797"/>
                  </a:lnTo>
                  <a:lnTo>
                    <a:pt x="52762" y="19520"/>
                  </a:lnTo>
                  <a:lnTo>
                    <a:pt x="52815" y="20243"/>
                  </a:lnTo>
                  <a:lnTo>
                    <a:pt x="52864" y="21069"/>
                  </a:lnTo>
                  <a:lnTo>
                    <a:pt x="52912" y="21999"/>
                  </a:lnTo>
                  <a:lnTo>
                    <a:pt x="52961" y="22928"/>
                  </a:lnTo>
                  <a:lnTo>
                    <a:pt x="53006" y="23961"/>
                  </a:lnTo>
                  <a:lnTo>
                    <a:pt x="53046" y="24994"/>
                  </a:lnTo>
                  <a:lnTo>
                    <a:pt x="53090" y="26026"/>
                  </a:lnTo>
                  <a:lnTo>
                    <a:pt x="53126" y="27162"/>
                  </a:lnTo>
                  <a:lnTo>
                    <a:pt x="53161" y="28402"/>
                  </a:lnTo>
                  <a:lnTo>
                    <a:pt x="53197" y="29641"/>
                  </a:lnTo>
                  <a:lnTo>
                    <a:pt x="53228" y="30880"/>
                  </a:lnTo>
                  <a:lnTo>
                    <a:pt x="53254" y="32120"/>
                  </a:lnTo>
                  <a:lnTo>
                    <a:pt x="53281" y="33462"/>
                  </a:lnTo>
                  <a:lnTo>
                    <a:pt x="53303" y="34908"/>
                  </a:lnTo>
                  <a:lnTo>
                    <a:pt x="53325" y="36251"/>
                  </a:lnTo>
                  <a:lnTo>
                    <a:pt x="53343" y="37697"/>
                  </a:lnTo>
                  <a:lnTo>
                    <a:pt x="53356" y="39143"/>
                  </a:lnTo>
                  <a:lnTo>
                    <a:pt x="53370" y="40589"/>
                  </a:lnTo>
                  <a:lnTo>
                    <a:pt x="53379" y="42138"/>
                  </a:lnTo>
                  <a:lnTo>
                    <a:pt x="53383" y="43687"/>
                  </a:lnTo>
                  <a:lnTo>
                    <a:pt x="53383" y="30158"/>
                  </a:lnTo>
                  <a:lnTo>
                    <a:pt x="53383" y="28608"/>
                  </a:lnTo>
                  <a:lnTo>
                    <a:pt x="53379" y="27059"/>
                  </a:lnTo>
                  <a:lnTo>
                    <a:pt x="53370" y="25510"/>
                  </a:lnTo>
                  <a:lnTo>
                    <a:pt x="53356" y="24064"/>
                  </a:lnTo>
                  <a:lnTo>
                    <a:pt x="53343" y="22618"/>
                  </a:lnTo>
                  <a:lnTo>
                    <a:pt x="53325" y="21172"/>
                  </a:lnTo>
                  <a:lnTo>
                    <a:pt x="53303" y="19726"/>
                  </a:lnTo>
                  <a:lnTo>
                    <a:pt x="53281" y="18384"/>
                  </a:lnTo>
                  <a:lnTo>
                    <a:pt x="53254" y="17041"/>
                  </a:lnTo>
                  <a:lnTo>
                    <a:pt x="53228" y="15802"/>
                  </a:lnTo>
                  <a:lnTo>
                    <a:pt x="53197" y="14563"/>
                  </a:lnTo>
                  <a:lnTo>
                    <a:pt x="53161" y="13323"/>
                  </a:lnTo>
                  <a:lnTo>
                    <a:pt x="53126" y="12084"/>
                  </a:lnTo>
                  <a:lnTo>
                    <a:pt x="53090" y="10948"/>
                  </a:lnTo>
                  <a:lnTo>
                    <a:pt x="53046" y="9915"/>
                  </a:lnTo>
                  <a:lnTo>
                    <a:pt x="53006" y="8882"/>
                  </a:lnTo>
                  <a:lnTo>
                    <a:pt x="52961" y="7849"/>
                  </a:lnTo>
                  <a:lnTo>
                    <a:pt x="52912" y="6920"/>
                  </a:lnTo>
                  <a:lnTo>
                    <a:pt x="52864" y="5990"/>
                  </a:lnTo>
                  <a:lnTo>
                    <a:pt x="52815" y="5164"/>
                  </a:lnTo>
                  <a:lnTo>
                    <a:pt x="52762" y="4441"/>
                  </a:lnTo>
                  <a:lnTo>
                    <a:pt x="52708" y="3718"/>
                  </a:lnTo>
                  <a:lnTo>
                    <a:pt x="52651" y="2995"/>
                  </a:lnTo>
                  <a:lnTo>
                    <a:pt x="52593" y="2376"/>
                  </a:lnTo>
                  <a:lnTo>
                    <a:pt x="52535" y="1859"/>
                  </a:lnTo>
                  <a:lnTo>
                    <a:pt x="52477" y="1446"/>
                  </a:lnTo>
                  <a:lnTo>
                    <a:pt x="52415" y="1033"/>
                  </a:lnTo>
                  <a:lnTo>
                    <a:pt x="52353" y="620"/>
                  </a:lnTo>
                  <a:lnTo>
                    <a:pt x="52287" y="413"/>
                  </a:lnTo>
                  <a:lnTo>
                    <a:pt x="52224" y="207"/>
                  </a:lnTo>
                  <a:lnTo>
                    <a:pt x="52158" y="104"/>
                  </a:lnTo>
                  <a:lnTo>
                    <a:pt x="52091"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06;p62">
              <a:extLst>
                <a:ext uri="{FF2B5EF4-FFF2-40B4-BE49-F238E27FC236}">
                  <a16:creationId xmlns:a16="http://schemas.microsoft.com/office/drawing/2014/main" id="{D9808BF0-75F7-AF4D-BF16-B757948A1D01}"/>
                </a:ext>
              </a:extLst>
            </p:cNvPr>
            <p:cNvSpPr/>
            <p:nvPr/>
          </p:nvSpPr>
          <p:spPr>
            <a:xfrm rot="10800000">
              <a:off x="4324917" y="4119096"/>
              <a:ext cx="23590" cy="135251"/>
            </a:xfrm>
            <a:custGeom>
              <a:avLst/>
              <a:gdLst/>
              <a:ahLst/>
              <a:cxnLst/>
              <a:rect l="l" t="t" r="r" b="b"/>
              <a:pathLst>
                <a:path w="1510" h="191168" extrusionOk="0">
                  <a:moveTo>
                    <a:pt x="1" y="0"/>
                  </a:moveTo>
                  <a:lnTo>
                    <a:pt x="1" y="191168"/>
                  </a:lnTo>
                  <a:lnTo>
                    <a:pt x="1510" y="191168"/>
                  </a:lnTo>
                  <a:lnTo>
                    <a:pt x="1510"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07;p62">
              <a:extLst>
                <a:ext uri="{FF2B5EF4-FFF2-40B4-BE49-F238E27FC236}">
                  <a16:creationId xmlns:a16="http://schemas.microsoft.com/office/drawing/2014/main" id="{1F0D44CD-5677-AC42-BD11-3B4A284F97C0}"/>
                </a:ext>
              </a:extLst>
            </p:cNvPr>
            <p:cNvSpPr/>
            <p:nvPr/>
          </p:nvSpPr>
          <p:spPr>
            <a:xfrm rot="10800000">
              <a:off x="4284346" y="4119096"/>
              <a:ext cx="23668" cy="135251"/>
            </a:xfrm>
            <a:custGeom>
              <a:avLst/>
              <a:gdLst/>
              <a:ahLst/>
              <a:cxnLst/>
              <a:rect l="l" t="t" r="r" b="b"/>
              <a:pathLst>
                <a:path w="1515" h="191168" extrusionOk="0">
                  <a:moveTo>
                    <a:pt x="1" y="0"/>
                  </a:moveTo>
                  <a:lnTo>
                    <a:pt x="1" y="191168"/>
                  </a:lnTo>
                  <a:lnTo>
                    <a:pt x="1515" y="191168"/>
                  </a:lnTo>
                  <a:lnTo>
                    <a:pt x="1515"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08;p62">
              <a:extLst>
                <a:ext uri="{FF2B5EF4-FFF2-40B4-BE49-F238E27FC236}">
                  <a16:creationId xmlns:a16="http://schemas.microsoft.com/office/drawing/2014/main" id="{4C4D6498-2AAB-CF48-A2C6-35B6EF63C2C0}"/>
                </a:ext>
              </a:extLst>
            </p:cNvPr>
            <p:cNvSpPr/>
            <p:nvPr/>
          </p:nvSpPr>
          <p:spPr>
            <a:xfrm rot="10800000">
              <a:off x="4243853" y="4119096"/>
              <a:ext cx="23652" cy="135251"/>
            </a:xfrm>
            <a:custGeom>
              <a:avLst/>
              <a:gdLst/>
              <a:ahLst/>
              <a:cxnLst/>
              <a:rect l="l" t="t" r="r" b="b"/>
              <a:pathLst>
                <a:path w="1514" h="191168" extrusionOk="0">
                  <a:moveTo>
                    <a:pt x="0" y="0"/>
                  </a:moveTo>
                  <a:lnTo>
                    <a:pt x="0" y="191168"/>
                  </a:lnTo>
                  <a:lnTo>
                    <a:pt x="1514" y="191168"/>
                  </a:lnTo>
                  <a:lnTo>
                    <a:pt x="1514"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09;p62">
              <a:extLst>
                <a:ext uri="{FF2B5EF4-FFF2-40B4-BE49-F238E27FC236}">
                  <a16:creationId xmlns:a16="http://schemas.microsoft.com/office/drawing/2014/main" id="{2D5E9865-D700-8F44-AAA9-79731F0CC1A4}"/>
                </a:ext>
              </a:extLst>
            </p:cNvPr>
            <p:cNvSpPr/>
            <p:nvPr/>
          </p:nvSpPr>
          <p:spPr>
            <a:xfrm rot="10800000">
              <a:off x="3675405" y="4119096"/>
              <a:ext cx="23606" cy="135251"/>
            </a:xfrm>
            <a:custGeom>
              <a:avLst/>
              <a:gdLst/>
              <a:ahLst/>
              <a:cxnLst/>
              <a:rect l="l" t="t" r="r" b="b"/>
              <a:pathLst>
                <a:path w="1511" h="191168" extrusionOk="0">
                  <a:moveTo>
                    <a:pt x="1" y="0"/>
                  </a:moveTo>
                  <a:lnTo>
                    <a:pt x="1" y="191168"/>
                  </a:lnTo>
                  <a:lnTo>
                    <a:pt x="1510" y="191168"/>
                  </a:lnTo>
                  <a:lnTo>
                    <a:pt x="1510" y="0"/>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10;p62">
              <a:extLst>
                <a:ext uri="{FF2B5EF4-FFF2-40B4-BE49-F238E27FC236}">
                  <a16:creationId xmlns:a16="http://schemas.microsoft.com/office/drawing/2014/main" id="{F3EDCAE6-207A-114D-8298-F0244F463721}"/>
                </a:ext>
              </a:extLst>
            </p:cNvPr>
            <p:cNvSpPr/>
            <p:nvPr/>
          </p:nvSpPr>
          <p:spPr>
            <a:xfrm rot="10800000">
              <a:off x="3701127" y="3432538"/>
              <a:ext cx="651755" cy="686632"/>
            </a:xfrm>
            <a:custGeom>
              <a:avLst/>
              <a:gdLst/>
              <a:ahLst/>
              <a:cxnLst/>
              <a:rect l="l" t="t" r="r" b="b"/>
              <a:pathLst>
                <a:path w="41719" h="970505" extrusionOk="0">
                  <a:moveTo>
                    <a:pt x="20589" y="1"/>
                  </a:moveTo>
                  <a:lnTo>
                    <a:pt x="20322" y="104"/>
                  </a:lnTo>
                  <a:lnTo>
                    <a:pt x="20052" y="311"/>
                  </a:lnTo>
                  <a:lnTo>
                    <a:pt x="19785" y="621"/>
                  </a:lnTo>
                  <a:lnTo>
                    <a:pt x="19519" y="930"/>
                  </a:lnTo>
                  <a:lnTo>
                    <a:pt x="19253" y="1344"/>
                  </a:lnTo>
                  <a:lnTo>
                    <a:pt x="18991" y="1860"/>
                  </a:lnTo>
                  <a:lnTo>
                    <a:pt x="18729" y="2480"/>
                  </a:lnTo>
                  <a:lnTo>
                    <a:pt x="18463" y="3099"/>
                  </a:lnTo>
                  <a:lnTo>
                    <a:pt x="18205" y="3822"/>
                  </a:lnTo>
                  <a:lnTo>
                    <a:pt x="17943" y="4648"/>
                  </a:lnTo>
                  <a:lnTo>
                    <a:pt x="17681" y="5578"/>
                  </a:lnTo>
                  <a:lnTo>
                    <a:pt x="17424" y="6507"/>
                  </a:lnTo>
                  <a:lnTo>
                    <a:pt x="17166" y="7540"/>
                  </a:lnTo>
                  <a:lnTo>
                    <a:pt x="16913" y="8676"/>
                  </a:lnTo>
                  <a:lnTo>
                    <a:pt x="16656" y="9812"/>
                  </a:lnTo>
                  <a:lnTo>
                    <a:pt x="16403" y="11052"/>
                  </a:lnTo>
                  <a:lnTo>
                    <a:pt x="16150" y="12394"/>
                  </a:lnTo>
                  <a:lnTo>
                    <a:pt x="15897" y="13737"/>
                  </a:lnTo>
                  <a:lnTo>
                    <a:pt x="15648" y="15183"/>
                  </a:lnTo>
                  <a:lnTo>
                    <a:pt x="15400" y="16732"/>
                  </a:lnTo>
                  <a:lnTo>
                    <a:pt x="15151" y="18384"/>
                  </a:lnTo>
                  <a:lnTo>
                    <a:pt x="14903" y="20037"/>
                  </a:lnTo>
                  <a:lnTo>
                    <a:pt x="14658" y="21793"/>
                  </a:lnTo>
                  <a:lnTo>
                    <a:pt x="14414" y="23548"/>
                  </a:lnTo>
                  <a:lnTo>
                    <a:pt x="14170" y="25407"/>
                  </a:lnTo>
                  <a:lnTo>
                    <a:pt x="13930" y="27370"/>
                  </a:lnTo>
                  <a:lnTo>
                    <a:pt x="13686" y="29435"/>
                  </a:lnTo>
                  <a:lnTo>
                    <a:pt x="13451" y="31501"/>
                  </a:lnTo>
                  <a:lnTo>
                    <a:pt x="13211" y="33566"/>
                  </a:lnTo>
                  <a:lnTo>
                    <a:pt x="12976" y="35838"/>
                  </a:lnTo>
                  <a:lnTo>
                    <a:pt x="12741" y="38111"/>
                  </a:lnTo>
                  <a:lnTo>
                    <a:pt x="12510" y="40383"/>
                  </a:lnTo>
                  <a:lnTo>
                    <a:pt x="12275" y="42861"/>
                  </a:lnTo>
                  <a:lnTo>
                    <a:pt x="12044" y="45237"/>
                  </a:lnTo>
                  <a:lnTo>
                    <a:pt x="11817" y="47819"/>
                  </a:lnTo>
                  <a:lnTo>
                    <a:pt x="11591" y="50401"/>
                  </a:lnTo>
                  <a:lnTo>
                    <a:pt x="11365" y="53086"/>
                  </a:lnTo>
                  <a:lnTo>
                    <a:pt x="11138" y="55771"/>
                  </a:lnTo>
                  <a:lnTo>
                    <a:pt x="10916" y="58560"/>
                  </a:lnTo>
                  <a:lnTo>
                    <a:pt x="10699" y="61348"/>
                  </a:lnTo>
                  <a:lnTo>
                    <a:pt x="10477" y="64240"/>
                  </a:lnTo>
                  <a:lnTo>
                    <a:pt x="10259" y="67235"/>
                  </a:lnTo>
                  <a:lnTo>
                    <a:pt x="10046" y="70230"/>
                  </a:lnTo>
                  <a:lnTo>
                    <a:pt x="9829" y="73328"/>
                  </a:lnTo>
                  <a:lnTo>
                    <a:pt x="9616" y="76427"/>
                  </a:lnTo>
                  <a:lnTo>
                    <a:pt x="9407" y="79628"/>
                  </a:lnTo>
                  <a:lnTo>
                    <a:pt x="9198" y="82830"/>
                  </a:lnTo>
                  <a:lnTo>
                    <a:pt x="8990" y="86135"/>
                  </a:lnTo>
                  <a:lnTo>
                    <a:pt x="8786" y="89440"/>
                  </a:lnTo>
                  <a:lnTo>
                    <a:pt x="8581" y="92848"/>
                  </a:lnTo>
                  <a:lnTo>
                    <a:pt x="8382" y="96359"/>
                  </a:lnTo>
                  <a:lnTo>
                    <a:pt x="8182" y="99871"/>
                  </a:lnTo>
                  <a:lnTo>
                    <a:pt x="7982" y="103486"/>
                  </a:lnTo>
                  <a:lnTo>
                    <a:pt x="7787" y="107100"/>
                  </a:lnTo>
                  <a:lnTo>
                    <a:pt x="7592" y="110818"/>
                  </a:lnTo>
                  <a:lnTo>
                    <a:pt x="7401" y="114536"/>
                  </a:lnTo>
                  <a:lnTo>
                    <a:pt x="7210" y="118254"/>
                  </a:lnTo>
                  <a:lnTo>
                    <a:pt x="7023" y="122179"/>
                  </a:lnTo>
                  <a:lnTo>
                    <a:pt x="6837" y="126000"/>
                  </a:lnTo>
                  <a:lnTo>
                    <a:pt x="6651" y="129925"/>
                  </a:lnTo>
                  <a:lnTo>
                    <a:pt x="6469" y="133953"/>
                  </a:lnTo>
                  <a:lnTo>
                    <a:pt x="6291" y="137980"/>
                  </a:lnTo>
                  <a:lnTo>
                    <a:pt x="6113" y="142112"/>
                  </a:lnTo>
                  <a:lnTo>
                    <a:pt x="5936" y="146243"/>
                  </a:lnTo>
                  <a:lnTo>
                    <a:pt x="5763" y="150374"/>
                  </a:lnTo>
                  <a:lnTo>
                    <a:pt x="5590" y="154608"/>
                  </a:lnTo>
                  <a:lnTo>
                    <a:pt x="5421" y="158946"/>
                  </a:lnTo>
                  <a:lnTo>
                    <a:pt x="5252" y="163284"/>
                  </a:lnTo>
                  <a:lnTo>
                    <a:pt x="5088" y="167621"/>
                  </a:lnTo>
                  <a:lnTo>
                    <a:pt x="4924" y="172062"/>
                  </a:lnTo>
                  <a:lnTo>
                    <a:pt x="4764" y="176503"/>
                  </a:lnTo>
                  <a:lnTo>
                    <a:pt x="4609" y="181047"/>
                  </a:lnTo>
                  <a:lnTo>
                    <a:pt x="4449" y="185592"/>
                  </a:lnTo>
                  <a:lnTo>
                    <a:pt x="4298" y="190239"/>
                  </a:lnTo>
                  <a:lnTo>
                    <a:pt x="4147" y="194887"/>
                  </a:lnTo>
                  <a:lnTo>
                    <a:pt x="3996" y="199534"/>
                  </a:lnTo>
                  <a:lnTo>
                    <a:pt x="3850" y="204285"/>
                  </a:lnTo>
                  <a:lnTo>
                    <a:pt x="3707" y="209139"/>
                  </a:lnTo>
                  <a:lnTo>
                    <a:pt x="3565" y="213890"/>
                  </a:lnTo>
                  <a:lnTo>
                    <a:pt x="3423" y="218744"/>
                  </a:lnTo>
                  <a:lnTo>
                    <a:pt x="3290" y="223701"/>
                  </a:lnTo>
                  <a:lnTo>
                    <a:pt x="3153" y="228659"/>
                  </a:lnTo>
                  <a:lnTo>
                    <a:pt x="3024" y="233616"/>
                  </a:lnTo>
                  <a:lnTo>
                    <a:pt x="2891" y="238573"/>
                  </a:lnTo>
                  <a:lnTo>
                    <a:pt x="2766" y="243634"/>
                  </a:lnTo>
                  <a:lnTo>
                    <a:pt x="2642" y="248798"/>
                  </a:lnTo>
                  <a:lnTo>
                    <a:pt x="2518" y="253962"/>
                  </a:lnTo>
                  <a:lnTo>
                    <a:pt x="2402" y="259126"/>
                  </a:lnTo>
                  <a:lnTo>
                    <a:pt x="2283" y="264289"/>
                  </a:lnTo>
                  <a:lnTo>
                    <a:pt x="2172" y="269557"/>
                  </a:lnTo>
                  <a:lnTo>
                    <a:pt x="2061" y="274824"/>
                  </a:lnTo>
                  <a:lnTo>
                    <a:pt x="1950" y="280194"/>
                  </a:lnTo>
                  <a:lnTo>
                    <a:pt x="1843" y="285565"/>
                  </a:lnTo>
                  <a:lnTo>
                    <a:pt x="1741" y="290935"/>
                  </a:lnTo>
                  <a:lnTo>
                    <a:pt x="1643" y="296306"/>
                  </a:lnTo>
                  <a:lnTo>
                    <a:pt x="1546" y="301779"/>
                  </a:lnTo>
                  <a:lnTo>
                    <a:pt x="1448" y="307253"/>
                  </a:lnTo>
                  <a:lnTo>
                    <a:pt x="1355" y="312830"/>
                  </a:lnTo>
                  <a:lnTo>
                    <a:pt x="1266" y="318407"/>
                  </a:lnTo>
                  <a:lnTo>
                    <a:pt x="1182" y="323984"/>
                  </a:lnTo>
                  <a:lnTo>
                    <a:pt x="1097" y="329561"/>
                  </a:lnTo>
                  <a:lnTo>
                    <a:pt x="1017" y="335242"/>
                  </a:lnTo>
                  <a:lnTo>
                    <a:pt x="942" y="340922"/>
                  </a:lnTo>
                  <a:lnTo>
                    <a:pt x="867" y="346602"/>
                  </a:lnTo>
                  <a:lnTo>
                    <a:pt x="796" y="352386"/>
                  </a:lnTo>
                  <a:lnTo>
                    <a:pt x="724" y="358169"/>
                  </a:lnTo>
                  <a:lnTo>
                    <a:pt x="658" y="363953"/>
                  </a:lnTo>
                  <a:lnTo>
                    <a:pt x="596" y="369736"/>
                  </a:lnTo>
                  <a:lnTo>
                    <a:pt x="538" y="375623"/>
                  </a:lnTo>
                  <a:lnTo>
                    <a:pt x="480" y="381510"/>
                  </a:lnTo>
                  <a:lnTo>
                    <a:pt x="427" y="387397"/>
                  </a:lnTo>
                  <a:lnTo>
                    <a:pt x="374" y="393387"/>
                  </a:lnTo>
                  <a:lnTo>
                    <a:pt x="329" y="399377"/>
                  </a:lnTo>
                  <a:lnTo>
                    <a:pt x="285" y="405264"/>
                  </a:lnTo>
                  <a:lnTo>
                    <a:pt x="241" y="411357"/>
                  </a:lnTo>
                  <a:lnTo>
                    <a:pt x="205" y="417348"/>
                  </a:lnTo>
                  <a:lnTo>
                    <a:pt x="170" y="423441"/>
                  </a:lnTo>
                  <a:lnTo>
                    <a:pt x="139" y="429534"/>
                  </a:lnTo>
                  <a:lnTo>
                    <a:pt x="112" y="435628"/>
                  </a:lnTo>
                  <a:lnTo>
                    <a:pt x="85" y="441721"/>
                  </a:lnTo>
                  <a:lnTo>
                    <a:pt x="63" y="447918"/>
                  </a:lnTo>
                  <a:lnTo>
                    <a:pt x="45" y="454115"/>
                  </a:lnTo>
                  <a:lnTo>
                    <a:pt x="28" y="460208"/>
                  </a:lnTo>
                  <a:lnTo>
                    <a:pt x="19" y="466508"/>
                  </a:lnTo>
                  <a:lnTo>
                    <a:pt x="10" y="472705"/>
                  </a:lnTo>
                  <a:lnTo>
                    <a:pt x="5" y="479005"/>
                  </a:lnTo>
                  <a:lnTo>
                    <a:pt x="1" y="485201"/>
                  </a:lnTo>
                  <a:lnTo>
                    <a:pt x="5" y="491501"/>
                  </a:lnTo>
                  <a:lnTo>
                    <a:pt x="10" y="497801"/>
                  </a:lnTo>
                  <a:lnTo>
                    <a:pt x="19" y="503998"/>
                  </a:lnTo>
                  <a:lnTo>
                    <a:pt x="28" y="510194"/>
                  </a:lnTo>
                  <a:lnTo>
                    <a:pt x="45" y="516391"/>
                  </a:lnTo>
                  <a:lnTo>
                    <a:pt x="63" y="522588"/>
                  </a:lnTo>
                  <a:lnTo>
                    <a:pt x="85" y="528681"/>
                  </a:lnTo>
                  <a:lnTo>
                    <a:pt x="112" y="534878"/>
                  </a:lnTo>
                  <a:lnTo>
                    <a:pt x="139" y="540971"/>
                  </a:lnTo>
                  <a:lnTo>
                    <a:pt x="170" y="547065"/>
                  </a:lnTo>
                  <a:lnTo>
                    <a:pt x="205" y="553055"/>
                  </a:lnTo>
                  <a:lnTo>
                    <a:pt x="241" y="559148"/>
                  </a:lnTo>
                  <a:lnTo>
                    <a:pt x="285" y="565138"/>
                  </a:lnTo>
                  <a:lnTo>
                    <a:pt x="329" y="571129"/>
                  </a:lnTo>
                  <a:lnTo>
                    <a:pt x="374" y="577119"/>
                  </a:lnTo>
                  <a:lnTo>
                    <a:pt x="427" y="583005"/>
                  </a:lnTo>
                  <a:lnTo>
                    <a:pt x="480" y="588892"/>
                  </a:lnTo>
                  <a:lnTo>
                    <a:pt x="538" y="594779"/>
                  </a:lnTo>
                  <a:lnTo>
                    <a:pt x="596" y="600666"/>
                  </a:lnTo>
                  <a:lnTo>
                    <a:pt x="658" y="606553"/>
                  </a:lnTo>
                  <a:lnTo>
                    <a:pt x="724" y="612336"/>
                  </a:lnTo>
                  <a:lnTo>
                    <a:pt x="796" y="618120"/>
                  </a:lnTo>
                  <a:lnTo>
                    <a:pt x="867" y="623800"/>
                  </a:lnTo>
                  <a:lnTo>
                    <a:pt x="942" y="629584"/>
                  </a:lnTo>
                  <a:lnTo>
                    <a:pt x="1017" y="635264"/>
                  </a:lnTo>
                  <a:lnTo>
                    <a:pt x="1097" y="640841"/>
                  </a:lnTo>
                  <a:lnTo>
                    <a:pt x="1182" y="646521"/>
                  </a:lnTo>
                  <a:lnTo>
                    <a:pt x="1266" y="652098"/>
                  </a:lnTo>
                  <a:lnTo>
                    <a:pt x="1355" y="657676"/>
                  </a:lnTo>
                  <a:lnTo>
                    <a:pt x="1448" y="663149"/>
                  </a:lnTo>
                  <a:lnTo>
                    <a:pt x="1546" y="668623"/>
                  </a:lnTo>
                  <a:lnTo>
                    <a:pt x="1643" y="674097"/>
                  </a:lnTo>
                  <a:lnTo>
                    <a:pt x="1741" y="679570"/>
                  </a:lnTo>
                  <a:lnTo>
                    <a:pt x="1843" y="684941"/>
                  </a:lnTo>
                  <a:lnTo>
                    <a:pt x="1950" y="690311"/>
                  </a:lnTo>
                  <a:lnTo>
                    <a:pt x="2061" y="695579"/>
                  </a:lnTo>
                  <a:lnTo>
                    <a:pt x="2172" y="700949"/>
                  </a:lnTo>
                  <a:lnTo>
                    <a:pt x="2283" y="706113"/>
                  </a:lnTo>
                  <a:lnTo>
                    <a:pt x="2402" y="711380"/>
                  </a:lnTo>
                  <a:lnTo>
                    <a:pt x="2518" y="716544"/>
                  </a:lnTo>
                  <a:lnTo>
                    <a:pt x="2642" y="721708"/>
                  </a:lnTo>
                  <a:lnTo>
                    <a:pt x="2766" y="726769"/>
                  </a:lnTo>
                  <a:lnTo>
                    <a:pt x="2891" y="731829"/>
                  </a:lnTo>
                  <a:lnTo>
                    <a:pt x="3024" y="736890"/>
                  </a:lnTo>
                  <a:lnTo>
                    <a:pt x="3153" y="741847"/>
                  </a:lnTo>
                  <a:lnTo>
                    <a:pt x="3290" y="746804"/>
                  </a:lnTo>
                  <a:lnTo>
                    <a:pt x="3423" y="751659"/>
                  </a:lnTo>
                  <a:lnTo>
                    <a:pt x="3565" y="756513"/>
                  </a:lnTo>
                  <a:lnTo>
                    <a:pt x="3707" y="761367"/>
                  </a:lnTo>
                  <a:lnTo>
                    <a:pt x="3850" y="766117"/>
                  </a:lnTo>
                  <a:lnTo>
                    <a:pt x="3996" y="770868"/>
                  </a:lnTo>
                  <a:lnTo>
                    <a:pt x="4147" y="775619"/>
                  </a:lnTo>
                  <a:lnTo>
                    <a:pt x="4298" y="780267"/>
                  </a:lnTo>
                  <a:lnTo>
                    <a:pt x="4449" y="784811"/>
                  </a:lnTo>
                  <a:lnTo>
                    <a:pt x="4609" y="789355"/>
                  </a:lnTo>
                  <a:lnTo>
                    <a:pt x="4764" y="793899"/>
                  </a:lnTo>
                  <a:lnTo>
                    <a:pt x="4924" y="798340"/>
                  </a:lnTo>
                  <a:lnTo>
                    <a:pt x="5088" y="802781"/>
                  </a:lnTo>
                  <a:lnTo>
                    <a:pt x="5252" y="807222"/>
                  </a:lnTo>
                  <a:lnTo>
                    <a:pt x="5421" y="811560"/>
                  </a:lnTo>
                  <a:lnTo>
                    <a:pt x="5590" y="815794"/>
                  </a:lnTo>
                  <a:lnTo>
                    <a:pt x="5763" y="820029"/>
                  </a:lnTo>
                  <a:lnTo>
                    <a:pt x="5936" y="824263"/>
                  </a:lnTo>
                  <a:lnTo>
                    <a:pt x="6113" y="828394"/>
                  </a:lnTo>
                  <a:lnTo>
                    <a:pt x="6291" y="832422"/>
                  </a:lnTo>
                  <a:lnTo>
                    <a:pt x="6469" y="836553"/>
                  </a:lnTo>
                  <a:lnTo>
                    <a:pt x="6651" y="840478"/>
                  </a:lnTo>
                  <a:lnTo>
                    <a:pt x="6837" y="844402"/>
                  </a:lnTo>
                  <a:lnTo>
                    <a:pt x="7023" y="848327"/>
                  </a:lnTo>
                  <a:lnTo>
                    <a:pt x="7210" y="852148"/>
                  </a:lnTo>
                  <a:lnTo>
                    <a:pt x="7401" y="855969"/>
                  </a:lnTo>
                  <a:lnTo>
                    <a:pt x="7592" y="859687"/>
                  </a:lnTo>
                  <a:lnTo>
                    <a:pt x="7787" y="863405"/>
                  </a:lnTo>
                  <a:lnTo>
                    <a:pt x="7982" y="867020"/>
                  </a:lnTo>
                  <a:lnTo>
                    <a:pt x="8182" y="870532"/>
                  </a:lnTo>
                  <a:lnTo>
                    <a:pt x="8382" y="874146"/>
                  </a:lnTo>
                  <a:lnTo>
                    <a:pt x="8581" y="877554"/>
                  </a:lnTo>
                  <a:lnTo>
                    <a:pt x="8786" y="880963"/>
                  </a:lnTo>
                  <a:lnTo>
                    <a:pt x="8990" y="884371"/>
                  </a:lnTo>
                  <a:lnTo>
                    <a:pt x="9198" y="887676"/>
                  </a:lnTo>
                  <a:lnTo>
                    <a:pt x="9407" y="890877"/>
                  </a:lnTo>
                  <a:lnTo>
                    <a:pt x="9616" y="894079"/>
                  </a:lnTo>
                  <a:lnTo>
                    <a:pt x="9829" y="897177"/>
                  </a:lnTo>
                  <a:lnTo>
                    <a:pt x="10046" y="900276"/>
                  </a:lnTo>
                  <a:lnTo>
                    <a:pt x="10259" y="903271"/>
                  </a:lnTo>
                  <a:lnTo>
                    <a:pt x="10477" y="906162"/>
                  </a:lnTo>
                  <a:lnTo>
                    <a:pt x="10699" y="909054"/>
                  </a:lnTo>
                  <a:lnTo>
                    <a:pt x="10916" y="911946"/>
                  </a:lnTo>
                  <a:lnTo>
                    <a:pt x="11138" y="914735"/>
                  </a:lnTo>
                  <a:lnTo>
                    <a:pt x="11365" y="917420"/>
                  </a:lnTo>
                  <a:lnTo>
                    <a:pt x="11591" y="920105"/>
                  </a:lnTo>
                  <a:lnTo>
                    <a:pt x="11817" y="922687"/>
                  </a:lnTo>
                  <a:lnTo>
                    <a:pt x="12044" y="925166"/>
                  </a:lnTo>
                  <a:lnTo>
                    <a:pt x="12275" y="927644"/>
                  </a:lnTo>
                  <a:lnTo>
                    <a:pt x="12510" y="930020"/>
                  </a:lnTo>
                  <a:lnTo>
                    <a:pt x="12741" y="932395"/>
                  </a:lnTo>
                  <a:lnTo>
                    <a:pt x="12976" y="934667"/>
                  </a:lnTo>
                  <a:lnTo>
                    <a:pt x="13211" y="936836"/>
                  </a:lnTo>
                  <a:lnTo>
                    <a:pt x="13451" y="939005"/>
                  </a:lnTo>
                  <a:lnTo>
                    <a:pt x="13686" y="941070"/>
                  </a:lnTo>
                  <a:lnTo>
                    <a:pt x="13930" y="943033"/>
                  </a:lnTo>
                  <a:lnTo>
                    <a:pt x="14170" y="944995"/>
                  </a:lnTo>
                  <a:lnTo>
                    <a:pt x="14414" y="946854"/>
                  </a:lnTo>
                  <a:lnTo>
                    <a:pt x="14658" y="948713"/>
                  </a:lnTo>
                  <a:lnTo>
                    <a:pt x="14903" y="950469"/>
                  </a:lnTo>
                  <a:lnTo>
                    <a:pt x="15151" y="952121"/>
                  </a:lnTo>
                  <a:lnTo>
                    <a:pt x="15400" y="953670"/>
                  </a:lnTo>
                  <a:lnTo>
                    <a:pt x="15648" y="955220"/>
                  </a:lnTo>
                  <a:lnTo>
                    <a:pt x="15897" y="956665"/>
                  </a:lnTo>
                  <a:lnTo>
                    <a:pt x="16150" y="958111"/>
                  </a:lnTo>
                  <a:lnTo>
                    <a:pt x="16403" y="959351"/>
                  </a:lnTo>
                  <a:lnTo>
                    <a:pt x="16656" y="960693"/>
                  </a:lnTo>
                  <a:lnTo>
                    <a:pt x="16913" y="961829"/>
                  </a:lnTo>
                  <a:lnTo>
                    <a:pt x="17166" y="962965"/>
                  </a:lnTo>
                  <a:lnTo>
                    <a:pt x="17424" y="963998"/>
                  </a:lnTo>
                  <a:lnTo>
                    <a:pt x="17681" y="964928"/>
                  </a:lnTo>
                  <a:lnTo>
                    <a:pt x="17943" y="965754"/>
                  </a:lnTo>
                  <a:lnTo>
                    <a:pt x="18205" y="966580"/>
                  </a:lnTo>
                  <a:lnTo>
                    <a:pt x="18463" y="967303"/>
                  </a:lnTo>
                  <a:lnTo>
                    <a:pt x="18729" y="968026"/>
                  </a:lnTo>
                  <a:lnTo>
                    <a:pt x="18991" y="968542"/>
                  </a:lnTo>
                  <a:lnTo>
                    <a:pt x="19253" y="969059"/>
                  </a:lnTo>
                  <a:lnTo>
                    <a:pt x="19519" y="969472"/>
                  </a:lnTo>
                  <a:lnTo>
                    <a:pt x="19785" y="969885"/>
                  </a:lnTo>
                  <a:lnTo>
                    <a:pt x="20052" y="970195"/>
                  </a:lnTo>
                  <a:lnTo>
                    <a:pt x="20322" y="970298"/>
                  </a:lnTo>
                  <a:lnTo>
                    <a:pt x="20589" y="970505"/>
                  </a:lnTo>
                  <a:lnTo>
                    <a:pt x="21130" y="970505"/>
                  </a:lnTo>
                  <a:lnTo>
                    <a:pt x="21397" y="970298"/>
                  </a:lnTo>
                  <a:lnTo>
                    <a:pt x="21667" y="970195"/>
                  </a:lnTo>
                  <a:lnTo>
                    <a:pt x="21934" y="969885"/>
                  </a:lnTo>
                  <a:lnTo>
                    <a:pt x="22200" y="969472"/>
                  </a:lnTo>
                  <a:lnTo>
                    <a:pt x="22467" y="969059"/>
                  </a:lnTo>
                  <a:lnTo>
                    <a:pt x="22728" y="968542"/>
                  </a:lnTo>
                  <a:lnTo>
                    <a:pt x="22990" y="968026"/>
                  </a:lnTo>
                  <a:lnTo>
                    <a:pt x="23257" y="967303"/>
                  </a:lnTo>
                  <a:lnTo>
                    <a:pt x="23514" y="966580"/>
                  </a:lnTo>
                  <a:lnTo>
                    <a:pt x="23776" y="965754"/>
                  </a:lnTo>
                  <a:lnTo>
                    <a:pt x="24038" y="964928"/>
                  </a:lnTo>
                  <a:lnTo>
                    <a:pt x="24295" y="963998"/>
                  </a:lnTo>
                  <a:lnTo>
                    <a:pt x="24553" y="962965"/>
                  </a:lnTo>
                  <a:lnTo>
                    <a:pt x="24806" y="961829"/>
                  </a:lnTo>
                  <a:lnTo>
                    <a:pt x="25063" y="960693"/>
                  </a:lnTo>
                  <a:lnTo>
                    <a:pt x="25316" y="959351"/>
                  </a:lnTo>
                  <a:lnTo>
                    <a:pt x="25569" y="958111"/>
                  </a:lnTo>
                  <a:lnTo>
                    <a:pt x="25822" y="956665"/>
                  </a:lnTo>
                  <a:lnTo>
                    <a:pt x="26071" y="955220"/>
                  </a:lnTo>
                  <a:lnTo>
                    <a:pt x="26320" y="953670"/>
                  </a:lnTo>
                  <a:lnTo>
                    <a:pt x="26568" y="952121"/>
                  </a:lnTo>
                  <a:lnTo>
                    <a:pt x="26817" y="950469"/>
                  </a:lnTo>
                  <a:lnTo>
                    <a:pt x="27061" y="948713"/>
                  </a:lnTo>
                  <a:lnTo>
                    <a:pt x="27305" y="946854"/>
                  </a:lnTo>
                  <a:lnTo>
                    <a:pt x="27549" y="944995"/>
                  </a:lnTo>
                  <a:lnTo>
                    <a:pt x="27789" y="943033"/>
                  </a:lnTo>
                  <a:lnTo>
                    <a:pt x="28033" y="941070"/>
                  </a:lnTo>
                  <a:lnTo>
                    <a:pt x="28268" y="939005"/>
                  </a:lnTo>
                  <a:lnTo>
                    <a:pt x="28508" y="936836"/>
                  </a:lnTo>
                  <a:lnTo>
                    <a:pt x="28743" y="934667"/>
                  </a:lnTo>
                  <a:lnTo>
                    <a:pt x="28978" y="932395"/>
                  </a:lnTo>
                  <a:lnTo>
                    <a:pt x="29209" y="930020"/>
                  </a:lnTo>
                  <a:lnTo>
                    <a:pt x="29445" y="927644"/>
                  </a:lnTo>
                  <a:lnTo>
                    <a:pt x="29675" y="925166"/>
                  </a:lnTo>
                  <a:lnTo>
                    <a:pt x="29902" y="922687"/>
                  </a:lnTo>
                  <a:lnTo>
                    <a:pt x="30128" y="920105"/>
                  </a:lnTo>
                  <a:lnTo>
                    <a:pt x="30355" y="917420"/>
                  </a:lnTo>
                  <a:lnTo>
                    <a:pt x="30581" y="914735"/>
                  </a:lnTo>
                  <a:lnTo>
                    <a:pt x="30803" y="911946"/>
                  </a:lnTo>
                  <a:lnTo>
                    <a:pt x="31020" y="909054"/>
                  </a:lnTo>
                  <a:lnTo>
                    <a:pt x="31242" y="906162"/>
                  </a:lnTo>
                  <a:lnTo>
                    <a:pt x="31460" y="903271"/>
                  </a:lnTo>
                  <a:lnTo>
                    <a:pt x="31673" y="900276"/>
                  </a:lnTo>
                  <a:lnTo>
                    <a:pt x="31890" y="897177"/>
                  </a:lnTo>
                  <a:lnTo>
                    <a:pt x="32103" y="894079"/>
                  </a:lnTo>
                  <a:lnTo>
                    <a:pt x="32312" y="890877"/>
                  </a:lnTo>
                  <a:lnTo>
                    <a:pt x="32521" y="887676"/>
                  </a:lnTo>
                  <a:lnTo>
                    <a:pt x="32729" y="884371"/>
                  </a:lnTo>
                  <a:lnTo>
                    <a:pt x="32934" y="880963"/>
                  </a:lnTo>
                  <a:lnTo>
                    <a:pt x="33138" y="877554"/>
                  </a:lnTo>
                  <a:lnTo>
                    <a:pt x="33338" y="874146"/>
                  </a:lnTo>
                  <a:lnTo>
                    <a:pt x="33537" y="870532"/>
                  </a:lnTo>
                  <a:lnTo>
                    <a:pt x="33737" y="867020"/>
                  </a:lnTo>
                  <a:lnTo>
                    <a:pt x="33932" y="863405"/>
                  </a:lnTo>
                  <a:lnTo>
                    <a:pt x="34128" y="859687"/>
                  </a:lnTo>
                  <a:lnTo>
                    <a:pt x="34319" y="855969"/>
                  </a:lnTo>
                  <a:lnTo>
                    <a:pt x="34509" y="852148"/>
                  </a:lnTo>
                  <a:lnTo>
                    <a:pt x="34696" y="848327"/>
                  </a:lnTo>
                  <a:lnTo>
                    <a:pt x="34882" y="844402"/>
                  </a:lnTo>
                  <a:lnTo>
                    <a:pt x="35069" y="840478"/>
                  </a:lnTo>
                  <a:lnTo>
                    <a:pt x="35251" y="836553"/>
                  </a:lnTo>
                  <a:lnTo>
                    <a:pt x="35428" y="832422"/>
                  </a:lnTo>
                  <a:lnTo>
                    <a:pt x="35610" y="828394"/>
                  </a:lnTo>
                  <a:lnTo>
                    <a:pt x="35783" y="824263"/>
                  </a:lnTo>
                  <a:lnTo>
                    <a:pt x="35956" y="820029"/>
                  </a:lnTo>
                  <a:lnTo>
                    <a:pt x="36130" y="815794"/>
                  </a:lnTo>
                  <a:lnTo>
                    <a:pt x="36298" y="811560"/>
                  </a:lnTo>
                  <a:lnTo>
                    <a:pt x="36467" y="807222"/>
                  </a:lnTo>
                  <a:lnTo>
                    <a:pt x="36631" y="802781"/>
                  </a:lnTo>
                  <a:lnTo>
                    <a:pt x="36795" y="798340"/>
                  </a:lnTo>
                  <a:lnTo>
                    <a:pt x="36955" y="793899"/>
                  </a:lnTo>
                  <a:lnTo>
                    <a:pt x="37111" y="789355"/>
                  </a:lnTo>
                  <a:lnTo>
                    <a:pt x="37270" y="784811"/>
                  </a:lnTo>
                  <a:lnTo>
                    <a:pt x="37421" y="780267"/>
                  </a:lnTo>
                  <a:lnTo>
                    <a:pt x="37572" y="775619"/>
                  </a:lnTo>
                  <a:lnTo>
                    <a:pt x="37723" y="770868"/>
                  </a:lnTo>
                  <a:lnTo>
                    <a:pt x="37870" y="766117"/>
                  </a:lnTo>
                  <a:lnTo>
                    <a:pt x="38012" y="761367"/>
                  </a:lnTo>
                  <a:lnTo>
                    <a:pt x="38154" y="756513"/>
                  </a:lnTo>
                  <a:lnTo>
                    <a:pt x="38296" y="751659"/>
                  </a:lnTo>
                  <a:lnTo>
                    <a:pt x="38429" y="746804"/>
                  </a:lnTo>
                  <a:lnTo>
                    <a:pt x="38567" y="741847"/>
                  </a:lnTo>
                  <a:lnTo>
                    <a:pt x="38695" y="736890"/>
                  </a:lnTo>
                  <a:lnTo>
                    <a:pt x="38828" y="731829"/>
                  </a:lnTo>
                  <a:lnTo>
                    <a:pt x="38953" y="726769"/>
                  </a:lnTo>
                  <a:lnTo>
                    <a:pt x="39077" y="721708"/>
                  </a:lnTo>
                  <a:lnTo>
                    <a:pt x="39201" y="716544"/>
                  </a:lnTo>
                  <a:lnTo>
                    <a:pt x="39317" y="711380"/>
                  </a:lnTo>
                  <a:lnTo>
                    <a:pt x="39437" y="706113"/>
                  </a:lnTo>
                  <a:lnTo>
                    <a:pt x="39548" y="700949"/>
                  </a:lnTo>
                  <a:lnTo>
                    <a:pt x="39659" y="695579"/>
                  </a:lnTo>
                  <a:lnTo>
                    <a:pt x="39770" y="690311"/>
                  </a:lnTo>
                  <a:lnTo>
                    <a:pt x="39876" y="684941"/>
                  </a:lnTo>
                  <a:lnTo>
                    <a:pt x="39978" y="679570"/>
                  </a:lnTo>
                  <a:lnTo>
                    <a:pt x="40076" y="674097"/>
                  </a:lnTo>
                  <a:lnTo>
                    <a:pt x="40173" y="668623"/>
                  </a:lnTo>
                  <a:lnTo>
                    <a:pt x="40271" y="663149"/>
                  </a:lnTo>
                  <a:lnTo>
                    <a:pt x="40364" y="657676"/>
                  </a:lnTo>
                  <a:lnTo>
                    <a:pt x="40453" y="652098"/>
                  </a:lnTo>
                  <a:lnTo>
                    <a:pt x="40537" y="646521"/>
                  </a:lnTo>
                  <a:lnTo>
                    <a:pt x="40622" y="640841"/>
                  </a:lnTo>
                  <a:lnTo>
                    <a:pt x="40702" y="635264"/>
                  </a:lnTo>
                  <a:lnTo>
                    <a:pt x="40777" y="629584"/>
                  </a:lnTo>
                  <a:lnTo>
                    <a:pt x="40853" y="623800"/>
                  </a:lnTo>
                  <a:lnTo>
                    <a:pt x="40924" y="618120"/>
                  </a:lnTo>
                  <a:lnTo>
                    <a:pt x="40995" y="612336"/>
                  </a:lnTo>
                  <a:lnTo>
                    <a:pt x="41061" y="606553"/>
                  </a:lnTo>
                  <a:lnTo>
                    <a:pt x="41123" y="600666"/>
                  </a:lnTo>
                  <a:lnTo>
                    <a:pt x="41181" y="594779"/>
                  </a:lnTo>
                  <a:lnTo>
                    <a:pt x="41239" y="588892"/>
                  </a:lnTo>
                  <a:lnTo>
                    <a:pt x="41292" y="583005"/>
                  </a:lnTo>
                  <a:lnTo>
                    <a:pt x="41345" y="577119"/>
                  </a:lnTo>
                  <a:lnTo>
                    <a:pt x="41390" y="571129"/>
                  </a:lnTo>
                  <a:lnTo>
                    <a:pt x="41434" y="565138"/>
                  </a:lnTo>
                  <a:lnTo>
                    <a:pt x="41479" y="559148"/>
                  </a:lnTo>
                  <a:lnTo>
                    <a:pt x="41514" y="553055"/>
                  </a:lnTo>
                  <a:lnTo>
                    <a:pt x="41550" y="547065"/>
                  </a:lnTo>
                  <a:lnTo>
                    <a:pt x="41581" y="540971"/>
                  </a:lnTo>
                  <a:lnTo>
                    <a:pt x="41607" y="534878"/>
                  </a:lnTo>
                  <a:lnTo>
                    <a:pt x="41634" y="528681"/>
                  </a:lnTo>
                  <a:lnTo>
                    <a:pt x="41656" y="522588"/>
                  </a:lnTo>
                  <a:lnTo>
                    <a:pt x="41674" y="516391"/>
                  </a:lnTo>
                  <a:lnTo>
                    <a:pt x="41692" y="510194"/>
                  </a:lnTo>
                  <a:lnTo>
                    <a:pt x="41700" y="503998"/>
                  </a:lnTo>
                  <a:lnTo>
                    <a:pt x="41709" y="497801"/>
                  </a:lnTo>
                  <a:lnTo>
                    <a:pt x="41714" y="491501"/>
                  </a:lnTo>
                  <a:lnTo>
                    <a:pt x="41718" y="485201"/>
                  </a:lnTo>
                  <a:lnTo>
                    <a:pt x="41714" y="479005"/>
                  </a:lnTo>
                  <a:lnTo>
                    <a:pt x="41709" y="472705"/>
                  </a:lnTo>
                  <a:lnTo>
                    <a:pt x="41700" y="466508"/>
                  </a:lnTo>
                  <a:lnTo>
                    <a:pt x="41692" y="460208"/>
                  </a:lnTo>
                  <a:lnTo>
                    <a:pt x="41674" y="454115"/>
                  </a:lnTo>
                  <a:lnTo>
                    <a:pt x="41656" y="447918"/>
                  </a:lnTo>
                  <a:lnTo>
                    <a:pt x="41634" y="441721"/>
                  </a:lnTo>
                  <a:lnTo>
                    <a:pt x="41607" y="435628"/>
                  </a:lnTo>
                  <a:lnTo>
                    <a:pt x="41581" y="429534"/>
                  </a:lnTo>
                  <a:lnTo>
                    <a:pt x="41550" y="423441"/>
                  </a:lnTo>
                  <a:lnTo>
                    <a:pt x="41514" y="417348"/>
                  </a:lnTo>
                  <a:lnTo>
                    <a:pt x="41479" y="411357"/>
                  </a:lnTo>
                  <a:lnTo>
                    <a:pt x="41434" y="405264"/>
                  </a:lnTo>
                  <a:lnTo>
                    <a:pt x="41390" y="399377"/>
                  </a:lnTo>
                  <a:lnTo>
                    <a:pt x="41345" y="393387"/>
                  </a:lnTo>
                  <a:lnTo>
                    <a:pt x="41292" y="387397"/>
                  </a:lnTo>
                  <a:lnTo>
                    <a:pt x="41239" y="381510"/>
                  </a:lnTo>
                  <a:lnTo>
                    <a:pt x="41181" y="375623"/>
                  </a:lnTo>
                  <a:lnTo>
                    <a:pt x="41123" y="369736"/>
                  </a:lnTo>
                  <a:lnTo>
                    <a:pt x="41061" y="363953"/>
                  </a:lnTo>
                  <a:lnTo>
                    <a:pt x="40995" y="358169"/>
                  </a:lnTo>
                  <a:lnTo>
                    <a:pt x="40924" y="352386"/>
                  </a:lnTo>
                  <a:lnTo>
                    <a:pt x="40853" y="346602"/>
                  </a:lnTo>
                  <a:lnTo>
                    <a:pt x="40777" y="340922"/>
                  </a:lnTo>
                  <a:lnTo>
                    <a:pt x="40702" y="335242"/>
                  </a:lnTo>
                  <a:lnTo>
                    <a:pt x="40622" y="329561"/>
                  </a:lnTo>
                  <a:lnTo>
                    <a:pt x="40537" y="323984"/>
                  </a:lnTo>
                  <a:lnTo>
                    <a:pt x="40453" y="318407"/>
                  </a:lnTo>
                  <a:lnTo>
                    <a:pt x="40364" y="312830"/>
                  </a:lnTo>
                  <a:lnTo>
                    <a:pt x="40271" y="307253"/>
                  </a:lnTo>
                  <a:lnTo>
                    <a:pt x="40173" y="301779"/>
                  </a:lnTo>
                  <a:lnTo>
                    <a:pt x="40076" y="296306"/>
                  </a:lnTo>
                  <a:lnTo>
                    <a:pt x="39978" y="290935"/>
                  </a:lnTo>
                  <a:lnTo>
                    <a:pt x="39876" y="285565"/>
                  </a:lnTo>
                  <a:lnTo>
                    <a:pt x="39770" y="280194"/>
                  </a:lnTo>
                  <a:lnTo>
                    <a:pt x="39659" y="274824"/>
                  </a:lnTo>
                  <a:lnTo>
                    <a:pt x="39548" y="269557"/>
                  </a:lnTo>
                  <a:lnTo>
                    <a:pt x="39437" y="264289"/>
                  </a:lnTo>
                  <a:lnTo>
                    <a:pt x="39317" y="259126"/>
                  </a:lnTo>
                  <a:lnTo>
                    <a:pt x="39201" y="253962"/>
                  </a:lnTo>
                  <a:lnTo>
                    <a:pt x="39077" y="248798"/>
                  </a:lnTo>
                  <a:lnTo>
                    <a:pt x="38953" y="243634"/>
                  </a:lnTo>
                  <a:lnTo>
                    <a:pt x="38828" y="238573"/>
                  </a:lnTo>
                  <a:lnTo>
                    <a:pt x="38695" y="233616"/>
                  </a:lnTo>
                  <a:lnTo>
                    <a:pt x="38567" y="228659"/>
                  </a:lnTo>
                  <a:lnTo>
                    <a:pt x="38429" y="223701"/>
                  </a:lnTo>
                  <a:lnTo>
                    <a:pt x="38296" y="218744"/>
                  </a:lnTo>
                  <a:lnTo>
                    <a:pt x="38154" y="213890"/>
                  </a:lnTo>
                  <a:lnTo>
                    <a:pt x="38012" y="209139"/>
                  </a:lnTo>
                  <a:lnTo>
                    <a:pt x="37870" y="204285"/>
                  </a:lnTo>
                  <a:lnTo>
                    <a:pt x="37723" y="199534"/>
                  </a:lnTo>
                  <a:lnTo>
                    <a:pt x="37572" y="194887"/>
                  </a:lnTo>
                  <a:lnTo>
                    <a:pt x="37421" y="190239"/>
                  </a:lnTo>
                  <a:lnTo>
                    <a:pt x="37270" y="185592"/>
                  </a:lnTo>
                  <a:lnTo>
                    <a:pt x="37111" y="181047"/>
                  </a:lnTo>
                  <a:lnTo>
                    <a:pt x="36955" y="176503"/>
                  </a:lnTo>
                  <a:lnTo>
                    <a:pt x="36795" y="172062"/>
                  </a:lnTo>
                  <a:lnTo>
                    <a:pt x="36631" y="167621"/>
                  </a:lnTo>
                  <a:lnTo>
                    <a:pt x="36467" y="163284"/>
                  </a:lnTo>
                  <a:lnTo>
                    <a:pt x="36298" y="158946"/>
                  </a:lnTo>
                  <a:lnTo>
                    <a:pt x="36130" y="154608"/>
                  </a:lnTo>
                  <a:lnTo>
                    <a:pt x="35956" y="150374"/>
                  </a:lnTo>
                  <a:lnTo>
                    <a:pt x="35783" y="146243"/>
                  </a:lnTo>
                  <a:lnTo>
                    <a:pt x="35610" y="142112"/>
                  </a:lnTo>
                  <a:lnTo>
                    <a:pt x="35428" y="137980"/>
                  </a:lnTo>
                  <a:lnTo>
                    <a:pt x="35251" y="133953"/>
                  </a:lnTo>
                  <a:lnTo>
                    <a:pt x="35069" y="129925"/>
                  </a:lnTo>
                  <a:lnTo>
                    <a:pt x="34882" y="126000"/>
                  </a:lnTo>
                  <a:lnTo>
                    <a:pt x="34696" y="122179"/>
                  </a:lnTo>
                  <a:lnTo>
                    <a:pt x="34509" y="118254"/>
                  </a:lnTo>
                  <a:lnTo>
                    <a:pt x="34319" y="114536"/>
                  </a:lnTo>
                  <a:lnTo>
                    <a:pt x="34128" y="110818"/>
                  </a:lnTo>
                  <a:lnTo>
                    <a:pt x="33932" y="107100"/>
                  </a:lnTo>
                  <a:lnTo>
                    <a:pt x="33737" y="103486"/>
                  </a:lnTo>
                  <a:lnTo>
                    <a:pt x="33537" y="99871"/>
                  </a:lnTo>
                  <a:lnTo>
                    <a:pt x="33338" y="96359"/>
                  </a:lnTo>
                  <a:lnTo>
                    <a:pt x="33138" y="92848"/>
                  </a:lnTo>
                  <a:lnTo>
                    <a:pt x="32934" y="89440"/>
                  </a:lnTo>
                  <a:lnTo>
                    <a:pt x="32729" y="86135"/>
                  </a:lnTo>
                  <a:lnTo>
                    <a:pt x="32521" y="82830"/>
                  </a:lnTo>
                  <a:lnTo>
                    <a:pt x="32312" y="79628"/>
                  </a:lnTo>
                  <a:lnTo>
                    <a:pt x="32103" y="76427"/>
                  </a:lnTo>
                  <a:lnTo>
                    <a:pt x="31890" y="73328"/>
                  </a:lnTo>
                  <a:lnTo>
                    <a:pt x="31673" y="70230"/>
                  </a:lnTo>
                  <a:lnTo>
                    <a:pt x="31460" y="67235"/>
                  </a:lnTo>
                  <a:lnTo>
                    <a:pt x="31242" y="64240"/>
                  </a:lnTo>
                  <a:lnTo>
                    <a:pt x="31020" y="61348"/>
                  </a:lnTo>
                  <a:lnTo>
                    <a:pt x="30803" y="58560"/>
                  </a:lnTo>
                  <a:lnTo>
                    <a:pt x="30581" y="55771"/>
                  </a:lnTo>
                  <a:lnTo>
                    <a:pt x="30355" y="53086"/>
                  </a:lnTo>
                  <a:lnTo>
                    <a:pt x="30128" y="50401"/>
                  </a:lnTo>
                  <a:lnTo>
                    <a:pt x="29902" y="47819"/>
                  </a:lnTo>
                  <a:lnTo>
                    <a:pt x="29675" y="45237"/>
                  </a:lnTo>
                  <a:lnTo>
                    <a:pt x="29445" y="42861"/>
                  </a:lnTo>
                  <a:lnTo>
                    <a:pt x="29209" y="40383"/>
                  </a:lnTo>
                  <a:lnTo>
                    <a:pt x="28978" y="38111"/>
                  </a:lnTo>
                  <a:lnTo>
                    <a:pt x="28743" y="35838"/>
                  </a:lnTo>
                  <a:lnTo>
                    <a:pt x="28508" y="33566"/>
                  </a:lnTo>
                  <a:lnTo>
                    <a:pt x="28268" y="31501"/>
                  </a:lnTo>
                  <a:lnTo>
                    <a:pt x="28033" y="29435"/>
                  </a:lnTo>
                  <a:lnTo>
                    <a:pt x="27789" y="27370"/>
                  </a:lnTo>
                  <a:lnTo>
                    <a:pt x="27549" y="25407"/>
                  </a:lnTo>
                  <a:lnTo>
                    <a:pt x="27305" y="23548"/>
                  </a:lnTo>
                  <a:lnTo>
                    <a:pt x="27061" y="21793"/>
                  </a:lnTo>
                  <a:lnTo>
                    <a:pt x="26817" y="20037"/>
                  </a:lnTo>
                  <a:lnTo>
                    <a:pt x="26568" y="18384"/>
                  </a:lnTo>
                  <a:lnTo>
                    <a:pt x="26320" y="16732"/>
                  </a:lnTo>
                  <a:lnTo>
                    <a:pt x="26071" y="15183"/>
                  </a:lnTo>
                  <a:lnTo>
                    <a:pt x="25822" y="13737"/>
                  </a:lnTo>
                  <a:lnTo>
                    <a:pt x="25569" y="12394"/>
                  </a:lnTo>
                  <a:lnTo>
                    <a:pt x="25316" y="11052"/>
                  </a:lnTo>
                  <a:lnTo>
                    <a:pt x="25063" y="9812"/>
                  </a:lnTo>
                  <a:lnTo>
                    <a:pt x="24806" y="8676"/>
                  </a:lnTo>
                  <a:lnTo>
                    <a:pt x="24553" y="7540"/>
                  </a:lnTo>
                  <a:lnTo>
                    <a:pt x="24295" y="6507"/>
                  </a:lnTo>
                  <a:lnTo>
                    <a:pt x="24038" y="5578"/>
                  </a:lnTo>
                  <a:lnTo>
                    <a:pt x="23776" y="4648"/>
                  </a:lnTo>
                  <a:lnTo>
                    <a:pt x="23514" y="3822"/>
                  </a:lnTo>
                  <a:lnTo>
                    <a:pt x="23257" y="3099"/>
                  </a:lnTo>
                  <a:lnTo>
                    <a:pt x="22990" y="2480"/>
                  </a:lnTo>
                  <a:lnTo>
                    <a:pt x="22728" y="1860"/>
                  </a:lnTo>
                  <a:lnTo>
                    <a:pt x="22467" y="1344"/>
                  </a:lnTo>
                  <a:lnTo>
                    <a:pt x="22200" y="930"/>
                  </a:lnTo>
                  <a:lnTo>
                    <a:pt x="21934" y="621"/>
                  </a:lnTo>
                  <a:lnTo>
                    <a:pt x="21667" y="311"/>
                  </a:lnTo>
                  <a:lnTo>
                    <a:pt x="21397" y="104"/>
                  </a:lnTo>
                  <a:lnTo>
                    <a:pt x="21130"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11;p62">
              <a:extLst>
                <a:ext uri="{FF2B5EF4-FFF2-40B4-BE49-F238E27FC236}">
                  <a16:creationId xmlns:a16="http://schemas.microsoft.com/office/drawing/2014/main" id="{48B280D5-A891-4446-8AA6-F9FE427EAF23}"/>
                </a:ext>
              </a:extLst>
            </p:cNvPr>
            <p:cNvSpPr/>
            <p:nvPr/>
          </p:nvSpPr>
          <p:spPr>
            <a:xfrm rot="10800000">
              <a:off x="3733247" y="3466388"/>
              <a:ext cx="587515" cy="618970"/>
            </a:xfrm>
            <a:custGeom>
              <a:avLst/>
              <a:gdLst/>
              <a:ahLst/>
              <a:cxnLst/>
              <a:rect l="l" t="t" r="r" b="b"/>
              <a:pathLst>
                <a:path w="37607" h="874869" extrusionOk="0">
                  <a:moveTo>
                    <a:pt x="18559" y="1"/>
                  </a:moveTo>
                  <a:lnTo>
                    <a:pt x="18320" y="104"/>
                  </a:lnTo>
                  <a:lnTo>
                    <a:pt x="18076" y="311"/>
                  </a:lnTo>
                  <a:lnTo>
                    <a:pt x="17836" y="517"/>
                  </a:lnTo>
                  <a:lnTo>
                    <a:pt x="17596" y="827"/>
                  </a:lnTo>
                  <a:lnTo>
                    <a:pt x="17357" y="1240"/>
                  </a:lnTo>
                  <a:lnTo>
                    <a:pt x="17117" y="1653"/>
                  </a:lnTo>
                  <a:lnTo>
                    <a:pt x="16882" y="2170"/>
                  </a:lnTo>
                  <a:lnTo>
                    <a:pt x="16646" y="2789"/>
                  </a:lnTo>
                  <a:lnTo>
                    <a:pt x="16411" y="3512"/>
                  </a:lnTo>
                  <a:lnTo>
                    <a:pt x="16176" y="4235"/>
                  </a:lnTo>
                  <a:lnTo>
                    <a:pt x="15940" y="4958"/>
                  </a:lnTo>
                  <a:lnTo>
                    <a:pt x="15705" y="5888"/>
                  </a:lnTo>
                  <a:lnTo>
                    <a:pt x="15474" y="6817"/>
                  </a:lnTo>
                  <a:lnTo>
                    <a:pt x="15244" y="7747"/>
                  </a:lnTo>
                  <a:lnTo>
                    <a:pt x="15013" y="8883"/>
                  </a:lnTo>
                  <a:lnTo>
                    <a:pt x="14786" y="10019"/>
                  </a:lnTo>
                  <a:lnTo>
                    <a:pt x="14556" y="11155"/>
                  </a:lnTo>
                  <a:lnTo>
                    <a:pt x="14329" y="12394"/>
                  </a:lnTo>
                  <a:lnTo>
                    <a:pt x="14103" y="13737"/>
                  </a:lnTo>
                  <a:lnTo>
                    <a:pt x="13881" y="15079"/>
                  </a:lnTo>
                  <a:lnTo>
                    <a:pt x="13654" y="16525"/>
                  </a:lnTo>
                  <a:lnTo>
                    <a:pt x="13432" y="18074"/>
                  </a:lnTo>
                  <a:lnTo>
                    <a:pt x="13211" y="19624"/>
                  </a:lnTo>
                  <a:lnTo>
                    <a:pt x="12993" y="21276"/>
                  </a:lnTo>
                  <a:lnTo>
                    <a:pt x="12775" y="22928"/>
                  </a:lnTo>
                  <a:lnTo>
                    <a:pt x="12554" y="24684"/>
                  </a:lnTo>
                  <a:lnTo>
                    <a:pt x="12340" y="26543"/>
                  </a:lnTo>
                  <a:lnTo>
                    <a:pt x="12123" y="28402"/>
                  </a:lnTo>
                  <a:lnTo>
                    <a:pt x="11910" y="30261"/>
                  </a:lnTo>
                  <a:lnTo>
                    <a:pt x="11697" y="32327"/>
                  </a:lnTo>
                  <a:lnTo>
                    <a:pt x="11484" y="34289"/>
                  </a:lnTo>
                  <a:lnTo>
                    <a:pt x="11275" y="36458"/>
                  </a:lnTo>
                  <a:lnTo>
                    <a:pt x="11067" y="38627"/>
                  </a:lnTo>
                  <a:lnTo>
                    <a:pt x="10858" y="40796"/>
                  </a:lnTo>
                  <a:lnTo>
                    <a:pt x="10654" y="43068"/>
                  </a:lnTo>
                  <a:lnTo>
                    <a:pt x="10449" y="45443"/>
                  </a:lnTo>
                  <a:lnTo>
                    <a:pt x="10245" y="47818"/>
                  </a:lnTo>
                  <a:lnTo>
                    <a:pt x="10041" y="50297"/>
                  </a:lnTo>
                  <a:lnTo>
                    <a:pt x="9841" y="52776"/>
                  </a:lnTo>
                  <a:lnTo>
                    <a:pt x="9642" y="55358"/>
                  </a:lnTo>
                  <a:lnTo>
                    <a:pt x="9446" y="57940"/>
                  </a:lnTo>
                  <a:lnTo>
                    <a:pt x="9251" y="60625"/>
                  </a:lnTo>
                  <a:lnTo>
                    <a:pt x="9056" y="63310"/>
                  </a:lnTo>
                  <a:lnTo>
                    <a:pt x="8860" y="66099"/>
                  </a:lnTo>
                  <a:lnTo>
                    <a:pt x="8669" y="68887"/>
                  </a:lnTo>
                  <a:lnTo>
                    <a:pt x="8479" y="71779"/>
                  </a:lnTo>
                  <a:lnTo>
                    <a:pt x="8292" y="74671"/>
                  </a:lnTo>
                  <a:lnTo>
                    <a:pt x="8106" y="77666"/>
                  </a:lnTo>
                  <a:lnTo>
                    <a:pt x="7919" y="80661"/>
                  </a:lnTo>
                  <a:lnTo>
                    <a:pt x="7737" y="83759"/>
                  </a:lnTo>
                  <a:lnTo>
                    <a:pt x="7555" y="86858"/>
                  </a:lnTo>
                  <a:lnTo>
                    <a:pt x="7373" y="90059"/>
                  </a:lnTo>
                  <a:lnTo>
                    <a:pt x="7196" y="93261"/>
                  </a:lnTo>
                  <a:lnTo>
                    <a:pt x="7018" y="96566"/>
                  </a:lnTo>
                  <a:lnTo>
                    <a:pt x="6845" y="99871"/>
                  </a:lnTo>
                  <a:lnTo>
                    <a:pt x="6672" y="103175"/>
                  </a:lnTo>
                  <a:lnTo>
                    <a:pt x="6499" y="106584"/>
                  </a:lnTo>
                  <a:lnTo>
                    <a:pt x="6330" y="110095"/>
                  </a:lnTo>
                  <a:lnTo>
                    <a:pt x="6161" y="113607"/>
                  </a:lnTo>
                  <a:lnTo>
                    <a:pt x="5997" y="117118"/>
                  </a:lnTo>
                  <a:lnTo>
                    <a:pt x="5833" y="120733"/>
                  </a:lnTo>
                  <a:lnTo>
                    <a:pt x="5669" y="124347"/>
                  </a:lnTo>
                  <a:lnTo>
                    <a:pt x="5509" y="128065"/>
                  </a:lnTo>
                  <a:lnTo>
                    <a:pt x="5349" y="131783"/>
                  </a:lnTo>
                  <a:lnTo>
                    <a:pt x="5194" y="135605"/>
                  </a:lnTo>
                  <a:lnTo>
                    <a:pt x="5038" y="139426"/>
                  </a:lnTo>
                  <a:lnTo>
                    <a:pt x="4887" y="143247"/>
                  </a:lnTo>
                  <a:lnTo>
                    <a:pt x="4737" y="147172"/>
                  </a:lnTo>
                  <a:lnTo>
                    <a:pt x="4586" y="151096"/>
                  </a:lnTo>
                  <a:lnTo>
                    <a:pt x="4439" y="155124"/>
                  </a:lnTo>
                  <a:lnTo>
                    <a:pt x="4297" y="159152"/>
                  </a:lnTo>
                  <a:lnTo>
                    <a:pt x="4151" y="163180"/>
                  </a:lnTo>
                  <a:lnTo>
                    <a:pt x="4013" y="167311"/>
                  </a:lnTo>
                  <a:lnTo>
                    <a:pt x="3875" y="171442"/>
                  </a:lnTo>
                  <a:lnTo>
                    <a:pt x="3738" y="175677"/>
                  </a:lnTo>
                  <a:lnTo>
                    <a:pt x="3605" y="179911"/>
                  </a:lnTo>
                  <a:lnTo>
                    <a:pt x="3471" y="184145"/>
                  </a:lnTo>
                  <a:lnTo>
                    <a:pt x="3343" y="188483"/>
                  </a:lnTo>
                  <a:lnTo>
                    <a:pt x="3214" y="192821"/>
                  </a:lnTo>
                  <a:lnTo>
                    <a:pt x="3085" y="197262"/>
                  </a:lnTo>
                  <a:lnTo>
                    <a:pt x="2965" y="201599"/>
                  </a:lnTo>
                  <a:lnTo>
                    <a:pt x="2841" y="206040"/>
                  </a:lnTo>
                  <a:lnTo>
                    <a:pt x="2726" y="210585"/>
                  </a:lnTo>
                  <a:lnTo>
                    <a:pt x="2606" y="215129"/>
                  </a:lnTo>
                  <a:lnTo>
                    <a:pt x="2495" y="219673"/>
                  </a:lnTo>
                  <a:lnTo>
                    <a:pt x="2379" y="224217"/>
                  </a:lnTo>
                  <a:lnTo>
                    <a:pt x="2273" y="228865"/>
                  </a:lnTo>
                  <a:lnTo>
                    <a:pt x="2162" y="233512"/>
                  </a:lnTo>
                  <a:lnTo>
                    <a:pt x="2060" y="238263"/>
                  </a:lnTo>
                  <a:lnTo>
                    <a:pt x="1958" y="243014"/>
                  </a:lnTo>
                  <a:lnTo>
                    <a:pt x="1856" y="247765"/>
                  </a:lnTo>
                  <a:lnTo>
                    <a:pt x="1758" y="252515"/>
                  </a:lnTo>
                  <a:lnTo>
                    <a:pt x="1665" y="257370"/>
                  </a:lnTo>
                  <a:lnTo>
                    <a:pt x="1572" y="262224"/>
                  </a:lnTo>
                  <a:lnTo>
                    <a:pt x="1478" y="267181"/>
                  </a:lnTo>
                  <a:lnTo>
                    <a:pt x="1390" y="272035"/>
                  </a:lnTo>
                  <a:lnTo>
                    <a:pt x="1305" y="276992"/>
                  </a:lnTo>
                  <a:lnTo>
                    <a:pt x="1221" y="281950"/>
                  </a:lnTo>
                  <a:lnTo>
                    <a:pt x="1141" y="287010"/>
                  </a:lnTo>
                  <a:lnTo>
                    <a:pt x="1066" y="292071"/>
                  </a:lnTo>
                  <a:lnTo>
                    <a:pt x="990" y="297132"/>
                  </a:lnTo>
                  <a:lnTo>
                    <a:pt x="919" y="302192"/>
                  </a:lnTo>
                  <a:lnTo>
                    <a:pt x="848" y="307356"/>
                  </a:lnTo>
                  <a:lnTo>
                    <a:pt x="781" y="312520"/>
                  </a:lnTo>
                  <a:lnTo>
                    <a:pt x="715" y="317684"/>
                  </a:lnTo>
                  <a:lnTo>
                    <a:pt x="653" y="322848"/>
                  </a:lnTo>
                  <a:lnTo>
                    <a:pt x="595" y="328115"/>
                  </a:lnTo>
                  <a:lnTo>
                    <a:pt x="537" y="333382"/>
                  </a:lnTo>
                  <a:lnTo>
                    <a:pt x="484" y="338649"/>
                  </a:lnTo>
                  <a:lnTo>
                    <a:pt x="431" y="343917"/>
                  </a:lnTo>
                  <a:lnTo>
                    <a:pt x="382" y="349287"/>
                  </a:lnTo>
                  <a:lnTo>
                    <a:pt x="338" y="354554"/>
                  </a:lnTo>
                  <a:lnTo>
                    <a:pt x="298" y="359925"/>
                  </a:lnTo>
                  <a:lnTo>
                    <a:pt x="258" y="365398"/>
                  </a:lnTo>
                  <a:lnTo>
                    <a:pt x="218" y="370769"/>
                  </a:lnTo>
                  <a:lnTo>
                    <a:pt x="182" y="376243"/>
                  </a:lnTo>
                  <a:lnTo>
                    <a:pt x="151" y="381716"/>
                  </a:lnTo>
                  <a:lnTo>
                    <a:pt x="124" y="387190"/>
                  </a:lnTo>
                  <a:lnTo>
                    <a:pt x="98" y="392664"/>
                  </a:lnTo>
                  <a:lnTo>
                    <a:pt x="76" y="398241"/>
                  </a:lnTo>
                  <a:lnTo>
                    <a:pt x="58" y="403715"/>
                  </a:lnTo>
                  <a:lnTo>
                    <a:pt x="40" y="409292"/>
                  </a:lnTo>
                  <a:lnTo>
                    <a:pt x="27" y="414869"/>
                  </a:lnTo>
                  <a:lnTo>
                    <a:pt x="14" y="420549"/>
                  </a:lnTo>
                  <a:lnTo>
                    <a:pt x="9" y="426126"/>
                  </a:lnTo>
                  <a:lnTo>
                    <a:pt x="5" y="431806"/>
                  </a:lnTo>
                  <a:lnTo>
                    <a:pt x="0" y="437383"/>
                  </a:lnTo>
                  <a:lnTo>
                    <a:pt x="5" y="443063"/>
                  </a:lnTo>
                  <a:lnTo>
                    <a:pt x="9" y="448744"/>
                  </a:lnTo>
                  <a:lnTo>
                    <a:pt x="14" y="454321"/>
                  </a:lnTo>
                  <a:lnTo>
                    <a:pt x="27" y="459898"/>
                  </a:lnTo>
                  <a:lnTo>
                    <a:pt x="40" y="465475"/>
                  </a:lnTo>
                  <a:lnTo>
                    <a:pt x="58" y="471052"/>
                  </a:lnTo>
                  <a:lnTo>
                    <a:pt x="76" y="476629"/>
                  </a:lnTo>
                  <a:lnTo>
                    <a:pt x="98" y="482103"/>
                  </a:lnTo>
                  <a:lnTo>
                    <a:pt x="124" y="487680"/>
                  </a:lnTo>
                  <a:lnTo>
                    <a:pt x="151" y="493153"/>
                  </a:lnTo>
                  <a:lnTo>
                    <a:pt x="182" y="498627"/>
                  </a:lnTo>
                  <a:lnTo>
                    <a:pt x="218" y="503998"/>
                  </a:lnTo>
                  <a:lnTo>
                    <a:pt x="258" y="509471"/>
                  </a:lnTo>
                  <a:lnTo>
                    <a:pt x="298" y="514842"/>
                  </a:lnTo>
                  <a:lnTo>
                    <a:pt x="338" y="520212"/>
                  </a:lnTo>
                  <a:lnTo>
                    <a:pt x="382" y="525583"/>
                  </a:lnTo>
                  <a:lnTo>
                    <a:pt x="431" y="530850"/>
                  </a:lnTo>
                  <a:lnTo>
                    <a:pt x="484" y="536220"/>
                  </a:lnTo>
                  <a:lnTo>
                    <a:pt x="537" y="541487"/>
                  </a:lnTo>
                  <a:lnTo>
                    <a:pt x="595" y="546755"/>
                  </a:lnTo>
                  <a:lnTo>
                    <a:pt x="653" y="551919"/>
                  </a:lnTo>
                  <a:lnTo>
                    <a:pt x="715" y="557186"/>
                  </a:lnTo>
                  <a:lnTo>
                    <a:pt x="781" y="562350"/>
                  </a:lnTo>
                  <a:lnTo>
                    <a:pt x="848" y="567514"/>
                  </a:lnTo>
                  <a:lnTo>
                    <a:pt x="919" y="572574"/>
                  </a:lnTo>
                  <a:lnTo>
                    <a:pt x="990" y="577738"/>
                  </a:lnTo>
                  <a:lnTo>
                    <a:pt x="1066" y="582799"/>
                  </a:lnTo>
                  <a:lnTo>
                    <a:pt x="1141" y="587859"/>
                  </a:lnTo>
                  <a:lnTo>
                    <a:pt x="1221" y="592817"/>
                  </a:lnTo>
                  <a:lnTo>
                    <a:pt x="1305" y="597774"/>
                  </a:lnTo>
                  <a:lnTo>
                    <a:pt x="1390" y="602731"/>
                  </a:lnTo>
                  <a:lnTo>
                    <a:pt x="1478" y="607689"/>
                  </a:lnTo>
                  <a:lnTo>
                    <a:pt x="1572" y="612543"/>
                  </a:lnTo>
                  <a:lnTo>
                    <a:pt x="1665" y="617397"/>
                  </a:lnTo>
                  <a:lnTo>
                    <a:pt x="1758" y="622251"/>
                  </a:lnTo>
                  <a:lnTo>
                    <a:pt x="1856" y="627105"/>
                  </a:lnTo>
                  <a:lnTo>
                    <a:pt x="1958" y="631856"/>
                  </a:lnTo>
                  <a:lnTo>
                    <a:pt x="2060" y="636607"/>
                  </a:lnTo>
                  <a:lnTo>
                    <a:pt x="2162" y="641254"/>
                  </a:lnTo>
                  <a:lnTo>
                    <a:pt x="2273" y="645902"/>
                  </a:lnTo>
                  <a:lnTo>
                    <a:pt x="2379" y="650549"/>
                  </a:lnTo>
                  <a:lnTo>
                    <a:pt x="2495" y="655197"/>
                  </a:lnTo>
                  <a:lnTo>
                    <a:pt x="2606" y="659741"/>
                  </a:lnTo>
                  <a:lnTo>
                    <a:pt x="2726" y="664285"/>
                  </a:lnTo>
                  <a:lnTo>
                    <a:pt x="2841" y="668726"/>
                  </a:lnTo>
                  <a:lnTo>
                    <a:pt x="2965" y="673167"/>
                  </a:lnTo>
                  <a:lnTo>
                    <a:pt x="3085" y="677608"/>
                  </a:lnTo>
                  <a:lnTo>
                    <a:pt x="3214" y="681946"/>
                  </a:lnTo>
                  <a:lnTo>
                    <a:pt x="3343" y="686387"/>
                  </a:lnTo>
                  <a:lnTo>
                    <a:pt x="3471" y="690621"/>
                  </a:lnTo>
                  <a:lnTo>
                    <a:pt x="3605" y="694959"/>
                  </a:lnTo>
                  <a:lnTo>
                    <a:pt x="3738" y="699193"/>
                  </a:lnTo>
                  <a:lnTo>
                    <a:pt x="3875" y="703324"/>
                  </a:lnTo>
                  <a:lnTo>
                    <a:pt x="4013" y="707455"/>
                  </a:lnTo>
                  <a:lnTo>
                    <a:pt x="4151" y="711586"/>
                  </a:lnTo>
                  <a:lnTo>
                    <a:pt x="4297" y="715717"/>
                  </a:lnTo>
                  <a:lnTo>
                    <a:pt x="4439" y="719745"/>
                  </a:lnTo>
                  <a:lnTo>
                    <a:pt x="4586" y="723670"/>
                  </a:lnTo>
                  <a:lnTo>
                    <a:pt x="4737" y="727594"/>
                  </a:lnTo>
                  <a:lnTo>
                    <a:pt x="4887" y="731519"/>
                  </a:lnTo>
                  <a:lnTo>
                    <a:pt x="5038" y="735444"/>
                  </a:lnTo>
                  <a:lnTo>
                    <a:pt x="5194" y="739265"/>
                  </a:lnTo>
                  <a:lnTo>
                    <a:pt x="5349" y="742983"/>
                  </a:lnTo>
                  <a:lnTo>
                    <a:pt x="5509" y="746701"/>
                  </a:lnTo>
                  <a:lnTo>
                    <a:pt x="5669" y="750419"/>
                  </a:lnTo>
                  <a:lnTo>
                    <a:pt x="5833" y="754034"/>
                  </a:lnTo>
                  <a:lnTo>
                    <a:pt x="5997" y="757648"/>
                  </a:lnTo>
                  <a:lnTo>
                    <a:pt x="6161" y="761263"/>
                  </a:lnTo>
                  <a:lnTo>
                    <a:pt x="6330" y="764775"/>
                  </a:lnTo>
                  <a:lnTo>
                    <a:pt x="6499" y="768183"/>
                  </a:lnTo>
                  <a:lnTo>
                    <a:pt x="6672" y="771591"/>
                  </a:lnTo>
                  <a:lnTo>
                    <a:pt x="6845" y="774999"/>
                  </a:lnTo>
                  <a:lnTo>
                    <a:pt x="7018" y="778304"/>
                  </a:lnTo>
                  <a:lnTo>
                    <a:pt x="7196" y="781609"/>
                  </a:lnTo>
                  <a:lnTo>
                    <a:pt x="7373" y="784810"/>
                  </a:lnTo>
                  <a:lnTo>
                    <a:pt x="7555" y="787909"/>
                  </a:lnTo>
                  <a:lnTo>
                    <a:pt x="7737" y="791110"/>
                  </a:lnTo>
                  <a:lnTo>
                    <a:pt x="7919" y="794106"/>
                  </a:lnTo>
                  <a:lnTo>
                    <a:pt x="8106" y="797204"/>
                  </a:lnTo>
                  <a:lnTo>
                    <a:pt x="8292" y="800199"/>
                  </a:lnTo>
                  <a:lnTo>
                    <a:pt x="8479" y="803091"/>
                  </a:lnTo>
                  <a:lnTo>
                    <a:pt x="8669" y="805982"/>
                  </a:lnTo>
                  <a:lnTo>
                    <a:pt x="8860" y="808771"/>
                  </a:lnTo>
                  <a:lnTo>
                    <a:pt x="9056" y="811560"/>
                  </a:lnTo>
                  <a:lnTo>
                    <a:pt x="9251" y="814245"/>
                  </a:lnTo>
                  <a:lnTo>
                    <a:pt x="9446" y="816930"/>
                  </a:lnTo>
                  <a:lnTo>
                    <a:pt x="9642" y="819512"/>
                  </a:lnTo>
                  <a:lnTo>
                    <a:pt x="9841" y="822094"/>
                  </a:lnTo>
                  <a:lnTo>
                    <a:pt x="10041" y="824573"/>
                  </a:lnTo>
                  <a:lnTo>
                    <a:pt x="10245" y="827051"/>
                  </a:lnTo>
                  <a:lnTo>
                    <a:pt x="10449" y="829427"/>
                  </a:lnTo>
                  <a:lnTo>
                    <a:pt x="10654" y="831699"/>
                  </a:lnTo>
                  <a:lnTo>
                    <a:pt x="10858" y="833971"/>
                  </a:lnTo>
                  <a:lnTo>
                    <a:pt x="11067" y="836243"/>
                  </a:lnTo>
                  <a:lnTo>
                    <a:pt x="11275" y="838412"/>
                  </a:lnTo>
                  <a:lnTo>
                    <a:pt x="11484" y="840477"/>
                  </a:lnTo>
                  <a:lnTo>
                    <a:pt x="11697" y="842543"/>
                  </a:lnTo>
                  <a:lnTo>
                    <a:pt x="11910" y="844505"/>
                  </a:lnTo>
                  <a:lnTo>
                    <a:pt x="12123" y="846467"/>
                  </a:lnTo>
                  <a:lnTo>
                    <a:pt x="12340" y="848326"/>
                  </a:lnTo>
                  <a:lnTo>
                    <a:pt x="12554" y="850082"/>
                  </a:lnTo>
                  <a:lnTo>
                    <a:pt x="12775" y="851838"/>
                  </a:lnTo>
                  <a:lnTo>
                    <a:pt x="12993" y="853594"/>
                  </a:lnTo>
                  <a:lnTo>
                    <a:pt x="13211" y="855246"/>
                  </a:lnTo>
                  <a:lnTo>
                    <a:pt x="13432" y="856795"/>
                  </a:lnTo>
                  <a:lnTo>
                    <a:pt x="13654" y="858241"/>
                  </a:lnTo>
                  <a:lnTo>
                    <a:pt x="13881" y="859687"/>
                  </a:lnTo>
                  <a:lnTo>
                    <a:pt x="14103" y="861133"/>
                  </a:lnTo>
                  <a:lnTo>
                    <a:pt x="14329" y="862372"/>
                  </a:lnTo>
                  <a:lnTo>
                    <a:pt x="14556" y="863612"/>
                  </a:lnTo>
                  <a:lnTo>
                    <a:pt x="14786" y="864851"/>
                  </a:lnTo>
                  <a:lnTo>
                    <a:pt x="15013" y="865987"/>
                  </a:lnTo>
                  <a:lnTo>
                    <a:pt x="15244" y="867020"/>
                  </a:lnTo>
                  <a:lnTo>
                    <a:pt x="15474" y="868053"/>
                  </a:lnTo>
                  <a:lnTo>
                    <a:pt x="15705" y="868982"/>
                  </a:lnTo>
                  <a:lnTo>
                    <a:pt x="15940" y="869808"/>
                  </a:lnTo>
                  <a:lnTo>
                    <a:pt x="16176" y="870635"/>
                  </a:lnTo>
                  <a:lnTo>
                    <a:pt x="16411" y="871357"/>
                  </a:lnTo>
                  <a:lnTo>
                    <a:pt x="16646" y="871977"/>
                  </a:lnTo>
                  <a:lnTo>
                    <a:pt x="16882" y="872597"/>
                  </a:lnTo>
                  <a:lnTo>
                    <a:pt x="17117" y="873113"/>
                  </a:lnTo>
                  <a:lnTo>
                    <a:pt x="17357" y="873630"/>
                  </a:lnTo>
                  <a:lnTo>
                    <a:pt x="17596" y="873939"/>
                  </a:lnTo>
                  <a:lnTo>
                    <a:pt x="17836" y="874249"/>
                  </a:lnTo>
                  <a:lnTo>
                    <a:pt x="18076" y="874559"/>
                  </a:lnTo>
                  <a:lnTo>
                    <a:pt x="18320" y="874766"/>
                  </a:lnTo>
                  <a:lnTo>
                    <a:pt x="18559" y="874869"/>
                  </a:lnTo>
                  <a:lnTo>
                    <a:pt x="19048" y="874869"/>
                  </a:lnTo>
                  <a:lnTo>
                    <a:pt x="19287" y="874766"/>
                  </a:lnTo>
                  <a:lnTo>
                    <a:pt x="19532" y="874559"/>
                  </a:lnTo>
                  <a:lnTo>
                    <a:pt x="19771" y="874249"/>
                  </a:lnTo>
                  <a:lnTo>
                    <a:pt x="20011" y="873939"/>
                  </a:lnTo>
                  <a:lnTo>
                    <a:pt x="20251" y="873630"/>
                  </a:lnTo>
                  <a:lnTo>
                    <a:pt x="20490" y="873113"/>
                  </a:lnTo>
                  <a:lnTo>
                    <a:pt x="20726" y="872597"/>
                  </a:lnTo>
                  <a:lnTo>
                    <a:pt x="20961" y="871977"/>
                  </a:lnTo>
                  <a:lnTo>
                    <a:pt x="21196" y="871357"/>
                  </a:lnTo>
                  <a:lnTo>
                    <a:pt x="21431" y="870635"/>
                  </a:lnTo>
                  <a:lnTo>
                    <a:pt x="21667" y="869808"/>
                  </a:lnTo>
                  <a:lnTo>
                    <a:pt x="21902" y="868982"/>
                  </a:lnTo>
                  <a:lnTo>
                    <a:pt x="22133" y="868053"/>
                  </a:lnTo>
                  <a:lnTo>
                    <a:pt x="22364" y="867020"/>
                  </a:lnTo>
                  <a:lnTo>
                    <a:pt x="22594" y="865987"/>
                  </a:lnTo>
                  <a:lnTo>
                    <a:pt x="22821" y="864851"/>
                  </a:lnTo>
                  <a:lnTo>
                    <a:pt x="23052" y="863612"/>
                  </a:lnTo>
                  <a:lnTo>
                    <a:pt x="23278" y="862372"/>
                  </a:lnTo>
                  <a:lnTo>
                    <a:pt x="23504" y="861133"/>
                  </a:lnTo>
                  <a:lnTo>
                    <a:pt x="23726" y="859687"/>
                  </a:lnTo>
                  <a:lnTo>
                    <a:pt x="23953" y="858241"/>
                  </a:lnTo>
                  <a:lnTo>
                    <a:pt x="24175" y="856795"/>
                  </a:lnTo>
                  <a:lnTo>
                    <a:pt x="24397" y="855246"/>
                  </a:lnTo>
                  <a:lnTo>
                    <a:pt x="24614" y="853594"/>
                  </a:lnTo>
                  <a:lnTo>
                    <a:pt x="24836" y="851838"/>
                  </a:lnTo>
                  <a:lnTo>
                    <a:pt x="25054" y="850082"/>
                  </a:lnTo>
                  <a:lnTo>
                    <a:pt x="25267" y="848326"/>
                  </a:lnTo>
                  <a:lnTo>
                    <a:pt x="25484" y="846467"/>
                  </a:lnTo>
                  <a:lnTo>
                    <a:pt x="25697" y="844505"/>
                  </a:lnTo>
                  <a:lnTo>
                    <a:pt x="25910" y="842543"/>
                  </a:lnTo>
                  <a:lnTo>
                    <a:pt x="26123" y="840477"/>
                  </a:lnTo>
                  <a:lnTo>
                    <a:pt x="26332" y="838412"/>
                  </a:lnTo>
                  <a:lnTo>
                    <a:pt x="26541" y="836243"/>
                  </a:lnTo>
                  <a:lnTo>
                    <a:pt x="26749" y="833971"/>
                  </a:lnTo>
                  <a:lnTo>
                    <a:pt x="26954" y="831699"/>
                  </a:lnTo>
                  <a:lnTo>
                    <a:pt x="27158" y="829427"/>
                  </a:lnTo>
                  <a:lnTo>
                    <a:pt x="27362" y="827051"/>
                  </a:lnTo>
                  <a:lnTo>
                    <a:pt x="27566" y="824573"/>
                  </a:lnTo>
                  <a:lnTo>
                    <a:pt x="27766" y="822094"/>
                  </a:lnTo>
                  <a:lnTo>
                    <a:pt x="27966" y="819512"/>
                  </a:lnTo>
                  <a:lnTo>
                    <a:pt x="28161" y="816930"/>
                  </a:lnTo>
                  <a:lnTo>
                    <a:pt x="28361" y="814245"/>
                  </a:lnTo>
                  <a:lnTo>
                    <a:pt x="28552" y="811560"/>
                  </a:lnTo>
                  <a:lnTo>
                    <a:pt x="28747" y="808771"/>
                  </a:lnTo>
                  <a:lnTo>
                    <a:pt x="28938" y="805982"/>
                  </a:lnTo>
                  <a:lnTo>
                    <a:pt x="29129" y="803091"/>
                  </a:lnTo>
                  <a:lnTo>
                    <a:pt x="29315" y="800199"/>
                  </a:lnTo>
                  <a:lnTo>
                    <a:pt x="29501" y="797204"/>
                  </a:lnTo>
                  <a:lnTo>
                    <a:pt x="29688" y="794106"/>
                  </a:lnTo>
                  <a:lnTo>
                    <a:pt x="29870" y="791110"/>
                  </a:lnTo>
                  <a:lnTo>
                    <a:pt x="30052" y="787909"/>
                  </a:lnTo>
                  <a:lnTo>
                    <a:pt x="30234" y="784810"/>
                  </a:lnTo>
                  <a:lnTo>
                    <a:pt x="30411" y="781609"/>
                  </a:lnTo>
                  <a:lnTo>
                    <a:pt x="30589" y="778304"/>
                  </a:lnTo>
                  <a:lnTo>
                    <a:pt x="30762" y="774999"/>
                  </a:lnTo>
                  <a:lnTo>
                    <a:pt x="30935" y="771591"/>
                  </a:lnTo>
                  <a:lnTo>
                    <a:pt x="31108" y="768183"/>
                  </a:lnTo>
                  <a:lnTo>
                    <a:pt x="31277" y="764775"/>
                  </a:lnTo>
                  <a:lnTo>
                    <a:pt x="31446" y="761263"/>
                  </a:lnTo>
                  <a:lnTo>
                    <a:pt x="31610" y="757648"/>
                  </a:lnTo>
                  <a:lnTo>
                    <a:pt x="31774" y="754034"/>
                  </a:lnTo>
                  <a:lnTo>
                    <a:pt x="31938" y="750419"/>
                  </a:lnTo>
                  <a:lnTo>
                    <a:pt x="32098" y="746701"/>
                  </a:lnTo>
                  <a:lnTo>
                    <a:pt x="32258" y="742983"/>
                  </a:lnTo>
                  <a:lnTo>
                    <a:pt x="32413" y="739265"/>
                  </a:lnTo>
                  <a:lnTo>
                    <a:pt x="32569" y="735444"/>
                  </a:lnTo>
                  <a:lnTo>
                    <a:pt x="32720" y="731519"/>
                  </a:lnTo>
                  <a:lnTo>
                    <a:pt x="32871" y="727594"/>
                  </a:lnTo>
                  <a:lnTo>
                    <a:pt x="33022" y="723670"/>
                  </a:lnTo>
                  <a:lnTo>
                    <a:pt x="33168" y="719745"/>
                  </a:lnTo>
                  <a:lnTo>
                    <a:pt x="33310" y="715717"/>
                  </a:lnTo>
                  <a:lnTo>
                    <a:pt x="33457" y="711586"/>
                  </a:lnTo>
                  <a:lnTo>
                    <a:pt x="33594" y="707455"/>
                  </a:lnTo>
                  <a:lnTo>
                    <a:pt x="33732" y="703324"/>
                  </a:lnTo>
                  <a:lnTo>
                    <a:pt x="33869" y="699193"/>
                  </a:lnTo>
                  <a:lnTo>
                    <a:pt x="34003" y="694959"/>
                  </a:lnTo>
                  <a:lnTo>
                    <a:pt x="34136" y="690621"/>
                  </a:lnTo>
                  <a:lnTo>
                    <a:pt x="34264" y="686387"/>
                  </a:lnTo>
                  <a:lnTo>
                    <a:pt x="34393" y="681946"/>
                  </a:lnTo>
                  <a:lnTo>
                    <a:pt x="34522" y="677608"/>
                  </a:lnTo>
                  <a:lnTo>
                    <a:pt x="34642" y="673167"/>
                  </a:lnTo>
                  <a:lnTo>
                    <a:pt x="34766" y="668726"/>
                  </a:lnTo>
                  <a:lnTo>
                    <a:pt x="34881" y="664285"/>
                  </a:lnTo>
                  <a:lnTo>
                    <a:pt x="35001" y="659741"/>
                  </a:lnTo>
                  <a:lnTo>
                    <a:pt x="35112" y="655197"/>
                  </a:lnTo>
                  <a:lnTo>
                    <a:pt x="35228" y="650549"/>
                  </a:lnTo>
                  <a:lnTo>
                    <a:pt x="35334" y="645902"/>
                  </a:lnTo>
                  <a:lnTo>
                    <a:pt x="35445" y="641254"/>
                  </a:lnTo>
                  <a:lnTo>
                    <a:pt x="35547" y="636607"/>
                  </a:lnTo>
                  <a:lnTo>
                    <a:pt x="35649" y="631856"/>
                  </a:lnTo>
                  <a:lnTo>
                    <a:pt x="35752" y="627105"/>
                  </a:lnTo>
                  <a:lnTo>
                    <a:pt x="35849" y="622251"/>
                  </a:lnTo>
                  <a:lnTo>
                    <a:pt x="35942" y="617397"/>
                  </a:lnTo>
                  <a:lnTo>
                    <a:pt x="36036" y="612543"/>
                  </a:lnTo>
                  <a:lnTo>
                    <a:pt x="36129" y="607689"/>
                  </a:lnTo>
                  <a:lnTo>
                    <a:pt x="36218" y="602731"/>
                  </a:lnTo>
                  <a:lnTo>
                    <a:pt x="36302" y="597774"/>
                  </a:lnTo>
                  <a:lnTo>
                    <a:pt x="36386" y="592817"/>
                  </a:lnTo>
                  <a:lnTo>
                    <a:pt x="36466" y="587859"/>
                  </a:lnTo>
                  <a:lnTo>
                    <a:pt x="36542" y="582799"/>
                  </a:lnTo>
                  <a:lnTo>
                    <a:pt x="36617" y="577738"/>
                  </a:lnTo>
                  <a:lnTo>
                    <a:pt x="36688" y="572574"/>
                  </a:lnTo>
                  <a:lnTo>
                    <a:pt x="36759" y="567514"/>
                  </a:lnTo>
                  <a:lnTo>
                    <a:pt x="36826" y="562350"/>
                  </a:lnTo>
                  <a:lnTo>
                    <a:pt x="36892" y="557186"/>
                  </a:lnTo>
                  <a:lnTo>
                    <a:pt x="36954" y="551919"/>
                  </a:lnTo>
                  <a:lnTo>
                    <a:pt x="37012" y="546755"/>
                  </a:lnTo>
                  <a:lnTo>
                    <a:pt x="37070" y="541487"/>
                  </a:lnTo>
                  <a:lnTo>
                    <a:pt x="37123" y="536220"/>
                  </a:lnTo>
                  <a:lnTo>
                    <a:pt x="37176" y="530850"/>
                  </a:lnTo>
                  <a:lnTo>
                    <a:pt x="37225" y="525583"/>
                  </a:lnTo>
                  <a:lnTo>
                    <a:pt x="37270" y="520212"/>
                  </a:lnTo>
                  <a:lnTo>
                    <a:pt x="37314" y="514842"/>
                  </a:lnTo>
                  <a:lnTo>
                    <a:pt x="37354" y="509471"/>
                  </a:lnTo>
                  <a:lnTo>
                    <a:pt x="37390" y="503998"/>
                  </a:lnTo>
                  <a:lnTo>
                    <a:pt x="37425" y="498627"/>
                  </a:lnTo>
                  <a:lnTo>
                    <a:pt x="37456" y="493153"/>
                  </a:lnTo>
                  <a:lnTo>
                    <a:pt x="37483" y="487680"/>
                  </a:lnTo>
                  <a:lnTo>
                    <a:pt x="37509" y="482103"/>
                  </a:lnTo>
                  <a:lnTo>
                    <a:pt x="37532" y="476629"/>
                  </a:lnTo>
                  <a:lnTo>
                    <a:pt x="37549" y="471052"/>
                  </a:lnTo>
                  <a:lnTo>
                    <a:pt x="37567" y="465475"/>
                  </a:lnTo>
                  <a:lnTo>
                    <a:pt x="37580" y="459898"/>
                  </a:lnTo>
                  <a:lnTo>
                    <a:pt x="37594" y="454321"/>
                  </a:lnTo>
                  <a:lnTo>
                    <a:pt x="37598" y="448744"/>
                  </a:lnTo>
                  <a:lnTo>
                    <a:pt x="37603" y="443063"/>
                  </a:lnTo>
                  <a:lnTo>
                    <a:pt x="37607" y="437383"/>
                  </a:lnTo>
                  <a:lnTo>
                    <a:pt x="37603" y="431806"/>
                  </a:lnTo>
                  <a:lnTo>
                    <a:pt x="37598" y="426126"/>
                  </a:lnTo>
                  <a:lnTo>
                    <a:pt x="37594" y="420549"/>
                  </a:lnTo>
                  <a:lnTo>
                    <a:pt x="37580" y="414869"/>
                  </a:lnTo>
                  <a:lnTo>
                    <a:pt x="37567" y="409292"/>
                  </a:lnTo>
                  <a:lnTo>
                    <a:pt x="37549" y="403715"/>
                  </a:lnTo>
                  <a:lnTo>
                    <a:pt x="37532" y="398241"/>
                  </a:lnTo>
                  <a:lnTo>
                    <a:pt x="37509" y="392664"/>
                  </a:lnTo>
                  <a:lnTo>
                    <a:pt x="37483" y="387190"/>
                  </a:lnTo>
                  <a:lnTo>
                    <a:pt x="37456" y="381716"/>
                  </a:lnTo>
                  <a:lnTo>
                    <a:pt x="37425" y="376243"/>
                  </a:lnTo>
                  <a:lnTo>
                    <a:pt x="37390" y="370769"/>
                  </a:lnTo>
                  <a:lnTo>
                    <a:pt x="37354" y="365398"/>
                  </a:lnTo>
                  <a:lnTo>
                    <a:pt x="37314" y="359925"/>
                  </a:lnTo>
                  <a:lnTo>
                    <a:pt x="37270" y="354554"/>
                  </a:lnTo>
                  <a:lnTo>
                    <a:pt x="37225" y="349287"/>
                  </a:lnTo>
                  <a:lnTo>
                    <a:pt x="37176" y="343917"/>
                  </a:lnTo>
                  <a:lnTo>
                    <a:pt x="37123" y="338649"/>
                  </a:lnTo>
                  <a:lnTo>
                    <a:pt x="37070" y="333382"/>
                  </a:lnTo>
                  <a:lnTo>
                    <a:pt x="37012" y="328115"/>
                  </a:lnTo>
                  <a:lnTo>
                    <a:pt x="36954" y="322848"/>
                  </a:lnTo>
                  <a:lnTo>
                    <a:pt x="36892" y="317684"/>
                  </a:lnTo>
                  <a:lnTo>
                    <a:pt x="36826" y="312520"/>
                  </a:lnTo>
                  <a:lnTo>
                    <a:pt x="36759" y="307356"/>
                  </a:lnTo>
                  <a:lnTo>
                    <a:pt x="36688" y="302192"/>
                  </a:lnTo>
                  <a:lnTo>
                    <a:pt x="36617" y="297132"/>
                  </a:lnTo>
                  <a:lnTo>
                    <a:pt x="36542" y="292071"/>
                  </a:lnTo>
                  <a:lnTo>
                    <a:pt x="36466" y="287010"/>
                  </a:lnTo>
                  <a:lnTo>
                    <a:pt x="36386" y="281950"/>
                  </a:lnTo>
                  <a:lnTo>
                    <a:pt x="36302" y="276992"/>
                  </a:lnTo>
                  <a:lnTo>
                    <a:pt x="36218" y="272035"/>
                  </a:lnTo>
                  <a:lnTo>
                    <a:pt x="36129" y="267181"/>
                  </a:lnTo>
                  <a:lnTo>
                    <a:pt x="36036" y="262224"/>
                  </a:lnTo>
                  <a:lnTo>
                    <a:pt x="35942" y="257370"/>
                  </a:lnTo>
                  <a:lnTo>
                    <a:pt x="35849" y="252515"/>
                  </a:lnTo>
                  <a:lnTo>
                    <a:pt x="35752" y="247765"/>
                  </a:lnTo>
                  <a:lnTo>
                    <a:pt x="35649" y="243014"/>
                  </a:lnTo>
                  <a:lnTo>
                    <a:pt x="35547" y="238263"/>
                  </a:lnTo>
                  <a:lnTo>
                    <a:pt x="35445" y="233512"/>
                  </a:lnTo>
                  <a:lnTo>
                    <a:pt x="35334" y="228865"/>
                  </a:lnTo>
                  <a:lnTo>
                    <a:pt x="35228" y="224217"/>
                  </a:lnTo>
                  <a:lnTo>
                    <a:pt x="35112" y="219673"/>
                  </a:lnTo>
                  <a:lnTo>
                    <a:pt x="35001" y="215129"/>
                  </a:lnTo>
                  <a:lnTo>
                    <a:pt x="34881" y="210585"/>
                  </a:lnTo>
                  <a:lnTo>
                    <a:pt x="34766" y="206040"/>
                  </a:lnTo>
                  <a:lnTo>
                    <a:pt x="34642" y="201599"/>
                  </a:lnTo>
                  <a:lnTo>
                    <a:pt x="34522" y="197262"/>
                  </a:lnTo>
                  <a:lnTo>
                    <a:pt x="34393" y="192821"/>
                  </a:lnTo>
                  <a:lnTo>
                    <a:pt x="34264" y="188483"/>
                  </a:lnTo>
                  <a:lnTo>
                    <a:pt x="34136" y="184145"/>
                  </a:lnTo>
                  <a:lnTo>
                    <a:pt x="34003" y="179911"/>
                  </a:lnTo>
                  <a:lnTo>
                    <a:pt x="33869" y="175677"/>
                  </a:lnTo>
                  <a:lnTo>
                    <a:pt x="33732" y="171442"/>
                  </a:lnTo>
                  <a:lnTo>
                    <a:pt x="33594" y="167311"/>
                  </a:lnTo>
                  <a:lnTo>
                    <a:pt x="33457" y="163180"/>
                  </a:lnTo>
                  <a:lnTo>
                    <a:pt x="33310" y="159152"/>
                  </a:lnTo>
                  <a:lnTo>
                    <a:pt x="33168" y="155124"/>
                  </a:lnTo>
                  <a:lnTo>
                    <a:pt x="33022" y="151096"/>
                  </a:lnTo>
                  <a:lnTo>
                    <a:pt x="32871" y="147172"/>
                  </a:lnTo>
                  <a:lnTo>
                    <a:pt x="32720" y="143247"/>
                  </a:lnTo>
                  <a:lnTo>
                    <a:pt x="32569" y="139426"/>
                  </a:lnTo>
                  <a:lnTo>
                    <a:pt x="32413" y="135605"/>
                  </a:lnTo>
                  <a:lnTo>
                    <a:pt x="32258" y="131783"/>
                  </a:lnTo>
                  <a:lnTo>
                    <a:pt x="32098" y="128065"/>
                  </a:lnTo>
                  <a:lnTo>
                    <a:pt x="31938" y="124347"/>
                  </a:lnTo>
                  <a:lnTo>
                    <a:pt x="31774" y="120733"/>
                  </a:lnTo>
                  <a:lnTo>
                    <a:pt x="31610" y="117118"/>
                  </a:lnTo>
                  <a:lnTo>
                    <a:pt x="31446" y="113607"/>
                  </a:lnTo>
                  <a:lnTo>
                    <a:pt x="31277" y="110095"/>
                  </a:lnTo>
                  <a:lnTo>
                    <a:pt x="31108" y="106584"/>
                  </a:lnTo>
                  <a:lnTo>
                    <a:pt x="30935" y="103175"/>
                  </a:lnTo>
                  <a:lnTo>
                    <a:pt x="30762" y="99871"/>
                  </a:lnTo>
                  <a:lnTo>
                    <a:pt x="30589" y="96566"/>
                  </a:lnTo>
                  <a:lnTo>
                    <a:pt x="30411" y="93261"/>
                  </a:lnTo>
                  <a:lnTo>
                    <a:pt x="30234" y="90059"/>
                  </a:lnTo>
                  <a:lnTo>
                    <a:pt x="30052" y="86858"/>
                  </a:lnTo>
                  <a:lnTo>
                    <a:pt x="29870" y="83759"/>
                  </a:lnTo>
                  <a:lnTo>
                    <a:pt x="29688" y="80661"/>
                  </a:lnTo>
                  <a:lnTo>
                    <a:pt x="29501" y="77666"/>
                  </a:lnTo>
                  <a:lnTo>
                    <a:pt x="29315" y="74671"/>
                  </a:lnTo>
                  <a:lnTo>
                    <a:pt x="29129" y="71779"/>
                  </a:lnTo>
                  <a:lnTo>
                    <a:pt x="28938" y="68887"/>
                  </a:lnTo>
                  <a:lnTo>
                    <a:pt x="28747" y="66099"/>
                  </a:lnTo>
                  <a:lnTo>
                    <a:pt x="28552" y="63310"/>
                  </a:lnTo>
                  <a:lnTo>
                    <a:pt x="28361" y="60625"/>
                  </a:lnTo>
                  <a:lnTo>
                    <a:pt x="28161" y="57940"/>
                  </a:lnTo>
                  <a:lnTo>
                    <a:pt x="27966" y="55358"/>
                  </a:lnTo>
                  <a:lnTo>
                    <a:pt x="27766" y="52776"/>
                  </a:lnTo>
                  <a:lnTo>
                    <a:pt x="27566" y="50297"/>
                  </a:lnTo>
                  <a:lnTo>
                    <a:pt x="27362" y="47818"/>
                  </a:lnTo>
                  <a:lnTo>
                    <a:pt x="27158" y="45443"/>
                  </a:lnTo>
                  <a:lnTo>
                    <a:pt x="26954" y="43068"/>
                  </a:lnTo>
                  <a:lnTo>
                    <a:pt x="26749" y="40796"/>
                  </a:lnTo>
                  <a:lnTo>
                    <a:pt x="26541" y="38627"/>
                  </a:lnTo>
                  <a:lnTo>
                    <a:pt x="26332" y="36458"/>
                  </a:lnTo>
                  <a:lnTo>
                    <a:pt x="26123" y="34289"/>
                  </a:lnTo>
                  <a:lnTo>
                    <a:pt x="25910" y="32327"/>
                  </a:lnTo>
                  <a:lnTo>
                    <a:pt x="25697" y="30261"/>
                  </a:lnTo>
                  <a:lnTo>
                    <a:pt x="25484" y="28402"/>
                  </a:lnTo>
                  <a:lnTo>
                    <a:pt x="25267" y="26543"/>
                  </a:lnTo>
                  <a:lnTo>
                    <a:pt x="25054" y="24684"/>
                  </a:lnTo>
                  <a:lnTo>
                    <a:pt x="24836" y="22928"/>
                  </a:lnTo>
                  <a:lnTo>
                    <a:pt x="24614" y="21276"/>
                  </a:lnTo>
                  <a:lnTo>
                    <a:pt x="24397" y="19624"/>
                  </a:lnTo>
                  <a:lnTo>
                    <a:pt x="24175" y="18074"/>
                  </a:lnTo>
                  <a:lnTo>
                    <a:pt x="23953" y="16525"/>
                  </a:lnTo>
                  <a:lnTo>
                    <a:pt x="23726" y="15079"/>
                  </a:lnTo>
                  <a:lnTo>
                    <a:pt x="23504" y="13737"/>
                  </a:lnTo>
                  <a:lnTo>
                    <a:pt x="23278" y="12394"/>
                  </a:lnTo>
                  <a:lnTo>
                    <a:pt x="23052" y="11155"/>
                  </a:lnTo>
                  <a:lnTo>
                    <a:pt x="22821" y="10019"/>
                  </a:lnTo>
                  <a:lnTo>
                    <a:pt x="22594" y="8883"/>
                  </a:lnTo>
                  <a:lnTo>
                    <a:pt x="22364" y="7747"/>
                  </a:lnTo>
                  <a:lnTo>
                    <a:pt x="22133" y="6817"/>
                  </a:lnTo>
                  <a:lnTo>
                    <a:pt x="21902" y="5888"/>
                  </a:lnTo>
                  <a:lnTo>
                    <a:pt x="21667" y="4958"/>
                  </a:lnTo>
                  <a:lnTo>
                    <a:pt x="21431" y="4235"/>
                  </a:lnTo>
                  <a:lnTo>
                    <a:pt x="21196" y="3512"/>
                  </a:lnTo>
                  <a:lnTo>
                    <a:pt x="20961" y="2789"/>
                  </a:lnTo>
                  <a:lnTo>
                    <a:pt x="20726" y="2170"/>
                  </a:lnTo>
                  <a:lnTo>
                    <a:pt x="20490" y="1653"/>
                  </a:lnTo>
                  <a:lnTo>
                    <a:pt x="20251" y="1240"/>
                  </a:lnTo>
                  <a:lnTo>
                    <a:pt x="20011" y="827"/>
                  </a:lnTo>
                  <a:lnTo>
                    <a:pt x="19771" y="517"/>
                  </a:lnTo>
                  <a:lnTo>
                    <a:pt x="19532" y="311"/>
                  </a:lnTo>
                  <a:lnTo>
                    <a:pt x="19287" y="104"/>
                  </a:lnTo>
                  <a:lnTo>
                    <a:pt x="19048" y="1"/>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12;p62">
              <a:extLst>
                <a:ext uri="{FF2B5EF4-FFF2-40B4-BE49-F238E27FC236}">
                  <a16:creationId xmlns:a16="http://schemas.microsoft.com/office/drawing/2014/main" id="{4B99B149-0B74-A14B-80A7-0836DF2B16BD}"/>
                </a:ext>
              </a:extLst>
            </p:cNvPr>
            <p:cNvSpPr/>
            <p:nvPr/>
          </p:nvSpPr>
          <p:spPr>
            <a:xfrm rot="10800000">
              <a:off x="3753494" y="3487736"/>
              <a:ext cx="547022" cy="576298"/>
            </a:xfrm>
            <a:custGeom>
              <a:avLst/>
              <a:gdLst/>
              <a:ahLst/>
              <a:cxnLst/>
              <a:rect l="l" t="t" r="r" b="b"/>
              <a:pathLst>
                <a:path w="35015" h="814555" extrusionOk="0">
                  <a:moveTo>
                    <a:pt x="17508" y="15079"/>
                  </a:moveTo>
                  <a:lnTo>
                    <a:pt x="17934" y="15183"/>
                  </a:lnTo>
                  <a:lnTo>
                    <a:pt x="18360" y="15493"/>
                  </a:lnTo>
                  <a:lnTo>
                    <a:pt x="18782" y="16112"/>
                  </a:lnTo>
                  <a:lnTo>
                    <a:pt x="19199" y="17042"/>
                  </a:lnTo>
                  <a:lnTo>
                    <a:pt x="19621" y="18075"/>
                  </a:lnTo>
                  <a:lnTo>
                    <a:pt x="20038" y="19417"/>
                  </a:lnTo>
                  <a:lnTo>
                    <a:pt x="20451" y="20966"/>
                  </a:lnTo>
                  <a:lnTo>
                    <a:pt x="20863" y="22825"/>
                  </a:lnTo>
                  <a:lnTo>
                    <a:pt x="21272" y="24891"/>
                  </a:lnTo>
                  <a:lnTo>
                    <a:pt x="21680" y="27163"/>
                  </a:lnTo>
                  <a:lnTo>
                    <a:pt x="22084" y="29642"/>
                  </a:lnTo>
                  <a:lnTo>
                    <a:pt x="22488" y="32430"/>
                  </a:lnTo>
                  <a:lnTo>
                    <a:pt x="22888" y="35425"/>
                  </a:lnTo>
                  <a:lnTo>
                    <a:pt x="23283" y="38730"/>
                  </a:lnTo>
                  <a:lnTo>
                    <a:pt x="23678" y="42138"/>
                  </a:lnTo>
                  <a:lnTo>
                    <a:pt x="24068" y="45856"/>
                  </a:lnTo>
                  <a:lnTo>
                    <a:pt x="24441" y="49678"/>
                  </a:lnTo>
                  <a:lnTo>
                    <a:pt x="24814" y="53705"/>
                  </a:lnTo>
                  <a:lnTo>
                    <a:pt x="25178" y="57837"/>
                  </a:lnTo>
                  <a:lnTo>
                    <a:pt x="25533" y="62278"/>
                  </a:lnTo>
                  <a:lnTo>
                    <a:pt x="25888" y="66822"/>
                  </a:lnTo>
                  <a:lnTo>
                    <a:pt x="26239" y="71676"/>
                  </a:lnTo>
                  <a:lnTo>
                    <a:pt x="26581" y="76633"/>
                  </a:lnTo>
                  <a:lnTo>
                    <a:pt x="26918" y="81797"/>
                  </a:lnTo>
                  <a:lnTo>
                    <a:pt x="27251" y="87168"/>
                  </a:lnTo>
                  <a:lnTo>
                    <a:pt x="27580" y="92745"/>
                  </a:lnTo>
                  <a:lnTo>
                    <a:pt x="27904" y="98425"/>
                  </a:lnTo>
                  <a:lnTo>
                    <a:pt x="28219" y="104415"/>
                  </a:lnTo>
                  <a:lnTo>
                    <a:pt x="28530" y="110508"/>
                  </a:lnTo>
                  <a:lnTo>
                    <a:pt x="28836" y="116808"/>
                  </a:lnTo>
                  <a:lnTo>
                    <a:pt x="29133" y="123315"/>
                  </a:lnTo>
                  <a:lnTo>
                    <a:pt x="29426" y="129925"/>
                  </a:lnTo>
                  <a:lnTo>
                    <a:pt x="29715" y="136741"/>
                  </a:lnTo>
                  <a:lnTo>
                    <a:pt x="29994" y="143764"/>
                  </a:lnTo>
                  <a:lnTo>
                    <a:pt x="30261" y="150787"/>
                  </a:lnTo>
                  <a:lnTo>
                    <a:pt x="30527" y="158016"/>
                  </a:lnTo>
                  <a:lnTo>
                    <a:pt x="30780" y="165349"/>
                  </a:lnTo>
                  <a:lnTo>
                    <a:pt x="31029" y="172888"/>
                  </a:lnTo>
                  <a:lnTo>
                    <a:pt x="31264" y="180531"/>
                  </a:lnTo>
                  <a:lnTo>
                    <a:pt x="31495" y="188277"/>
                  </a:lnTo>
                  <a:lnTo>
                    <a:pt x="31717" y="196126"/>
                  </a:lnTo>
                  <a:lnTo>
                    <a:pt x="31930" y="204078"/>
                  </a:lnTo>
                  <a:lnTo>
                    <a:pt x="32138" y="212237"/>
                  </a:lnTo>
                  <a:lnTo>
                    <a:pt x="32334" y="220499"/>
                  </a:lnTo>
                  <a:lnTo>
                    <a:pt x="32525" y="228865"/>
                  </a:lnTo>
                  <a:lnTo>
                    <a:pt x="32707" y="237334"/>
                  </a:lnTo>
                  <a:lnTo>
                    <a:pt x="32875" y="245906"/>
                  </a:lnTo>
                  <a:lnTo>
                    <a:pt x="33040" y="254581"/>
                  </a:lnTo>
                  <a:lnTo>
                    <a:pt x="33199" y="263670"/>
                  </a:lnTo>
                  <a:lnTo>
                    <a:pt x="33350" y="272861"/>
                  </a:lnTo>
                  <a:lnTo>
                    <a:pt x="33488" y="282053"/>
                  </a:lnTo>
                  <a:lnTo>
                    <a:pt x="33617" y="291348"/>
                  </a:lnTo>
                  <a:lnTo>
                    <a:pt x="33736" y="300747"/>
                  </a:lnTo>
                  <a:lnTo>
                    <a:pt x="33847" y="310145"/>
                  </a:lnTo>
                  <a:lnTo>
                    <a:pt x="33945" y="319646"/>
                  </a:lnTo>
                  <a:lnTo>
                    <a:pt x="34034" y="329148"/>
                  </a:lnTo>
                  <a:lnTo>
                    <a:pt x="34109" y="338753"/>
                  </a:lnTo>
                  <a:lnTo>
                    <a:pt x="34176" y="348461"/>
                  </a:lnTo>
                  <a:lnTo>
                    <a:pt x="34234" y="358169"/>
                  </a:lnTo>
                  <a:lnTo>
                    <a:pt x="34282" y="367877"/>
                  </a:lnTo>
                  <a:lnTo>
                    <a:pt x="34318" y="377689"/>
                  </a:lnTo>
                  <a:lnTo>
                    <a:pt x="34345" y="387500"/>
                  </a:lnTo>
                  <a:lnTo>
                    <a:pt x="34358" y="397312"/>
                  </a:lnTo>
                  <a:lnTo>
                    <a:pt x="34362" y="407226"/>
                  </a:lnTo>
                  <a:lnTo>
                    <a:pt x="34358" y="417141"/>
                  </a:lnTo>
                  <a:lnTo>
                    <a:pt x="34345" y="427056"/>
                  </a:lnTo>
                  <a:lnTo>
                    <a:pt x="34318" y="436867"/>
                  </a:lnTo>
                  <a:lnTo>
                    <a:pt x="34282" y="446678"/>
                  </a:lnTo>
                  <a:lnTo>
                    <a:pt x="34234" y="456387"/>
                  </a:lnTo>
                  <a:lnTo>
                    <a:pt x="34176" y="466095"/>
                  </a:lnTo>
                  <a:lnTo>
                    <a:pt x="34109" y="475700"/>
                  </a:lnTo>
                  <a:lnTo>
                    <a:pt x="34034" y="485304"/>
                  </a:lnTo>
                  <a:lnTo>
                    <a:pt x="33945" y="494806"/>
                  </a:lnTo>
                  <a:lnTo>
                    <a:pt x="33847" y="504308"/>
                  </a:lnTo>
                  <a:lnTo>
                    <a:pt x="33736" y="513706"/>
                  </a:lnTo>
                  <a:lnTo>
                    <a:pt x="33617" y="523104"/>
                  </a:lnTo>
                  <a:lnTo>
                    <a:pt x="33488" y="532399"/>
                  </a:lnTo>
                  <a:lnTo>
                    <a:pt x="33350" y="541694"/>
                  </a:lnTo>
                  <a:lnTo>
                    <a:pt x="33199" y="550783"/>
                  </a:lnTo>
                  <a:lnTo>
                    <a:pt x="33040" y="559871"/>
                  </a:lnTo>
                  <a:lnTo>
                    <a:pt x="32875" y="568650"/>
                  </a:lnTo>
                  <a:lnTo>
                    <a:pt x="32707" y="577222"/>
                  </a:lnTo>
                  <a:lnTo>
                    <a:pt x="32525" y="585691"/>
                  </a:lnTo>
                  <a:lnTo>
                    <a:pt x="32334" y="594056"/>
                  </a:lnTo>
                  <a:lnTo>
                    <a:pt x="32138" y="602215"/>
                  </a:lnTo>
                  <a:lnTo>
                    <a:pt x="31930" y="610374"/>
                  </a:lnTo>
                  <a:lnTo>
                    <a:pt x="31717" y="618430"/>
                  </a:lnTo>
                  <a:lnTo>
                    <a:pt x="31495" y="626279"/>
                  </a:lnTo>
                  <a:lnTo>
                    <a:pt x="31264" y="634025"/>
                  </a:lnTo>
                  <a:lnTo>
                    <a:pt x="31029" y="641667"/>
                  </a:lnTo>
                  <a:lnTo>
                    <a:pt x="30780" y="649103"/>
                  </a:lnTo>
                  <a:lnTo>
                    <a:pt x="30527" y="656436"/>
                  </a:lnTo>
                  <a:lnTo>
                    <a:pt x="30261" y="663666"/>
                  </a:lnTo>
                  <a:lnTo>
                    <a:pt x="29994" y="670792"/>
                  </a:lnTo>
                  <a:lnTo>
                    <a:pt x="29715" y="677711"/>
                  </a:lnTo>
                  <a:lnTo>
                    <a:pt x="29426" y="684631"/>
                  </a:lnTo>
                  <a:lnTo>
                    <a:pt x="29133" y="691241"/>
                  </a:lnTo>
                  <a:lnTo>
                    <a:pt x="28836" y="697747"/>
                  </a:lnTo>
                  <a:lnTo>
                    <a:pt x="28530" y="704047"/>
                  </a:lnTo>
                  <a:lnTo>
                    <a:pt x="28219" y="710141"/>
                  </a:lnTo>
                  <a:lnTo>
                    <a:pt x="27904" y="716028"/>
                  </a:lnTo>
                  <a:lnTo>
                    <a:pt x="27580" y="721811"/>
                  </a:lnTo>
                  <a:lnTo>
                    <a:pt x="27251" y="727388"/>
                  </a:lnTo>
                  <a:lnTo>
                    <a:pt x="26918" y="732759"/>
                  </a:lnTo>
                  <a:lnTo>
                    <a:pt x="26581" y="737922"/>
                  </a:lnTo>
                  <a:lnTo>
                    <a:pt x="26239" y="742880"/>
                  </a:lnTo>
                  <a:lnTo>
                    <a:pt x="25888" y="747631"/>
                  </a:lnTo>
                  <a:lnTo>
                    <a:pt x="25533" y="752278"/>
                  </a:lnTo>
                  <a:lnTo>
                    <a:pt x="25178" y="756616"/>
                  </a:lnTo>
                  <a:lnTo>
                    <a:pt x="24814" y="760850"/>
                  </a:lnTo>
                  <a:lnTo>
                    <a:pt x="24441" y="764878"/>
                  </a:lnTo>
                  <a:lnTo>
                    <a:pt x="24068" y="768596"/>
                  </a:lnTo>
                  <a:lnTo>
                    <a:pt x="23678" y="772314"/>
                  </a:lnTo>
                  <a:lnTo>
                    <a:pt x="23283" y="775825"/>
                  </a:lnTo>
                  <a:lnTo>
                    <a:pt x="22888" y="779027"/>
                  </a:lnTo>
                  <a:lnTo>
                    <a:pt x="22488" y="782125"/>
                  </a:lnTo>
                  <a:lnTo>
                    <a:pt x="22084" y="784811"/>
                  </a:lnTo>
                  <a:lnTo>
                    <a:pt x="21680" y="787393"/>
                  </a:lnTo>
                  <a:lnTo>
                    <a:pt x="21272" y="789665"/>
                  </a:lnTo>
                  <a:lnTo>
                    <a:pt x="20863" y="791730"/>
                  </a:lnTo>
                  <a:lnTo>
                    <a:pt x="20451" y="793486"/>
                  </a:lnTo>
                  <a:lnTo>
                    <a:pt x="20038" y="795138"/>
                  </a:lnTo>
                  <a:lnTo>
                    <a:pt x="19621" y="796378"/>
                  </a:lnTo>
                  <a:lnTo>
                    <a:pt x="19199" y="797514"/>
                  </a:lnTo>
                  <a:lnTo>
                    <a:pt x="18782" y="798340"/>
                  </a:lnTo>
                  <a:lnTo>
                    <a:pt x="18360" y="798960"/>
                  </a:lnTo>
                  <a:lnTo>
                    <a:pt x="17934" y="799373"/>
                  </a:lnTo>
                  <a:lnTo>
                    <a:pt x="17508" y="799476"/>
                  </a:lnTo>
                  <a:lnTo>
                    <a:pt x="17081" y="799373"/>
                  </a:lnTo>
                  <a:lnTo>
                    <a:pt x="16655" y="798960"/>
                  </a:lnTo>
                  <a:lnTo>
                    <a:pt x="16234" y="798340"/>
                  </a:lnTo>
                  <a:lnTo>
                    <a:pt x="15816" y="797514"/>
                  </a:lnTo>
                  <a:lnTo>
                    <a:pt x="15395" y="796378"/>
                  </a:lnTo>
                  <a:lnTo>
                    <a:pt x="14977" y="795138"/>
                  </a:lnTo>
                  <a:lnTo>
                    <a:pt x="14565" y="793486"/>
                  </a:lnTo>
                  <a:lnTo>
                    <a:pt x="14152" y="791730"/>
                  </a:lnTo>
                  <a:lnTo>
                    <a:pt x="13743" y="789665"/>
                  </a:lnTo>
                  <a:lnTo>
                    <a:pt x="13335" y="787393"/>
                  </a:lnTo>
                  <a:lnTo>
                    <a:pt x="12931" y="784811"/>
                  </a:lnTo>
                  <a:lnTo>
                    <a:pt x="12527" y="782125"/>
                  </a:lnTo>
                  <a:lnTo>
                    <a:pt x="12128" y="779027"/>
                  </a:lnTo>
                  <a:lnTo>
                    <a:pt x="11733" y="775825"/>
                  </a:lnTo>
                  <a:lnTo>
                    <a:pt x="11337" y="772314"/>
                  </a:lnTo>
                  <a:lnTo>
                    <a:pt x="10947" y="768596"/>
                  </a:lnTo>
                  <a:lnTo>
                    <a:pt x="10574" y="764878"/>
                  </a:lnTo>
                  <a:lnTo>
                    <a:pt x="10201" y="760850"/>
                  </a:lnTo>
                  <a:lnTo>
                    <a:pt x="9837" y="756616"/>
                  </a:lnTo>
                  <a:lnTo>
                    <a:pt x="9482" y="752278"/>
                  </a:lnTo>
                  <a:lnTo>
                    <a:pt x="9127" y="747631"/>
                  </a:lnTo>
                  <a:lnTo>
                    <a:pt x="8776" y="742880"/>
                  </a:lnTo>
                  <a:lnTo>
                    <a:pt x="8434" y="737922"/>
                  </a:lnTo>
                  <a:lnTo>
                    <a:pt x="8097" y="732759"/>
                  </a:lnTo>
                  <a:lnTo>
                    <a:pt x="7764" y="727388"/>
                  </a:lnTo>
                  <a:lnTo>
                    <a:pt x="7436" y="721811"/>
                  </a:lnTo>
                  <a:lnTo>
                    <a:pt x="7112" y="716028"/>
                  </a:lnTo>
                  <a:lnTo>
                    <a:pt x="6796" y="710141"/>
                  </a:lnTo>
                  <a:lnTo>
                    <a:pt x="6486" y="704047"/>
                  </a:lnTo>
                  <a:lnTo>
                    <a:pt x="6179" y="697747"/>
                  </a:lnTo>
                  <a:lnTo>
                    <a:pt x="5882" y="691241"/>
                  </a:lnTo>
                  <a:lnTo>
                    <a:pt x="5589" y="684631"/>
                  </a:lnTo>
                  <a:lnTo>
                    <a:pt x="5300" y="677711"/>
                  </a:lnTo>
                  <a:lnTo>
                    <a:pt x="5025" y="670792"/>
                  </a:lnTo>
                  <a:lnTo>
                    <a:pt x="4754" y="663666"/>
                  </a:lnTo>
                  <a:lnTo>
                    <a:pt x="4488" y="656436"/>
                  </a:lnTo>
                  <a:lnTo>
                    <a:pt x="4235" y="649103"/>
                  </a:lnTo>
                  <a:lnTo>
                    <a:pt x="3987" y="641667"/>
                  </a:lnTo>
                  <a:lnTo>
                    <a:pt x="3751" y="634025"/>
                  </a:lnTo>
                  <a:lnTo>
                    <a:pt x="3520" y="626279"/>
                  </a:lnTo>
                  <a:lnTo>
                    <a:pt x="3299" y="618430"/>
                  </a:lnTo>
                  <a:lnTo>
                    <a:pt x="3085" y="610374"/>
                  </a:lnTo>
                  <a:lnTo>
                    <a:pt x="2877" y="602215"/>
                  </a:lnTo>
                  <a:lnTo>
                    <a:pt x="2681" y="594056"/>
                  </a:lnTo>
                  <a:lnTo>
                    <a:pt x="2491" y="585691"/>
                  </a:lnTo>
                  <a:lnTo>
                    <a:pt x="2309" y="577222"/>
                  </a:lnTo>
                  <a:lnTo>
                    <a:pt x="2140" y="568650"/>
                  </a:lnTo>
                  <a:lnTo>
                    <a:pt x="1976" y="559871"/>
                  </a:lnTo>
                  <a:lnTo>
                    <a:pt x="1816" y="550783"/>
                  </a:lnTo>
                  <a:lnTo>
                    <a:pt x="1665" y="541694"/>
                  </a:lnTo>
                  <a:lnTo>
                    <a:pt x="1527" y="532399"/>
                  </a:lnTo>
                  <a:lnTo>
                    <a:pt x="1399" y="523104"/>
                  </a:lnTo>
                  <a:lnTo>
                    <a:pt x="1279" y="513706"/>
                  </a:lnTo>
                  <a:lnTo>
                    <a:pt x="1168" y="504308"/>
                  </a:lnTo>
                  <a:lnTo>
                    <a:pt x="1070" y="494806"/>
                  </a:lnTo>
                  <a:lnTo>
                    <a:pt x="981" y="485304"/>
                  </a:lnTo>
                  <a:lnTo>
                    <a:pt x="906" y="475700"/>
                  </a:lnTo>
                  <a:lnTo>
                    <a:pt x="839" y="466095"/>
                  </a:lnTo>
                  <a:lnTo>
                    <a:pt x="782" y="456387"/>
                  </a:lnTo>
                  <a:lnTo>
                    <a:pt x="733" y="446678"/>
                  </a:lnTo>
                  <a:lnTo>
                    <a:pt x="697" y="436867"/>
                  </a:lnTo>
                  <a:lnTo>
                    <a:pt x="671" y="427056"/>
                  </a:lnTo>
                  <a:lnTo>
                    <a:pt x="657" y="417141"/>
                  </a:lnTo>
                  <a:lnTo>
                    <a:pt x="653" y="407226"/>
                  </a:lnTo>
                  <a:lnTo>
                    <a:pt x="657" y="397312"/>
                  </a:lnTo>
                  <a:lnTo>
                    <a:pt x="671" y="387500"/>
                  </a:lnTo>
                  <a:lnTo>
                    <a:pt x="697" y="377689"/>
                  </a:lnTo>
                  <a:lnTo>
                    <a:pt x="733" y="367877"/>
                  </a:lnTo>
                  <a:lnTo>
                    <a:pt x="782" y="358169"/>
                  </a:lnTo>
                  <a:lnTo>
                    <a:pt x="839" y="348461"/>
                  </a:lnTo>
                  <a:lnTo>
                    <a:pt x="906" y="338753"/>
                  </a:lnTo>
                  <a:lnTo>
                    <a:pt x="981" y="329148"/>
                  </a:lnTo>
                  <a:lnTo>
                    <a:pt x="1070" y="319646"/>
                  </a:lnTo>
                  <a:lnTo>
                    <a:pt x="1168" y="310145"/>
                  </a:lnTo>
                  <a:lnTo>
                    <a:pt x="1279" y="300747"/>
                  </a:lnTo>
                  <a:lnTo>
                    <a:pt x="1399" y="291348"/>
                  </a:lnTo>
                  <a:lnTo>
                    <a:pt x="1527" y="282053"/>
                  </a:lnTo>
                  <a:lnTo>
                    <a:pt x="1665" y="272861"/>
                  </a:lnTo>
                  <a:lnTo>
                    <a:pt x="1816" y="263670"/>
                  </a:lnTo>
                  <a:lnTo>
                    <a:pt x="1976" y="254581"/>
                  </a:lnTo>
                  <a:lnTo>
                    <a:pt x="2140" y="245906"/>
                  </a:lnTo>
                  <a:lnTo>
                    <a:pt x="2309" y="237334"/>
                  </a:lnTo>
                  <a:lnTo>
                    <a:pt x="2491" y="228865"/>
                  </a:lnTo>
                  <a:lnTo>
                    <a:pt x="2681" y="220499"/>
                  </a:lnTo>
                  <a:lnTo>
                    <a:pt x="2877" y="212237"/>
                  </a:lnTo>
                  <a:lnTo>
                    <a:pt x="3085" y="204078"/>
                  </a:lnTo>
                  <a:lnTo>
                    <a:pt x="3299" y="196126"/>
                  </a:lnTo>
                  <a:lnTo>
                    <a:pt x="3520" y="188277"/>
                  </a:lnTo>
                  <a:lnTo>
                    <a:pt x="3751" y="180531"/>
                  </a:lnTo>
                  <a:lnTo>
                    <a:pt x="3987" y="172888"/>
                  </a:lnTo>
                  <a:lnTo>
                    <a:pt x="4235" y="165349"/>
                  </a:lnTo>
                  <a:lnTo>
                    <a:pt x="4488" y="158016"/>
                  </a:lnTo>
                  <a:lnTo>
                    <a:pt x="4754" y="150787"/>
                  </a:lnTo>
                  <a:lnTo>
                    <a:pt x="5025" y="143764"/>
                  </a:lnTo>
                  <a:lnTo>
                    <a:pt x="5300" y="136741"/>
                  </a:lnTo>
                  <a:lnTo>
                    <a:pt x="5589" y="129925"/>
                  </a:lnTo>
                  <a:lnTo>
                    <a:pt x="5882" y="123315"/>
                  </a:lnTo>
                  <a:lnTo>
                    <a:pt x="6179" y="116808"/>
                  </a:lnTo>
                  <a:lnTo>
                    <a:pt x="6486" y="110508"/>
                  </a:lnTo>
                  <a:lnTo>
                    <a:pt x="6796" y="104415"/>
                  </a:lnTo>
                  <a:lnTo>
                    <a:pt x="7112" y="98425"/>
                  </a:lnTo>
                  <a:lnTo>
                    <a:pt x="7436" y="92745"/>
                  </a:lnTo>
                  <a:lnTo>
                    <a:pt x="7764" y="87168"/>
                  </a:lnTo>
                  <a:lnTo>
                    <a:pt x="8097" y="81797"/>
                  </a:lnTo>
                  <a:lnTo>
                    <a:pt x="8434" y="76633"/>
                  </a:lnTo>
                  <a:lnTo>
                    <a:pt x="8776" y="71676"/>
                  </a:lnTo>
                  <a:lnTo>
                    <a:pt x="9127" y="66822"/>
                  </a:lnTo>
                  <a:lnTo>
                    <a:pt x="9482" y="62278"/>
                  </a:lnTo>
                  <a:lnTo>
                    <a:pt x="9837" y="57837"/>
                  </a:lnTo>
                  <a:lnTo>
                    <a:pt x="10201" y="53705"/>
                  </a:lnTo>
                  <a:lnTo>
                    <a:pt x="10574" y="49678"/>
                  </a:lnTo>
                  <a:lnTo>
                    <a:pt x="10947" y="45856"/>
                  </a:lnTo>
                  <a:lnTo>
                    <a:pt x="11337" y="42138"/>
                  </a:lnTo>
                  <a:lnTo>
                    <a:pt x="11733" y="38730"/>
                  </a:lnTo>
                  <a:lnTo>
                    <a:pt x="12128" y="35425"/>
                  </a:lnTo>
                  <a:lnTo>
                    <a:pt x="12527" y="32430"/>
                  </a:lnTo>
                  <a:lnTo>
                    <a:pt x="12931" y="29642"/>
                  </a:lnTo>
                  <a:lnTo>
                    <a:pt x="13335" y="27163"/>
                  </a:lnTo>
                  <a:lnTo>
                    <a:pt x="13743" y="24891"/>
                  </a:lnTo>
                  <a:lnTo>
                    <a:pt x="14152" y="22825"/>
                  </a:lnTo>
                  <a:lnTo>
                    <a:pt x="14565" y="20966"/>
                  </a:lnTo>
                  <a:lnTo>
                    <a:pt x="14977" y="19417"/>
                  </a:lnTo>
                  <a:lnTo>
                    <a:pt x="15395" y="18075"/>
                  </a:lnTo>
                  <a:lnTo>
                    <a:pt x="15816" y="17042"/>
                  </a:lnTo>
                  <a:lnTo>
                    <a:pt x="16234" y="16112"/>
                  </a:lnTo>
                  <a:lnTo>
                    <a:pt x="16655" y="15493"/>
                  </a:lnTo>
                  <a:lnTo>
                    <a:pt x="17081" y="15183"/>
                  </a:lnTo>
                  <a:lnTo>
                    <a:pt x="17508" y="15079"/>
                  </a:lnTo>
                  <a:close/>
                  <a:moveTo>
                    <a:pt x="17286" y="1"/>
                  </a:moveTo>
                  <a:lnTo>
                    <a:pt x="17064" y="104"/>
                  </a:lnTo>
                  <a:lnTo>
                    <a:pt x="16846" y="207"/>
                  </a:lnTo>
                  <a:lnTo>
                    <a:pt x="16624" y="517"/>
                  </a:lnTo>
                  <a:lnTo>
                    <a:pt x="16407" y="724"/>
                  </a:lnTo>
                  <a:lnTo>
                    <a:pt x="16185" y="1137"/>
                  </a:lnTo>
                  <a:lnTo>
                    <a:pt x="15967" y="1550"/>
                  </a:lnTo>
                  <a:lnTo>
                    <a:pt x="15750" y="1963"/>
                  </a:lnTo>
                  <a:lnTo>
                    <a:pt x="15532" y="2480"/>
                  </a:lnTo>
                  <a:lnTo>
                    <a:pt x="15315" y="3099"/>
                  </a:lnTo>
                  <a:lnTo>
                    <a:pt x="15097" y="3822"/>
                  </a:lnTo>
                  <a:lnTo>
                    <a:pt x="14884" y="4545"/>
                  </a:lnTo>
                  <a:lnTo>
                    <a:pt x="14667" y="5268"/>
                  </a:lnTo>
                  <a:lnTo>
                    <a:pt x="14454" y="6094"/>
                  </a:lnTo>
                  <a:lnTo>
                    <a:pt x="14236" y="7024"/>
                  </a:lnTo>
                  <a:lnTo>
                    <a:pt x="14023" y="8057"/>
                  </a:lnTo>
                  <a:lnTo>
                    <a:pt x="13810" y="9089"/>
                  </a:lnTo>
                  <a:lnTo>
                    <a:pt x="13597" y="10122"/>
                  </a:lnTo>
                  <a:lnTo>
                    <a:pt x="13388" y="11258"/>
                  </a:lnTo>
                  <a:lnTo>
                    <a:pt x="13175" y="12498"/>
                  </a:lnTo>
                  <a:lnTo>
                    <a:pt x="12967" y="13840"/>
                  </a:lnTo>
                  <a:lnTo>
                    <a:pt x="12753" y="15183"/>
                  </a:lnTo>
                  <a:lnTo>
                    <a:pt x="12545" y="16525"/>
                  </a:lnTo>
                  <a:lnTo>
                    <a:pt x="12336" y="17971"/>
                  </a:lnTo>
                  <a:lnTo>
                    <a:pt x="12128" y="19520"/>
                  </a:lnTo>
                  <a:lnTo>
                    <a:pt x="11923" y="21173"/>
                  </a:lnTo>
                  <a:lnTo>
                    <a:pt x="11715" y="22825"/>
                  </a:lnTo>
                  <a:lnTo>
                    <a:pt x="11511" y="24478"/>
                  </a:lnTo>
                  <a:lnTo>
                    <a:pt x="11306" y="26233"/>
                  </a:lnTo>
                  <a:lnTo>
                    <a:pt x="11098" y="28092"/>
                  </a:lnTo>
                  <a:lnTo>
                    <a:pt x="10898" y="30055"/>
                  </a:lnTo>
                  <a:lnTo>
                    <a:pt x="10694" y="32017"/>
                  </a:lnTo>
                  <a:lnTo>
                    <a:pt x="10303" y="35942"/>
                  </a:lnTo>
                  <a:lnTo>
                    <a:pt x="9921" y="40073"/>
                  </a:lnTo>
                  <a:lnTo>
                    <a:pt x="9544" y="44410"/>
                  </a:lnTo>
                  <a:lnTo>
                    <a:pt x="9171" y="49058"/>
                  </a:lnTo>
                  <a:lnTo>
                    <a:pt x="8803" y="53809"/>
                  </a:lnTo>
                  <a:lnTo>
                    <a:pt x="8439" y="58766"/>
                  </a:lnTo>
                  <a:lnTo>
                    <a:pt x="8084" y="63930"/>
                  </a:lnTo>
                  <a:lnTo>
                    <a:pt x="7733" y="69300"/>
                  </a:lnTo>
                  <a:lnTo>
                    <a:pt x="7387" y="74877"/>
                  </a:lnTo>
                  <a:lnTo>
                    <a:pt x="7045" y="80661"/>
                  </a:lnTo>
                  <a:lnTo>
                    <a:pt x="6712" y="86548"/>
                  </a:lnTo>
                  <a:lnTo>
                    <a:pt x="6384" y="92745"/>
                  </a:lnTo>
                  <a:lnTo>
                    <a:pt x="6060" y="99045"/>
                  </a:lnTo>
                  <a:lnTo>
                    <a:pt x="5744" y="105654"/>
                  </a:lnTo>
                  <a:lnTo>
                    <a:pt x="5434" y="112367"/>
                  </a:lnTo>
                  <a:lnTo>
                    <a:pt x="5127" y="119287"/>
                  </a:lnTo>
                  <a:lnTo>
                    <a:pt x="4834" y="126310"/>
                  </a:lnTo>
                  <a:lnTo>
                    <a:pt x="4541" y="133539"/>
                  </a:lnTo>
                  <a:lnTo>
                    <a:pt x="4262" y="140975"/>
                  </a:lnTo>
                  <a:lnTo>
                    <a:pt x="3991" y="148411"/>
                  </a:lnTo>
                  <a:lnTo>
                    <a:pt x="3725" y="156054"/>
                  </a:lnTo>
                  <a:lnTo>
                    <a:pt x="3467" y="163903"/>
                  </a:lnTo>
                  <a:lnTo>
                    <a:pt x="3223" y="171752"/>
                  </a:lnTo>
                  <a:lnTo>
                    <a:pt x="2983" y="179808"/>
                  </a:lnTo>
                  <a:lnTo>
                    <a:pt x="2753" y="187967"/>
                  </a:lnTo>
                  <a:lnTo>
                    <a:pt x="2531" y="196332"/>
                  </a:lnTo>
                  <a:lnTo>
                    <a:pt x="2313" y="204698"/>
                  </a:lnTo>
                  <a:lnTo>
                    <a:pt x="2109" y="213270"/>
                  </a:lnTo>
                  <a:lnTo>
                    <a:pt x="1914" y="221945"/>
                  </a:lnTo>
                  <a:lnTo>
                    <a:pt x="1727" y="230724"/>
                  </a:lnTo>
                  <a:lnTo>
                    <a:pt x="1550" y="239709"/>
                  </a:lnTo>
                  <a:lnTo>
                    <a:pt x="1376" y="248694"/>
                  </a:lnTo>
                  <a:lnTo>
                    <a:pt x="1292" y="253445"/>
                  </a:lnTo>
                  <a:lnTo>
                    <a:pt x="1212" y="258196"/>
                  </a:lnTo>
                  <a:lnTo>
                    <a:pt x="1132" y="262947"/>
                  </a:lnTo>
                  <a:lnTo>
                    <a:pt x="1057" y="267698"/>
                  </a:lnTo>
                  <a:lnTo>
                    <a:pt x="981" y="272448"/>
                  </a:lnTo>
                  <a:lnTo>
                    <a:pt x="910" y="277302"/>
                  </a:lnTo>
                  <a:lnTo>
                    <a:pt x="844" y="282157"/>
                  </a:lnTo>
                  <a:lnTo>
                    <a:pt x="777" y="286907"/>
                  </a:lnTo>
                  <a:lnTo>
                    <a:pt x="715" y="291761"/>
                  </a:lnTo>
                  <a:lnTo>
                    <a:pt x="653" y="296719"/>
                  </a:lnTo>
                  <a:lnTo>
                    <a:pt x="595" y="301573"/>
                  </a:lnTo>
                  <a:lnTo>
                    <a:pt x="542" y="306427"/>
                  </a:lnTo>
                  <a:lnTo>
                    <a:pt x="489" y="311384"/>
                  </a:lnTo>
                  <a:lnTo>
                    <a:pt x="440" y="316342"/>
                  </a:lnTo>
                  <a:lnTo>
                    <a:pt x="391" y="321196"/>
                  </a:lnTo>
                  <a:lnTo>
                    <a:pt x="347" y="326153"/>
                  </a:lnTo>
                  <a:lnTo>
                    <a:pt x="307" y="331214"/>
                  </a:lnTo>
                  <a:lnTo>
                    <a:pt x="267" y="336171"/>
                  </a:lnTo>
                  <a:lnTo>
                    <a:pt x="231" y="341128"/>
                  </a:lnTo>
                  <a:lnTo>
                    <a:pt x="196" y="346189"/>
                  </a:lnTo>
                  <a:lnTo>
                    <a:pt x="165" y="351250"/>
                  </a:lnTo>
                  <a:lnTo>
                    <a:pt x="138" y="356207"/>
                  </a:lnTo>
                  <a:lnTo>
                    <a:pt x="111" y="361267"/>
                  </a:lnTo>
                  <a:lnTo>
                    <a:pt x="89" y="366328"/>
                  </a:lnTo>
                  <a:lnTo>
                    <a:pt x="67" y="371389"/>
                  </a:lnTo>
                  <a:lnTo>
                    <a:pt x="49" y="376553"/>
                  </a:lnTo>
                  <a:lnTo>
                    <a:pt x="36" y="381613"/>
                  </a:lnTo>
                  <a:lnTo>
                    <a:pt x="23" y="386674"/>
                  </a:lnTo>
                  <a:lnTo>
                    <a:pt x="14" y="391838"/>
                  </a:lnTo>
                  <a:lnTo>
                    <a:pt x="9" y="397002"/>
                  </a:lnTo>
                  <a:lnTo>
                    <a:pt x="5" y="402062"/>
                  </a:lnTo>
                  <a:lnTo>
                    <a:pt x="0" y="407226"/>
                  </a:lnTo>
                  <a:lnTo>
                    <a:pt x="5" y="412390"/>
                  </a:lnTo>
                  <a:lnTo>
                    <a:pt x="9" y="417554"/>
                  </a:lnTo>
                  <a:lnTo>
                    <a:pt x="14" y="422718"/>
                  </a:lnTo>
                  <a:lnTo>
                    <a:pt x="23" y="427779"/>
                  </a:lnTo>
                  <a:lnTo>
                    <a:pt x="36" y="432942"/>
                  </a:lnTo>
                  <a:lnTo>
                    <a:pt x="49" y="438003"/>
                  </a:lnTo>
                  <a:lnTo>
                    <a:pt x="67" y="443064"/>
                  </a:lnTo>
                  <a:lnTo>
                    <a:pt x="89" y="448124"/>
                  </a:lnTo>
                  <a:lnTo>
                    <a:pt x="111" y="453185"/>
                  </a:lnTo>
                  <a:lnTo>
                    <a:pt x="138" y="458246"/>
                  </a:lnTo>
                  <a:lnTo>
                    <a:pt x="165" y="463306"/>
                  </a:lnTo>
                  <a:lnTo>
                    <a:pt x="196" y="468367"/>
                  </a:lnTo>
                  <a:lnTo>
                    <a:pt x="231" y="473324"/>
                  </a:lnTo>
                  <a:lnTo>
                    <a:pt x="267" y="478385"/>
                  </a:lnTo>
                  <a:lnTo>
                    <a:pt x="307" y="483342"/>
                  </a:lnTo>
                  <a:lnTo>
                    <a:pt x="347" y="488299"/>
                  </a:lnTo>
                  <a:lnTo>
                    <a:pt x="391" y="493257"/>
                  </a:lnTo>
                  <a:lnTo>
                    <a:pt x="440" y="498214"/>
                  </a:lnTo>
                  <a:lnTo>
                    <a:pt x="489" y="503171"/>
                  </a:lnTo>
                  <a:lnTo>
                    <a:pt x="542" y="508026"/>
                  </a:lnTo>
                  <a:lnTo>
                    <a:pt x="595" y="512983"/>
                  </a:lnTo>
                  <a:lnTo>
                    <a:pt x="653" y="517837"/>
                  </a:lnTo>
                  <a:lnTo>
                    <a:pt x="715" y="522691"/>
                  </a:lnTo>
                  <a:lnTo>
                    <a:pt x="777" y="527545"/>
                  </a:lnTo>
                  <a:lnTo>
                    <a:pt x="844" y="532399"/>
                  </a:lnTo>
                  <a:lnTo>
                    <a:pt x="910" y="537253"/>
                  </a:lnTo>
                  <a:lnTo>
                    <a:pt x="981" y="542004"/>
                  </a:lnTo>
                  <a:lnTo>
                    <a:pt x="1057" y="546858"/>
                  </a:lnTo>
                  <a:lnTo>
                    <a:pt x="1132" y="551609"/>
                  </a:lnTo>
                  <a:lnTo>
                    <a:pt x="1212" y="556360"/>
                  </a:lnTo>
                  <a:lnTo>
                    <a:pt x="1292" y="561110"/>
                  </a:lnTo>
                  <a:lnTo>
                    <a:pt x="1376" y="565758"/>
                  </a:lnTo>
                  <a:lnTo>
                    <a:pt x="1550" y="574846"/>
                  </a:lnTo>
                  <a:lnTo>
                    <a:pt x="1727" y="583728"/>
                  </a:lnTo>
                  <a:lnTo>
                    <a:pt x="1914" y="592507"/>
                  </a:lnTo>
                  <a:lnTo>
                    <a:pt x="2109" y="601182"/>
                  </a:lnTo>
                  <a:lnTo>
                    <a:pt x="2313" y="609754"/>
                  </a:lnTo>
                  <a:lnTo>
                    <a:pt x="2531" y="618223"/>
                  </a:lnTo>
                  <a:lnTo>
                    <a:pt x="2753" y="626485"/>
                  </a:lnTo>
                  <a:lnTo>
                    <a:pt x="2983" y="634644"/>
                  </a:lnTo>
                  <a:lnTo>
                    <a:pt x="3223" y="642700"/>
                  </a:lnTo>
                  <a:lnTo>
                    <a:pt x="3467" y="650653"/>
                  </a:lnTo>
                  <a:lnTo>
                    <a:pt x="3725" y="658398"/>
                  </a:lnTo>
                  <a:lnTo>
                    <a:pt x="3991" y="666041"/>
                  </a:lnTo>
                  <a:lnTo>
                    <a:pt x="4262" y="673580"/>
                  </a:lnTo>
                  <a:lnTo>
                    <a:pt x="4541" y="680913"/>
                  </a:lnTo>
                  <a:lnTo>
                    <a:pt x="4834" y="688142"/>
                  </a:lnTo>
                  <a:lnTo>
                    <a:pt x="5127" y="695269"/>
                  </a:lnTo>
                  <a:lnTo>
                    <a:pt x="5434" y="702188"/>
                  </a:lnTo>
                  <a:lnTo>
                    <a:pt x="5744" y="708901"/>
                  </a:lnTo>
                  <a:lnTo>
                    <a:pt x="6060" y="715408"/>
                  </a:lnTo>
                  <a:lnTo>
                    <a:pt x="6384" y="721811"/>
                  </a:lnTo>
                  <a:lnTo>
                    <a:pt x="6712" y="727904"/>
                  </a:lnTo>
                  <a:lnTo>
                    <a:pt x="7045" y="733895"/>
                  </a:lnTo>
                  <a:lnTo>
                    <a:pt x="7387" y="739678"/>
                  </a:lnTo>
                  <a:lnTo>
                    <a:pt x="7733" y="745255"/>
                  </a:lnTo>
                  <a:lnTo>
                    <a:pt x="8084" y="750626"/>
                  </a:lnTo>
                  <a:lnTo>
                    <a:pt x="8439" y="755790"/>
                  </a:lnTo>
                  <a:lnTo>
                    <a:pt x="8803" y="760747"/>
                  </a:lnTo>
                  <a:lnTo>
                    <a:pt x="9171" y="765498"/>
                  </a:lnTo>
                  <a:lnTo>
                    <a:pt x="9544" y="770042"/>
                  </a:lnTo>
                  <a:lnTo>
                    <a:pt x="9921" y="774380"/>
                  </a:lnTo>
                  <a:lnTo>
                    <a:pt x="10303" y="778614"/>
                  </a:lnTo>
                  <a:lnTo>
                    <a:pt x="10694" y="782539"/>
                  </a:lnTo>
                  <a:lnTo>
                    <a:pt x="10898" y="784501"/>
                  </a:lnTo>
                  <a:lnTo>
                    <a:pt x="11098" y="786360"/>
                  </a:lnTo>
                  <a:lnTo>
                    <a:pt x="11306" y="788219"/>
                  </a:lnTo>
                  <a:lnTo>
                    <a:pt x="11511" y="789975"/>
                  </a:lnTo>
                  <a:lnTo>
                    <a:pt x="11715" y="791730"/>
                  </a:lnTo>
                  <a:lnTo>
                    <a:pt x="11923" y="793383"/>
                  </a:lnTo>
                  <a:lnTo>
                    <a:pt x="12128" y="794932"/>
                  </a:lnTo>
                  <a:lnTo>
                    <a:pt x="12336" y="796481"/>
                  </a:lnTo>
                  <a:lnTo>
                    <a:pt x="12545" y="797927"/>
                  </a:lnTo>
                  <a:lnTo>
                    <a:pt x="12753" y="799373"/>
                  </a:lnTo>
                  <a:lnTo>
                    <a:pt x="12967" y="800715"/>
                  </a:lnTo>
                  <a:lnTo>
                    <a:pt x="13175" y="801955"/>
                  </a:lnTo>
                  <a:lnTo>
                    <a:pt x="13388" y="803194"/>
                  </a:lnTo>
                  <a:lnTo>
                    <a:pt x="13597" y="804330"/>
                  </a:lnTo>
                  <a:lnTo>
                    <a:pt x="13810" y="805466"/>
                  </a:lnTo>
                  <a:lnTo>
                    <a:pt x="14023" y="806499"/>
                  </a:lnTo>
                  <a:lnTo>
                    <a:pt x="14236" y="807429"/>
                  </a:lnTo>
                  <a:lnTo>
                    <a:pt x="14454" y="808358"/>
                  </a:lnTo>
                  <a:lnTo>
                    <a:pt x="14667" y="809184"/>
                  </a:lnTo>
                  <a:lnTo>
                    <a:pt x="14884" y="810011"/>
                  </a:lnTo>
                  <a:lnTo>
                    <a:pt x="15097" y="810733"/>
                  </a:lnTo>
                  <a:lnTo>
                    <a:pt x="15315" y="811353"/>
                  </a:lnTo>
                  <a:lnTo>
                    <a:pt x="15532" y="811973"/>
                  </a:lnTo>
                  <a:lnTo>
                    <a:pt x="15750" y="812489"/>
                  </a:lnTo>
                  <a:lnTo>
                    <a:pt x="15967" y="813006"/>
                  </a:lnTo>
                  <a:lnTo>
                    <a:pt x="16185" y="813419"/>
                  </a:lnTo>
                  <a:lnTo>
                    <a:pt x="16407" y="813729"/>
                  </a:lnTo>
                  <a:lnTo>
                    <a:pt x="16624" y="814038"/>
                  </a:lnTo>
                  <a:lnTo>
                    <a:pt x="16846" y="814245"/>
                  </a:lnTo>
                  <a:lnTo>
                    <a:pt x="17064" y="814451"/>
                  </a:lnTo>
                  <a:lnTo>
                    <a:pt x="17286" y="814555"/>
                  </a:lnTo>
                  <a:lnTo>
                    <a:pt x="17730" y="814555"/>
                  </a:lnTo>
                  <a:lnTo>
                    <a:pt x="17951" y="814451"/>
                  </a:lnTo>
                  <a:lnTo>
                    <a:pt x="18169" y="814245"/>
                  </a:lnTo>
                  <a:lnTo>
                    <a:pt x="18391" y="814038"/>
                  </a:lnTo>
                  <a:lnTo>
                    <a:pt x="18608" y="813729"/>
                  </a:lnTo>
                  <a:lnTo>
                    <a:pt x="18830" y="813419"/>
                  </a:lnTo>
                  <a:lnTo>
                    <a:pt x="19048" y="813006"/>
                  </a:lnTo>
                  <a:lnTo>
                    <a:pt x="19265" y="812489"/>
                  </a:lnTo>
                  <a:lnTo>
                    <a:pt x="19483" y="811973"/>
                  </a:lnTo>
                  <a:lnTo>
                    <a:pt x="19700" y="811353"/>
                  </a:lnTo>
                  <a:lnTo>
                    <a:pt x="19918" y="810733"/>
                  </a:lnTo>
                  <a:lnTo>
                    <a:pt x="20131" y="810011"/>
                  </a:lnTo>
                  <a:lnTo>
                    <a:pt x="20349" y="809184"/>
                  </a:lnTo>
                  <a:lnTo>
                    <a:pt x="20562" y="808358"/>
                  </a:lnTo>
                  <a:lnTo>
                    <a:pt x="20779" y="807429"/>
                  </a:lnTo>
                  <a:lnTo>
                    <a:pt x="20992" y="806499"/>
                  </a:lnTo>
                  <a:lnTo>
                    <a:pt x="21205" y="805466"/>
                  </a:lnTo>
                  <a:lnTo>
                    <a:pt x="21418" y="804330"/>
                  </a:lnTo>
                  <a:lnTo>
                    <a:pt x="21627" y="803194"/>
                  </a:lnTo>
                  <a:lnTo>
                    <a:pt x="21840" y="801955"/>
                  </a:lnTo>
                  <a:lnTo>
                    <a:pt x="22049" y="800715"/>
                  </a:lnTo>
                  <a:lnTo>
                    <a:pt x="22262" y="799373"/>
                  </a:lnTo>
                  <a:lnTo>
                    <a:pt x="22470" y="797927"/>
                  </a:lnTo>
                  <a:lnTo>
                    <a:pt x="22679" y="796481"/>
                  </a:lnTo>
                  <a:lnTo>
                    <a:pt x="22888" y="794932"/>
                  </a:lnTo>
                  <a:lnTo>
                    <a:pt x="23092" y="793383"/>
                  </a:lnTo>
                  <a:lnTo>
                    <a:pt x="23300" y="791730"/>
                  </a:lnTo>
                  <a:lnTo>
                    <a:pt x="23505" y="789975"/>
                  </a:lnTo>
                  <a:lnTo>
                    <a:pt x="23709" y="788219"/>
                  </a:lnTo>
                  <a:lnTo>
                    <a:pt x="23917" y="786360"/>
                  </a:lnTo>
                  <a:lnTo>
                    <a:pt x="24117" y="784501"/>
                  </a:lnTo>
                  <a:lnTo>
                    <a:pt x="24321" y="782539"/>
                  </a:lnTo>
                  <a:lnTo>
                    <a:pt x="24712" y="778614"/>
                  </a:lnTo>
                  <a:lnTo>
                    <a:pt x="25094" y="774380"/>
                  </a:lnTo>
                  <a:lnTo>
                    <a:pt x="25471" y="770042"/>
                  </a:lnTo>
                  <a:lnTo>
                    <a:pt x="25844" y="765498"/>
                  </a:lnTo>
                  <a:lnTo>
                    <a:pt x="26212" y="760747"/>
                  </a:lnTo>
                  <a:lnTo>
                    <a:pt x="26576" y="755790"/>
                  </a:lnTo>
                  <a:lnTo>
                    <a:pt x="26932" y="750626"/>
                  </a:lnTo>
                  <a:lnTo>
                    <a:pt x="27282" y="745255"/>
                  </a:lnTo>
                  <a:lnTo>
                    <a:pt x="27628" y="739678"/>
                  </a:lnTo>
                  <a:lnTo>
                    <a:pt x="27970" y="733895"/>
                  </a:lnTo>
                  <a:lnTo>
                    <a:pt x="28303" y="727904"/>
                  </a:lnTo>
                  <a:lnTo>
                    <a:pt x="28632" y="721811"/>
                  </a:lnTo>
                  <a:lnTo>
                    <a:pt x="28956" y="715408"/>
                  </a:lnTo>
                  <a:lnTo>
                    <a:pt x="29271" y="708901"/>
                  </a:lnTo>
                  <a:lnTo>
                    <a:pt x="29582" y="702188"/>
                  </a:lnTo>
                  <a:lnTo>
                    <a:pt x="29888" y="695269"/>
                  </a:lnTo>
                  <a:lnTo>
                    <a:pt x="30181" y="688142"/>
                  </a:lnTo>
                  <a:lnTo>
                    <a:pt x="30474" y="680913"/>
                  </a:lnTo>
                  <a:lnTo>
                    <a:pt x="30753" y="673580"/>
                  </a:lnTo>
                  <a:lnTo>
                    <a:pt x="31024" y="666041"/>
                  </a:lnTo>
                  <a:lnTo>
                    <a:pt x="31291" y="658398"/>
                  </a:lnTo>
                  <a:lnTo>
                    <a:pt x="31548" y="650653"/>
                  </a:lnTo>
                  <a:lnTo>
                    <a:pt x="31792" y="642700"/>
                  </a:lnTo>
                  <a:lnTo>
                    <a:pt x="32032" y="634644"/>
                  </a:lnTo>
                  <a:lnTo>
                    <a:pt x="32263" y="626485"/>
                  </a:lnTo>
                  <a:lnTo>
                    <a:pt x="32485" y="618223"/>
                  </a:lnTo>
                  <a:lnTo>
                    <a:pt x="32702" y="609754"/>
                  </a:lnTo>
                  <a:lnTo>
                    <a:pt x="32906" y="601182"/>
                  </a:lnTo>
                  <a:lnTo>
                    <a:pt x="33102" y="592507"/>
                  </a:lnTo>
                  <a:lnTo>
                    <a:pt x="33288" y="583728"/>
                  </a:lnTo>
                  <a:lnTo>
                    <a:pt x="33466" y="574846"/>
                  </a:lnTo>
                  <a:lnTo>
                    <a:pt x="33639" y="565758"/>
                  </a:lnTo>
                  <a:lnTo>
                    <a:pt x="33723" y="561110"/>
                  </a:lnTo>
                  <a:lnTo>
                    <a:pt x="33803" y="556360"/>
                  </a:lnTo>
                  <a:lnTo>
                    <a:pt x="33883" y="551609"/>
                  </a:lnTo>
                  <a:lnTo>
                    <a:pt x="33958" y="546858"/>
                  </a:lnTo>
                  <a:lnTo>
                    <a:pt x="34034" y="542004"/>
                  </a:lnTo>
                  <a:lnTo>
                    <a:pt x="34105" y="537253"/>
                  </a:lnTo>
                  <a:lnTo>
                    <a:pt x="34171" y="532399"/>
                  </a:lnTo>
                  <a:lnTo>
                    <a:pt x="34238" y="527545"/>
                  </a:lnTo>
                  <a:lnTo>
                    <a:pt x="34300" y="522691"/>
                  </a:lnTo>
                  <a:lnTo>
                    <a:pt x="34362" y="517837"/>
                  </a:lnTo>
                  <a:lnTo>
                    <a:pt x="34420" y="512983"/>
                  </a:lnTo>
                  <a:lnTo>
                    <a:pt x="34473" y="508026"/>
                  </a:lnTo>
                  <a:lnTo>
                    <a:pt x="34527" y="503171"/>
                  </a:lnTo>
                  <a:lnTo>
                    <a:pt x="34575" y="498214"/>
                  </a:lnTo>
                  <a:lnTo>
                    <a:pt x="34624" y="493257"/>
                  </a:lnTo>
                  <a:lnTo>
                    <a:pt x="34669" y="488299"/>
                  </a:lnTo>
                  <a:lnTo>
                    <a:pt x="34709" y="483342"/>
                  </a:lnTo>
                  <a:lnTo>
                    <a:pt x="34749" y="478385"/>
                  </a:lnTo>
                  <a:lnTo>
                    <a:pt x="34784" y="473324"/>
                  </a:lnTo>
                  <a:lnTo>
                    <a:pt x="34820" y="468367"/>
                  </a:lnTo>
                  <a:lnTo>
                    <a:pt x="34851" y="463306"/>
                  </a:lnTo>
                  <a:lnTo>
                    <a:pt x="34877" y="458246"/>
                  </a:lnTo>
                  <a:lnTo>
                    <a:pt x="34904" y="453185"/>
                  </a:lnTo>
                  <a:lnTo>
                    <a:pt x="34926" y="448124"/>
                  </a:lnTo>
                  <a:lnTo>
                    <a:pt x="34948" y="443064"/>
                  </a:lnTo>
                  <a:lnTo>
                    <a:pt x="34966" y="438003"/>
                  </a:lnTo>
                  <a:lnTo>
                    <a:pt x="34979" y="432942"/>
                  </a:lnTo>
                  <a:lnTo>
                    <a:pt x="34993" y="427779"/>
                  </a:lnTo>
                  <a:lnTo>
                    <a:pt x="35002" y="422718"/>
                  </a:lnTo>
                  <a:lnTo>
                    <a:pt x="35006" y="417554"/>
                  </a:lnTo>
                  <a:lnTo>
                    <a:pt x="35010" y="412390"/>
                  </a:lnTo>
                  <a:lnTo>
                    <a:pt x="35015" y="407226"/>
                  </a:lnTo>
                  <a:lnTo>
                    <a:pt x="35010" y="402062"/>
                  </a:lnTo>
                  <a:lnTo>
                    <a:pt x="35006" y="397002"/>
                  </a:lnTo>
                  <a:lnTo>
                    <a:pt x="35002" y="391838"/>
                  </a:lnTo>
                  <a:lnTo>
                    <a:pt x="34993" y="386674"/>
                  </a:lnTo>
                  <a:lnTo>
                    <a:pt x="34979" y="381613"/>
                  </a:lnTo>
                  <a:lnTo>
                    <a:pt x="34966" y="376553"/>
                  </a:lnTo>
                  <a:lnTo>
                    <a:pt x="34948" y="371389"/>
                  </a:lnTo>
                  <a:lnTo>
                    <a:pt x="34926" y="366328"/>
                  </a:lnTo>
                  <a:lnTo>
                    <a:pt x="34904" y="361267"/>
                  </a:lnTo>
                  <a:lnTo>
                    <a:pt x="34877" y="356207"/>
                  </a:lnTo>
                  <a:lnTo>
                    <a:pt x="34851" y="351250"/>
                  </a:lnTo>
                  <a:lnTo>
                    <a:pt x="34820" y="346189"/>
                  </a:lnTo>
                  <a:lnTo>
                    <a:pt x="34784" y="341128"/>
                  </a:lnTo>
                  <a:lnTo>
                    <a:pt x="34749" y="336171"/>
                  </a:lnTo>
                  <a:lnTo>
                    <a:pt x="34709" y="331214"/>
                  </a:lnTo>
                  <a:lnTo>
                    <a:pt x="34669" y="326153"/>
                  </a:lnTo>
                  <a:lnTo>
                    <a:pt x="34624" y="321196"/>
                  </a:lnTo>
                  <a:lnTo>
                    <a:pt x="34575" y="316342"/>
                  </a:lnTo>
                  <a:lnTo>
                    <a:pt x="34527" y="311384"/>
                  </a:lnTo>
                  <a:lnTo>
                    <a:pt x="34473" y="306427"/>
                  </a:lnTo>
                  <a:lnTo>
                    <a:pt x="34420" y="301573"/>
                  </a:lnTo>
                  <a:lnTo>
                    <a:pt x="34362" y="296719"/>
                  </a:lnTo>
                  <a:lnTo>
                    <a:pt x="34300" y="291761"/>
                  </a:lnTo>
                  <a:lnTo>
                    <a:pt x="34238" y="286907"/>
                  </a:lnTo>
                  <a:lnTo>
                    <a:pt x="34171" y="282157"/>
                  </a:lnTo>
                  <a:lnTo>
                    <a:pt x="34105" y="277302"/>
                  </a:lnTo>
                  <a:lnTo>
                    <a:pt x="34034" y="272448"/>
                  </a:lnTo>
                  <a:lnTo>
                    <a:pt x="33958" y="267698"/>
                  </a:lnTo>
                  <a:lnTo>
                    <a:pt x="33883" y="262947"/>
                  </a:lnTo>
                  <a:lnTo>
                    <a:pt x="33803" y="258196"/>
                  </a:lnTo>
                  <a:lnTo>
                    <a:pt x="33723" y="253445"/>
                  </a:lnTo>
                  <a:lnTo>
                    <a:pt x="33639" y="248694"/>
                  </a:lnTo>
                  <a:lnTo>
                    <a:pt x="33466" y="239709"/>
                  </a:lnTo>
                  <a:lnTo>
                    <a:pt x="33288" y="230724"/>
                  </a:lnTo>
                  <a:lnTo>
                    <a:pt x="33102" y="221945"/>
                  </a:lnTo>
                  <a:lnTo>
                    <a:pt x="32906" y="213270"/>
                  </a:lnTo>
                  <a:lnTo>
                    <a:pt x="32702" y="204698"/>
                  </a:lnTo>
                  <a:lnTo>
                    <a:pt x="32485" y="196332"/>
                  </a:lnTo>
                  <a:lnTo>
                    <a:pt x="32263" y="187967"/>
                  </a:lnTo>
                  <a:lnTo>
                    <a:pt x="32032" y="179808"/>
                  </a:lnTo>
                  <a:lnTo>
                    <a:pt x="31792" y="171752"/>
                  </a:lnTo>
                  <a:lnTo>
                    <a:pt x="31548" y="163903"/>
                  </a:lnTo>
                  <a:lnTo>
                    <a:pt x="31291" y="156054"/>
                  </a:lnTo>
                  <a:lnTo>
                    <a:pt x="31024" y="148411"/>
                  </a:lnTo>
                  <a:lnTo>
                    <a:pt x="30753" y="140975"/>
                  </a:lnTo>
                  <a:lnTo>
                    <a:pt x="30474" y="133539"/>
                  </a:lnTo>
                  <a:lnTo>
                    <a:pt x="30181" y="126310"/>
                  </a:lnTo>
                  <a:lnTo>
                    <a:pt x="29888" y="119287"/>
                  </a:lnTo>
                  <a:lnTo>
                    <a:pt x="29582" y="112367"/>
                  </a:lnTo>
                  <a:lnTo>
                    <a:pt x="29271" y="105654"/>
                  </a:lnTo>
                  <a:lnTo>
                    <a:pt x="28956" y="99045"/>
                  </a:lnTo>
                  <a:lnTo>
                    <a:pt x="28632" y="92745"/>
                  </a:lnTo>
                  <a:lnTo>
                    <a:pt x="28303" y="86548"/>
                  </a:lnTo>
                  <a:lnTo>
                    <a:pt x="27970" y="80661"/>
                  </a:lnTo>
                  <a:lnTo>
                    <a:pt x="27628" y="74877"/>
                  </a:lnTo>
                  <a:lnTo>
                    <a:pt x="27282" y="69300"/>
                  </a:lnTo>
                  <a:lnTo>
                    <a:pt x="26932" y="63930"/>
                  </a:lnTo>
                  <a:lnTo>
                    <a:pt x="26576" y="58766"/>
                  </a:lnTo>
                  <a:lnTo>
                    <a:pt x="26212" y="53809"/>
                  </a:lnTo>
                  <a:lnTo>
                    <a:pt x="25844" y="49058"/>
                  </a:lnTo>
                  <a:lnTo>
                    <a:pt x="25471" y="44410"/>
                  </a:lnTo>
                  <a:lnTo>
                    <a:pt x="25094" y="40073"/>
                  </a:lnTo>
                  <a:lnTo>
                    <a:pt x="24712" y="35942"/>
                  </a:lnTo>
                  <a:lnTo>
                    <a:pt x="24321" y="32017"/>
                  </a:lnTo>
                  <a:lnTo>
                    <a:pt x="24117" y="30055"/>
                  </a:lnTo>
                  <a:lnTo>
                    <a:pt x="23917" y="28092"/>
                  </a:lnTo>
                  <a:lnTo>
                    <a:pt x="23709" y="26233"/>
                  </a:lnTo>
                  <a:lnTo>
                    <a:pt x="23505" y="24478"/>
                  </a:lnTo>
                  <a:lnTo>
                    <a:pt x="23300" y="22825"/>
                  </a:lnTo>
                  <a:lnTo>
                    <a:pt x="23092" y="21173"/>
                  </a:lnTo>
                  <a:lnTo>
                    <a:pt x="22888" y="19520"/>
                  </a:lnTo>
                  <a:lnTo>
                    <a:pt x="22679" y="17971"/>
                  </a:lnTo>
                  <a:lnTo>
                    <a:pt x="22470" y="16525"/>
                  </a:lnTo>
                  <a:lnTo>
                    <a:pt x="22262" y="15183"/>
                  </a:lnTo>
                  <a:lnTo>
                    <a:pt x="22049" y="13840"/>
                  </a:lnTo>
                  <a:lnTo>
                    <a:pt x="21840" y="12498"/>
                  </a:lnTo>
                  <a:lnTo>
                    <a:pt x="21627" y="11258"/>
                  </a:lnTo>
                  <a:lnTo>
                    <a:pt x="21418" y="10122"/>
                  </a:lnTo>
                  <a:lnTo>
                    <a:pt x="21205" y="9089"/>
                  </a:lnTo>
                  <a:lnTo>
                    <a:pt x="20992" y="8057"/>
                  </a:lnTo>
                  <a:lnTo>
                    <a:pt x="20779" y="7024"/>
                  </a:lnTo>
                  <a:lnTo>
                    <a:pt x="20562" y="6094"/>
                  </a:lnTo>
                  <a:lnTo>
                    <a:pt x="20349" y="5268"/>
                  </a:lnTo>
                  <a:lnTo>
                    <a:pt x="20131" y="4545"/>
                  </a:lnTo>
                  <a:lnTo>
                    <a:pt x="19918" y="3822"/>
                  </a:lnTo>
                  <a:lnTo>
                    <a:pt x="19700" y="3099"/>
                  </a:lnTo>
                  <a:lnTo>
                    <a:pt x="19483" y="2480"/>
                  </a:lnTo>
                  <a:lnTo>
                    <a:pt x="19265" y="1963"/>
                  </a:lnTo>
                  <a:lnTo>
                    <a:pt x="19048" y="1550"/>
                  </a:lnTo>
                  <a:lnTo>
                    <a:pt x="18830" y="1137"/>
                  </a:lnTo>
                  <a:lnTo>
                    <a:pt x="18608" y="724"/>
                  </a:lnTo>
                  <a:lnTo>
                    <a:pt x="18391" y="517"/>
                  </a:lnTo>
                  <a:lnTo>
                    <a:pt x="18169" y="207"/>
                  </a:lnTo>
                  <a:lnTo>
                    <a:pt x="17951" y="104"/>
                  </a:lnTo>
                  <a:lnTo>
                    <a:pt x="17730"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13;p62">
              <a:extLst>
                <a:ext uri="{FF2B5EF4-FFF2-40B4-BE49-F238E27FC236}">
                  <a16:creationId xmlns:a16="http://schemas.microsoft.com/office/drawing/2014/main" id="{61FF1AA4-8740-C045-9C52-05155ED2862D}"/>
                </a:ext>
              </a:extLst>
            </p:cNvPr>
            <p:cNvSpPr/>
            <p:nvPr/>
          </p:nvSpPr>
          <p:spPr>
            <a:xfrm rot="10800000">
              <a:off x="3905565" y="3569635"/>
              <a:ext cx="224777" cy="382518"/>
            </a:xfrm>
            <a:custGeom>
              <a:avLst/>
              <a:gdLst/>
              <a:ahLst/>
              <a:cxnLst/>
              <a:rect l="l" t="t" r="r" b="b"/>
              <a:pathLst>
                <a:path w="14388" h="540662" extrusionOk="0">
                  <a:moveTo>
                    <a:pt x="5762" y="140356"/>
                  </a:moveTo>
                  <a:lnTo>
                    <a:pt x="5762" y="219673"/>
                  </a:lnTo>
                  <a:lnTo>
                    <a:pt x="5567" y="218021"/>
                  </a:lnTo>
                  <a:lnTo>
                    <a:pt x="5381" y="216368"/>
                  </a:lnTo>
                  <a:lnTo>
                    <a:pt x="5203" y="214613"/>
                  </a:lnTo>
                  <a:lnTo>
                    <a:pt x="5034" y="212650"/>
                  </a:lnTo>
                  <a:lnTo>
                    <a:pt x="4875" y="210688"/>
                  </a:lnTo>
                  <a:lnTo>
                    <a:pt x="4728" y="208622"/>
                  </a:lnTo>
                  <a:lnTo>
                    <a:pt x="4661" y="207590"/>
                  </a:lnTo>
                  <a:lnTo>
                    <a:pt x="4595" y="206454"/>
                  </a:lnTo>
                  <a:lnTo>
                    <a:pt x="4533" y="205318"/>
                  </a:lnTo>
                  <a:lnTo>
                    <a:pt x="4471" y="204182"/>
                  </a:lnTo>
                  <a:lnTo>
                    <a:pt x="4413" y="202942"/>
                  </a:lnTo>
                  <a:lnTo>
                    <a:pt x="4360" y="201703"/>
                  </a:lnTo>
                  <a:lnTo>
                    <a:pt x="4311" y="200464"/>
                  </a:lnTo>
                  <a:lnTo>
                    <a:pt x="4262" y="199121"/>
                  </a:lnTo>
                  <a:lnTo>
                    <a:pt x="4218" y="197778"/>
                  </a:lnTo>
                  <a:lnTo>
                    <a:pt x="4178" y="196436"/>
                  </a:lnTo>
                  <a:lnTo>
                    <a:pt x="4142" y="194990"/>
                  </a:lnTo>
                  <a:lnTo>
                    <a:pt x="4111" y="193544"/>
                  </a:lnTo>
                  <a:lnTo>
                    <a:pt x="4080" y="191995"/>
                  </a:lnTo>
                  <a:lnTo>
                    <a:pt x="4053" y="190446"/>
                  </a:lnTo>
                  <a:lnTo>
                    <a:pt x="4031" y="188793"/>
                  </a:lnTo>
                  <a:lnTo>
                    <a:pt x="4013" y="187141"/>
                  </a:lnTo>
                  <a:lnTo>
                    <a:pt x="4000" y="185488"/>
                  </a:lnTo>
                  <a:lnTo>
                    <a:pt x="3987" y="183732"/>
                  </a:lnTo>
                  <a:lnTo>
                    <a:pt x="3982" y="181873"/>
                  </a:lnTo>
                  <a:lnTo>
                    <a:pt x="3982" y="180014"/>
                  </a:lnTo>
                  <a:lnTo>
                    <a:pt x="3982" y="178259"/>
                  </a:lnTo>
                  <a:lnTo>
                    <a:pt x="3987" y="176606"/>
                  </a:lnTo>
                  <a:lnTo>
                    <a:pt x="3996" y="174954"/>
                  </a:lnTo>
                  <a:lnTo>
                    <a:pt x="4004" y="173301"/>
                  </a:lnTo>
                  <a:lnTo>
                    <a:pt x="4022" y="171649"/>
                  </a:lnTo>
                  <a:lnTo>
                    <a:pt x="4040" y="170100"/>
                  </a:lnTo>
                  <a:lnTo>
                    <a:pt x="4062" y="168447"/>
                  </a:lnTo>
                  <a:lnTo>
                    <a:pt x="4084" y="166898"/>
                  </a:lnTo>
                  <a:lnTo>
                    <a:pt x="4111" y="165452"/>
                  </a:lnTo>
                  <a:lnTo>
                    <a:pt x="4147" y="163903"/>
                  </a:lnTo>
                  <a:lnTo>
                    <a:pt x="4178" y="162457"/>
                  </a:lnTo>
                  <a:lnTo>
                    <a:pt x="4218" y="161011"/>
                  </a:lnTo>
                  <a:lnTo>
                    <a:pt x="4262" y="159669"/>
                  </a:lnTo>
                  <a:lnTo>
                    <a:pt x="4306" y="158223"/>
                  </a:lnTo>
                  <a:lnTo>
                    <a:pt x="4355" y="156983"/>
                  </a:lnTo>
                  <a:lnTo>
                    <a:pt x="4408" y="155641"/>
                  </a:lnTo>
                  <a:lnTo>
                    <a:pt x="4462" y="154402"/>
                  </a:lnTo>
                  <a:lnTo>
                    <a:pt x="4524" y="153162"/>
                  </a:lnTo>
                  <a:lnTo>
                    <a:pt x="4586" y="151923"/>
                  </a:lnTo>
                  <a:lnTo>
                    <a:pt x="4653" y="150787"/>
                  </a:lnTo>
                  <a:lnTo>
                    <a:pt x="4724" y="149651"/>
                  </a:lnTo>
                  <a:lnTo>
                    <a:pt x="4799" y="148618"/>
                  </a:lnTo>
                  <a:lnTo>
                    <a:pt x="4879" y="147585"/>
                  </a:lnTo>
                  <a:lnTo>
                    <a:pt x="4959" y="146656"/>
                  </a:lnTo>
                  <a:lnTo>
                    <a:pt x="5048" y="145623"/>
                  </a:lnTo>
                  <a:lnTo>
                    <a:pt x="5136" y="144797"/>
                  </a:lnTo>
                  <a:lnTo>
                    <a:pt x="5230" y="143867"/>
                  </a:lnTo>
                  <a:lnTo>
                    <a:pt x="5327" y="143144"/>
                  </a:lnTo>
                  <a:lnTo>
                    <a:pt x="5429" y="142318"/>
                  </a:lnTo>
                  <a:lnTo>
                    <a:pt x="5536" y="141595"/>
                  </a:lnTo>
                  <a:lnTo>
                    <a:pt x="5647" y="140975"/>
                  </a:lnTo>
                  <a:lnTo>
                    <a:pt x="5762" y="140356"/>
                  </a:lnTo>
                  <a:close/>
                  <a:moveTo>
                    <a:pt x="8235" y="318614"/>
                  </a:moveTo>
                  <a:lnTo>
                    <a:pt x="8435" y="320163"/>
                  </a:lnTo>
                  <a:lnTo>
                    <a:pt x="8625" y="321815"/>
                  </a:lnTo>
                  <a:lnTo>
                    <a:pt x="8807" y="323468"/>
                  </a:lnTo>
                  <a:lnTo>
                    <a:pt x="8976" y="325327"/>
                  </a:lnTo>
                  <a:lnTo>
                    <a:pt x="9140" y="327186"/>
                  </a:lnTo>
                  <a:lnTo>
                    <a:pt x="9291" y="329251"/>
                  </a:lnTo>
                  <a:lnTo>
                    <a:pt x="9362" y="330284"/>
                  </a:lnTo>
                  <a:lnTo>
                    <a:pt x="9429" y="331420"/>
                  </a:lnTo>
                  <a:lnTo>
                    <a:pt x="9495" y="332556"/>
                  </a:lnTo>
                  <a:lnTo>
                    <a:pt x="9553" y="333692"/>
                  </a:lnTo>
                  <a:lnTo>
                    <a:pt x="9615" y="334828"/>
                  </a:lnTo>
                  <a:lnTo>
                    <a:pt x="9669" y="336068"/>
                  </a:lnTo>
                  <a:lnTo>
                    <a:pt x="9722" y="337307"/>
                  </a:lnTo>
                  <a:lnTo>
                    <a:pt x="9771" y="338650"/>
                  </a:lnTo>
                  <a:lnTo>
                    <a:pt x="9815" y="339992"/>
                  </a:lnTo>
                  <a:lnTo>
                    <a:pt x="9855" y="341335"/>
                  </a:lnTo>
                  <a:lnTo>
                    <a:pt x="9895" y="342781"/>
                  </a:lnTo>
                  <a:lnTo>
                    <a:pt x="9931" y="344330"/>
                  </a:lnTo>
                  <a:lnTo>
                    <a:pt x="9962" y="345776"/>
                  </a:lnTo>
                  <a:lnTo>
                    <a:pt x="9988" y="347325"/>
                  </a:lnTo>
                  <a:lnTo>
                    <a:pt x="10010" y="348977"/>
                  </a:lnTo>
                  <a:lnTo>
                    <a:pt x="10028" y="350630"/>
                  </a:lnTo>
                  <a:lnTo>
                    <a:pt x="10041" y="352282"/>
                  </a:lnTo>
                  <a:lnTo>
                    <a:pt x="10055" y="354038"/>
                  </a:lnTo>
                  <a:lnTo>
                    <a:pt x="10059" y="355897"/>
                  </a:lnTo>
                  <a:lnTo>
                    <a:pt x="10064" y="357756"/>
                  </a:lnTo>
                  <a:lnTo>
                    <a:pt x="10059" y="359512"/>
                  </a:lnTo>
                  <a:lnTo>
                    <a:pt x="10055" y="361267"/>
                  </a:lnTo>
                  <a:lnTo>
                    <a:pt x="10046" y="363023"/>
                  </a:lnTo>
                  <a:lnTo>
                    <a:pt x="10037" y="364779"/>
                  </a:lnTo>
                  <a:lnTo>
                    <a:pt x="10024" y="366431"/>
                  </a:lnTo>
                  <a:lnTo>
                    <a:pt x="10006" y="368187"/>
                  </a:lnTo>
                  <a:lnTo>
                    <a:pt x="9984" y="369839"/>
                  </a:lnTo>
                  <a:lnTo>
                    <a:pt x="9962" y="371389"/>
                  </a:lnTo>
                  <a:lnTo>
                    <a:pt x="9935" y="373041"/>
                  </a:lnTo>
                  <a:lnTo>
                    <a:pt x="9904" y="374694"/>
                  </a:lnTo>
                  <a:lnTo>
                    <a:pt x="9868" y="376243"/>
                  </a:lnTo>
                  <a:lnTo>
                    <a:pt x="9828" y="377689"/>
                  </a:lnTo>
                  <a:lnTo>
                    <a:pt x="9788" y="379238"/>
                  </a:lnTo>
                  <a:lnTo>
                    <a:pt x="9740" y="380684"/>
                  </a:lnTo>
                  <a:lnTo>
                    <a:pt x="9691" y="382130"/>
                  </a:lnTo>
                  <a:lnTo>
                    <a:pt x="9638" y="383575"/>
                  </a:lnTo>
                  <a:lnTo>
                    <a:pt x="9580" y="384918"/>
                  </a:lnTo>
                  <a:lnTo>
                    <a:pt x="9522" y="386261"/>
                  </a:lnTo>
                  <a:lnTo>
                    <a:pt x="9456" y="387603"/>
                  </a:lnTo>
                  <a:lnTo>
                    <a:pt x="9389" y="388843"/>
                  </a:lnTo>
                  <a:lnTo>
                    <a:pt x="9313" y="390082"/>
                  </a:lnTo>
                  <a:lnTo>
                    <a:pt x="9238" y="391218"/>
                  </a:lnTo>
                  <a:lnTo>
                    <a:pt x="9158" y="392354"/>
                  </a:lnTo>
                  <a:lnTo>
                    <a:pt x="9074" y="393387"/>
                  </a:lnTo>
                  <a:lnTo>
                    <a:pt x="8981" y="394420"/>
                  </a:lnTo>
                  <a:lnTo>
                    <a:pt x="8887" y="395452"/>
                  </a:lnTo>
                  <a:lnTo>
                    <a:pt x="8790" y="396382"/>
                  </a:lnTo>
                  <a:lnTo>
                    <a:pt x="8688" y="397311"/>
                  </a:lnTo>
                  <a:lnTo>
                    <a:pt x="8581" y="398138"/>
                  </a:lnTo>
                  <a:lnTo>
                    <a:pt x="8470" y="398861"/>
                  </a:lnTo>
                  <a:lnTo>
                    <a:pt x="8355" y="399687"/>
                  </a:lnTo>
                  <a:lnTo>
                    <a:pt x="8235" y="400307"/>
                  </a:lnTo>
                  <a:lnTo>
                    <a:pt x="8235" y="318614"/>
                  </a:lnTo>
                  <a:close/>
                  <a:moveTo>
                    <a:pt x="5762" y="1"/>
                  </a:moveTo>
                  <a:lnTo>
                    <a:pt x="5762" y="64446"/>
                  </a:lnTo>
                  <a:lnTo>
                    <a:pt x="5580" y="64963"/>
                  </a:lnTo>
                  <a:lnTo>
                    <a:pt x="5403" y="65582"/>
                  </a:lnTo>
                  <a:lnTo>
                    <a:pt x="5230" y="66202"/>
                  </a:lnTo>
                  <a:lnTo>
                    <a:pt x="5057" y="66925"/>
                  </a:lnTo>
                  <a:lnTo>
                    <a:pt x="4888" y="67648"/>
                  </a:lnTo>
                  <a:lnTo>
                    <a:pt x="4724" y="68577"/>
                  </a:lnTo>
                  <a:lnTo>
                    <a:pt x="4559" y="69404"/>
                  </a:lnTo>
                  <a:lnTo>
                    <a:pt x="4400" y="70333"/>
                  </a:lnTo>
                  <a:lnTo>
                    <a:pt x="4240" y="71366"/>
                  </a:lnTo>
                  <a:lnTo>
                    <a:pt x="4089" y="72399"/>
                  </a:lnTo>
                  <a:lnTo>
                    <a:pt x="3938" y="73535"/>
                  </a:lnTo>
                  <a:lnTo>
                    <a:pt x="3787" y="74671"/>
                  </a:lnTo>
                  <a:lnTo>
                    <a:pt x="3641" y="75807"/>
                  </a:lnTo>
                  <a:lnTo>
                    <a:pt x="3498" y="77046"/>
                  </a:lnTo>
                  <a:lnTo>
                    <a:pt x="3361" y="78389"/>
                  </a:lnTo>
                  <a:lnTo>
                    <a:pt x="3223" y="79731"/>
                  </a:lnTo>
                  <a:lnTo>
                    <a:pt x="3090" y="81177"/>
                  </a:lnTo>
                  <a:lnTo>
                    <a:pt x="2957" y="82623"/>
                  </a:lnTo>
                  <a:lnTo>
                    <a:pt x="2828" y="84069"/>
                  </a:lnTo>
                  <a:lnTo>
                    <a:pt x="2704" y="85618"/>
                  </a:lnTo>
                  <a:lnTo>
                    <a:pt x="2584" y="87167"/>
                  </a:lnTo>
                  <a:lnTo>
                    <a:pt x="2464" y="88820"/>
                  </a:lnTo>
                  <a:lnTo>
                    <a:pt x="2344" y="90472"/>
                  </a:lnTo>
                  <a:lnTo>
                    <a:pt x="2233" y="92228"/>
                  </a:lnTo>
                  <a:lnTo>
                    <a:pt x="2122" y="93984"/>
                  </a:lnTo>
                  <a:lnTo>
                    <a:pt x="2011" y="95740"/>
                  </a:lnTo>
                  <a:lnTo>
                    <a:pt x="1909" y="97599"/>
                  </a:lnTo>
                  <a:lnTo>
                    <a:pt x="1807" y="99458"/>
                  </a:lnTo>
                  <a:lnTo>
                    <a:pt x="1705" y="101317"/>
                  </a:lnTo>
                  <a:lnTo>
                    <a:pt x="1607" y="103279"/>
                  </a:lnTo>
                  <a:lnTo>
                    <a:pt x="1514" y="105344"/>
                  </a:lnTo>
                  <a:lnTo>
                    <a:pt x="1425" y="107307"/>
                  </a:lnTo>
                  <a:lnTo>
                    <a:pt x="1337" y="109372"/>
                  </a:lnTo>
                  <a:lnTo>
                    <a:pt x="1252" y="111438"/>
                  </a:lnTo>
                  <a:lnTo>
                    <a:pt x="1168" y="113607"/>
                  </a:lnTo>
                  <a:lnTo>
                    <a:pt x="1088" y="115776"/>
                  </a:lnTo>
                  <a:lnTo>
                    <a:pt x="1013" y="117944"/>
                  </a:lnTo>
                  <a:lnTo>
                    <a:pt x="937" y="120217"/>
                  </a:lnTo>
                  <a:lnTo>
                    <a:pt x="866" y="122489"/>
                  </a:lnTo>
                  <a:lnTo>
                    <a:pt x="800" y="124761"/>
                  </a:lnTo>
                  <a:lnTo>
                    <a:pt x="733" y="127033"/>
                  </a:lnTo>
                  <a:lnTo>
                    <a:pt x="671" y="129408"/>
                  </a:lnTo>
                  <a:lnTo>
                    <a:pt x="613" y="131784"/>
                  </a:lnTo>
                  <a:lnTo>
                    <a:pt x="555" y="134159"/>
                  </a:lnTo>
                  <a:lnTo>
                    <a:pt x="502" y="136638"/>
                  </a:lnTo>
                  <a:lnTo>
                    <a:pt x="449" y="139116"/>
                  </a:lnTo>
                  <a:lnTo>
                    <a:pt x="400" y="141595"/>
                  </a:lnTo>
                  <a:lnTo>
                    <a:pt x="356" y="144074"/>
                  </a:lnTo>
                  <a:lnTo>
                    <a:pt x="311" y="146656"/>
                  </a:lnTo>
                  <a:lnTo>
                    <a:pt x="271" y="149134"/>
                  </a:lnTo>
                  <a:lnTo>
                    <a:pt x="236" y="151716"/>
                  </a:lnTo>
                  <a:lnTo>
                    <a:pt x="200" y="154298"/>
                  </a:lnTo>
                  <a:lnTo>
                    <a:pt x="169" y="156983"/>
                  </a:lnTo>
                  <a:lnTo>
                    <a:pt x="138" y="159565"/>
                  </a:lnTo>
                  <a:lnTo>
                    <a:pt x="112" y="162251"/>
                  </a:lnTo>
                  <a:lnTo>
                    <a:pt x="89" y="164936"/>
                  </a:lnTo>
                  <a:lnTo>
                    <a:pt x="67" y="167621"/>
                  </a:lnTo>
                  <a:lnTo>
                    <a:pt x="49" y="170306"/>
                  </a:lnTo>
                  <a:lnTo>
                    <a:pt x="36" y="173095"/>
                  </a:lnTo>
                  <a:lnTo>
                    <a:pt x="23" y="175780"/>
                  </a:lnTo>
                  <a:lnTo>
                    <a:pt x="14" y="178569"/>
                  </a:lnTo>
                  <a:lnTo>
                    <a:pt x="5" y="181357"/>
                  </a:lnTo>
                  <a:lnTo>
                    <a:pt x="1" y="184146"/>
                  </a:lnTo>
                  <a:lnTo>
                    <a:pt x="1" y="186934"/>
                  </a:lnTo>
                  <a:lnTo>
                    <a:pt x="1" y="190652"/>
                  </a:lnTo>
                  <a:lnTo>
                    <a:pt x="9" y="194370"/>
                  </a:lnTo>
                  <a:lnTo>
                    <a:pt x="18" y="197985"/>
                  </a:lnTo>
                  <a:lnTo>
                    <a:pt x="36" y="201393"/>
                  </a:lnTo>
                  <a:lnTo>
                    <a:pt x="54" y="204904"/>
                  </a:lnTo>
                  <a:lnTo>
                    <a:pt x="76" y="208209"/>
                  </a:lnTo>
                  <a:lnTo>
                    <a:pt x="103" y="211411"/>
                  </a:lnTo>
                  <a:lnTo>
                    <a:pt x="134" y="214613"/>
                  </a:lnTo>
                  <a:lnTo>
                    <a:pt x="169" y="217711"/>
                  </a:lnTo>
                  <a:lnTo>
                    <a:pt x="209" y="220809"/>
                  </a:lnTo>
                  <a:lnTo>
                    <a:pt x="249" y="223701"/>
                  </a:lnTo>
                  <a:lnTo>
                    <a:pt x="298" y="226593"/>
                  </a:lnTo>
                  <a:lnTo>
                    <a:pt x="347" y="229381"/>
                  </a:lnTo>
                  <a:lnTo>
                    <a:pt x="400" y="232067"/>
                  </a:lnTo>
                  <a:lnTo>
                    <a:pt x="453" y="234752"/>
                  </a:lnTo>
                  <a:lnTo>
                    <a:pt x="515" y="237334"/>
                  </a:lnTo>
                  <a:lnTo>
                    <a:pt x="578" y="239916"/>
                  </a:lnTo>
                  <a:lnTo>
                    <a:pt x="644" y="242291"/>
                  </a:lnTo>
                  <a:lnTo>
                    <a:pt x="711" y="244770"/>
                  </a:lnTo>
                  <a:lnTo>
                    <a:pt x="782" y="247042"/>
                  </a:lnTo>
                  <a:lnTo>
                    <a:pt x="857" y="249314"/>
                  </a:lnTo>
                  <a:lnTo>
                    <a:pt x="937" y="251483"/>
                  </a:lnTo>
                  <a:lnTo>
                    <a:pt x="1017" y="253652"/>
                  </a:lnTo>
                  <a:lnTo>
                    <a:pt x="1097" y="255717"/>
                  </a:lnTo>
                  <a:lnTo>
                    <a:pt x="1186" y="257783"/>
                  </a:lnTo>
                  <a:lnTo>
                    <a:pt x="1275" y="259745"/>
                  </a:lnTo>
                  <a:lnTo>
                    <a:pt x="1363" y="261604"/>
                  </a:lnTo>
                  <a:lnTo>
                    <a:pt x="1457" y="263463"/>
                  </a:lnTo>
                  <a:lnTo>
                    <a:pt x="1554" y="265322"/>
                  </a:lnTo>
                  <a:lnTo>
                    <a:pt x="1652" y="267078"/>
                  </a:lnTo>
                  <a:lnTo>
                    <a:pt x="1750" y="268730"/>
                  </a:lnTo>
                  <a:lnTo>
                    <a:pt x="1852" y="270383"/>
                  </a:lnTo>
                  <a:lnTo>
                    <a:pt x="1954" y="272035"/>
                  </a:lnTo>
                  <a:lnTo>
                    <a:pt x="2060" y="273584"/>
                  </a:lnTo>
                  <a:lnTo>
                    <a:pt x="2278" y="276476"/>
                  </a:lnTo>
                  <a:lnTo>
                    <a:pt x="2500" y="279265"/>
                  </a:lnTo>
                  <a:lnTo>
                    <a:pt x="2731" y="281950"/>
                  </a:lnTo>
                  <a:lnTo>
                    <a:pt x="2966" y="284429"/>
                  </a:lnTo>
                  <a:lnTo>
                    <a:pt x="3210" y="286701"/>
                  </a:lnTo>
                  <a:lnTo>
                    <a:pt x="3454" y="288973"/>
                  </a:lnTo>
                  <a:lnTo>
                    <a:pt x="3703" y="291038"/>
                  </a:lnTo>
                  <a:lnTo>
                    <a:pt x="3956" y="293001"/>
                  </a:lnTo>
                  <a:lnTo>
                    <a:pt x="4209" y="294860"/>
                  </a:lnTo>
                  <a:lnTo>
                    <a:pt x="4466" y="296615"/>
                  </a:lnTo>
                  <a:lnTo>
                    <a:pt x="4724" y="298268"/>
                  </a:lnTo>
                  <a:lnTo>
                    <a:pt x="4986" y="299817"/>
                  </a:lnTo>
                  <a:lnTo>
                    <a:pt x="5243" y="301366"/>
                  </a:lnTo>
                  <a:lnTo>
                    <a:pt x="5762" y="304258"/>
                  </a:lnTo>
                  <a:lnTo>
                    <a:pt x="5762" y="402062"/>
                  </a:lnTo>
                  <a:lnTo>
                    <a:pt x="5527" y="401339"/>
                  </a:lnTo>
                  <a:lnTo>
                    <a:pt x="5296" y="400410"/>
                  </a:lnTo>
                  <a:lnTo>
                    <a:pt x="5061" y="399377"/>
                  </a:lnTo>
                  <a:lnTo>
                    <a:pt x="4826" y="398241"/>
                  </a:lnTo>
                  <a:lnTo>
                    <a:pt x="4590" y="396898"/>
                  </a:lnTo>
                  <a:lnTo>
                    <a:pt x="4355" y="395452"/>
                  </a:lnTo>
                  <a:lnTo>
                    <a:pt x="4115" y="393800"/>
                  </a:lnTo>
                  <a:lnTo>
                    <a:pt x="3880" y="392044"/>
                  </a:lnTo>
                  <a:lnTo>
                    <a:pt x="3641" y="390082"/>
                  </a:lnTo>
                  <a:lnTo>
                    <a:pt x="3405" y="388016"/>
                  </a:lnTo>
                  <a:lnTo>
                    <a:pt x="3166" y="385744"/>
                  </a:lnTo>
                  <a:lnTo>
                    <a:pt x="2926" y="383369"/>
                  </a:lnTo>
                  <a:lnTo>
                    <a:pt x="2691" y="380787"/>
                  </a:lnTo>
                  <a:lnTo>
                    <a:pt x="2451" y="378102"/>
                  </a:lnTo>
                  <a:lnTo>
                    <a:pt x="2216" y="375210"/>
                  </a:lnTo>
                  <a:lnTo>
                    <a:pt x="1976" y="372112"/>
                  </a:lnTo>
                  <a:lnTo>
                    <a:pt x="742" y="442857"/>
                  </a:lnTo>
                  <a:lnTo>
                    <a:pt x="871" y="444716"/>
                  </a:lnTo>
                  <a:lnTo>
                    <a:pt x="1004" y="446575"/>
                  </a:lnTo>
                  <a:lnTo>
                    <a:pt x="1137" y="448331"/>
                  </a:lnTo>
                  <a:lnTo>
                    <a:pt x="1270" y="449983"/>
                  </a:lnTo>
                  <a:lnTo>
                    <a:pt x="1412" y="451636"/>
                  </a:lnTo>
                  <a:lnTo>
                    <a:pt x="1550" y="453288"/>
                  </a:lnTo>
                  <a:lnTo>
                    <a:pt x="1696" y="454837"/>
                  </a:lnTo>
                  <a:lnTo>
                    <a:pt x="1838" y="456386"/>
                  </a:lnTo>
                  <a:lnTo>
                    <a:pt x="1985" y="457832"/>
                  </a:lnTo>
                  <a:lnTo>
                    <a:pt x="2136" y="459278"/>
                  </a:lnTo>
                  <a:lnTo>
                    <a:pt x="2438" y="461963"/>
                  </a:lnTo>
                  <a:lnTo>
                    <a:pt x="2748" y="464442"/>
                  </a:lnTo>
                  <a:lnTo>
                    <a:pt x="3068" y="466714"/>
                  </a:lnTo>
                  <a:lnTo>
                    <a:pt x="3387" y="468780"/>
                  </a:lnTo>
                  <a:lnTo>
                    <a:pt x="3716" y="470639"/>
                  </a:lnTo>
                  <a:lnTo>
                    <a:pt x="4049" y="472395"/>
                  </a:lnTo>
                  <a:lnTo>
                    <a:pt x="4386" y="473840"/>
                  </a:lnTo>
                  <a:lnTo>
                    <a:pt x="4724" y="475183"/>
                  </a:lnTo>
                  <a:lnTo>
                    <a:pt x="5070" y="476319"/>
                  </a:lnTo>
                  <a:lnTo>
                    <a:pt x="5412" y="477249"/>
                  </a:lnTo>
                  <a:lnTo>
                    <a:pt x="5762" y="477972"/>
                  </a:lnTo>
                  <a:lnTo>
                    <a:pt x="5762" y="540661"/>
                  </a:lnTo>
                  <a:lnTo>
                    <a:pt x="8235" y="540661"/>
                  </a:lnTo>
                  <a:lnTo>
                    <a:pt x="8235" y="476836"/>
                  </a:lnTo>
                  <a:lnTo>
                    <a:pt x="8412" y="476319"/>
                  </a:lnTo>
                  <a:lnTo>
                    <a:pt x="8594" y="475699"/>
                  </a:lnTo>
                  <a:lnTo>
                    <a:pt x="8767" y="475080"/>
                  </a:lnTo>
                  <a:lnTo>
                    <a:pt x="8941" y="474357"/>
                  </a:lnTo>
                  <a:lnTo>
                    <a:pt x="9114" y="473634"/>
                  </a:lnTo>
                  <a:lnTo>
                    <a:pt x="9278" y="472808"/>
                  </a:lnTo>
                  <a:lnTo>
                    <a:pt x="9442" y="471981"/>
                  </a:lnTo>
                  <a:lnTo>
                    <a:pt x="9602" y="471052"/>
                  </a:lnTo>
                  <a:lnTo>
                    <a:pt x="9762" y="470019"/>
                  </a:lnTo>
                  <a:lnTo>
                    <a:pt x="9917" y="468986"/>
                  </a:lnTo>
                  <a:lnTo>
                    <a:pt x="10068" y="467954"/>
                  </a:lnTo>
                  <a:lnTo>
                    <a:pt x="10219" y="466818"/>
                  </a:lnTo>
                  <a:lnTo>
                    <a:pt x="10366" y="465578"/>
                  </a:lnTo>
                  <a:lnTo>
                    <a:pt x="10508" y="464339"/>
                  </a:lnTo>
                  <a:lnTo>
                    <a:pt x="10650" y="462996"/>
                  </a:lnTo>
                  <a:lnTo>
                    <a:pt x="10787" y="461654"/>
                  </a:lnTo>
                  <a:lnTo>
                    <a:pt x="10925" y="460311"/>
                  </a:lnTo>
                  <a:lnTo>
                    <a:pt x="11054" y="458865"/>
                  </a:lnTo>
                  <a:lnTo>
                    <a:pt x="11187" y="457316"/>
                  </a:lnTo>
                  <a:lnTo>
                    <a:pt x="11311" y="455870"/>
                  </a:lnTo>
                  <a:lnTo>
                    <a:pt x="11435" y="454218"/>
                  </a:lnTo>
                  <a:lnTo>
                    <a:pt x="11555" y="452565"/>
                  </a:lnTo>
                  <a:lnTo>
                    <a:pt x="11671" y="450913"/>
                  </a:lnTo>
                  <a:lnTo>
                    <a:pt x="11786" y="449260"/>
                  </a:lnTo>
                  <a:lnTo>
                    <a:pt x="11901" y="447401"/>
                  </a:lnTo>
                  <a:lnTo>
                    <a:pt x="12008" y="445646"/>
                  </a:lnTo>
                  <a:lnTo>
                    <a:pt x="12114" y="443787"/>
                  </a:lnTo>
                  <a:lnTo>
                    <a:pt x="12217" y="441928"/>
                  </a:lnTo>
                  <a:lnTo>
                    <a:pt x="12319" y="439965"/>
                  </a:lnTo>
                  <a:lnTo>
                    <a:pt x="12416" y="438003"/>
                  </a:lnTo>
                  <a:lnTo>
                    <a:pt x="12510" y="436041"/>
                  </a:lnTo>
                  <a:lnTo>
                    <a:pt x="12603" y="433975"/>
                  </a:lnTo>
                  <a:lnTo>
                    <a:pt x="12692" y="431910"/>
                  </a:lnTo>
                  <a:lnTo>
                    <a:pt x="12776" y="429741"/>
                  </a:lnTo>
                  <a:lnTo>
                    <a:pt x="12860" y="427572"/>
                  </a:lnTo>
                  <a:lnTo>
                    <a:pt x="12940" y="425403"/>
                  </a:lnTo>
                  <a:lnTo>
                    <a:pt x="13020" y="423234"/>
                  </a:lnTo>
                  <a:lnTo>
                    <a:pt x="13095" y="420962"/>
                  </a:lnTo>
                  <a:lnTo>
                    <a:pt x="13166" y="418690"/>
                  </a:lnTo>
                  <a:lnTo>
                    <a:pt x="13233" y="416315"/>
                  </a:lnTo>
                  <a:lnTo>
                    <a:pt x="13300" y="413939"/>
                  </a:lnTo>
                  <a:lnTo>
                    <a:pt x="13362" y="411564"/>
                  </a:lnTo>
                  <a:lnTo>
                    <a:pt x="13424" y="409188"/>
                  </a:lnTo>
                  <a:lnTo>
                    <a:pt x="13482" y="406710"/>
                  </a:lnTo>
                  <a:lnTo>
                    <a:pt x="13535" y="404334"/>
                  </a:lnTo>
                  <a:lnTo>
                    <a:pt x="13588" y="401752"/>
                  </a:lnTo>
                  <a:lnTo>
                    <a:pt x="13637" y="399274"/>
                  </a:lnTo>
                  <a:lnTo>
                    <a:pt x="13686" y="396692"/>
                  </a:lnTo>
                  <a:lnTo>
                    <a:pt x="13726" y="394213"/>
                  </a:lnTo>
                  <a:lnTo>
                    <a:pt x="13770" y="391528"/>
                  </a:lnTo>
                  <a:lnTo>
                    <a:pt x="13806" y="388946"/>
                  </a:lnTo>
                  <a:lnTo>
                    <a:pt x="13841" y="386364"/>
                  </a:lnTo>
                  <a:lnTo>
                    <a:pt x="13872" y="383679"/>
                  </a:lnTo>
                  <a:lnTo>
                    <a:pt x="13903" y="380994"/>
                  </a:lnTo>
                  <a:lnTo>
                    <a:pt x="13930" y="378308"/>
                  </a:lnTo>
                  <a:lnTo>
                    <a:pt x="13952" y="375520"/>
                  </a:lnTo>
                  <a:lnTo>
                    <a:pt x="13974" y="372835"/>
                  </a:lnTo>
                  <a:lnTo>
                    <a:pt x="13992" y="370046"/>
                  </a:lnTo>
                  <a:lnTo>
                    <a:pt x="14010" y="367258"/>
                  </a:lnTo>
                  <a:lnTo>
                    <a:pt x="14019" y="364469"/>
                  </a:lnTo>
                  <a:lnTo>
                    <a:pt x="14032" y="361681"/>
                  </a:lnTo>
                  <a:lnTo>
                    <a:pt x="14037" y="358789"/>
                  </a:lnTo>
                  <a:lnTo>
                    <a:pt x="14041" y="356000"/>
                  </a:lnTo>
                  <a:lnTo>
                    <a:pt x="14041" y="353108"/>
                  </a:lnTo>
                  <a:lnTo>
                    <a:pt x="14041" y="349287"/>
                  </a:lnTo>
                  <a:lnTo>
                    <a:pt x="14032" y="345569"/>
                  </a:lnTo>
                  <a:lnTo>
                    <a:pt x="14023" y="341954"/>
                  </a:lnTo>
                  <a:lnTo>
                    <a:pt x="14005" y="338443"/>
                  </a:lnTo>
                  <a:lnTo>
                    <a:pt x="13988" y="334932"/>
                  </a:lnTo>
                  <a:lnTo>
                    <a:pt x="13966" y="331523"/>
                  </a:lnTo>
                  <a:lnTo>
                    <a:pt x="13939" y="328322"/>
                  </a:lnTo>
                  <a:lnTo>
                    <a:pt x="13903" y="325017"/>
                  </a:lnTo>
                  <a:lnTo>
                    <a:pt x="13872" y="321918"/>
                  </a:lnTo>
                  <a:lnTo>
                    <a:pt x="13832" y="318820"/>
                  </a:lnTo>
                  <a:lnTo>
                    <a:pt x="13788" y="315825"/>
                  </a:lnTo>
                  <a:lnTo>
                    <a:pt x="13744" y="312933"/>
                  </a:lnTo>
                  <a:lnTo>
                    <a:pt x="13690" y="310145"/>
                  </a:lnTo>
                  <a:lnTo>
                    <a:pt x="13637" y="307356"/>
                  </a:lnTo>
                  <a:lnTo>
                    <a:pt x="13579" y="304671"/>
                  </a:lnTo>
                  <a:lnTo>
                    <a:pt x="13522" y="301986"/>
                  </a:lnTo>
                  <a:lnTo>
                    <a:pt x="13455" y="299507"/>
                  </a:lnTo>
                  <a:lnTo>
                    <a:pt x="13388" y="297028"/>
                  </a:lnTo>
                  <a:lnTo>
                    <a:pt x="13322" y="294550"/>
                  </a:lnTo>
                  <a:lnTo>
                    <a:pt x="13246" y="292174"/>
                  </a:lnTo>
                  <a:lnTo>
                    <a:pt x="13171" y="289902"/>
                  </a:lnTo>
                  <a:lnTo>
                    <a:pt x="13095" y="287733"/>
                  </a:lnTo>
                  <a:lnTo>
                    <a:pt x="13011" y="285565"/>
                  </a:lnTo>
                  <a:lnTo>
                    <a:pt x="12927" y="283396"/>
                  </a:lnTo>
                  <a:lnTo>
                    <a:pt x="12842" y="281330"/>
                  </a:lnTo>
                  <a:lnTo>
                    <a:pt x="12754" y="279368"/>
                  </a:lnTo>
                  <a:lnTo>
                    <a:pt x="12660" y="277406"/>
                  </a:lnTo>
                  <a:lnTo>
                    <a:pt x="12567" y="275547"/>
                  </a:lnTo>
                  <a:lnTo>
                    <a:pt x="12470" y="273791"/>
                  </a:lnTo>
                  <a:lnTo>
                    <a:pt x="12372" y="271932"/>
                  </a:lnTo>
                  <a:lnTo>
                    <a:pt x="12270" y="270279"/>
                  </a:lnTo>
                  <a:lnTo>
                    <a:pt x="12168" y="268627"/>
                  </a:lnTo>
                  <a:lnTo>
                    <a:pt x="12061" y="266975"/>
                  </a:lnTo>
                  <a:lnTo>
                    <a:pt x="11955" y="265425"/>
                  </a:lnTo>
                  <a:lnTo>
                    <a:pt x="11737" y="262430"/>
                  </a:lnTo>
                  <a:lnTo>
                    <a:pt x="11511" y="259539"/>
                  </a:lnTo>
                  <a:lnTo>
                    <a:pt x="11276" y="256853"/>
                  </a:lnTo>
                  <a:lnTo>
                    <a:pt x="11040" y="254375"/>
                  </a:lnTo>
                  <a:lnTo>
                    <a:pt x="10796" y="251999"/>
                  </a:lnTo>
                  <a:lnTo>
                    <a:pt x="10548" y="249727"/>
                  </a:lnTo>
                  <a:lnTo>
                    <a:pt x="10299" y="247662"/>
                  </a:lnTo>
                  <a:lnTo>
                    <a:pt x="10046" y="245699"/>
                  </a:lnTo>
                  <a:lnTo>
                    <a:pt x="9788" y="243737"/>
                  </a:lnTo>
                  <a:lnTo>
                    <a:pt x="9531" y="241981"/>
                  </a:lnTo>
                  <a:lnTo>
                    <a:pt x="9269" y="240329"/>
                  </a:lnTo>
                  <a:lnTo>
                    <a:pt x="9012" y="238676"/>
                  </a:lnTo>
                  <a:lnTo>
                    <a:pt x="8750" y="237024"/>
                  </a:lnTo>
                  <a:lnTo>
                    <a:pt x="8235" y="234029"/>
                  </a:lnTo>
                  <a:lnTo>
                    <a:pt x="8235" y="137980"/>
                  </a:lnTo>
                  <a:lnTo>
                    <a:pt x="8399" y="138393"/>
                  </a:lnTo>
                  <a:lnTo>
                    <a:pt x="8568" y="138910"/>
                  </a:lnTo>
                  <a:lnTo>
                    <a:pt x="8732" y="139426"/>
                  </a:lnTo>
                  <a:lnTo>
                    <a:pt x="8901" y="140046"/>
                  </a:lnTo>
                  <a:lnTo>
                    <a:pt x="9065" y="140769"/>
                  </a:lnTo>
                  <a:lnTo>
                    <a:pt x="9229" y="141492"/>
                  </a:lnTo>
                  <a:lnTo>
                    <a:pt x="9393" y="142215"/>
                  </a:lnTo>
                  <a:lnTo>
                    <a:pt x="9558" y="143144"/>
                  </a:lnTo>
                  <a:lnTo>
                    <a:pt x="9886" y="145003"/>
                  </a:lnTo>
                  <a:lnTo>
                    <a:pt x="10206" y="147069"/>
                  </a:lnTo>
                  <a:lnTo>
                    <a:pt x="10525" y="149444"/>
                  </a:lnTo>
                  <a:lnTo>
                    <a:pt x="10836" y="151923"/>
                  </a:lnTo>
                  <a:lnTo>
                    <a:pt x="11138" y="154711"/>
                  </a:lnTo>
                  <a:lnTo>
                    <a:pt x="11440" y="157603"/>
                  </a:lnTo>
                  <a:lnTo>
                    <a:pt x="11728" y="160805"/>
                  </a:lnTo>
                  <a:lnTo>
                    <a:pt x="11870" y="162354"/>
                  </a:lnTo>
                  <a:lnTo>
                    <a:pt x="12008" y="164110"/>
                  </a:lnTo>
                  <a:lnTo>
                    <a:pt x="12146" y="165762"/>
                  </a:lnTo>
                  <a:lnTo>
                    <a:pt x="12279" y="167518"/>
                  </a:lnTo>
                  <a:lnTo>
                    <a:pt x="12412" y="169377"/>
                  </a:lnTo>
                  <a:lnTo>
                    <a:pt x="12541" y="171133"/>
                  </a:lnTo>
                  <a:lnTo>
                    <a:pt x="12669" y="172992"/>
                  </a:lnTo>
                  <a:lnTo>
                    <a:pt x="12789" y="174954"/>
                  </a:lnTo>
                  <a:lnTo>
                    <a:pt x="12913" y="176916"/>
                  </a:lnTo>
                  <a:lnTo>
                    <a:pt x="13029" y="178878"/>
                  </a:lnTo>
                  <a:lnTo>
                    <a:pt x="14387" y="108649"/>
                  </a:lnTo>
                  <a:lnTo>
                    <a:pt x="14258" y="106377"/>
                  </a:lnTo>
                  <a:lnTo>
                    <a:pt x="14121" y="104105"/>
                  </a:lnTo>
                  <a:lnTo>
                    <a:pt x="13983" y="101936"/>
                  </a:lnTo>
                  <a:lnTo>
                    <a:pt x="13832" y="99767"/>
                  </a:lnTo>
                  <a:lnTo>
                    <a:pt x="13681" y="97599"/>
                  </a:lnTo>
                  <a:lnTo>
                    <a:pt x="13526" y="95533"/>
                  </a:lnTo>
                  <a:lnTo>
                    <a:pt x="13362" y="93571"/>
                  </a:lnTo>
                  <a:lnTo>
                    <a:pt x="13198" y="91505"/>
                  </a:lnTo>
                  <a:lnTo>
                    <a:pt x="13024" y="89646"/>
                  </a:lnTo>
                  <a:lnTo>
                    <a:pt x="12851" y="87787"/>
                  </a:lnTo>
                  <a:lnTo>
                    <a:pt x="12674" y="85928"/>
                  </a:lnTo>
                  <a:lnTo>
                    <a:pt x="12487" y="84172"/>
                  </a:lnTo>
                  <a:lnTo>
                    <a:pt x="12301" y="82417"/>
                  </a:lnTo>
                  <a:lnTo>
                    <a:pt x="12110" y="80764"/>
                  </a:lnTo>
                  <a:lnTo>
                    <a:pt x="11915" y="79215"/>
                  </a:lnTo>
                  <a:lnTo>
                    <a:pt x="11719" y="77666"/>
                  </a:lnTo>
                  <a:lnTo>
                    <a:pt x="11520" y="76220"/>
                  </a:lnTo>
                  <a:lnTo>
                    <a:pt x="11315" y="74877"/>
                  </a:lnTo>
                  <a:lnTo>
                    <a:pt x="11107" y="73535"/>
                  </a:lnTo>
                  <a:lnTo>
                    <a:pt x="10898" y="72192"/>
                  </a:lnTo>
                  <a:lnTo>
                    <a:pt x="10685" y="71056"/>
                  </a:lnTo>
                  <a:lnTo>
                    <a:pt x="10472" y="69920"/>
                  </a:lnTo>
                  <a:lnTo>
                    <a:pt x="10255" y="68784"/>
                  </a:lnTo>
                  <a:lnTo>
                    <a:pt x="10037" y="67854"/>
                  </a:lnTo>
                  <a:lnTo>
                    <a:pt x="9815" y="66925"/>
                  </a:lnTo>
                  <a:lnTo>
                    <a:pt x="9593" y="66099"/>
                  </a:lnTo>
                  <a:lnTo>
                    <a:pt x="9371" y="65273"/>
                  </a:lnTo>
                  <a:lnTo>
                    <a:pt x="9145" y="64653"/>
                  </a:lnTo>
                  <a:lnTo>
                    <a:pt x="8918" y="64033"/>
                  </a:lnTo>
                  <a:lnTo>
                    <a:pt x="8692" y="63517"/>
                  </a:lnTo>
                  <a:lnTo>
                    <a:pt x="8461" y="63000"/>
                  </a:lnTo>
                  <a:lnTo>
                    <a:pt x="8235" y="62691"/>
                  </a:lnTo>
                  <a:lnTo>
                    <a:pt x="8235" y="1"/>
                  </a:lnTo>
                  <a:close/>
                </a:path>
              </a:pathLst>
            </a:custGeom>
            <a:solidFill>
              <a:srgbClr val="F88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367;p33">
            <a:extLst>
              <a:ext uri="{FF2B5EF4-FFF2-40B4-BE49-F238E27FC236}">
                <a16:creationId xmlns:a16="http://schemas.microsoft.com/office/drawing/2014/main" id="{CF831998-3E60-A741-9A4B-E5CAE9B21CB5}"/>
              </a:ext>
            </a:extLst>
          </p:cNvPr>
          <p:cNvSpPr txBox="1">
            <a:spLocks noGrp="1"/>
          </p:cNvSpPr>
          <p:nvPr/>
        </p:nvSpPr>
        <p:spPr>
          <a:xfrm>
            <a:off x="5623099" y="2891302"/>
            <a:ext cx="29439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400"/>
              <a:buFont typeface="Carme"/>
              <a:buNone/>
              <a:defRPr sz="1600" b="0" i="0" u="none" strike="noStrike" cap="none">
                <a:solidFill>
                  <a:schemeClr val="dk2"/>
                </a:solidFill>
                <a:latin typeface="Carme"/>
                <a:ea typeface="Carme"/>
                <a:cs typeface="Carme"/>
                <a:sym typeface="Carme"/>
              </a:defRPr>
            </a:lvl1pPr>
            <a:lvl2pPr marL="914400" marR="0" lvl="1"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l"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l"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lnSpc>
                <a:spcPct val="150000"/>
              </a:lnSpc>
              <a:spcAft>
                <a:spcPts val="1600"/>
              </a:spcAft>
            </a:pPr>
            <a:r>
              <a:rPr lang="en" dirty="0">
                <a:solidFill>
                  <a:schemeClr val="accent6">
                    <a:lumMod val="75000"/>
                  </a:schemeClr>
                </a:solidFill>
              </a:rPr>
              <a:t>Robust Security Network</a:t>
            </a:r>
            <a:endParaRPr lang="en-US" dirty="0">
              <a:solidFill>
                <a:schemeClr val="accent6">
                  <a:lumMod val="75000"/>
                </a:schemeClr>
              </a:solidFill>
            </a:endParaRPr>
          </a:p>
        </p:txBody>
      </p:sp>
    </p:spTree>
    <p:extLst>
      <p:ext uri="{BB962C8B-B14F-4D97-AF65-F5344CB8AC3E}">
        <p14:creationId xmlns:p14="http://schemas.microsoft.com/office/powerpoint/2010/main" val="319208665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680128" y="547484"/>
            <a:ext cx="7704000" cy="572700"/>
          </a:xfrm>
          <a:prstGeom prst="rect">
            <a:avLst/>
          </a:prstGeom>
        </p:spPr>
        <p:txBody>
          <a:bodyPr spcFirstLastPara="1" wrap="square" lIns="91425" tIns="91425" rIns="91425" bIns="91425" anchor="t" anchorCtr="0">
            <a:noAutofit/>
          </a:bodyPr>
          <a:lstStyle/>
          <a:p>
            <a:r>
              <a:rPr lang="en"/>
              <a:t>802.11 foundation</a:t>
            </a:r>
            <a:endParaRPr lang="en-US"/>
          </a:p>
        </p:txBody>
      </p:sp>
      <p:sp>
        <p:nvSpPr>
          <p:cNvPr id="390" name="Google Shape;390;p36"/>
          <p:cNvSpPr txBox="1">
            <a:spLocks noGrp="1"/>
          </p:cNvSpPr>
          <p:nvPr>
            <p:ph type="subTitle" idx="1"/>
          </p:nvPr>
        </p:nvSpPr>
        <p:spPr>
          <a:xfrm>
            <a:off x="1219742" y="1842911"/>
            <a:ext cx="6704517" cy="1051549"/>
          </a:xfrm>
          <a:prstGeom prst="rect">
            <a:avLst/>
          </a:prstGeom>
        </p:spPr>
        <p:txBody>
          <a:bodyPr spcFirstLastPara="1" wrap="square" lIns="91425" tIns="91425" rIns="91425" bIns="91425" anchor="t" anchorCtr="0">
            <a:noAutofit/>
          </a:bodyPr>
          <a:lstStyle/>
          <a:p>
            <a:pPr marL="0" indent="0">
              <a:spcAft>
                <a:spcPts val="1600"/>
              </a:spcAft>
            </a:pPr>
            <a:r>
              <a:rPr lang="en"/>
              <a:t>IEEE ( Institute of Electrical and Electronics Engineers )  created a group called SA (Standards Association) . IEEE-SA have responsible for creating 802 standards .</a:t>
            </a:r>
          </a:p>
        </p:txBody>
      </p:sp>
      <p:pic>
        <p:nvPicPr>
          <p:cNvPr id="3" name="Picture 3" descr="A picture containing diagram&#10;&#10;Description automatically generated">
            <a:extLst>
              <a:ext uri="{FF2B5EF4-FFF2-40B4-BE49-F238E27FC236}">
                <a16:creationId xmlns:a16="http://schemas.microsoft.com/office/drawing/2014/main" id="{E60525AB-5E92-EE89-BB04-82B70F055F89}"/>
              </a:ext>
            </a:extLst>
          </p:cNvPr>
          <p:cNvPicPr>
            <a:picLocks noChangeAspect="1"/>
          </p:cNvPicPr>
          <p:nvPr/>
        </p:nvPicPr>
        <p:blipFill>
          <a:blip r:embed="rId3"/>
          <a:stretch>
            <a:fillRect/>
          </a:stretch>
        </p:blipFill>
        <p:spPr>
          <a:xfrm>
            <a:off x="1291055" y="3183690"/>
            <a:ext cx="6491176" cy="1193775"/>
          </a:xfrm>
          <a:prstGeom prst="rect">
            <a:avLst/>
          </a:prstGeom>
        </p:spPr>
      </p:pic>
    </p:spTree>
    <p:extLst>
      <p:ext uri="{BB962C8B-B14F-4D97-AF65-F5344CB8AC3E}">
        <p14:creationId xmlns:p14="http://schemas.microsoft.com/office/powerpoint/2010/main" val="41345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barn(inVertical)">
                                      <p:cBhvr>
                                        <p:cTn id="7" dur="5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90">
                                            <p:txEl>
                                              <p:pRg st="0" end="0"/>
                                            </p:txEl>
                                          </p:spTgt>
                                        </p:tgtEl>
                                        <p:attrNameLst>
                                          <p:attrName>style.visibility</p:attrName>
                                        </p:attrNameLst>
                                      </p:cBhvr>
                                      <p:to>
                                        <p:strVal val="visible"/>
                                      </p:to>
                                    </p:set>
                                    <p:animEffect transition="in" filter="barn(inVertical)">
                                      <p:cBhvr>
                                        <p:cTn id="12" dur="500"/>
                                        <p:tgtEl>
                                          <p:spTgt spid="390">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P spid="39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680128" y="547484"/>
            <a:ext cx="7704000" cy="572700"/>
          </a:xfrm>
          <a:prstGeom prst="rect">
            <a:avLst/>
          </a:prstGeom>
        </p:spPr>
        <p:txBody>
          <a:bodyPr spcFirstLastPara="1" wrap="square" lIns="91425" tIns="91425" rIns="91425" bIns="91425" anchor="t" anchorCtr="0">
            <a:noAutofit/>
          </a:bodyPr>
          <a:lstStyle/>
          <a:p>
            <a:r>
              <a:rPr lang="en"/>
              <a:t>802.11 foundation</a:t>
            </a:r>
            <a:endParaRPr lang="en-US"/>
          </a:p>
        </p:txBody>
      </p:sp>
      <p:sp>
        <p:nvSpPr>
          <p:cNvPr id="390" name="Google Shape;390;p36"/>
          <p:cNvSpPr txBox="1">
            <a:spLocks noGrp="1"/>
          </p:cNvSpPr>
          <p:nvPr>
            <p:ph type="subTitle" idx="1"/>
          </p:nvPr>
        </p:nvSpPr>
        <p:spPr>
          <a:xfrm>
            <a:off x="1219742" y="1842911"/>
            <a:ext cx="6704517" cy="1051549"/>
          </a:xfrm>
          <a:prstGeom prst="rect">
            <a:avLst/>
          </a:prstGeom>
        </p:spPr>
        <p:txBody>
          <a:bodyPr spcFirstLastPara="1" wrap="square" lIns="91425" tIns="91425" rIns="91425" bIns="91425" anchor="t" anchorCtr="0">
            <a:noAutofit/>
          </a:bodyPr>
          <a:lstStyle/>
          <a:p>
            <a:pPr marL="0" indent="0">
              <a:spcAft>
                <a:spcPts val="1600"/>
              </a:spcAft>
            </a:pPr>
            <a:r>
              <a:rPr lang="en" dirty="0"/>
              <a:t>IEEE 802.11i define new wireless network called Robust Security Network. </a:t>
            </a:r>
            <a:r>
              <a:rPr lang="en" b="1" dirty="0"/>
              <a:t>RSN </a:t>
            </a:r>
            <a:r>
              <a:rPr lang="en" dirty="0"/>
              <a:t>is the same as </a:t>
            </a:r>
            <a:r>
              <a:rPr lang="en" b="1" dirty="0"/>
              <a:t>WEP</a:t>
            </a:r>
            <a:r>
              <a:rPr lang="en" dirty="0"/>
              <a:t>. </a:t>
            </a:r>
          </a:p>
        </p:txBody>
      </p:sp>
      <p:sp>
        <p:nvSpPr>
          <p:cNvPr id="4" name="Google Shape;390;p36">
            <a:extLst>
              <a:ext uri="{FF2B5EF4-FFF2-40B4-BE49-F238E27FC236}">
                <a16:creationId xmlns:a16="http://schemas.microsoft.com/office/drawing/2014/main" id="{0DA57D5A-B299-2FEB-8A02-8E4FB2AF4B90}"/>
              </a:ext>
            </a:extLst>
          </p:cNvPr>
          <p:cNvSpPr txBox="1">
            <a:spLocks/>
          </p:cNvSpPr>
          <p:nvPr/>
        </p:nvSpPr>
        <p:spPr>
          <a:xfrm>
            <a:off x="-62775" y="3324381"/>
            <a:ext cx="6704517" cy="1051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spcAft>
                <a:spcPts val="1600"/>
              </a:spcAft>
            </a:pPr>
            <a:r>
              <a:rPr lang="en"/>
              <a:t>Transitional Security Network (TSN)</a:t>
            </a:r>
          </a:p>
        </p:txBody>
      </p:sp>
      <p:sp>
        <p:nvSpPr>
          <p:cNvPr id="5" name="Google Shape;390;p36">
            <a:extLst>
              <a:ext uri="{FF2B5EF4-FFF2-40B4-BE49-F238E27FC236}">
                <a16:creationId xmlns:a16="http://schemas.microsoft.com/office/drawing/2014/main" id="{386516AE-3110-75E4-BFD0-ED10230A68B3}"/>
              </a:ext>
            </a:extLst>
          </p:cNvPr>
          <p:cNvSpPr txBox="1">
            <a:spLocks/>
          </p:cNvSpPr>
          <p:nvPr/>
        </p:nvSpPr>
        <p:spPr>
          <a:xfrm>
            <a:off x="5559633" y="2932747"/>
            <a:ext cx="3022994" cy="892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spcAft>
                <a:spcPts val="1600"/>
              </a:spcAft>
            </a:pPr>
            <a:r>
              <a:rPr lang="en" b="1"/>
              <a:t>RSN</a:t>
            </a:r>
          </a:p>
        </p:txBody>
      </p:sp>
      <p:sp>
        <p:nvSpPr>
          <p:cNvPr id="10" name="Google Shape;390;p36">
            <a:extLst>
              <a:ext uri="{FF2B5EF4-FFF2-40B4-BE49-F238E27FC236}">
                <a16:creationId xmlns:a16="http://schemas.microsoft.com/office/drawing/2014/main" id="{E8D2A274-9BA4-7536-C367-E7CE88C9963D}"/>
              </a:ext>
            </a:extLst>
          </p:cNvPr>
          <p:cNvSpPr txBox="1">
            <a:spLocks/>
          </p:cNvSpPr>
          <p:nvPr/>
        </p:nvSpPr>
        <p:spPr>
          <a:xfrm>
            <a:off x="5559632" y="3770060"/>
            <a:ext cx="3022994" cy="892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spcAft>
                <a:spcPts val="1600"/>
              </a:spcAft>
            </a:pPr>
            <a:r>
              <a:rPr lang="en" b="1"/>
              <a:t>WEP</a:t>
            </a:r>
          </a:p>
        </p:txBody>
      </p:sp>
      <p:cxnSp>
        <p:nvCxnSpPr>
          <p:cNvPr id="7" name="Straight Arrow Connector 6">
            <a:extLst>
              <a:ext uri="{FF2B5EF4-FFF2-40B4-BE49-F238E27FC236}">
                <a16:creationId xmlns:a16="http://schemas.microsoft.com/office/drawing/2014/main" id="{957FCC90-F882-6AB3-B992-6CC7C6869111}"/>
              </a:ext>
            </a:extLst>
          </p:cNvPr>
          <p:cNvCxnSpPr/>
          <p:nvPr/>
        </p:nvCxnSpPr>
        <p:spPr>
          <a:xfrm flipV="1">
            <a:off x="5201792" y="3165180"/>
            <a:ext cx="1432737" cy="37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DBC843-C879-CA77-6796-9E8D0546803C}"/>
              </a:ext>
            </a:extLst>
          </p:cNvPr>
          <p:cNvCxnSpPr/>
          <p:nvPr/>
        </p:nvCxnSpPr>
        <p:spPr>
          <a:xfrm>
            <a:off x="5205116" y="3569881"/>
            <a:ext cx="1419445" cy="36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3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barn(inVertical)">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p:bldP spid="4" grpId="0"/>
      <p:bldP spid="5"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34"/>
          <p:cNvSpPr txBox="1">
            <a:spLocks noGrp="1"/>
          </p:cNvSpPr>
          <p:nvPr>
            <p:ph type="subTitle" idx="1"/>
          </p:nvPr>
        </p:nvSpPr>
        <p:spPr>
          <a:xfrm>
            <a:off x="1532375" y="519872"/>
            <a:ext cx="6079200" cy="124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000" b="1"/>
              <a:t>Definition</a:t>
            </a:r>
          </a:p>
        </p:txBody>
      </p:sp>
      <p:sp>
        <p:nvSpPr>
          <p:cNvPr id="4" name="TextBox 3">
            <a:extLst>
              <a:ext uri="{FF2B5EF4-FFF2-40B4-BE49-F238E27FC236}">
                <a16:creationId xmlns:a16="http://schemas.microsoft.com/office/drawing/2014/main" id="{9E5421CA-81BD-6E57-30D2-4BD7A0D27347}"/>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A6CF5B46-1FFF-AA21-DAB2-2257CB9D73A4}"/>
              </a:ext>
            </a:extLst>
          </p:cNvPr>
          <p:cNvSpPr txBox="1"/>
          <p:nvPr/>
        </p:nvSpPr>
        <p:spPr>
          <a:xfrm>
            <a:off x="289560" y="1457990"/>
            <a:ext cx="47396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The Wi-Fi Alliance refers to their approved, interoperable implementation of the full 802.11i as </a:t>
            </a:r>
            <a:r>
              <a:rPr lang="en-US" b="1"/>
              <a:t>WPA2</a:t>
            </a:r>
            <a:r>
              <a:rPr lang="en-US"/>
              <a:t>, also called </a:t>
            </a:r>
            <a:r>
              <a:rPr lang="en-US" b="1"/>
              <a:t>RSN </a:t>
            </a:r>
            <a:r>
              <a:rPr lang="en-US"/>
              <a:t>(Robust Security Network)</a:t>
            </a:r>
          </a:p>
        </p:txBody>
      </p:sp>
      <p:sp>
        <p:nvSpPr>
          <p:cNvPr id="8" name="TextBox 7">
            <a:extLst>
              <a:ext uri="{FF2B5EF4-FFF2-40B4-BE49-F238E27FC236}">
                <a16:creationId xmlns:a16="http://schemas.microsoft.com/office/drawing/2014/main" id="{2B88236B-D292-7252-4082-F9834C511560}"/>
              </a:ext>
            </a:extLst>
          </p:cNvPr>
          <p:cNvSpPr txBox="1"/>
          <p:nvPr/>
        </p:nvSpPr>
        <p:spPr>
          <a:xfrm>
            <a:off x="5176013" y="1455870"/>
            <a:ext cx="38107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Unlike </a:t>
            </a:r>
            <a:r>
              <a:rPr lang="en-US" b="1"/>
              <a:t>WEP</a:t>
            </a:r>
            <a:r>
              <a:rPr lang="en-US"/>
              <a:t>, </a:t>
            </a:r>
            <a:r>
              <a:rPr lang="en-US" b="1"/>
              <a:t>RSN </a:t>
            </a:r>
            <a:r>
              <a:rPr lang="en-US"/>
              <a:t>have many keys inside key architecture and most of them will not be known until the authentication process ends . </a:t>
            </a:r>
          </a:p>
        </p:txBody>
      </p:sp>
      <p:sp>
        <p:nvSpPr>
          <p:cNvPr id="9" name="TextBox 8">
            <a:extLst>
              <a:ext uri="{FF2B5EF4-FFF2-40B4-BE49-F238E27FC236}">
                <a16:creationId xmlns:a16="http://schemas.microsoft.com/office/drawing/2014/main" id="{8F16B849-3AC9-DD66-C45F-1BA25A45A93B}"/>
              </a:ext>
            </a:extLst>
          </p:cNvPr>
          <p:cNvSpPr txBox="1"/>
          <p:nvPr/>
        </p:nvSpPr>
        <p:spPr>
          <a:xfrm>
            <a:off x="287732" y="2413115"/>
            <a:ext cx="417859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Those keys will be created after authentication process so they called </a:t>
            </a:r>
            <a:r>
              <a:rPr lang="en-US" b="1"/>
              <a:t>temporal keys</a:t>
            </a:r>
            <a:r>
              <a:rPr lang="en-US"/>
              <a:t> and </a:t>
            </a:r>
            <a:r>
              <a:rPr lang="en-US" b="1"/>
              <a:t>session key</a:t>
            </a:r>
            <a:r>
              <a:rPr lang="en-US"/>
              <a:t> . Besides, they constantly update by the time and will be deleted when the "</a:t>
            </a:r>
            <a:r>
              <a:rPr lang="en-US" i="1"/>
              <a:t>safe situation" </a:t>
            </a:r>
            <a:r>
              <a:rPr lang="en-US"/>
              <a:t>closed .</a:t>
            </a:r>
          </a:p>
        </p:txBody>
      </p:sp>
      <p:pic>
        <p:nvPicPr>
          <p:cNvPr id="10" name="Picture 10" descr="A picture containing floor, indoor, wooden, wood&#10;&#10;Description automatically generated">
            <a:extLst>
              <a:ext uri="{FF2B5EF4-FFF2-40B4-BE49-F238E27FC236}">
                <a16:creationId xmlns:a16="http://schemas.microsoft.com/office/drawing/2014/main" id="{0D26F54F-BF55-DB38-5198-E8FD3A20ED51}"/>
              </a:ext>
            </a:extLst>
          </p:cNvPr>
          <p:cNvPicPr>
            <a:picLocks noChangeAspect="1"/>
          </p:cNvPicPr>
          <p:nvPr/>
        </p:nvPicPr>
        <p:blipFill>
          <a:blip r:embed="rId3"/>
          <a:stretch>
            <a:fillRect/>
          </a:stretch>
        </p:blipFill>
        <p:spPr>
          <a:xfrm>
            <a:off x="4868375" y="2571750"/>
            <a:ext cx="2743200" cy="1829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
                                        </p:tgtEl>
                                        <p:attrNameLst>
                                          <p:attrName>style.visibility</p:attrName>
                                        </p:attrNameLst>
                                      </p:cBhvr>
                                      <p:to>
                                        <p:strVal val="visible"/>
                                      </p:to>
                                    </p:set>
                                    <p:anim calcmode="lin" valueType="num">
                                      <p:cBhvr additive="base">
                                        <p:cTn id="7" dur="500" fill="hold"/>
                                        <p:tgtEl>
                                          <p:spTgt spid="373"/>
                                        </p:tgtEl>
                                        <p:attrNameLst>
                                          <p:attrName>ppt_x</p:attrName>
                                        </p:attrNameLst>
                                      </p:cBhvr>
                                      <p:tavLst>
                                        <p:tav tm="0">
                                          <p:val>
                                            <p:strVal val="#ppt_x"/>
                                          </p:val>
                                        </p:tav>
                                        <p:tav tm="100000">
                                          <p:val>
                                            <p:strVal val="#ppt_x"/>
                                          </p:val>
                                        </p:tav>
                                      </p:tavLst>
                                    </p:anim>
                                    <p:anim calcmode="lin" valueType="num">
                                      <p:cBhvr additive="base">
                                        <p:cTn id="8"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14"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p:nvPr/>
        </p:nvSpPr>
        <p:spPr>
          <a:xfrm>
            <a:off x="984775" y="2324000"/>
            <a:ext cx="3147000" cy="2114700"/>
          </a:xfrm>
          <a:prstGeom prst="roundRect">
            <a:avLst>
              <a:gd name="adj" fmla="val 8631"/>
            </a:avLst>
          </a:pr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5012225" y="2324000"/>
            <a:ext cx="3147000" cy="2114700"/>
          </a:xfrm>
          <a:prstGeom prst="roundRect">
            <a:avLst>
              <a:gd name="adj" fmla="val 10633"/>
            </a:avLst>
          </a:pr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sz="2400" b="1"/>
              <a:t>COMPARISON WITH WPA</a:t>
            </a:r>
            <a:endParaRPr sz="2400" b="1"/>
          </a:p>
        </p:txBody>
      </p:sp>
      <p:sp>
        <p:nvSpPr>
          <p:cNvPr id="524" name="Google Shape;524;p39"/>
          <p:cNvSpPr txBox="1">
            <a:spLocks noGrp="1"/>
          </p:cNvSpPr>
          <p:nvPr>
            <p:ph type="subTitle" idx="2"/>
          </p:nvPr>
        </p:nvSpPr>
        <p:spPr>
          <a:xfrm>
            <a:off x="5126550" y="2510050"/>
            <a:ext cx="2918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tx1"/>
                </a:solidFill>
              </a:rPr>
              <a:t>RSN</a:t>
            </a:r>
            <a:endParaRPr b="1">
              <a:solidFill>
                <a:schemeClr val="tx1"/>
              </a:solidFill>
            </a:endParaRPr>
          </a:p>
        </p:txBody>
      </p:sp>
      <p:sp>
        <p:nvSpPr>
          <p:cNvPr id="525" name="Google Shape;525;p39"/>
          <p:cNvSpPr txBox="1">
            <a:spLocks noGrp="1"/>
          </p:cNvSpPr>
          <p:nvPr>
            <p:ph type="subTitle" idx="4"/>
          </p:nvPr>
        </p:nvSpPr>
        <p:spPr>
          <a:xfrm>
            <a:off x="5409297" y="2915168"/>
            <a:ext cx="2352900" cy="1080300"/>
          </a:xfrm>
          <a:prstGeom prst="rect">
            <a:avLst/>
          </a:prstGeom>
        </p:spPr>
        <p:txBody>
          <a:bodyPr spcFirstLastPara="1" wrap="square" lIns="91425" tIns="91425" rIns="91425" bIns="91425" anchor="t" anchorCtr="0">
            <a:noAutofit/>
          </a:bodyPr>
          <a:lstStyle/>
          <a:p>
            <a:pPr marL="0" indent="0">
              <a:spcAft>
                <a:spcPts val="1600"/>
              </a:spcAft>
            </a:pPr>
            <a:r>
              <a:rPr lang="en" sz="1500"/>
              <a:t>Supports AES and TKIP encryption algorithms</a:t>
            </a:r>
          </a:p>
          <a:p>
            <a:pPr marL="0" indent="0">
              <a:spcAft>
                <a:spcPts val="1600"/>
              </a:spcAft>
            </a:pPr>
            <a:r>
              <a:rPr lang="en" sz="1500"/>
              <a:t>Available ad-hoc mode</a:t>
            </a:r>
          </a:p>
        </p:txBody>
      </p:sp>
      <p:sp>
        <p:nvSpPr>
          <p:cNvPr id="565" name="Google Shape;565;p39"/>
          <p:cNvSpPr txBox="1">
            <a:spLocks noGrp="1"/>
          </p:cNvSpPr>
          <p:nvPr>
            <p:ph type="subTitle" idx="3"/>
          </p:nvPr>
        </p:nvSpPr>
        <p:spPr>
          <a:xfrm>
            <a:off x="1381725" y="2916777"/>
            <a:ext cx="2352900" cy="1080300"/>
          </a:xfrm>
          <a:prstGeom prst="rect">
            <a:avLst/>
          </a:prstGeom>
        </p:spPr>
        <p:txBody>
          <a:bodyPr spcFirstLastPara="1" wrap="square" lIns="91425" tIns="91425" rIns="91425" bIns="91425" anchor="t" anchorCtr="0">
            <a:noAutofit/>
          </a:bodyPr>
          <a:lstStyle/>
          <a:p>
            <a:pPr marL="0" indent="0">
              <a:spcAft>
                <a:spcPts val="1600"/>
              </a:spcAft>
            </a:pPr>
            <a:r>
              <a:rPr lang="en" sz="1500"/>
              <a:t>Focus on TKIP</a:t>
            </a:r>
          </a:p>
          <a:p>
            <a:pPr marL="0" indent="0">
              <a:spcAft>
                <a:spcPts val="1600"/>
              </a:spcAft>
            </a:pPr>
            <a:r>
              <a:rPr lang="en" sz="1500"/>
              <a:t>Specifically on one way to implement a network</a:t>
            </a:r>
            <a:endParaRPr lang="en"/>
          </a:p>
        </p:txBody>
      </p:sp>
      <p:sp>
        <p:nvSpPr>
          <p:cNvPr id="566" name="Google Shape;566;p39"/>
          <p:cNvSpPr txBox="1">
            <a:spLocks noGrp="1"/>
          </p:cNvSpPr>
          <p:nvPr>
            <p:ph type="subTitle" idx="1"/>
          </p:nvPr>
        </p:nvSpPr>
        <p:spPr>
          <a:xfrm>
            <a:off x="1099075" y="2510050"/>
            <a:ext cx="2918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WPA</a:t>
            </a:r>
            <a:endParaRPr/>
          </a:p>
        </p:txBody>
      </p:sp>
      <p:sp>
        <p:nvSpPr>
          <p:cNvPr id="2" name="Rectangle: Rounded Corners 1">
            <a:extLst>
              <a:ext uri="{FF2B5EF4-FFF2-40B4-BE49-F238E27FC236}">
                <a16:creationId xmlns:a16="http://schemas.microsoft.com/office/drawing/2014/main" id="{03C2641B-ADDD-11B9-015C-132058075CCA}"/>
              </a:ext>
            </a:extLst>
          </p:cNvPr>
          <p:cNvSpPr/>
          <p:nvPr/>
        </p:nvSpPr>
        <p:spPr>
          <a:xfrm>
            <a:off x="2028162" y="1376915"/>
            <a:ext cx="5110271" cy="824024"/>
          </a:xfrm>
          <a:prstGeom prst="round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accent6">
                    <a:lumMod val="10000"/>
                  </a:schemeClr>
                </a:solidFill>
                <a:cs typeface="Arial"/>
              </a:rPr>
              <a:t>Share architecture</a:t>
            </a:r>
          </a:p>
        </p:txBody>
      </p:sp>
      <p:sp>
        <p:nvSpPr>
          <p:cNvPr id="521" name="Google Shape;521;p39"/>
          <p:cNvSpPr/>
          <p:nvPr/>
        </p:nvSpPr>
        <p:spPr>
          <a:xfrm>
            <a:off x="2120701" y="1438824"/>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9"/>
          <p:cNvGrpSpPr/>
          <p:nvPr/>
        </p:nvGrpSpPr>
        <p:grpSpPr>
          <a:xfrm>
            <a:off x="2385342" y="1639994"/>
            <a:ext cx="345810" cy="311058"/>
            <a:chOff x="4001155" y="3392031"/>
            <a:chExt cx="345810" cy="311058"/>
          </a:xfrm>
        </p:grpSpPr>
        <p:sp>
          <p:nvSpPr>
            <p:cNvPr id="527" name="Google Shape;527;p39"/>
            <p:cNvSpPr/>
            <p:nvPr/>
          </p:nvSpPr>
          <p:spPr>
            <a:xfrm>
              <a:off x="4144016" y="3454977"/>
              <a:ext cx="27408" cy="47970"/>
            </a:xfrm>
            <a:custGeom>
              <a:avLst/>
              <a:gdLst/>
              <a:ahLst/>
              <a:cxnLst/>
              <a:rect l="l" t="t" r="r" b="b"/>
              <a:pathLst>
                <a:path w="1045" h="1829" extrusionOk="0">
                  <a:moveTo>
                    <a:pt x="491" y="366"/>
                  </a:moveTo>
                  <a:lnTo>
                    <a:pt x="491" y="703"/>
                  </a:lnTo>
                  <a:cubicBezTo>
                    <a:pt x="390" y="664"/>
                    <a:pt x="313" y="621"/>
                    <a:pt x="308" y="520"/>
                  </a:cubicBezTo>
                  <a:cubicBezTo>
                    <a:pt x="308" y="438"/>
                    <a:pt x="381" y="385"/>
                    <a:pt x="491" y="366"/>
                  </a:cubicBezTo>
                  <a:close/>
                  <a:moveTo>
                    <a:pt x="607" y="1049"/>
                  </a:moveTo>
                  <a:cubicBezTo>
                    <a:pt x="703" y="1093"/>
                    <a:pt x="775" y="1155"/>
                    <a:pt x="775" y="1256"/>
                  </a:cubicBezTo>
                  <a:cubicBezTo>
                    <a:pt x="775" y="1362"/>
                    <a:pt x="703" y="1420"/>
                    <a:pt x="607" y="1439"/>
                  </a:cubicBezTo>
                  <a:lnTo>
                    <a:pt x="607" y="1049"/>
                  </a:lnTo>
                  <a:close/>
                  <a:moveTo>
                    <a:pt x="549" y="0"/>
                  </a:moveTo>
                  <a:cubicBezTo>
                    <a:pt x="506" y="0"/>
                    <a:pt x="472" y="29"/>
                    <a:pt x="472" y="58"/>
                  </a:cubicBezTo>
                  <a:lnTo>
                    <a:pt x="472" y="116"/>
                  </a:lnTo>
                  <a:cubicBezTo>
                    <a:pt x="251" y="145"/>
                    <a:pt x="44" y="265"/>
                    <a:pt x="44" y="549"/>
                  </a:cubicBezTo>
                  <a:cubicBezTo>
                    <a:pt x="44" y="838"/>
                    <a:pt x="270" y="924"/>
                    <a:pt x="472" y="996"/>
                  </a:cubicBezTo>
                  <a:lnTo>
                    <a:pt x="472" y="1439"/>
                  </a:lnTo>
                  <a:cubicBezTo>
                    <a:pt x="275" y="1420"/>
                    <a:pt x="212" y="1275"/>
                    <a:pt x="126" y="1275"/>
                  </a:cubicBezTo>
                  <a:cubicBezTo>
                    <a:pt x="58" y="1275"/>
                    <a:pt x="0" y="1372"/>
                    <a:pt x="0" y="1429"/>
                  </a:cubicBezTo>
                  <a:cubicBezTo>
                    <a:pt x="0" y="1555"/>
                    <a:pt x="203" y="1699"/>
                    <a:pt x="472" y="1704"/>
                  </a:cubicBezTo>
                  <a:lnTo>
                    <a:pt x="472" y="1713"/>
                  </a:lnTo>
                  <a:lnTo>
                    <a:pt x="472" y="1771"/>
                  </a:lnTo>
                  <a:cubicBezTo>
                    <a:pt x="472" y="1800"/>
                    <a:pt x="510" y="1829"/>
                    <a:pt x="544" y="1829"/>
                  </a:cubicBezTo>
                  <a:cubicBezTo>
                    <a:pt x="583" y="1829"/>
                    <a:pt x="621" y="1800"/>
                    <a:pt x="621" y="1771"/>
                  </a:cubicBezTo>
                  <a:lnTo>
                    <a:pt x="621" y="1704"/>
                  </a:lnTo>
                  <a:cubicBezTo>
                    <a:pt x="871" y="1660"/>
                    <a:pt x="1045" y="1506"/>
                    <a:pt x="1045" y="1232"/>
                  </a:cubicBezTo>
                  <a:cubicBezTo>
                    <a:pt x="1045" y="929"/>
                    <a:pt x="818" y="828"/>
                    <a:pt x="621" y="756"/>
                  </a:cubicBezTo>
                  <a:lnTo>
                    <a:pt x="621" y="366"/>
                  </a:lnTo>
                  <a:cubicBezTo>
                    <a:pt x="770" y="376"/>
                    <a:pt x="823" y="448"/>
                    <a:pt x="886" y="448"/>
                  </a:cubicBezTo>
                  <a:cubicBezTo>
                    <a:pt x="968" y="448"/>
                    <a:pt x="1006" y="342"/>
                    <a:pt x="1006" y="294"/>
                  </a:cubicBezTo>
                  <a:cubicBezTo>
                    <a:pt x="1006" y="164"/>
                    <a:pt x="770" y="121"/>
                    <a:pt x="626" y="116"/>
                  </a:cubicBezTo>
                  <a:lnTo>
                    <a:pt x="626" y="58"/>
                  </a:lnTo>
                  <a:cubicBezTo>
                    <a:pt x="626" y="29"/>
                    <a:pt x="592" y="0"/>
                    <a:pt x="5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223511" y="3425078"/>
              <a:ext cx="27303" cy="47839"/>
            </a:xfrm>
            <a:custGeom>
              <a:avLst/>
              <a:gdLst/>
              <a:ahLst/>
              <a:cxnLst/>
              <a:rect l="l" t="t" r="r" b="b"/>
              <a:pathLst>
                <a:path w="1041" h="1824" extrusionOk="0">
                  <a:moveTo>
                    <a:pt x="492" y="366"/>
                  </a:moveTo>
                  <a:lnTo>
                    <a:pt x="492" y="703"/>
                  </a:lnTo>
                  <a:cubicBezTo>
                    <a:pt x="386" y="659"/>
                    <a:pt x="314" y="621"/>
                    <a:pt x="309" y="520"/>
                  </a:cubicBezTo>
                  <a:cubicBezTo>
                    <a:pt x="309" y="438"/>
                    <a:pt x="376" y="385"/>
                    <a:pt x="492" y="366"/>
                  </a:cubicBezTo>
                  <a:close/>
                  <a:moveTo>
                    <a:pt x="607" y="1049"/>
                  </a:moveTo>
                  <a:cubicBezTo>
                    <a:pt x="699" y="1092"/>
                    <a:pt x="771" y="1155"/>
                    <a:pt x="771" y="1256"/>
                  </a:cubicBezTo>
                  <a:cubicBezTo>
                    <a:pt x="771" y="1362"/>
                    <a:pt x="703" y="1419"/>
                    <a:pt x="607" y="1439"/>
                  </a:cubicBezTo>
                  <a:lnTo>
                    <a:pt x="607" y="1049"/>
                  </a:lnTo>
                  <a:close/>
                  <a:moveTo>
                    <a:pt x="549" y="0"/>
                  </a:moveTo>
                  <a:cubicBezTo>
                    <a:pt x="506" y="0"/>
                    <a:pt x="472" y="29"/>
                    <a:pt x="472" y="58"/>
                  </a:cubicBezTo>
                  <a:lnTo>
                    <a:pt x="472" y="115"/>
                  </a:lnTo>
                  <a:cubicBezTo>
                    <a:pt x="251" y="144"/>
                    <a:pt x="39" y="265"/>
                    <a:pt x="39" y="549"/>
                  </a:cubicBezTo>
                  <a:cubicBezTo>
                    <a:pt x="39" y="832"/>
                    <a:pt x="270" y="919"/>
                    <a:pt x="472" y="996"/>
                  </a:cubicBezTo>
                  <a:lnTo>
                    <a:pt x="472" y="1439"/>
                  </a:lnTo>
                  <a:cubicBezTo>
                    <a:pt x="275" y="1415"/>
                    <a:pt x="208" y="1270"/>
                    <a:pt x="126" y="1270"/>
                  </a:cubicBezTo>
                  <a:cubicBezTo>
                    <a:pt x="54" y="1270"/>
                    <a:pt x="1" y="1367"/>
                    <a:pt x="1" y="1429"/>
                  </a:cubicBezTo>
                  <a:cubicBezTo>
                    <a:pt x="1" y="1554"/>
                    <a:pt x="203" y="1699"/>
                    <a:pt x="472" y="1703"/>
                  </a:cubicBezTo>
                  <a:lnTo>
                    <a:pt x="468" y="1708"/>
                  </a:lnTo>
                  <a:lnTo>
                    <a:pt x="468" y="1771"/>
                  </a:lnTo>
                  <a:cubicBezTo>
                    <a:pt x="468" y="1800"/>
                    <a:pt x="506" y="1824"/>
                    <a:pt x="545" y="1824"/>
                  </a:cubicBezTo>
                  <a:cubicBezTo>
                    <a:pt x="583" y="1824"/>
                    <a:pt x="622" y="1800"/>
                    <a:pt x="622" y="1771"/>
                  </a:cubicBezTo>
                  <a:lnTo>
                    <a:pt x="622" y="1703"/>
                  </a:lnTo>
                  <a:cubicBezTo>
                    <a:pt x="872" y="1660"/>
                    <a:pt x="1040" y="1501"/>
                    <a:pt x="1040" y="1232"/>
                  </a:cubicBezTo>
                  <a:cubicBezTo>
                    <a:pt x="1040" y="929"/>
                    <a:pt x="819" y="828"/>
                    <a:pt x="622" y="755"/>
                  </a:cubicBezTo>
                  <a:lnTo>
                    <a:pt x="622" y="361"/>
                  </a:lnTo>
                  <a:cubicBezTo>
                    <a:pt x="771" y="375"/>
                    <a:pt x="824" y="443"/>
                    <a:pt x="881" y="443"/>
                  </a:cubicBezTo>
                  <a:cubicBezTo>
                    <a:pt x="968" y="443"/>
                    <a:pt x="1002" y="342"/>
                    <a:pt x="1002" y="294"/>
                  </a:cubicBezTo>
                  <a:cubicBezTo>
                    <a:pt x="1002" y="164"/>
                    <a:pt x="766" y="120"/>
                    <a:pt x="622" y="115"/>
                  </a:cubicBezTo>
                  <a:lnTo>
                    <a:pt x="622" y="58"/>
                  </a:lnTo>
                  <a:cubicBezTo>
                    <a:pt x="622" y="29"/>
                    <a:pt x="588" y="0"/>
                    <a:pt x="5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223511" y="3425078"/>
              <a:ext cx="27303" cy="47839"/>
            </a:xfrm>
            <a:custGeom>
              <a:avLst/>
              <a:gdLst/>
              <a:ahLst/>
              <a:cxnLst/>
              <a:rect l="l" t="t" r="r" b="b"/>
              <a:pathLst>
                <a:path w="1041" h="1824" extrusionOk="0">
                  <a:moveTo>
                    <a:pt x="492" y="366"/>
                  </a:moveTo>
                  <a:lnTo>
                    <a:pt x="492" y="703"/>
                  </a:lnTo>
                  <a:cubicBezTo>
                    <a:pt x="386" y="659"/>
                    <a:pt x="314" y="621"/>
                    <a:pt x="309" y="520"/>
                  </a:cubicBezTo>
                  <a:cubicBezTo>
                    <a:pt x="309" y="438"/>
                    <a:pt x="376" y="385"/>
                    <a:pt x="492" y="366"/>
                  </a:cubicBezTo>
                  <a:close/>
                  <a:moveTo>
                    <a:pt x="607" y="1049"/>
                  </a:moveTo>
                  <a:cubicBezTo>
                    <a:pt x="699" y="1092"/>
                    <a:pt x="771" y="1155"/>
                    <a:pt x="771" y="1256"/>
                  </a:cubicBezTo>
                  <a:cubicBezTo>
                    <a:pt x="771" y="1362"/>
                    <a:pt x="703" y="1419"/>
                    <a:pt x="607" y="1439"/>
                  </a:cubicBezTo>
                  <a:lnTo>
                    <a:pt x="607" y="1049"/>
                  </a:lnTo>
                  <a:close/>
                  <a:moveTo>
                    <a:pt x="549" y="0"/>
                  </a:moveTo>
                  <a:cubicBezTo>
                    <a:pt x="506" y="0"/>
                    <a:pt x="472" y="29"/>
                    <a:pt x="472" y="58"/>
                  </a:cubicBezTo>
                  <a:lnTo>
                    <a:pt x="472" y="115"/>
                  </a:lnTo>
                  <a:cubicBezTo>
                    <a:pt x="251" y="144"/>
                    <a:pt x="39" y="265"/>
                    <a:pt x="39" y="549"/>
                  </a:cubicBezTo>
                  <a:cubicBezTo>
                    <a:pt x="39" y="832"/>
                    <a:pt x="270" y="919"/>
                    <a:pt x="472" y="996"/>
                  </a:cubicBezTo>
                  <a:lnTo>
                    <a:pt x="472" y="1439"/>
                  </a:lnTo>
                  <a:cubicBezTo>
                    <a:pt x="275" y="1415"/>
                    <a:pt x="208" y="1270"/>
                    <a:pt x="126" y="1270"/>
                  </a:cubicBezTo>
                  <a:cubicBezTo>
                    <a:pt x="54" y="1270"/>
                    <a:pt x="1" y="1367"/>
                    <a:pt x="1" y="1429"/>
                  </a:cubicBezTo>
                  <a:cubicBezTo>
                    <a:pt x="1" y="1554"/>
                    <a:pt x="203" y="1699"/>
                    <a:pt x="472" y="1703"/>
                  </a:cubicBezTo>
                  <a:lnTo>
                    <a:pt x="468" y="1708"/>
                  </a:lnTo>
                  <a:lnTo>
                    <a:pt x="468" y="1771"/>
                  </a:lnTo>
                  <a:cubicBezTo>
                    <a:pt x="468" y="1800"/>
                    <a:pt x="506" y="1824"/>
                    <a:pt x="545" y="1824"/>
                  </a:cubicBezTo>
                  <a:cubicBezTo>
                    <a:pt x="583" y="1824"/>
                    <a:pt x="622" y="1800"/>
                    <a:pt x="622" y="1771"/>
                  </a:cubicBezTo>
                  <a:lnTo>
                    <a:pt x="622" y="1703"/>
                  </a:lnTo>
                  <a:cubicBezTo>
                    <a:pt x="872" y="1660"/>
                    <a:pt x="1040" y="1501"/>
                    <a:pt x="1040" y="1232"/>
                  </a:cubicBezTo>
                  <a:cubicBezTo>
                    <a:pt x="1040" y="929"/>
                    <a:pt x="819" y="828"/>
                    <a:pt x="622" y="755"/>
                  </a:cubicBezTo>
                  <a:lnTo>
                    <a:pt x="622" y="361"/>
                  </a:lnTo>
                  <a:cubicBezTo>
                    <a:pt x="771" y="375"/>
                    <a:pt x="824" y="443"/>
                    <a:pt x="881" y="443"/>
                  </a:cubicBezTo>
                  <a:cubicBezTo>
                    <a:pt x="968" y="443"/>
                    <a:pt x="1002" y="342"/>
                    <a:pt x="1002" y="294"/>
                  </a:cubicBezTo>
                  <a:cubicBezTo>
                    <a:pt x="1002" y="164"/>
                    <a:pt x="766" y="120"/>
                    <a:pt x="622" y="115"/>
                  </a:cubicBezTo>
                  <a:lnTo>
                    <a:pt x="622" y="58"/>
                  </a:lnTo>
                  <a:cubicBezTo>
                    <a:pt x="622" y="29"/>
                    <a:pt x="588" y="0"/>
                    <a:pt x="5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106537" y="3427202"/>
              <a:ext cx="102628" cy="102497"/>
            </a:xfrm>
            <a:custGeom>
              <a:avLst/>
              <a:gdLst/>
              <a:ahLst/>
              <a:cxnLst/>
              <a:rect l="l" t="t" r="r" b="b"/>
              <a:pathLst>
                <a:path w="3913" h="3908" extrusionOk="0">
                  <a:moveTo>
                    <a:pt x="1954" y="1"/>
                  </a:moveTo>
                  <a:cubicBezTo>
                    <a:pt x="876" y="1"/>
                    <a:pt x="0" y="877"/>
                    <a:pt x="0" y="1954"/>
                  </a:cubicBezTo>
                  <a:cubicBezTo>
                    <a:pt x="0" y="3032"/>
                    <a:pt x="876" y="3908"/>
                    <a:pt x="1954" y="3908"/>
                  </a:cubicBezTo>
                  <a:cubicBezTo>
                    <a:pt x="3037" y="3908"/>
                    <a:pt x="3912" y="3032"/>
                    <a:pt x="3912" y="1954"/>
                  </a:cubicBezTo>
                  <a:cubicBezTo>
                    <a:pt x="3912" y="877"/>
                    <a:pt x="3037"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106406" y="3427150"/>
              <a:ext cx="58068" cy="102497"/>
            </a:xfrm>
            <a:custGeom>
              <a:avLst/>
              <a:gdLst/>
              <a:ahLst/>
              <a:cxnLst/>
              <a:rect l="l" t="t" r="r" b="b"/>
              <a:pathLst>
                <a:path w="2214" h="3908" extrusionOk="0">
                  <a:moveTo>
                    <a:pt x="1954" y="0"/>
                  </a:moveTo>
                  <a:cubicBezTo>
                    <a:pt x="891" y="0"/>
                    <a:pt x="1" y="861"/>
                    <a:pt x="1" y="1956"/>
                  </a:cubicBezTo>
                  <a:cubicBezTo>
                    <a:pt x="1" y="3047"/>
                    <a:pt x="891" y="3908"/>
                    <a:pt x="1954" y="3908"/>
                  </a:cubicBezTo>
                  <a:cubicBezTo>
                    <a:pt x="2040" y="3908"/>
                    <a:pt x="2127" y="3902"/>
                    <a:pt x="2214" y="3891"/>
                  </a:cubicBezTo>
                  <a:cubicBezTo>
                    <a:pt x="1237" y="3766"/>
                    <a:pt x="511" y="2933"/>
                    <a:pt x="511" y="1956"/>
                  </a:cubicBezTo>
                  <a:cubicBezTo>
                    <a:pt x="511" y="975"/>
                    <a:pt x="1237" y="142"/>
                    <a:pt x="2214" y="17"/>
                  </a:cubicBezTo>
                  <a:cubicBezTo>
                    <a:pt x="2127" y="6"/>
                    <a:pt x="2040" y="0"/>
                    <a:pt x="1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122929" y="3443621"/>
              <a:ext cx="69818" cy="69686"/>
            </a:xfrm>
            <a:custGeom>
              <a:avLst/>
              <a:gdLst/>
              <a:ahLst/>
              <a:cxnLst/>
              <a:rect l="l" t="t" r="r" b="b"/>
              <a:pathLst>
                <a:path w="2662" h="2657" extrusionOk="0">
                  <a:moveTo>
                    <a:pt x="1329" y="0"/>
                  </a:moveTo>
                  <a:cubicBezTo>
                    <a:pt x="598" y="0"/>
                    <a:pt x="1" y="592"/>
                    <a:pt x="1" y="1328"/>
                  </a:cubicBezTo>
                  <a:cubicBezTo>
                    <a:pt x="1" y="2065"/>
                    <a:pt x="598" y="2656"/>
                    <a:pt x="1329" y="2656"/>
                  </a:cubicBezTo>
                  <a:cubicBezTo>
                    <a:pt x="2065" y="2656"/>
                    <a:pt x="2662" y="2065"/>
                    <a:pt x="2662" y="1328"/>
                  </a:cubicBezTo>
                  <a:cubicBezTo>
                    <a:pt x="2662" y="592"/>
                    <a:pt x="2065" y="0"/>
                    <a:pt x="1329" y="0"/>
                  </a:cubicBezTo>
                  <a:close/>
                </a:path>
              </a:pathLst>
            </a:custGeom>
            <a:solidFill>
              <a:srgbClr val="E4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122929" y="3443463"/>
              <a:ext cx="41675" cy="69870"/>
            </a:xfrm>
            <a:custGeom>
              <a:avLst/>
              <a:gdLst/>
              <a:ahLst/>
              <a:cxnLst/>
              <a:rect l="l" t="t" r="r" b="b"/>
              <a:pathLst>
                <a:path w="1589" h="2664" extrusionOk="0">
                  <a:moveTo>
                    <a:pt x="1332" y="1"/>
                  </a:moveTo>
                  <a:cubicBezTo>
                    <a:pt x="613" y="1"/>
                    <a:pt x="1" y="581"/>
                    <a:pt x="1" y="1334"/>
                  </a:cubicBezTo>
                  <a:cubicBezTo>
                    <a:pt x="1" y="2083"/>
                    <a:pt x="613" y="2663"/>
                    <a:pt x="1332" y="2663"/>
                  </a:cubicBezTo>
                  <a:cubicBezTo>
                    <a:pt x="1416" y="2663"/>
                    <a:pt x="1502" y="2655"/>
                    <a:pt x="1589" y="2638"/>
                  </a:cubicBezTo>
                  <a:cubicBezTo>
                    <a:pt x="968" y="2513"/>
                    <a:pt x="516" y="1965"/>
                    <a:pt x="516" y="1334"/>
                  </a:cubicBezTo>
                  <a:cubicBezTo>
                    <a:pt x="516" y="699"/>
                    <a:pt x="968" y="151"/>
                    <a:pt x="1589" y="26"/>
                  </a:cubicBezTo>
                  <a:cubicBezTo>
                    <a:pt x="1502" y="9"/>
                    <a:pt x="1416" y="1"/>
                    <a:pt x="1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4186032" y="3397303"/>
              <a:ext cx="102497" cy="102497"/>
            </a:xfrm>
            <a:custGeom>
              <a:avLst/>
              <a:gdLst/>
              <a:ahLst/>
              <a:cxnLst/>
              <a:rect l="l" t="t" r="r" b="b"/>
              <a:pathLst>
                <a:path w="3908" h="3908" extrusionOk="0">
                  <a:moveTo>
                    <a:pt x="1954" y="0"/>
                  </a:moveTo>
                  <a:cubicBezTo>
                    <a:pt x="876" y="0"/>
                    <a:pt x="1" y="871"/>
                    <a:pt x="1" y="1954"/>
                  </a:cubicBezTo>
                  <a:cubicBezTo>
                    <a:pt x="1" y="3032"/>
                    <a:pt x="876" y="3908"/>
                    <a:pt x="1954" y="3908"/>
                  </a:cubicBezTo>
                  <a:cubicBezTo>
                    <a:pt x="3032" y="3908"/>
                    <a:pt x="3908" y="3032"/>
                    <a:pt x="3908" y="1954"/>
                  </a:cubicBezTo>
                  <a:cubicBezTo>
                    <a:pt x="3908" y="871"/>
                    <a:pt x="3032" y="0"/>
                    <a:pt x="1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185901" y="3397224"/>
              <a:ext cx="57963" cy="102550"/>
            </a:xfrm>
            <a:custGeom>
              <a:avLst/>
              <a:gdLst/>
              <a:ahLst/>
              <a:cxnLst/>
              <a:rect l="l" t="t" r="r" b="b"/>
              <a:pathLst>
                <a:path w="2210" h="3910" extrusionOk="0">
                  <a:moveTo>
                    <a:pt x="1951" y="1"/>
                  </a:moveTo>
                  <a:cubicBezTo>
                    <a:pt x="891" y="1"/>
                    <a:pt x="1" y="861"/>
                    <a:pt x="1" y="1957"/>
                  </a:cubicBezTo>
                  <a:cubicBezTo>
                    <a:pt x="1" y="3046"/>
                    <a:pt x="888" y="3909"/>
                    <a:pt x="1945" y="3909"/>
                  </a:cubicBezTo>
                  <a:cubicBezTo>
                    <a:pt x="2032" y="3909"/>
                    <a:pt x="2120" y="3903"/>
                    <a:pt x="2210" y="3891"/>
                  </a:cubicBezTo>
                  <a:cubicBezTo>
                    <a:pt x="1238" y="3766"/>
                    <a:pt x="511" y="2939"/>
                    <a:pt x="511" y="1957"/>
                  </a:cubicBezTo>
                  <a:cubicBezTo>
                    <a:pt x="511" y="975"/>
                    <a:pt x="1238" y="143"/>
                    <a:pt x="2210" y="18"/>
                  </a:cubicBezTo>
                  <a:cubicBezTo>
                    <a:pt x="2122" y="6"/>
                    <a:pt x="2036" y="1"/>
                    <a:pt x="1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202451" y="3413590"/>
              <a:ext cx="69818" cy="69818"/>
            </a:xfrm>
            <a:custGeom>
              <a:avLst/>
              <a:gdLst/>
              <a:ahLst/>
              <a:cxnLst/>
              <a:rect l="l" t="t" r="r" b="b"/>
              <a:pathLst>
                <a:path w="2662" h="2662" extrusionOk="0">
                  <a:moveTo>
                    <a:pt x="1328" y="0"/>
                  </a:moveTo>
                  <a:cubicBezTo>
                    <a:pt x="592" y="0"/>
                    <a:pt x="0" y="597"/>
                    <a:pt x="0" y="1333"/>
                  </a:cubicBezTo>
                  <a:cubicBezTo>
                    <a:pt x="0" y="2064"/>
                    <a:pt x="592" y="2661"/>
                    <a:pt x="1328" y="2661"/>
                  </a:cubicBezTo>
                  <a:cubicBezTo>
                    <a:pt x="2065" y="2661"/>
                    <a:pt x="2661" y="2064"/>
                    <a:pt x="2661" y="1333"/>
                  </a:cubicBezTo>
                  <a:cubicBezTo>
                    <a:pt x="2661" y="597"/>
                    <a:pt x="2065" y="0"/>
                    <a:pt x="1328" y="0"/>
                  </a:cubicBezTo>
                  <a:close/>
                </a:path>
              </a:pathLst>
            </a:custGeom>
            <a:solidFill>
              <a:srgbClr val="E4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202451" y="3413669"/>
              <a:ext cx="41675" cy="69765"/>
            </a:xfrm>
            <a:custGeom>
              <a:avLst/>
              <a:gdLst/>
              <a:ahLst/>
              <a:cxnLst/>
              <a:rect l="l" t="t" r="r" b="b"/>
              <a:pathLst>
                <a:path w="1589" h="2660" extrusionOk="0">
                  <a:moveTo>
                    <a:pt x="1326" y="0"/>
                  </a:moveTo>
                  <a:cubicBezTo>
                    <a:pt x="610" y="0"/>
                    <a:pt x="0" y="583"/>
                    <a:pt x="0" y="1330"/>
                  </a:cubicBezTo>
                  <a:cubicBezTo>
                    <a:pt x="0" y="2077"/>
                    <a:pt x="610" y="2660"/>
                    <a:pt x="1326" y="2660"/>
                  </a:cubicBezTo>
                  <a:cubicBezTo>
                    <a:pt x="1412" y="2660"/>
                    <a:pt x="1500" y="2652"/>
                    <a:pt x="1588" y="2634"/>
                  </a:cubicBezTo>
                  <a:cubicBezTo>
                    <a:pt x="963" y="2509"/>
                    <a:pt x="515" y="1965"/>
                    <a:pt x="515" y="1330"/>
                  </a:cubicBezTo>
                  <a:cubicBezTo>
                    <a:pt x="515" y="695"/>
                    <a:pt x="963" y="146"/>
                    <a:pt x="1588" y="26"/>
                  </a:cubicBezTo>
                  <a:cubicBezTo>
                    <a:pt x="1500" y="8"/>
                    <a:pt x="1412" y="0"/>
                    <a:pt x="1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006584" y="3568438"/>
              <a:ext cx="115375" cy="129905"/>
            </a:xfrm>
            <a:custGeom>
              <a:avLst/>
              <a:gdLst/>
              <a:ahLst/>
              <a:cxnLst/>
              <a:rect l="l" t="t" r="r" b="b"/>
              <a:pathLst>
                <a:path w="4399" h="4953" extrusionOk="0">
                  <a:moveTo>
                    <a:pt x="2926" y="0"/>
                  </a:moveTo>
                  <a:lnTo>
                    <a:pt x="207" y="1025"/>
                  </a:lnTo>
                  <a:cubicBezTo>
                    <a:pt x="68" y="1073"/>
                    <a:pt x="0" y="1227"/>
                    <a:pt x="49" y="1367"/>
                  </a:cubicBezTo>
                  <a:lnTo>
                    <a:pt x="1338" y="4778"/>
                  </a:lnTo>
                  <a:cubicBezTo>
                    <a:pt x="1376" y="4887"/>
                    <a:pt x="1481" y="4952"/>
                    <a:pt x="1590" y="4952"/>
                  </a:cubicBezTo>
                  <a:cubicBezTo>
                    <a:pt x="1620" y="4952"/>
                    <a:pt x="1651" y="4947"/>
                    <a:pt x="1680" y="4937"/>
                  </a:cubicBezTo>
                  <a:lnTo>
                    <a:pt x="4398" y="3912"/>
                  </a:lnTo>
                  <a:lnTo>
                    <a:pt x="2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038398" y="3656142"/>
              <a:ext cx="83561" cy="42253"/>
            </a:xfrm>
            <a:custGeom>
              <a:avLst/>
              <a:gdLst/>
              <a:ahLst/>
              <a:cxnLst/>
              <a:rect l="l" t="t" r="r" b="b"/>
              <a:pathLst>
                <a:path w="3186" h="1611" extrusionOk="0">
                  <a:moveTo>
                    <a:pt x="2969" y="0"/>
                  </a:moveTo>
                  <a:lnTo>
                    <a:pt x="2921" y="20"/>
                  </a:lnTo>
                  <a:lnTo>
                    <a:pt x="0" y="1121"/>
                  </a:lnTo>
                  <a:lnTo>
                    <a:pt x="120" y="1439"/>
                  </a:lnTo>
                  <a:cubicBezTo>
                    <a:pt x="161" y="1544"/>
                    <a:pt x="263" y="1610"/>
                    <a:pt x="372" y="1610"/>
                  </a:cubicBezTo>
                  <a:cubicBezTo>
                    <a:pt x="403" y="1610"/>
                    <a:pt x="435" y="1605"/>
                    <a:pt x="467" y="1593"/>
                  </a:cubicBezTo>
                  <a:lnTo>
                    <a:pt x="3185" y="573"/>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118260" y="3509268"/>
              <a:ext cx="224534" cy="138953"/>
            </a:xfrm>
            <a:custGeom>
              <a:avLst/>
              <a:gdLst/>
              <a:ahLst/>
              <a:cxnLst/>
              <a:rect l="l" t="t" r="r" b="b"/>
              <a:pathLst>
                <a:path w="8561" h="5298" extrusionOk="0">
                  <a:moveTo>
                    <a:pt x="7618" y="1"/>
                  </a:moveTo>
                  <a:cubicBezTo>
                    <a:pt x="7277" y="1"/>
                    <a:pt x="7002" y="274"/>
                    <a:pt x="6968" y="307"/>
                  </a:cubicBezTo>
                  <a:lnTo>
                    <a:pt x="4721" y="2170"/>
                  </a:lnTo>
                  <a:lnTo>
                    <a:pt x="4716" y="2170"/>
                  </a:lnTo>
                  <a:cubicBezTo>
                    <a:pt x="4716" y="2170"/>
                    <a:pt x="4683" y="1530"/>
                    <a:pt x="4004" y="1530"/>
                  </a:cubicBezTo>
                  <a:cubicBezTo>
                    <a:pt x="3450" y="1530"/>
                    <a:pt x="3039" y="1527"/>
                    <a:pt x="2725" y="1527"/>
                  </a:cubicBezTo>
                  <a:cubicBezTo>
                    <a:pt x="1984" y="1527"/>
                    <a:pt x="1780" y="1543"/>
                    <a:pt x="1492" y="1655"/>
                  </a:cubicBezTo>
                  <a:lnTo>
                    <a:pt x="1" y="2271"/>
                  </a:lnTo>
                  <a:lnTo>
                    <a:pt x="1141" y="5297"/>
                  </a:lnTo>
                  <a:cubicBezTo>
                    <a:pt x="2050" y="4922"/>
                    <a:pt x="1984" y="4880"/>
                    <a:pt x="2898" y="4880"/>
                  </a:cubicBezTo>
                  <a:cubicBezTo>
                    <a:pt x="3170" y="4880"/>
                    <a:pt x="3528" y="4883"/>
                    <a:pt x="4023" y="4883"/>
                  </a:cubicBezTo>
                  <a:cubicBezTo>
                    <a:pt x="4509" y="4864"/>
                    <a:pt x="4967" y="4648"/>
                    <a:pt x="5289" y="4287"/>
                  </a:cubicBezTo>
                  <a:lnTo>
                    <a:pt x="8056" y="1318"/>
                  </a:lnTo>
                  <a:cubicBezTo>
                    <a:pt x="8142" y="1217"/>
                    <a:pt x="8561" y="663"/>
                    <a:pt x="8089" y="202"/>
                  </a:cubicBezTo>
                  <a:cubicBezTo>
                    <a:pt x="7930" y="53"/>
                    <a:pt x="7767" y="1"/>
                    <a:pt x="7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118260" y="3562379"/>
              <a:ext cx="45583" cy="85843"/>
            </a:xfrm>
            <a:custGeom>
              <a:avLst/>
              <a:gdLst/>
              <a:ahLst/>
              <a:cxnLst/>
              <a:rect l="l" t="t" r="r" b="b"/>
              <a:pathLst>
                <a:path w="1738" h="3273" extrusionOk="0">
                  <a:moveTo>
                    <a:pt x="598" y="0"/>
                  </a:moveTo>
                  <a:lnTo>
                    <a:pt x="1" y="246"/>
                  </a:lnTo>
                  <a:lnTo>
                    <a:pt x="1141" y="3272"/>
                  </a:lnTo>
                  <a:lnTo>
                    <a:pt x="1738" y="3022"/>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082040" y="3558419"/>
              <a:ext cx="70211" cy="113014"/>
            </a:xfrm>
            <a:custGeom>
              <a:avLst/>
              <a:gdLst/>
              <a:ahLst/>
              <a:cxnLst/>
              <a:rect l="l" t="t" r="r" b="b"/>
              <a:pathLst>
                <a:path w="2677" h="4309" extrusionOk="0">
                  <a:moveTo>
                    <a:pt x="1105" y="0"/>
                  </a:moveTo>
                  <a:cubicBezTo>
                    <a:pt x="1077" y="0"/>
                    <a:pt x="1049" y="5"/>
                    <a:pt x="1021" y="16"/>
                  </a:cubicBezTo>
                  <a:lnTo>
                    <a:pt x="1" y="401"/>
                  </a:lnTo>
                  <a:lnTo>
                    <a:pt x="1473" y="4308"/>
                  </a:lnTo>
                  <a:lnTo>
                    <a:pt x="2493" y="3928"/>
                  </a:lnTo>
                  <a:cubicBezTo>
                    <a:pt x="2618" y="3880"/>
                    <a:pt x="2676" y="3746"/>
                    <a:pt x="2633" y="3620"/>
                  </a:cubicBezTo>
                  <a:lnTo>
                    <a:pt x="1324" y="151"/>
                  </a:lnTo>
                  <a:cubicBezTo>
                    <a:pt x="1287" y="59"/>
                    <a:pt x="1199" y="0"/>
                    <a:pt x="1105" y="0"/>
                  </a:cubicBezTo>
                  <a:close/>
                </a:path>
              </a:pathLst>
            </a:custGeom>
            <a:solidFill>
              <a:srgbClr val="ED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4115113" y="3643527"/>
              <a:ext cx="37138" cy="28037"/>
            </a:xfrm>
            <a:custGeom>
              <a:avLst/>
              <a:gdLst/>
              <a:ahLst/>
              <a:cxnLst/>
              <a:rect l="l" t="t" r="r" b="b"/>
              <a:pathLst>
                <a:path w="1416" h="1069" extrusionOk="0">
                  <a:moveTo>
                    <a:pt x="1228" y="0"/>
                  </a:moveTo>
                  <a:cubicBezTo>
                    <a:pt x="1199" y="34"/>
                    <a:pt x="1160" y="63"/>
                    <a:pt x="1117" y="77"/>
                  </a:cubicBezTo>
                  <a:lnTo>
                    <a:pt x="1" y="501"/>
                  </a:lnTo>
                  <a:lnTo>
                    <a:pt x="212" y="1068"/>
                  </a:lnTo>
                  <a:lnTo>
                    <a:pt x="1232" y="683"/>
                  </a:lnTo>
                  <a:cubicBezTo>
                    <a:pt x="1353" y="640"/>
                    <a:pt x="1415" y="501"/>
                    <a:pt x="1372" y="380"/>
                  </a:cubicBezTo>
                  <a:lnTo>
                    <a:pt x="1228"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143885" y="3454479"/>
              <a:ext cx="27801" cy="47839"/>
            </a:xfrm>
            <a:custGeom>
              <a:avLst/>
              <a:gdLst/>
              <a:ahLst/>
              <a:cxnLst/>
              <a:rect l="l" t="t" r="r" b="b"/>
              <a:pathLst>
                <a:path w="1060" h="1824" extrusionOk="0">
                  <a:moveTo>
                    <a:pt x="501" y="375"/>
                  </a:moveTo>
                  <a:lnTo>
                    <a:pt x="501" y="707"/>
                  </a:lnTo>
                  <a:cubicBezTo>
                    <a:pt x="366" y="655"/>
                    <a:pt x="323" y="611"/>
                    <a:pt x="323" y="529"/>
                  </a:cubicBezTo>
                  <a:cubicBezTo>
                    <a:pt x="323" y="433"/>
                    <a:pt x="405" y="390"/>
                    <a:pt x="501" y="375"/>
                  </a:cubicBezTo>
                  <a:close/>
                  <a:moveTo>
                    <a:pt x="617" y="1059"/>
                  </a:moveTo>
                  <a:cubicBezTo>
                    <a:pt x="756" y="1121"/>
                    <a:pt x="785" y="1184"/>
                    <a:pt x="785" y="1266"/>
                  </a:cubicBezTo>
                  <a:cubicBezTo>
                    <a:pt x="785" y="1367"/>
                    <a:pt x="718" y="1424"/>
                    <a:pt x="617" y="1444"/>
                  </a:cubicBezTo>
                  <a:lnTo>
                    <a:pt x="617" y="1059"/>
                  </a:lnTo>
                  <a:close/>
                  <a:moveTo>
                    <a:pt x="559" y="0"/>
                  </a:moveTo>
                  <a:cubicBezTo>
                    <a:pt x="525" y="0"/>
                    <a:pt x="482" y="24"/>
                    <a:pt x="482" y="58"/>
                  </a:cubicBezTo>
                  <a:lnTo>
                    <a:pt x="482" y="116"/>
                  </a:lnTo>
                  <a:cubicBezTo>
                    <a:pt x="222" y="154"/>
                    <a:pt x="54" y="294"/>
                    <a:pt x="54" y="553"/>
                  </a:cubicBezTo>
                  <a:cubicBezTo>
                    <a:pt x="54" y="823"/>
                    <a:pt x="251" y="914"/>
                    <a:pt x="482" y="996"/>
                  </a:cubicBezTo>
                  <a:lnTo>
                    <a:pt x="482" y="1439"/>
                  </a:lnTo>
                  <a:cubicBezTo>
                    <a:pt x="366" y="1429"/>
                    <a:pt x="309" y="1381"/>
                    <a:pt x="198" y="1299"/>
                  </a:cubicBezTo>
                  <a:cubicBezTo>
                    <a:pt x="179" y="1282"/>
                    <a:pt x="156" y="1274"/>
                    <a:pt x="134" y="1274"/>
                  </a:cubicBezTo>
                  <a:cubicBezTo>
                    <a:pt x="100" y="1274"/>
                    <a:pt x="66" y="1293"/>
                    <a:pt x="49" y="1328"/>
                  </a:cubicBezTo>
                  <a:cubicBezTo>
                    <a:pt x="1" y="1386"/>
                    <a:pt x="1" y="1468"/>
                    <a:pt x="49" y="1525"/>
                  </a:cubicBezTo>
                  <a:cubicBezTo>
                    <a:pt x="135" y="1641"/>
                    <a:pt x="318" y="1703"/>
                    <a:pt x="487" y="1703"/>
                  </a:cubicBezTo>
                  <a:lnTo>
                    <a:pt x="487" y="1766"/>
                  </a:lnTo>
                  <a:cubicBezTo>
                    <a:pt x="487" y="1800"/>
                    <a:pt x="520" y="1824"/>
                    <a:pt x="559" y="1824"/>
                  </a:cubicBezTo>
                  <a:cubicBezTo>
                    <a:pt x="597" y="1824"/>
                    <a:pt x="636" y="1800"/>
                    <a:pt x="636" y="1766"/>
                  </a:cubicBezTo>
                  <a:lnTo>
                    <a:pt x="636" y="1699"/>
                  </a:lnTo>
                  <a:cubicBezTo>
                    <a:pt x="872" y="1660"/>
                    <a:pt x="1059" y="1511"/>
                    <a:pt x="1059" y="1227"/>
                  </a:cubicBezTo>
                  <a:cubicBezTo>
                    <a:pt x="1054" y="962"/>
                    <a:pt x="886" y="847"/>
                    <a:pt x="636" y="760"/>
                  </a:cubicBezTo>
                  <a:lnTo>
                    <a:pt x="636" y="366"/>
                  </a:lnTo>
                  <a:cubicBezTo>
                    <a:pt x="694" y="371"/>
                    <a:pt x="746" y="385"/>
                    <a:pt x="799" y="414"/>
                  </a:cubicBezTo>
                  <a:cubicBezTo>
                    <a:pt x="824" y="425"/>
                    <a:pt x="862" y="448"/>
                    <a:pt x="901" y="448"/>
                  </a:cubicBezTo>
                  <a:cubicBezTo>
                    <a:pt x="931" y="448"/>
                    <a:pt x="962" y="434"/>
                    <a:pt x="987" y="390"/>
                  </a:cubicBezTo>
                  <a:cubicBezTo>
                    <a:pt x="1030" y="337"/>
                    <a:pt x="1026" y="260"/>
                    <a:pt x="977" y="212"/>
                  </a:cubicBezTo>
                  <a:cubicBezTo>
                    <a:pt x="891" y="140"/>
                    <a:pt x="742" y="120"/>
                    <a:pt x="636" y="120"/>
                  </a:cubicBezTo>
                  <a:lnTo>
                    <a:pt x="636" y="58"/>
                  </a:lnTo>
                  <a:cubicBezTo>
                    <a:pt x="636" y="24"/>
                    <a:pt x="592"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184144" y="3408292"/>
              <a:ext cx="93160" cy="79784"/>
            </a:xfrm>
            <a:custGeom>
              <a:avLst/>
              <a:gdLst/>
              <a:ahLst/>
              <a:cxnLst/>
              <a:rect l="l" t="t" r="r" b="b"/>
              <a:pathLst>
                <a:path w="3552" h="3042" extrusionOk="0">
                  <a:moveTo>
                    <a:pt x="2025" y="374"/>
                  </a:moveTo>
                  <a:cubicBezTo>
                    <a:pt x="2613" y="374"/>
                    <a:pt x="3176" y="831"/>
                    <a:pt x="3176" y="1521"/>
                  </a:cubicBezTo>
                  <a:cubicBezTo>
                    <a:pt x="3176" y="2151"/>
                    <a:pt x="2666" y="2661"/>
                    <a:pt x="2031" y="2661"/>
                  </a:cubicBezTo>
                  <a:cubicBezTo>
                    <a:pt x="1016" y="2661"/>
                    <a:pt x="506" y="1429"/>
                    <a:pt x="1223" y="712"/>
                  </a:cubicBezTo>
                  <a:cubicBezTo>
                    <a:pt x="1456" y="479"/>
                    <a:pt x="1743" y="374"/>
                    <a:pt x="2025" y="374"/>
                  </a:cubicBezTo>
                  <a:close/>
                  <a:moveTo>
                    <a:pt x="2031" y="0"/>
                  </a:moveTo>
                  <a:cubicBezTo>
                    <a:pt x="679" y="0"/>
                    <a:pt x="1" y="1636"/>
                    <a:pt x="958" y="2594"/>
                  </a:cubicBezTo>
                  <a:cubicBezTo>
                    <a:pt x="1268" y="2903"/>
                    <a:pt x="1648" y="3042"/>
                    <a:pt x="2022" y="3042"/>
                  </a:cubicBezTo>
                  <a:cubicBezTo>
                    <a:pt x="2803" y="3042"/>
                    <a:pt x="3552" y="2435"/>
                    <a:pt x="3552" y="1521"/>
                  </a:cubicBezTo>
                  <a:cubicBezTo>
                    <a:pt x="3552" y="683"/>
                    <a:pt x="2873" y="5"/>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095257" y="3392031"/>
              <a:ext cx="198411" cy="142337"/>
            </a:xfrm>
            <a:custGeom>
              <a:avLst/>
              <a:gdLst/>
              <a:ahLst/>
              <a:cxnLst/>
              <a:rect l="l" t="t" r="r" b="b"/>
              <a:pathLst>
                <a:path w="7565" h="5427" extrusionOk="0">
                  <a:moveTo>
                    <a:pt x="2414" y="2142"/>
                  </a:moveTo>
                  <a:cubicBezTo>
                    <a:pt x="2786" y="2142"/>
                    <a:pt x="3146" y="2323"/>
                    <a:pt x="3363" y="2651"/>
                  </a:cubicBezTo>
                  <a:cubicBezTo>
                    <a:pt x="3407" y="2814"/>
                    <a:pt x="3465" y="2978"/>
                    <a:pt x="3546" y="3132"/>
                  </a:cubicBezTo>
                  <a:cubicBezTo>
                    <a:pt x="3551" y="3180"/>
                    <a:pt x="3556" y="3233"/>
                    <a:pt x="3556" y="3281"/>
                  </a:cubicBezTo>
                  <a:cubicBezTo>
                    <a:pt x="3556" y="3849"/>
                    <a:pt x="3142" y="4330"/>
                    <a:pt x="2584" y="4416"/>
                  </a:cubicBezTo>
                  <a:cubicBezTo>
                    <a:pt x="2528" y="4425"/>
                    <a:pt x="2473" y="4429"/>
                    <a:pt x="2418" y="4429"/>
                  </a:cubicBezTo>
                  <a:cubicBezTo>
                    <a:pt x="1919" y="4429"/>
                    <a:pt x="1471" y="4103"/>
                    <a:pt x="1323" y="3618"/>
                  </a:cubicBezTo>
                  <a:cubicBezTo>
                    <a:pt x="1155" y="3074"/>
                    <a:pt x="1415" y="2492"/>
                    <a:pt x="1925" y="2251"/>
                  </a:cubicBezTo>
                  <a:cubicBezTo>
                    <a:pt x="2082" y="2178"/>
                    <a:pt x="2249" y="2142"/>
                    <a:pt x="2414" y="2142"/>
                  </a:cubicBezTo>
                  <a:close/>
                  <a:moveTo>
                    <a:pt x="2440" y="1520"/>
                  </a:moveTo>
                  <a:cubicBezTo>
                    <a:pt x="2754" y="1520"/>
                    <a:pt x="3063" y="1611"/>
                    <a:pt x="3335" y="1775"/>
                  </a:cubicBezTo>
                  <a:cubicBezTo>
                    <a:pt x="3315" y="1866"/>
                    <a:pt x="3306" y="1958"/>
                    <a:pt x="3306" y="2054"/>
                  </a:cubicBezTo>
                  <a:cubicBezTo>
                    <a:pt x="3040" y="1861"/>
                    <a:pt x="2727" y="1765"/>
                    <a:pt x="2415" y="1765"/>
                  </a:cubicBezTo>
                  <a:cubicBezTo>
                    <a:pt x="2090" y="1765"/>
                    <a:pt x="1764" y="1869"/>
                    <a:pt x="1492" y="2078"/>
                  </a:cubicBezTo>
                  <a:cubicBezTo>
                    <a:pt x="962" y="2487"/>
                    <a:pt x="760" y="3194"/>
                    <a:pt x="996" y="3820"/>
                  </a:cubicBezTo>
                  <a:cubicBezTo>
                    <a:pt x="1219" y="4411"/>
                    <a:pt x="1786" y="4801"/>
                    <a:pt x="2408" y="4801"/>
                  </a:cubicBezTo>
                  <a:cubicBezTo>
                    <a:pt x="2444" y="4801"/>
                    <a:pt x="2480" y="4799"/>
                    <a:pt x="2517" y="4797"/>
                  </a:cubicBezTo>
                  <a:cubicBezTo>
                    <a:pt x="3185" y="4753"/>
                    <a:pt x="3748" y="4272"/>
                    <a:pt x="3898" y="3618"/>
                  </a:cubicBezTo>
                  <a:cubicBezTo>
                    <a:pt x="3960" y="3685"/>
                    <a:pt x="4027" y="3752"/>
                    <a:pt x="4100" y="3810"/>
                  </a:cubicBezTo>
                  <a:cubicBezTo>
                    <a:pt x="3849" y="4610"/>
                    <a:pt x="3133" y="5048"/>
                    <a:pt x="2409" y="5048"/>
                  </a:cubicBezTo>
                  <a:cubicBezTo>
                    <a:pt x="1882" y="5048"/>
                    <a:pt x="1352" y="4817"/>
                    <a:pt x="991" y="4325"/>
                  </a:cubicBezTo>
                  <a:cubicBezTo>
                    <a:pt x="136" y="3162"/>
                    <a:pt x="965" y="1520"/>
                    <a:pt x="2409" y="1520"/>
                  </a:cubicBezTo>
                  <a:cubicBezTo>
                    <a:pt x="2411" y="1520"/>
                    <a:pt x="2413" y="1520"/>
                    <a:pt x="2416" y="1520"/>
                  </a:cubicBezTo>
                  <a:cubicBezTo>
                    <a:pt x="2424" y="1520"/>
                    <a:pt x="2432" y="1520"/>
                    <a:pt x="2440" y="1520"/>
                  </a:cubicBezTo>
                  <a:close/>
                  <a:moveTo>
                    <a:pt x="5448" y="0"/>
                  </a:moveTo>
                  <a:cubicBezTo>
                    <a:pt x="4553" y="0"/>
                    <a:pt x="3747" y="551"/>
                    <a:pt x="3436" y="1400"/>
                  </a:cubicBezTo>
                  <a:cubicBezTo>
                    <a:pt x="3110" y="1223"/>
                    <a:pt x="2762" y="1141"/>
                    <a:pt x="2422" y="1141"/>
                  </a:cubicBezTo>
                  <a:cubicBezTo>
                    <a:pt x="1482" y="1141"/>
                    <a:pt x="593" y="1767"/>
                    <a:pt x="342" y="2756"/>
                  </a:cubicBezTo>
                  <a:cubicBezTo>
                    <a:pt x="0" y="4109"/>
                    <a:pt x="1015" y="5427"/>
                    <a:pt x="2411" y="5427"/>
                  </a:cubicBezTo>
                  <a:lnTo>
                    <a:pt x="2416" y="5427"/>
                  </a:lnTo>
                  <a:cubicBezTo>
                    <a:pt x="3311" y="5427"/>
                    <a:pt x="4114" y="4869"/>
                    <a:pt x="4427" y="4027"/>
                  </a:cubicBezTo>
                  <a:cubicBezTo>
                    <a:pt x="4746" y="4199"/>
                    <a:pt x="5096" y="4284"/>
                    <a:pt x="5445" y="4284"/>
                  </a:cubicBezTo>
                  <a:cubicBezTo>
                    <a:pt x="5924" y="4284"/>
                    <a:pt x="6400" y="4125"/>
                    <a:pt x="6789" y="3810"/>
                  </a:cubicBezTo>
                  <a:cubicBezTo>
                    <a:pt x="7160" y="3512"/>
                    <a:pt x="7425" y="3093"/>
                    <a:pt x="7530" y="2627"/>
                  </a:cubicBezTo>
                  <a:cubicBezTo>
                    <a:pt x="7564" y="2483"/>
                    <a:pt x="7451" y="2394"/>
                    <a:pt x="7341" y="2394"/>
                  </a:cubicBezTo>
                  <a:cubicBezTo>
                    <a:pt x="7263" y="2394"/>
                    <a:pt x="7187" y="2438"/>
                    <a:pt x="7165" y="2540"/>
                  </a:cubicBezTo>
                  <a:cubicBezTo>
                    <a:pt x="7001" y="3247"/>
                    <a:pt x="6414" y="3786"/>
                    <a:pt x="5697" y="3887"/>
                  </a:cubicBezTo>
                  <a:cubicBezTo>
                    <a:pt x="5612" y="3900"/>
                    <a:pt x="5526" y="3906"/>
                    <a:pt x="5442" y="3906"/>
                  </a:cubicBezTo>
                  <a:cubicBezTo>
                    <a:pt x="4812" y="3906"/>
                    <a:pt x="4221" y="3567"/>
                    <a:pt x="3907" y="3007"/>
                  </a:cubicBezTo>
                  <a:cubicBezTo>
                    <a:pt x="3874" y="2829"/>
                    <a:pt x="3811" y="2660"/>
                    <a:pt x="3715" y="2501"/>
                  </a:cubicBezTo>
                  <a:cubicBezTo>
                    <a:pt x="3517" y="1554"/>
                    <a:pt x="4119" y="625"/>
                    <a:pt x="5062" y="413"/>
                  </a:cubicBezTo>
                  <a:cubicBezTo>
                    <a:pt x="5190" y="385"/>
                    <a:pt x="5317" y="372"/>
                    <a:pt x="5442" y="372"/>
                  </a:cubicBezTo>
                  <a:cubicBezTo>
                    <a:pt x="6248" y="372"/>
                    <a:pt x="6973" y="925"/>
                    <a:pt x="7165" y="1741"/>
                  </a:cubicBezTo>
                  <a:cubicBezTo>
                    <a:pt x="7187" y="1844"/>
                    <a:pt x="7265" y="1889"/>
                    <a:pt x="7344" y="1889"/>
                  </a:cubicBezTo>
                  <a:cubicBezTo>
                    <a:pt x="7453" y="1889"/>
                    <a:pt x="7564" y="1802"/>
                    <a:pt x="7530" y="1659"/>
                  </a:cubicBezTo>
                  <a:cubicBezTo>
                    <a:pt x="7319" y="736"/>
                    <a:pt x="6525" y="62"/>
                    <a:pt x="5582" y="4"/>
                  </a:cubicBezTo>
                  <a:cubicBezTo>
                    <a:pt x="5537" y="1"/>
                    <a:pt x="5493" y="0"/>
                    <a:pt x="5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7" name="Google Shape;547;p39"/>
            <p:cNvSpPr/>
            <p:nvPr/>
          </p:nvSpPr>
          <p:spPr>
            <a:xfrm>
              <a:off x="4223643" y="3424685"/>
              <a:ext cx="27408" cy="47734"/>
            </a:xfrm>
            <a:custGeom>
              <a:avLst/>
              <a:gdLst/>
              <a:ahLst/>
              <a:cxnLst/>
              <a:rect l="l" t="t" r="r" b="b"/>
              <a:pathLst>
                <a:path w="1045" h="1820" extrusionOk="0">
                  <a:moveTo>
                    <a:pt x="491" y="366"/>
                  </a:moveTo>
                  <a:lnTo>
                    <a:pt x="491" y="703"/>
                  </a:lnTo>
                  <a:cubicBezTo>
                    <a:pt x="357" y="650"/>
                    <a:pt x="309" y="607"/>
                    <a:pt x="309" y="525"/>
                  </a:cubicBezTo>
                  <a:cubicBezTo>
                    <a:pt x="309" y="429"/>
                    <a:pt x="390" y="381"/>
                    <a:pt x="491" y="366"/>
                  </a:cubicBezTo>
                  <a:close/>
                  <a:moveTo>
                    <a:pt x="607" y="1054"/>
                  </a:moveTo>
                  <a:cubicBezTo>
                    <a:pt x="746" y="1112"/>
                    <a:pt x="771" y="1179"/>
                    <a:pt x="771" y="1256"/>
                  </a:cubicBezTo>
                  <a:cubicBezTo>
                    <a:pt x="775" y="1362"/>
                    <a:pt x="708" y="1420"/>
                    <a:pt x="607" y="1439"/>
                  </a:cubicBezTo>
                  <a:lnTo>
                    <a:pt x="607" y="1054"/>
                  </a:lnTo>
                  <a:close/>
                  <a:moveTo>
                    <a:pt x="549" y="1"/>
                  </a:moveTo>
                  <a:cubicBezTo>
                    <a:pt x="516" y="1"/>
                    <a:pt x="472" y="20"/>
                    <a:pt x="472" y="53"/>
                  </a:cubicBezTo>
                  <a:lnTo>
                    <a:pt x="472" y="116"/>
                  </a:lnTo>
                  <a:cubicBezTo>
                    <a:pt x="212" y="150"/>
                    <a:pt x="39" y="289"/>
                    <a:pt x="39" y="549"/>
                  </a:cubicBezTo>
                  <a:cubicBezTo>
                    <a:pt x="39" y="828"/>
                    <a:pt x="256" y="915"/>
                    <a:pt x="472" y="997"/>
                  </a:cubicBezTo>
                  <a:lnTo>
                    <a:pt x="472" y="1439"/>
                  </a:lnTo>
                  <a:cubicBezTo>
                    <a:pt x="352" y="1425"/>
                    <a:pt x="294" y="1372"/>
                    <a:pt x="188" y="1295"/>
                  </a:cubicBezTo>
                  <a:cubicBezTo>
                    <a:pt x="166" y="1279"/>
                    <a:pt x="145" y="1272"/>
                    <a:pt x="125" y="1272"/>
                  </a:cubicBezTo>
                  <a:cubicBezTo>
                    <a:pt x="52" y="1272"/>
                    <a:pt x="1" y="1369"/>
                    <a:pt x="1" y="1430"/>
                  </a:cubicBezTo>
                  <a:cubicBezTo>
                    <a:pt x="1" y="1463"/>
                    <a:pt x="15" y="1497"/>
                    <a:pt x="34" y="1521"/>
                  </a:cubicBezTo>
                  <a:cubicBezTo>
                    <a:pt x="121" y="1641"/>
                    <a:pt x="313" y="1704"/>
                    <a:pt x="472" y="1704"/>
                  </a:cubicBezTo>
                  <a:lnTo>
                    <a:pt x="472" y="1762"/>
                  </a:lnTo>
                  <a:cubicBezTo>
                    <a:pt x="472" y="1795"/>
                    <a:pt x="511" y="1819"/>
                    <a:pt x="549" y="1819"/>
                  </a:cubicBezTo>
                  <a:cubicBezTo>
                    <a:pt x="588" y="1819"/>
                    <a:pt x="626" y="1795"/>
                    <a:pt x="626" y="1762"/>
                  </a:cubicBezTo>
                  <a:lnTo>
                    <a:pt x="626" y="1694"/>
                  </a:lnTo>
                  <a:cubicBezTo>
                    <a:pt x="857" y="1661"/>
                    <a:pt x="1045" y="1511"/>
                    <a:pt x="1045" y="1223"/>
                  </a:cubicBezTo>
                  <a:cubicBezTo>
                    <a:pt x="1045" y="953"/>
                    <a:pt x="867" y="838"/>
                    <a:pt x="626" y="751"/>
                  </a:cubicBezTo>
                  <a:lnTo>
                    <a:pt x="626" y="366"/>
                  </a:lnTo>
                  <a:cubicBezTo>
                    <a:pt x="698" y="371"/>
                    <a:pt x="775" y="395"/>
                    <a:pt x="838" y="434"/>
                  </a:cubicBezTo>
                  <a:cubicBezTo>
                    <a:pt x="854" y="442"/>
                    <a:pt x="870" y="446"/>
                    <a:pt x="886" y="446"/>
                  </a:cubicBezTo>
                  <a:cubicBezTo>
                    <a:pt x="925" y="446"/>
                    <a:pt x="961" y="424"/>
                    <a:pt x="977" y="390"/>
                  </a:cubicBezTo>
                  <a:cubicBezTo>
                    <a:pt x="1021" y="333"/>
                    <a:pt x="1016" y="256"/>
                    <a:pt x="968" y="207"/>
                  </a:cubicBezTo>
                  <a:cubicBezTo>
                    <a:pt x="881" y="135"/>
                    <a:pt x="732" y="116"/>
                    <a:pt x="626" y="116"/>
                  </a:cubicBezTo>
                  <a:lnTo>
                    <a:pt x="626" y="53"/>
                  </a:lnTo>
                  <a:cubicBezTo>
                    <a:pt x="626" y="20"/>
                    <a:pt x="583" y="1"/>
                    <a:pt x="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4001155" y="3504023"/>
              <a:ext cx="345810" cy="199067"/>
            </a:xfrm>
            <a:custGeom>
              <a:avLst/>
              <a:gdLst/>
              <a:ahLst/>
              <a:cxnLst/>
              <a:rect l="l" t="t" r="r" b="b"/>
              <a:pathLst>
                <a:path w="13185" h="7590" extrusionOk="0">
                  <a:moveTo>
                    <a:pt x="4193" y="2251"/>
                  </a:moveTo>
                  <a:cubicBezTo>
                    <a:pt x="4213" y="2251"/>
                    <a:pt x="4232" y="2264"/>
                    <a:pt x="4240" y="2283"/>
                  </a:cubicBezTo>
                  <a:lnTo>
                    <a:pt x="5544" y="5752"/>
                  </a:lnTo>
                  <a:cubicBezTo>
                    <a:pt x="5553" y="5776"/>
                    <a:pt x="5544" y="5805"/>
                    <a:pt x="5520" y="5815"/>
                  </a:cubicBezTo>
                  <a:lnTo>
                    <a:pt x="4678" y="6127"/>
                  </a:lnTo>
                  <a:lnTo>
                    <a:pt x="3335" y="2572"/>
                  </a:lnTo>
                  <a:lnTo>
                    <a:pt x="4177" y="2254"/>
                  </a:lnTo>
                  <a:cubicBezTo>
                    <a:pt x="4182" y="2252"/>
                    <a:pt x="4188" y="2251"/>
                    <a:pt x="4193" y="2251"/>
                  </a:cubicBezTo>
                  <a:close/>
                  <a:moveTo>
                    <a:pt x="2979" y="2706"/>
                  </a:moveTo>
                  <a:lnTo>
                    <a:pt x="4322" y="6262"/>
                  </a:lnTo>
                  <a:lnTo>
                    <a:pt x="1829" y="7205"/>
                  </a:lnTo>
                  <a:cubicBezTo>
                    <a:pt x="1820" y="7208"/>
                    <a:pt x="1812" y="7210"/>
                    <a:pt x="1803" y="7210"/>
                  </a:cubicBezTo>
                  <a:cubicBezTo>
                    <a:pt x="1770" y="7210"/>
                    <a:pt x="1740" y="7188"/>
                    <a:pt x="1728" y="7157"/>
                  </a:cubicBezTo>
                  <a:lnTo>
                    <a:pt x="438" y="3746"/>
                  </a:lnTo>
                  <a:cubicBezTo>
                    <a:pt x="424" y="3707"/>
                    <a:pt x="443" y="3659"/>
                    <a:pt x="487" y="3645"/>
                  </a:cubicBezTo>
                  <a:lnTo>
                    <a:pt x="2979" y="2706"/>
                  </a:lnTo>
                  <a:close/>
                  <a:moveTo>
                    <a:pt x="12089" y="0"/>
                  </a:moveTo>
                  <a:cubicBezTo>
                    <a:pt x="11799" y="0"/>
                    <a:pt x="11521" y="152"/>
                    <a:pt x="11313" y="349"/>
                  </a:cubicBezTo>
                  <a:lnTo>
                    <a:pt x="9292" y="2023"/>
                  </a:lnTo>
                  <a:cubicBezTo>
                    <a:pt x="9181" y="1778"/>
                    <a:pt x="8936" y="1527"/>
                    <a:pt x="8479" y="1527"/>
                  </a:cubicBezTo>
                  <a:cubicBezTo>
                    <a:pt x="7952" y="1527"/>
                    <a:pt x="7553" y="1525"/>
                    <a:pt x="7241" y="1525"/>
                  </a:cubicBezTo>
                  <a:cubicBezTo>
                    <a:pt x="6440" y="1525"/>
                    <a:pt x="6217" y="1542"/>
                    <a:pt x="5895" y="1667"/>
                  </a:cubicBezTo>
                  <a:lnTo>
                    <a:pt x="5890" y="1667"/>
                  </a:lnTo>
                  <a:lnTo>
                    <a:pt x="4610" y="2196"/>
                  </a:lnTo>
                  <a:lnTo>
                    <a:pt x="4591" y="2148"/>
                  </a:lnTo>
                  <a:cubicBezTo>
                    <a:pt x="4527" y="1976"/>
                    <a:pt x="4365" y="1871"/>
                    <a:pt x="4192" y="1871"/>
                  </a:cubicBezTo>
                  <a:cubicBezTo>
                    <a:pt x="4142" y="1871"/>
                    <a:pt x="4092" y="1880"/>
                    <a:pt x="4042" y="1898"/>
                  </a:cubicBezTo>
                  <a:lnTo>
                    <a:pt x="352" y="3293"/>
                  </a:lnTo>
                  <a:cubicBezTo>
                    <a:pt x="116" y="3385"/>
                    <a:pt x="1" y="3645"/>
                    <a:pt x="87" y="3880"/>
                  </a:cubicBezTo>
                  <a:lnTo>
                    <a:pt x="1372" y="7292"/>
                  </a:lnTo>
                  <a:cubicBezTo>
                    <a:pt x="1443" y="7476"/>
                    <a:pt x="1620" y="7589"/>
                    <a:pt x="1806" y="7589"/>
                  </a:cubicBezTo>
                  <a:cubicBezTo>
                    <a:pt x="1859" y="7589"/>
                    <a:pt x="1912" y="7580"/>
                    <a:pt x="1964" y="7561"/>
                  </a:cubicBezTo>
                  <a:lnTo>
                    <a:pt x="5650" y="6171"/>
                  </a:lnTo>
                  <a:cubicBezTo>
                    <a:pt x="5871" y="6084"/>
                    <a:pt x="5982" y="5839"/>
                    <a:pt x="5900" y="5622"/>
                  </a:cubicBezTo>
                  <a:lnTo>
                    <a:pt x="5881" y="5574"/>
                  </a:lnTo>
                  <a:cubicBezTo>
                    <a:pt x="6549" y="5290"/>
                    <a:pt x="6569" y="5257"/>
                    <a:pt x="7261" y="5257"/>
                  </a:cubicBezTo>
                  <a:cubicBezTo>
                    <a:pt x="7512" y="5257"/>
                    <a:pt x="7512" y="4876"/>
                    <a:pt x="7261" y="4876"/>
                  </a:cubicBezTo>
                  <a:cubicBezTo>
                    <a:pt x="6506" y="4881"/>
                    <a:pt x="6439" y="4929"/>
                    <a:pt x="5751" y="5223"/>
                  </a:cubicBezTo>
                  <a:lnTo>
                    <a:pt x="4745" y="2552"/>
                  </a:lnTo>
                  <a:lnTo>
                    <a:pt x="6034" y="2018"/>
                  </a:lnTo>
                  <a:cubicBezTo>
                    <a:pt x="6297" y="1920"/>
                    <a:pt x="6484" y="1905"/>
                    <a:pt x="7227" y="1905"/>
                  </a:cubicBezTo>
                  <a:cubicBezTo>
                    <a:pt x="7534" y="1905"/>
                    <a:pt x="7937" y="1908"/>
                    <a:pt x="8479" y="1908"/>
                  </a:cubicBezTo>
                  <a:cubicBezTo>
                    <a:pt x="8686" y="1908"/>
                    <a:pt x="8825" y="1980"/>
                    <a:pt x="8917" y="2124"/>
                  </a:cubicBezTo>
                  <a:cubicBezTo>
                    <a:pt x="8960" y="2196"/>
                    <a:pt x="8989" y="2278"/>
                    <a:pt x="8999" y="2365"/>
                  </a:cubicBezTo>
                  <a:cubicBezTo>
                    <a:pt x="8994" y="2437"/>
                    <a:pt x="8946" y="2783"/>
                    <a:pt x="8609" y="2841"/>
                  </a:cubicBezTo>
                  <a:cubicBezTo>
                    <a:pt x="8089" y="2928"/>
                    <a:pt x="6973" y="3086"/>
                    <a:pt x="6963" y="3091"/>
                  </a:cubicBezTo>
                  <a:cubicBezTo>
                    <a:pt x="6726" y="3115"/>
                    <a:pt x="6746" y="3467"/>
                    <a:pt x="6978" y="3467"/>
                  </a:cubicBezTo>
                  <a:cubicBezTo>
                    <a:pt x="6981" y="3467"/>
                    <a:pt x="6984" y="3467"/>
                    <a:pt x="6987" y="3467"/>
                  </a:cubicBezTo>
                  <a:lnTo>
                    <a:pt x="7016" y="3467"/>
                  </a:lnTo>
                  <a:cubicBezTo>
                    <a:pt x="7026" y="3467"/>
                    <a:pt x="8147" y="3303"/>
                    <a:pt x="8671" y="3216"/>
                  </a:cubicBezTo>
                  <a:cubicBezTo>
                    <a:pt x="9152" y="3135"/>
                    <a:pt x="9331" y="2726"/>
                    <a:pt x="9369" y="2461"/>
                  </a:cubicBezTo>
                  <a:lnTo>
                    <a:pt x="11558" y="647"/>
                  </a:lnTo>
                  <a:lnTo>
                    <a:pt x="11563" y="642"/>
                  </a:lnTo>
                  <a:lnTo>
                    <a:pt x="11573" y="632"/>
                  </a:lnTo>
                  <a:cubicBezTo>
                    <a:pt x="11709" y="505"/>
                    <a:pt x="11888" y="385"/>
                    <a:pt x="12080" y="385"/>
                  </a:cubicBezTo>
                  <a:cubicBezTo>
                    <a:pt x="12192" y="385"/>
                    <a:pt x="12309" y="427"/>
                    <a:pt x="12424" y="531"/>
                  </a:cubicBezTo>
                  <a:cubicBezTo>
                    <a:pt x="12781" y="883"/>
                    <a:pt x="12453" y="1301"/>
                    <a:pt x="12381" y="1388"/>
                  </a:cubicBezTo>
                  <a:lnTo>
                    <a:pt x="9619" y="4352"/>
                  </a:lnTo>
                  <a:lnTo>
                    <a:pt x="9614" y="4357"/>
                  </a:lnTo>
                  <a:cubicBezTo>
                    <a:pt x="9225" y="4804"/>
                    <a:pt x="8705" y="4876"/>
                    <a:pt x="8488" y="4886"/>
                  </a:cubicBezTo>
                  <a:lnTo>
                    <a:pt x="8142" y="4886"/>
                  </a:lnTo>
                  <a:cubicBezTo>
                    <a:pt x="7892" y="4886"/>
                    <a:pt x="7892" y="5266"/>
                    <a:pt x="8142" y="5266"/>
                  </a:cubicBezTo>
                  <a:lnTo>
                    <a:pt x="8503" y="5266"/>
                  </a:lnTo>
                  <a:cubicBezTo>
                    <a:pt x="8763" y="5252"/>
                    <a:pt x="9412" y="5165"/>
                    <a:pt x="9898" y="4612"/>
                  </a:cubicBezTo>
                  <a:lnTo>
                    <a:pt x="12665" y="1638"/>
                  </a:lnTo>
                  <a:cubicBezTo>
                    <a:pt x="12906" y="1349"/>
                    <a:pt x="13185" y="743"/>
                    <a:pt x="12689" y="252"/>
                  </a:cubicBezTo>
                  <a:lnTo>
                    <a:pt x="12684" y="248"/>
                  </a:lnTo>
                  <a:cubicBezTo>
                    <a:pt x="12493" y="71"/>
                    <a:pt x="12288" y="0"/>
                    <a:pt x="12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9"/>
          <p:cNvSpPr/>
          <p:nvPr/>
        </p:nvSpPr>
        <p:spPr>
          <a:xfrm>
            <a:off x="6148139" y="1438824"/>
            <a:ext cx="875158" cy="71277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9"/>
          <p:cNvGrpSpPr/>
          <p:nvPr/>
        </p:nvGrpSpPr>
        <p:grpSpPr>
          <a:xfrm>
            <a:off x="6411946" y="1622359"/>
            <a:ext cx="347567" cy="346334"/>
            <a:chOff x="3547471" y="2442334"/>
            <a:chExt cx="347567" cy="346334"/>
          </a:xfrm>
        </p:grpSpPr>
        <p:sp>
          <p:nvSpPr>
            <p:cNvPr id="550" name="Google Shape;550;p39"/>
            <p:cNvSpPr/>
            <p:nvPr/>
          </p:nvSpPr>
          <p:spPr>
            <a:xfrm>
              <a:off x="3552507" y="2645518"/>
              <a:ext cx="60979" cy="138088"/>
            </a:xfrm>
            <a:custGeom>
              <a:avLst/>
              <a:gdLst/>
              <a:ahLst/>
              <a:cxnLst/>
              <a:rect l="l" t="t" r="r" b="b"/>
              <a:pathLst>
                <a:path w="2325" h="5265" extrusionOk="0">
                  <a:moveTo>
                    <a:pt x="2001" y="1"/>
                  </a:moveTo>
                  <a:cubicBezTo>
                    <a:pt x="1999" y="1"/>
                    <a:pt x="1996" y="1"/>
                    <a:pt x="1993" y="1"/>
                  </a:cubicBezTo>
                  <a:lnTo>
                    <a:pt x="333" y="1"/>
                  </a:lnTo>
                  <a:cubicBezTo>
                    <a:pt x="150" y="1"/>
                    <a:pt x="1" y="145"/>
                    <a:pt x="1" y="333"/>
                  </a:cubicBezTo>
                  <a:lnTo>
                    <a:pt x="1" y="5265"/>
                  </a:lnTo>
                  <a:lnTo>
                    <a:pt x="2325" y="5265"/>
                  </a:lnTo>
                  <a:lnTo>
                    <a:pt x="2325" y="333"/>
                  </a:lnTo>
                  <a:cubicBezTo>
                    <a:pt x="2325" y="148"/>
                    <a:pt x="2180"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3552507" y="2645518"/>
              <a:ext cx="29060" cy="138088"/>
            </a:xfrm>
            <a:custGeom>
              <a:avLst/>
              <a:gdLst/>
              <a:ahLst/>
              <a:cxnLst/>
              <a:rect l="l" t="t" r="r" b="b"/>
              <a:pathLst>
                <a:path w="1108" h="5265" extrusionOk="0">
                  <a:moveTo>
                    <a:pt x="333" y="1"/>
                  </a:moveTo>
                  <a:cubicBezTo>
                    <a:pt x="150" y="1"/>
                    <a:pt x="1" y="145"/>
                    <a:pt x="1" y="333"/>
                  </a:cubicBezTo>
                  <a:lnTo>
                    <a:pt x="1" y="5265"/>
                  </a:lnTo>
                  <a:lnTo>
                    <a:pt x="776" y="5265"/>
                  </a:lnTo>
                  <a:lnTo>
                    <a:pt x="776" y="333"/>
                  </a:lnTo>
                  <a:cubicBezTo>
                    <a:pt x="776" y="150"/>
                    <a:pt x="92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3644644" y="2611212"/>
              <a:ext cx="60979" cy="172393"/>
            </a:xfrm>
            <a:custGeom>
              <a:avLst/>
              <a:gdLst/>
              <a:ahLst/>
              <a:cxnLst/>
              <a:rect l="l" t="t" r="r" b="b"/>
              <a:pathLst>
                <a:path w="2325" h="6573" extrusionOk="0">
                  <a:moveTo>
                    <a:pt x="332" y="0"/>
                  </a:moveTo>
                  <a:cubicBezTo>
                    <a:pt x="150" y="0"/>
                    <a:pt x="0" y="149"/>
                    <a:pt x="0" y="332"/>
                  </a:cubicBezTo>
                  <a:lnTo>
                    <a:pt x="0" y="6573"/>
                  </a:lnTo>
                  <a:lnTo>
                    <a:pt x="2324" y="6573"/>
                  </a:lnTo>
                  <a:lnTo>
                    <a:pt x="2324" y="337"/>
                  </a:lnTo>
                  <a:cubicBezTo>
                    <a:pt x="2324" y="149"/>
                    <a:pt x="2175" y="0"/>
                    <a:pt x="1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3644644" y="2611212"/>
              <a:ext cx="29060" cy="172393"/>
            </a:xfrm>
            <a:custGeom>
              <a:avLst/>
              <a:gdLst/>
              <a:ahLst/>
              <a:cxnLst/>
              <a:rect l="l" t="t" r="r" b="b"/>
              <a:pathLst>
                <a:path w="1108" h="6573" extrusionOk="0">
                  <a:moveTo>
                    <a:pt x="332" y="0"/>
                  </a:moveTo>
                  <a:cubicBezTo>
                    <a:pt x="150" y="0"/>
                    <a:pt x="0" y="149"/>
                    <a:pt x="0" y="332"/>
                  </a:cubicBezTo>
                  <a:lnTo>
                    <a:pt x="0" y="6573"/>
                  </a:lnTo>
                  <a:lnTo>
                    <a:pt x="775" y="6573"/>
                  </a:lnTo>
                  <a:lnTo>
                    <a:pt x="775" y="337"/>
                  </a:lnTo>
                  <a:cubicBezTo>
                    <a:pt x="775" y="149"/>
                    <a:pt x="924" y="0"/>
                    <a:pt x="1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3736755" y="2577143"/>
              <a:ext cx="61005" cy="206463"/>
            </a:xfrm>
            <a:custGeom>
              <a:avLst/>
              <a:gdLst/>
              <a:ahLst/>
              <a:cxnLst/>
              <a:rect l="l" t="t" r="r" b="b"/>
              <a:pathLst>
                <a:path w="2326" h="7872" extrusionOk="0">
                  <a:moveTo>
                    <a:pt x="333" y="0"/>
                  </a:moveTo>
                  <a:cubicBezTo>
                    <a:pt x="150" y="0"/>
                    <a:pt x="1" y="149"/>
                    <a:pt x="1" y="332"/>
                  </a:cubicBezTo>
                  <a:lnTo>
                    <a:pt x="1" y="7872"/>
                  </a:lnTo>
                  <a:lnTo>
                    <a:pt x="2325" y="7872"/>
                  </a:lnTo>
                  <a:lnTo>
                    <a:pt x="2325" y="332"/>
                  </a:lnTo>
                  <a:cubicBezTo>
                    <a:pt x="2325" y="149"/>
                    <a:pt x="2176" y="0"/>
                    <a:pt x="1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3736755" y="2577143"/>
              <a:ext cx="29060" cy="206463"/>
            </a:xfrm>
            <a:custGeom>
              <a:avLst/>
              <a:gdLst/>
              <a:ahLst/>
              <a:cxnLst/>
              <a:rect l="l" t="t" r="r" b="b"/>
              <a:pathLst>
                <a:path w="1108" h="7872" extrusionOk="0">
                  <a:moveTo>
                    <a:pt x="333" y="0"/>
                  </a:moveTo>
                  <a:cubicBezTo>
                    <a:pt x="150" y="0"/>
                    <a:pt x="1" y="149"/>
                    <a:pt x="1" y="332"/>
                  </a:cubicBezTo>
                  <a:lnTo>
                    <a:pt x="1" y="7872"/>
                  </a:lnTo>
                  <a:lnTo>
                    <a:pt x="776" y="7872"/>
                  </a:lnTo>
                  <a:lnTo>
                    <a:pt x="776" y="332"/>
                  </a:lnTo>
                  <a:cubicBezTo>
                    <a:pt x="776" y="149"/>
                    <a:pt x="925" y="0"/>
                    <a:pt x="1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3828892" y="2542942"/>
              <a:ext cx="60979" cy="240664"/>
            </a:xfrm>
            <a:custGeom>
              <a:avLst/>
              <a:gdLst/>
              <a:ahLst/>
              <a:cxnLst/>
              <a:rect l="l" t="t" r="r" b="b"/>
              <a:pathLst>
                <a:path w="2325" h="9176" extrusionOk="0">
                  <a:moveTo>
                    <a:pt x="333" y="0"/>
                  </a:moveTo>
                  <a:cubicBezTo>
                    <a:pt x="150" y="0"/>
                    <a:pt x="1" y="149"/>
                    <a:pt x="1" y="332"/>
                  </a:cubicBezTo>
                  <a:lnTo>
                    <a:pt x="1" y="9176"/>
                  </a:lnTo>
                  <a:lnTo>
                    <a:pt x="2325" y="9176"/>
                  </a:lnTo>
                  <a:lnTo>
                    <a:pt x="2325" y="332"/>
                  </a:lnTo>
                  <a:cubicBezTo>
                    <a:pt x="2325" y="149"/>
                    <a:pt x="2175" y="0"/>
                    <a:pt x="1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3828892" y="2542942"/>
              <a:ext cx="29191" cy="240664"/>
            </a:xfrm>
            <a:custGeom>
              <a:avLst/>
              <a:gdLst/>
              <a:ahLst/>
              <a:cxnLst/>
              <a:rect l="l" t="t" r="r" b="b"/>
              <a:pathLst>
                <a:path w="1113" h="9176" extrusionOk="0">
                  <a:moveTo>
                    <a:pt x="333" y="0"/>
                  </a:moveTo>
                  <a:cubicBezTo>
                    <a:pt x="150" y="0"/>
                    <a:pt x="1" y="149"/>
                    <a:pt x="1" y="332"/>
                  </a:cubicBezTo>
                  <a:lnTo>
                    <a:pt x="1" y="9176"/>
                  </a:lnTo>
                  <a:lnTo>
                    <a:pt x="775" y="9176"/>
                  </a:lnTo>
                  <a:lnTo>
                    <a:pt x="775" y="332"/>
                  </a:lnTo>
                  <a:cubicBezTo>
                    <a:pt x="775" y="149"/>
                    <a:pt x="924" y="0"/>
                    <a:pt x="1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3567142" y="2447527"/>
              <a:ext cx="313130" cy="126338"/>
            </a:xfrm>
            <a:custGeom>
              <a:avLst/>
              <a:gdLst/>
              <a:ahLst/>
              <a:cxnLst/>
              <a:rect l="l" t="t" r="r" b="b"/>
              <a:pathLst>
                <a:path w="11939" h="4817" extrusionOk="0">
                  <a:moveTo>
                    <a:pt x="9603" y="0"/>
                  </a:moveTo>
                  <a:cubicBezTo>
                    <a:pt x="9429" y="0"/>
                    <a:pt x="9327" y="190"/>
                    <a:pt x="9427" y="332"/>
                  </a:cubicBezTo>
                  <a:lnTo>
                    <a:pt x="9764" y="818"/>
                  </a:lnTo>
                  <a:cubicBezTo>
                    <a:pt x="8624" y="1502"/>
                    <a:pt x="4976" y="3426"/>
                    <a:pt x="1" y="3426"/>
                  </a:cubicBezTo>
                  <a:lnTo>
                    <a:pt x="1" y="4817"/>
                  </a:lnTo>
                  <a:cubicBezTo>
                    <a:pt x="2705" y="4812"/>
                    <a:pt x="5385" y="4288"/>
                    <a:pt x="7897" y="3282"/>
                  </a:cubicBezTo>
                  <a:cubicBezTo>
                    <a:pt x="8816" y="2916"/>
                    <a:pt x="9711" y="2478"/>
                    <a:pt x="10563" y="1968"/>
                  </a:cubicBezTo>
                  <a:lnTo>
                    <a:pt x="10861" y="2401"/>
                  </a:lnTo>
                  <a:cubicBezTo>
                    <a:pt x="10905" y="2462"/>
                    <a:pt x="10970" y="2491"/>
                    <a:pt x="11035" y="2491"/>
                  </a:cubicBezTo>
                  <a:cubicBezTo>
                    <a:pt x="11120" y="2491"/>
                    <a:pt x="11204" y="2441"/>
                    <a:pt x="11236" y="2348"/>
                  </a:cubicBezTo>
                  <a:lnTo>
                    <a:pt x="11896" y="352"/>
                  </a:lnTo>
                  <a:cubicBezTo>
                    <a:pt x="11939" y="222"/>
                    <a:pt x="11847" y="82"/>
                    <a:pt x="11708" y="73"/>
                  </a:cubicBezTo>
                  <a:lnTo>
                    <a:pt x="9610" y="0"/>
                  </a:lnTo>
                  <a:cubicBezTo>
                    <a:pt x="9608" y="0"/>
                    <a:pt x="9606" y="0"/>
                    <a:pt x="9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3547471" y="2640351"/>
              <a:ext cx="71077" cy="148317"/>
            </a:xfrm>
            <a:custGeom>
              <a:avLst/>
              <a:gdLst/>
              <a:ahLst/>
              <a:cxnLst/>
              <a:rect l="l" t="t" r="r" b="b"/>
              <a:pathLst>
                <a:path w="2710" h="5655" extrusionOk="0">
                  <a:moveTo>
                    <a:pt x="2185" y="386"/>
                  </a:moveTo>
                  <a:cubicBezTo>
                    <a:pt x="2262" y="386"/>
                    <a:pt x="2320" y="448"/>
                    <a:pt x="2320" y="525"/>
                  </a:cubicBezTo>
                  <a:lnTo>
                    <a:pt x="2320" y="5265"/>
                  </a:lnTo>
                  <a:lnTo>
                    <a:pt x="385" y="5265"/>
                  </a:lnTo>
                  <a:lnTo>
                    <a:pt x="385" y="525"/>
                  </a:lnTo>
                  <a:cubicBezTo>
                    <a:pt x="385" y="448"/>
                    <a:pt x="448" y="386"/>
                    <a:pt x="525" y="386"/>
                  </a:cubicBezTo>
                  <a:close/>
                  <a:moveTo>
                    <a:pt x="525" y="1"/>
                  </a:moveTo>
                  <a:cubicBezTo>
                    <a:pt x="236" y="1"/>
                    <a:pt x="0" y="236"/>
                    <a:pt x="0" y="530"/>
                  </a:cubicBezTo>
                  <a:lnTo>
                    <a:pt x="0" y="5462"/>
                  </a:lnTo>
                  <a:cubicBezTo>
                    <a:pt x="0" y="5568"/>
                    <a:pt x="87" y="5654"/>
                    <a:pt x="193" y="5654"/>
                  </a:cubicBezTo>
                  <a:lnTo>
                    <a:pt x="2517" y="5654"/>
                  </a:lnTo>
                  <a:cubicBezTo>
                    <a:pt x="2623" y="5654"/>
                    <a:pt x="2709" y="5568"/>
                    <a:pt x="2709" y="5462"/>
                  </a:cubicBezTo>
                  <a:lnTo>
                    <a:pt x="2709" y="530"/>
                  </a:lnTo>
                  <a:cubicBezTo>
                    <a:pt x="2709" y="236"/>
                    <a:pt x="2474" y="1"/>
                    <a:pt x="2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3639477" y="2606151"/>
              <a:ext cx="71181" cy="182517"/>
            </a:xfrm>
            <a:custGeom>
              <a:avLst/>
              <a:gdLst/>
              <a:ahLst/>
              <a:cxnLst/>
              <a:rect l="l" t="t" r="r" b="b"/>
              <a:pathLst>
                <a:path w="2714" h="6959" extrusionOk="0">
                  <a:moveTo>
                    <a:pt x="2189" y="390"/>
                  </a:moveTo>
                  <a:cubicBezTo>
                    <a:pt x="2266" y="390"/>
                    <a:pt x="2329" y="453"/>
                    <a:pt x="2329" y="530"/>
                  </a:cubicBezTo>
                  <a:lnTo>
                    <a:pt x="2329" y="6569"/>
                  </a:lnTo>
                  <a:lnTo>
                    <a:pt x="390" y="6569"/>
                  </a:lnTo>
                  <a:lnTo>
                    <a:pt x="390" y="530"/>
                  </a:lnTo>
                  <a:cubicBezTo>
                    <a:pt x="390" y="453"/>
                    <a:pt x="452" y="390"/>
                    <a:pt x="529" y="390"/>
                  </a:cubicBezTo>
                  <a:close/>
                  <a:moveTo>
                    <a:pt x="529" y="1"/>
                  </a:moveTo>
                  <a:cubicBezTo>
                    <a:pt x="236" y="1"/>
                    <a:pt x="0" y="236"/>
                    <a:pt x="0" y="530"/>
                  </a:cubicBezTo>
                  <a:lnTo>
                    <a:pt x="0" y="6766"/>
                  </a:lnTo>
                  <a:cubicBezTo>
                    <a:pt x="0" y="6872"/>
                    <a:pt x="87" y="6958"/>
                    <a:pt x="197" y="6958"/>
                  </a:cubicBezTo>
                  <a:lnTo>
                    <a:pt x="2521" y="6958"/>
                  </a:lnTo>
                  <a:cubicBezTo>
                    <a:pt x="2627" y="6958"/>
                    <a:pt x="2714" y="6872"/>
                    <a:pt x="2714" y="6766"/>
                  </a:cubicBezTo>
                  <a:lnTo>
                    <a:pt x="2714" y="530"/>
                  </a:lnTo>
                  <a:cubicBezTo>
                    <a:pt x="2714" y="236"/>
                    <a:pt x="2478"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3731588" y="2572081"/>
              <a:ext cx="71208" cy="216587"/>
            </a:xfrm>
            <a:custGeom>
              <a:avLst/>
              <a:gdLst/>
              <a:ahLst/>
              <a:cxnLst/>
              <a:rect l="l" t="t" r="r" b="b"/>
              <a:pathLst>
                <a:path w="2715" h="8258" extrusionOk="0">
                  <a:moveTo>
                    <a:pt x="2190" y="385"/>
                  </a:moveTo>
                  <a:cubicBezTo>
                    <a:pt x="2267" y="385"/>
                    <a:pt x="2330" y="448"/>
                    <a:pt x="2330" y="525"/>
                  </a:cubicBezTo>
                  <a:lnTo>
                    <a:pt x="2330" y="7868"/>
                  </a:lnTo>
                  <a:lnTo>
                    <a:pt x="390" y="7868"/>
                  </a:lnTo>
                  <a:lnTo>
                    <a:pt x="390" y="525"/>
                  </a:lnTo>
                  <a:cubicBezTo>
                    <a:pt x="390" y="448"/>
                    <a:pt x="453" y="385"/>
                    <a:pt x="530" y="385"/>
                  </a:cubicBezTo>
                  <a:close/>
                  <a:moveTo>
                    <a:pt x="530" y="1"/>
                  </a:moveTo>
                  <a:cubicBezTo>
                    <a:pt x="236" y="1"/>
                    <a:pt x="1" y="236"/>
                    <a:pt x="1" y="525"/>
                  </a:cubicBezTo>
                  <a:lnTo>
                    <a:pt x="1" y="8065"/>
                  </a:lnTo>
                  <a:cubicBezTo>
                    <a:pt x="1" y="8171"/>
                    <a:pt x="87" y="8257"/>
                    <a:pt x="198" y="8257"/>
                  </a:cubicBezTo>
                  <a:lnTo>
                    <a:pt x="2522" y="8257"/>
                  </a:lnTo>
                  <a:cubicBezTo>
                    <a:pt x="2628" y="8257"/>
                    <a:pt x="2715" y="8171"/>
                    <a:pt x="2715" y="8065"/>
                  </a:cubicBezTo>
                  <a:lnTo>
                    <a:pt x="2715" y="525"/>
                  </a:lnTo>
                  <a:cubicBezTo>
                    <a:pt x="2715" y="236"/>
                    <a:pt x="2479" y="1"/>
                    <a:pt x="2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3823857" y="2537880"/>
              <a:ext cx="71181" cy="250787"/>
            </a:xfrm>
            <a:custGeom>
              <a:avLst/>
              <a:gdLst/>
              <a:ahLst/>
              <a:cxnLst/>
              <a:rect l="l" t="t" r="r" b="b"/>
              <a:pathLst>
                <a:path w="2714" h="9562" extrusionOk="0">
                  <a:moveTo>
                    <a:pt x="2185" y="390"/>
                  </a:moveTo>
                  <a:cubicBezTo>
                    <a:pt x="2262" y="390"/>
                    <a:pt x="2324" y="448"/>
                    <a:pt x="2324" y="525"/>
                  </a:cubicBezTo>
                  <a:lnTo>
                    <a:pt x="2324" y="9172"/>
                  </a:lnTo>
                  <a:lnTo>
                    <a:pt x="385" y="9172"/>
                  </a:lnTo>
                  <a:lnTo>
                    <a:pt x="390" y="525"/>
                  </a:lnTo>
                  <a:cubicBezTo>
                    <a:pt x="390" y="448"/>
                    <a:pt x="448" y="390"/>
                    <a:pt x="525" y="390"/>
                  </a:cubicBezTo>
                  <a:close/>
                  <a:moveTo>
                    <a:pt x="525" y="1"/>
                  </a:moveTo>
                  <a:cubicBezTo>
                    <a:pt x="236" y="1"/>
                    <a:pt x="0" y="236"/>
                    <a:pt x="0" y="525"/>
                  </a:cubicBezTo>
                  <a:lnTo>
                    <a:pt x="0" y="9369"/>
                  </a:lnTo>
                  <a:cubicBezTo>
                    <a:pt x="0" y="9475"/>
                    <a:pt x="87" y="9561"/>
                    <a:pt x="193" y="9561"/>
                  </a:cubicBezTo>
                  <a:lnTo>
                    <a:pt x="2517" y="9561"/>
                  </a:lnTo>
                  <a:cubicBezTo>
                    <a:pt x="2627" y="9561"/>
                    <a:pt x="2714" y="9475"/>
                    <a:pt x="2714" y="9369"/>
                  </a:cubicBezTo>
                  <a:lnTo>
                    <a:pt x="2714" y="525"/>
                  </a:lnTo>
                  <a:cubicBezTo>
                    <a:pt x="2714" y="236"/>
                    <a:pt x="2478" y="1"/>
                    <a:pt x="2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3613984" y="2442334"/>
              <a:ext cx="272346" cy="97225"/>
            </a:xfrm>
            <a:custGeom>
              <a:avLst/>
              <a:gdLst/>
              <a:ahLst/>
              <a:cxnLst/>
              <a:rect l="l" t="t" r="r" b="b"/>
              <a:pathLst>
                <a:path w="10384" h="3707" extrusionOk="0">
                  <a:moveTo>
                    <a:pt x="7816" y="1"/>
                  </a:moveTo>
                  <a:cubicBezTo>
                    <a:pt x="7487" y="1"/>
                    <a:pt x="7292" y="370"/>
                    <a:pt x="7478" y="641"/>
                  </a:cubicBezTo>
                  <a:lnTo>
                    <a:pt x="7699" y="954"/>
                  </a:lnTo>
                  <a:cubicBezTo>
                    <a:pt x="6563" y="1608"/>
                    <a:pt x="3888" y="2931"/>
                    <a:pt x="246" y="3316"/>
                  </a:cubicBezTo>
                  <a:cubicBezTo>
                    <a:pt x="0" y="3345"/>
                    <a:pt x="19" y="3706"/>
                    <a:pt x="265" y="3706"/>
                  </a:cubicBezTo>
                  <a:lnTo>
                    <a:pt x="284" y="3706"/>
                  </a:lnTo>
                  <a:cubicBezTo>
                    <a:pt x="4215" y="3288"/>
                    <a:pt x="7045" y="1801"/>
                    <a:pt x="8079" y="1185"/>
                  </a:cubicBezTo>
                  <a:cubicBezTo>
                    <a:pt x="8170" y="1127"/>
                    <a:pt x="8199" y="997"/>
                    <a:pt x="8137" y="906"/>
                  </a:cubicBezTo>
                  <a:lnTo>
                    <a:pt x="7800" y="420"/>
                  </a:lnTo>
                  <a:cubicBezTo>
                    <a:pt x="7790" y="405"/>
                    <a:pt x="7800" y="391"/>
                    <a:pt x="7814" y="391"/>
                  </a:cubicBezTo>
                  <a:lnTo>
                    <a:pt x="9912" y="468"/>
                  </a:lnTo>
                  <a:cubicBezTo>
                    <a:pt x="9927" y="468"/>
                    <a:pt x="9932" y="477"/>
                    <a:pt x="9927" y="487"/>
                  </a:cubicBezTo>
                  <a:lnTo>
                    <a:pt x="9268" y="2484"/>
                  </a:lnTo>
                  <a:cubicBezTo>
                    <a:pt x="9265" y="2490"/>
                    <a:pt x="9256" y="2494"/>
                    <a:pt x="9249" y="2494"/>
                  </a:cubicBezTo>
                  <a:cubicBezTo>
                    <a:pt x="9244" y="2494"/>
                    <a:pt x="9241" y="2492"/>
                    <a:pt x="9239" y="2489"/>
                  </a:cubicBezTo>
                  <a:lnTo>
                    <a:pt x="8936" y="2056"/>
                  </a:lnTo>
                  <a:cubicBezTo>
                    <a:pt x="8898" y="2000"/>
                    <a:pt x="8837" y="1970"/>
                    <a:pt x="8775" y="1970"/>
                  </a:cubicBezTo>
                  <a:cubicBezTo>
                    <a:pt x="8741" y="1970"/>
                    <a:pt x="8707" y="1979"/>
                    <a:pt x="8676" y="1998"/>
                  </a:cubicBezTo>
                  <a:cubicBezTo>
                    <a:pt x="7954" y="2436"/>
                    <a:pt x="7203" y="2816"/>
                    <a:pt x="6429" y="3143"/>
                  </a:cubicBezTo>
                  <a:cubicBezTo>
                    <a:pt x="6229" y="3237"/>
                    <a:pt x="6318" y="3515"/>
                    <a:pt x="6505" y="3515"/>
                  </a:cubicBezTo>
                  <a:cubicBezTo>
                    <a:pt x="6529" y="3515"/>
                    <a:pt x="6555" y="3510"/>
                    <a:pt x="6583" y="3499"/>
                  </a:cubicBezTo>
                  <a:cubicBezTo>
                    <a:pt x="7319" y="3186"/>
                    <a:pt x="8031" y="2830"/>
                    <a:pt x="8719" y="2426"/>
                  </a:cubicBezTo>
                  <a:lnTo>
                    <a:pt x="8916" y="2710"/>
                  </a:lnTo>
                  <a:cubicBezTo>
                    <a:pt x="8999" y="2826"/>
                    <a:pt x="9124" y="2882"/>
                    <a:pt x="9248" y="2882"/>
                  </a:cubicBezTo>
                  <a:cubicBezTo>
                    <a:pt x="9411" y="2882"/>
                    <a:pt x="9573" y="2785"/>
                    <a:pt x="9633" y="2604"/>
                  </a:cubicBezTo>
                  <a:lnTo>
                    <a:pt x="10297" y="612"/>
                  </a:lnTo>
                  <a:cubicBezTo>
                    <a:pt x="10384" y="352"/>
                    <a:pt x="10196" y="88"/>
                    <a:pt x="9927" y="78"/>
                  </a:cubicBezTo>
                  <a:lnTo>
                    <a:pt x="7829" y="1"/>
                  </a:lnTo>
                  <a:cubicBezTo>
                    <a:pt x="7825" y="1"/>
                    <a:pt x="7820" y="1"/>
                    <a:pt x="7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3561975" y="2531166"/>
              <a:ext cx="210292" cy="47891"/>
            </a:xfrm>
            <a:custGeom>
              <a:avLst/>
              <a:gdLst/>
              <a:ahLst/>
              <a:cxnLst/>
              <a:rect l="l" t="t" r="r" b="b"/>
              <a:pathLst>
                <a:path w="8018" h="1826" extrusionOk="0">
                  <a:moveTo>
                    <a:pt x="1485" y="0"/>
                  </a:moveTo>
                  <a:cubicBezTo>
                    <a:pt x="1477" y="0"/>
                    <a:pt x="1468" y="1"/>
                    <a:pt x="1459" y="2"/>
                  </a:cubicBezTo>
                  <a:cubicBezTo>
                    <a:pt x="1040" y="30"/>
                    <a:pt x="612" y="45"/>
                    <a:pt x="198" y="45"/>
                  </a:cubicBezTo>
                  <a:cubicBezTo>
                    <a:pt x="87" y="45"/>
                    <a:pt x="1" y="131"/>
                    <a:pt x="1" y="237"/>
                  </a:cubicBezTo>
                  <a:lnTo>
                    <a:pt x="1" y="1633"/>
                  </a:lnTo>
                  <a:cubicBezTo>
                    <a:pt x="1" y="1739"/>
                    <a:pt x="87" y="1825"/>
                    <a:pt x="198" y="1825"/>
                  </a:cubicBezTo>
                  <a:cubicBezTo>
                    <a:pt x="2787" y="1816"/>
                    <a:pt x="5351" y="1344"/>
                    <a:pt x="7776" y="430"/>
                  </a:cubicBezTo>
                  <a:cubicBezTo>
                    <a:pt x="8018" y="367"/>
                    <a:pt x="7932" y="43"/>
                    <a:pt x="7736" y="43"/>
                  </a:cubicBezTo>
                  <a:cubicBezTo>
                    <a:pt x="7706" y="43"/>
                    <a:pt x="7672" y="51"/>
                    <a:pt x="7637" y="69"/>
                  </a:cubicBezTo>
                  <a:cubicBezTo>
                    <a:pt x="5322" y="940"/>
                    <a:pt x="2868" y="1402"/>
                    <a:pt x="395" y="1435"/>
                  </a:cubicBezTo>
                  <a:lnTo>
                    <a:pt x="395" y="430"/>
                  </a:lnTo>
                  <a:cubicBezTo>
                    <a:pt x="756" y="425"/>
                    <a:pt x="1122" y="411"/>
                    <a:pt x="1488" y="391"/>
                  </a:cubicBezTo>
                  <a:cubicBezTo>
                    <a:pt x="1748" y="382"/>
                    <a:pt x="1730"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Arrow: Chevron 3">
            <a:extLst>
              <a:ext uri="{FF2B5EF4-FFF2-40B4-BE49-F238E27FC236}">
                <a16:creationId xmlns:a16="http://schemas.microsoft.com/office/drawing/2014/main" id="{3FDEE164-AF0D-01F8-46FD-9EEB6A412939}"/>
              </a:ext>
            </a:extLst>
          </p:cNvPr>
          <p:cNvSpPr/>
          <p:nvPr/>
        </p:nvSpPr>
        <p:spPr>
          <a:xfrm rot="10800000">
            <a:off x="4329684" y="3020550"/>
            <a:ext cx="485110" cy="4851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768094-1659-AE07-B655-FA4C31AB0239}"/>
              </a:ext>
            </a:extLst>
          </p:cNvPr>
          <p:cNvSpPr txBox="1"/>
          <p:nvPr/>
        </p:nvSpPr>
        <p:spPr>
          <a:xfrm>
            <a:off x="4300205" y="2765129"/>
            <a:ext cx="676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solidFill>
              </a:rPr>
              <a:t>More</a:t>
            </a:r>
          </a:p>
        </p:txBody>
      </p:sp>
      <p:sp>
        <p:nvSpPr>
          <p:cNvPr id="6" name="TextBox 5">
            <a:extLst>
              <a:ext uri="{FF2B5EF4-FFF2-40B4-BE49-F238E27FC236}">
                <a16:creationId xmlns:a16="http://schemas.microsoft.com/office/drawing/2014/main" id="{C724094A-B446-6A77-5337-A2971876CA19}"/>
              </a:ext>
            </a:extLst>
          </p:cNvPr>
          <p:cNvSpPr txBox="1"/>
          <p:nvPr/>
        </p:nvSpPr>
        <p:spPr>
          <a:xfrm>
            <a:off x="4097522" y="3506085"/>
            <a:ext cx="10286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2"/>
                </a:solidFill>
              </a:rPr>
              <a:t>Flexibility</a:t>
            </a:r>
          </a:p>
        </p:txBody>
      </p:sp>
    </p:spTree>
    <p:extLst>
      <p:ext uri="{BB962C8B-B14F-4D97-AF65-F5344CB8AC3E}">
        <p14:creationId xmlns:p14="http://schemas.microsoft.com/office/powerpoint/2010/main" val="60633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randombar(horizontal)">
                                      <p:cBhvr>
                                        <p:cTn id="7" dur="500"/>
                                        <p:tgtEl>
                                          <p:spTgt spid="5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21"/>
                                        </p:tgtEl>
                                        <p:attrNameLst>
                                          <p:attrName>style.visibility</p:attrName>
                                        </p:attrNameLst>
                                      </p:cBhvr>
                                      <p:to>
                                        <p:strVal val="visible"/>
                                      </p:to>
                                    </p:set>
                                    <p:animEffect transition="in" filter="randombar(horizontal)">
                                      <p:cBhvr>
                                        <p:cTn id="12" dur="500"/>
                                        <p:tgtEl>
                                          <p:spTgt spid="521"/>
                                        </p:tgtEl>
                                      </p:cBhvr>
                                    </p:animEffect>
                                  </p:childTnLst>
                                </p:cTn>
                              </p:par>
                              <p:par>
                                <p:cTn id="13" presetID="14" presetClass="entr" presetSubtype="10" fill="hold" nodeType="withEffect">
                                  <p:stCondLst>
                                    <p:cond delay="0"/>
                                  </p:stCondLst>
                                  <p:childTnLst>
                                    <p:set>
                                      <p:cBhvr>
                                        <p:cTn id="14" dur="1" fill="hold">
                                          <p:stCondLst>
                                            <p:cond delay="0"/>
                                          </p:stCondLst>
                                        </p:cTn>
                                        <p:tgtEl>
                                          <p:spTgt spid="526"/>
                                        </p:tgtEl>
                                        <p:attrNameLst>
                                          <p:attrName>style.visibility</p:attrName>
                                        </p:attrNameLst>
                                      </p:cBhvr>
                                      <p:to>
                                        <p:strVal val="visible"/>
                                      </p:to>
                                    </p:set>
                                    <p:animEffect transition="in" filter="randombar(horizontal)">
                                      <p:cBhvr>
                                        <p:cTn id="15" dur="500"/>
                                        <p:tgtEl>
                                          <p:spTgt spid="526"/>
                                        </p:tgtEl>
                                      </p:cBhvr>
                                    </p:animEffect>
                                  </p:childTnLst>
                                </p:cTn>
                              </p:par>
                              <p:par>
                                <p:cTn id="16" presetID="14" presetClass="entr" presetSubtype="10" fill="hold" nodeType="withEffect">
                                  <p:stCondLst>
                                    <p:cond delay="0"/>
                                  </p:stCondLst>
                                  <p:childTnLst>
                                    <p:set>
                                      <p:cBhvr>
                                        <p:cTn id="17" dur="1" fill="hold">
                                          <p:stCondLst>
                                            <p:cond delay="0"/>
                                          </p:stCondLst>
                                        </p:cTn>
                                        <p:tgtEl>
                                          <p:spTgt spid="549"/>
                                        </p:tgtEl>
                                        <p:attrNameLst>
                                          <p:attrName>style.visibility</p:attrName>
                                        </p:attrNameLst>
                                      </p:cBhvr>
                                      <p:to>
                                        <p:strVal val="visible"/>
                                      </p:to>
                                    </p:set>
                                    <p:animEffect transition="in" filter="randombar(horizontal)">
                                      <p:cBhvr>
                                        <p:cTn id="18" dur="500"/>
                                        <p:tgtEl>
                                          <p:spTgt spid="54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22"/>
                                        </p:tgtEl>
                                        <p:attrNameLst>
                                          <p:attrName>style.visibility</p:attrName>
                                        </p:attrNameLst>
                                      </p:cBhvr>
                                      <p:to>
                                        <p:strVal val="visible"/>
                                      </p:to>
                                    </p:set>
                                    <p:animEffect transition="in" filter="randombar(horizontal)">
                                      <p:cBhvr>
                                        <p:cTn id="21" dur="500"/>
                                        <p:tgtEl>
                                          <p:spTgt spid="52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19"/>
                                        </p:tgtEl>
                                        <p:attrNameLst>
                                          <p:attrName>style.visibility</p:attrName>
                                        </p:attrNameLst>
                                      </p:cBhvr>
                                      <p:to>
                                        <p:strVal val="visible"/>
                                      </p:to>
                                    </p:set>
                                    <p:animEffect transition="in" filter="randombar(horizontal)">
                                      <p:cBhvr>
                                        <p:cTn id="24" dur="500"/>
                                        <p:tgtEl>
                                          <p:spTgt spid="51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20"/>
                                        </p:tgtEl>
                                        <p:attrNameLst>
                                          <p:attrName>style.visibility</p:attrName>
                                        </p:attrNameLst>
                                      </p:cBhvr>
                                      <p:to>
                                        <p:strVal val="visible"/>
                                      </p:to>
                                    </p:set>
                                    <p:animEffect transition="in" filter="randombar(horizontal)">
                                      <p:cBhvr>
                                        <p:cTn id="27" dur="500"/>
                                        <p:tgtEl>
                                          <p:spTgt spid="520"/>
                                        </p:tgtEl>
                                      </p:cBhvr>
                                    </p:animEffect>
                                  </p:childTnLst>
                                </p:cTn>
                              </p:par>
                            </p:childTnLst>
                          </p:cTn>
                        </p:par>
                        <p:par>
                          <p:cTn id="28" fill="hold">
                            <p:stCondLst>
                              <p:cond delay="500"/>
                            </p:stCondLst>
                            <p:childTnLst>
                              <p:par>
                                <p:cTn id="29" presetID="14" presetClass="entr" presetSubtype="10" fill="hold" grpId="0" nodeType="afterEffect">
                                  <p:stCondLst>
                                    <p:cond delay="75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childTnLst>
                          </p:cTn>
                        </p:par>
                        <p:par>
                          <p:cTn id="32" fill="hold">
                            <p:stCondLst>
                              <p:cond delay="1750"/>
                            </p:stCondLst>
                            <p:childTnLst>
                              <p:par>
                                <p:cTn id="33" presetID="14" presetClass="entr" presetSubtype="10" fill="hold" grpId="0" nodeType="afterEffect">
                                  <p:stCondLst>
                                    <p:cond delay="0"/>
                                  </p:stCondLst>
                                  <p:childTnLst>
                                    <p:set>
                                      <p:cBhvr>
                                        <p:cTn id="34" dur="1" fill="hold">
                                          <p:stCondLst>
                                            <p:cond delay="0"/>
                                          </p:stCondLst>
                                        </p:cTn>
                                        <p:tgtEl>
                                          <p:spTgt spid="566">
                                            <p:txEl>
                                              <p:pRg st="0" end="0"/>
                                            </p:txEl>
                                          </p:spTgt>
                                        </p:tgtEl>
                                        <p:attrNameLst>
                                          <p:attrName>style.visibility</p:attrName>
                                        </p:attrNameLst>
                                      </p:cBhvr>
                                      <p:to>
                                        <p:strVal val="visible"/>
                                      </p:to>
                                    </p:set>
                                    <p:animEffect transition="in" filter="randombar(horizontal)">
                                      <p:cBhvr>
                                        <p:cTn id="35" dur="500"/>
                                        <p:tgtEl>
                                          <p:spTgt spid="566">
                                            <p:txEl>
                                              <p:pRg st="0" end="0"/>
                                            </p:txEl>
                                          </p:spTgt>
                                        </p:tgtEl>
                                      </p:cBhvr>
                                    </p:animEffect>
                                  </p:childTnLst>
                                </p:cTn>
                              </p:par>
                            </p:childTnLst>
                          </p:cTn>
                        </p:par>
                        <p:par>
                          <p:cTn id="36" fill="hold">
                            <p:stCondLst>
                              <p:cond delay="2250"/>
                            </p:stCondLst>
                            <p:childTnLst>
                              <p:par>
                                <p:cTn id="37" presetID="14" presetClass="entr" presetSubtype="10" fill="hold" grpId="0" nodeType="afterEffect">
                                  <p:stCondLst>
                                    <p:cond delay="0"/>
                                  </p:stCondLst>
                                  <p:childTnLst>
                                    <p:set>
                                      <p:cBhvr>
                                        <p:cTn id="38" dur="1" fill="hold">
                                          <p:stCondLst>
                                            <p:cond delay="0"/>
                                          </p:stCondLst>
                                        </p:cTn>
                                        <p:tgtEl>
                                          <p:spTgt spid="524">
                                            <p:txEl>
                                              <p:pRg st="0" end="0"/>
                                            </p:txEl>
                                          </p:spTgt>
                                        </p:tgtEl>
                                        <p:attrNameLst>
                                          <p:attrName>style.visibility</p:attrName>
                                        </p:attrNameLst>
                                      </p:cBhvr>
                                      <p:to>
                                        <p:strVal val="visible"/>
                                      </p:to>
                                    </p:set>
                                    <p:animEffect transition="in" filter="randombar(horizontal)">
                                      <p:cBhvr>
                                        <p:cTn id="39" dur="500"/>
                                        <p:tgtEl>
                                          <p:spTgt spid="524">
                                            <p:txEl>
                                              <p:pRg st="0" end="0"/>
                                            </p:txEl>
                                          </p:spTgt>
                                        </p:tgtEl>
                                      </p:cBhvr>
                                    </p:animEffect>
                                  </p:childTnLst>
                                </p:cTn>
                              </p:par>
                            </p:childTnLst>
                          </p:cTn>
                        </p:par>
                        <p:par>
                          <p:cTn id="40" fill="hold">
                            <p:stCondLst>
                              <p:cond delay="2750"/>
                            </p:stCondLst>
                            <p:childTnLst>
                              <p:par>
                                <p:cTn id="41" presetID="42" presetClass="entr" presetSubtype="0" fill="hold" grpId="0" nodeType="afterEffect">
                                  <p:stCondLst>
                                    <p:cond delay="0"/>
                                  </p:stCondLst>
                                  <p:childTnLst>
                                    <p:set>
                                      <p:cBhvr>
                                        <p:cTn id="42" dur="1" fill="hold">
                                          <p:stCondLst>
                                            <p:cond delay="0"/>
                                          </p:stCondLst>
                                        </p:cTn>
                                        <p:tgtEl>
                                          <p:spTgt spid="565">
                                            <p:txEl>
                                              <p:pRg st="0" end="0"/>
                                            </p:txEl>
                                          </p:spTgt>
                                        </p:tgtEl>
                                        <p:attrNameLst>
                                          <p:attrName>style.visibility</p:attrName>
                                        </p:attrNameLst>
                                      </p:cBhvr>
                                      <p:to>
                                        <p:strVal val="visible"/>
                                      </p:to>
                                    </p:set>
                                    <p:animEffect transition="in" filter="fade">
                                      <p:cBhvr>
                                        <p:cTn id="43" dur="750"/>
                                        <p:tgtEl>
                                          <p:spTgt spid="565">
                                            <p:txEl>
                                              <p:pRg st="0" end="0"/>
                                            </p:txEl>
                                          </p:spTgt>
                                        </p:tgtEl>
                                      </p:cBhvr>
                                    </p:animEffect>
                                    <p:anim calcmode="lin" valueType="num">
                                      <p:cBhvr>
                                        <p:cTn id="44" dur="750" fill="hold"/>
                                        <p:tgtEl>
                                          <p:spTgt spid="565">
                                            <p:txEl>
                                              <p:pRg st="0" end="0"/>
                                            </p:txEl>
                                          </p:spTgt>
                                        </p:tgtEl>
                                        <p:attrNameLst>
                                          <p:attrName>ppt_x</p:attrName>
                                        </p:attrNameLst>
                                      </p:cBhvr>
                                      <p:tavLst>
                                        <p:tav tm="0">
                                          <p:val>
                                            <p:strVal val="#ppt_x"/>
                                          </p:val>
                                        </p:tav>
                                        <p:tav tm="100000">
                                          <p:val>
                                            <p:strVal val="#ppt_x"/>
                                          </p:val>
                                        </p:tav>
                                      </p:tavLst>
                                    </p:anim>
                                    <p:anim calcmode="lin" valueType="num">
                                      <p:cBhvr>
                                        <p:cTn id="45" dur="750" fill="hold"/>
                                        <p:tgtEl>
                                          <p:spTgt spid="565">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65">
                                            <p:txEl>
                                              <p:pRg st="1" end="1"/>
                                            </p:txEl>
                                          </p:spTgt>
                                        </p:tgtEl>
                                        <p:attrNameLst>
                                          <p:attrName>style.visibility</p:attrName>
                                        </p:attrNameLst>
                                      </p:cBhvr>
                                      <p:to>
                                        <p:strVal val="visible"/>
                                      </p:to>
                                    </p:set>
                                    <p:animEffect transition="in" filter="fade">
                                      <p:cBhvr>
                                        <p:cTn id="49" dur="750"/>
                                        <p:tgtEl>
                                          <p:spTgt spid="565">
                                            <p:txEl>
                                              <p:pRg st="1" end="1"/>
                                            </p:txEl>
                                          </p:spTgt>
                                        </p:tgtEl>
                                      </p:cBhvr>
                                    </p:animEffect>
                                    <p:anim calcmode="lin" valueType="num">
                                      <p:cBhvr>
                                        <p:cTn id="50" dur="750" fill="hold"/>
                                        <p:tgtEl>
                                          <p:spTgt spid="565">
                                            <p:txEl>
                                              <p:pRg st="1" end="1"/>
                                            </p:txEl>
                                          </p:spTgt>
                                        </p:tgtEl>
                                        <p:attrNameLst>
                                          <p:attrName>ppt_x</p:attrName>
                                        </p:attrNameLst>
                                      </p:cBhvr>
                                      <p:tavLst>
                                        <p:tav tm="0">
                                          <p:val>
                                            <p:strVal val="#ppt_x"/>
                                          </p:val>
                                        </p:tav>
                                        <p:tav tm="100000">
                                          <p:val>
                                            <p:strVal val="#ppt_x"/>
                                          </p:val>
                                        </p:tav>
                                      </p:tavLst>
                                    </p:anim>
                                    <p:anim calcmode="lin" valueType="num">
                                      <p:cBhvr>
                                        <p:cTn id="51" dur="750" fill="hold"/>
                                        <p:tgtEl>
                                          <p:spTgt spid="565">
                                            <p:txEl>
                                              <p:pRg st="1" end="1"/>
                                            </p:txEl>
                                          </p:spTgt>
                                        </p:tgtEl>
                                        <p:attrNameLst>
                                          <p:attrName>ppt_y</p:attrName>
                                        </p:attrNameLst>
                                      </p:cBhvr>
                                      <p:tavLst>
                                        <p:tav tm="0">
                                          <p:val>
                                            <p:strVal val="#ppt_y+.1"/>
                                          </p:val>
                                        </p:tav>
                                        <p:tav tm="100000">
                                          <p:val>
                                            <p:strVal val="#ppt_y"/>
                                          </p:val>
                                        </p:tav>
                                      </p:tavLst>
                                    </p:anim>
                                  </p:childTnLst>
                                </p:cTn>
                              </p:par>
                            </p:childTnLst>
                          </p:cTn>
                        </p:par>
                        <p:par>
                          <p:cTn id="52" fill="hold">
                            <p:stCondLst>
                              <p:cond delay="4250"/>
                            </p:stCondLst>
                            <p:childTnLst>
                              <p:par>
                                <p:cTn id="53" presetID="42" presetClass="entr" presetSubtype="0" fill="hold" grpId="0" nodeType="afterEffect">
                                  <p:stCondLst>
                                    <p:cond delay="0"/>
                                  </p:stCondLst>
                                  <p:childTnLst>
                                    <p:set>
                                      <p:cBhvr>
                                        <p:cTn id="54" dur="1" fill="hold">
                                          <p:stCondLst>
                                            <p:cond delay="0"/>
                                          </p:stCondLst>
                                        </p:cTn>
                                        <p:tgtEl>
                                          <p:spTgt spid="525">
                                            <p:txEl>
                                              <p:pRg st="0" end="0"/>
                                            </p:txEl>
                                          </p:spTgt>
                                        </p:tgtEl>
                                        <p:attrNameLst>
                                          <p:attrName>style.visibility</p:attrName>
                                        </p:attrNameLst>
                                      </p:cBhvr>
                                      <p:to>
                                        <p:strVal val="visible"/>
                                      </p:to>
                                    </p:set>
                                    <p:animEffect transition="in" filter="fade">
                                      <p:cBhvr>
                                        <p:cTn id="55" dur="750"/>
                                        <p:tgtEl>
                                          <p:spTgt spid="525">
                                            <p:txEl>
                                              <p:pRg st="0" end="0"/>
                                            </p:txEl>
                                          </p:spTgt>
                                        </p:tgtEl>
                                      </p:cBhvr>
                                    </p:animEffect>
                                    <p:anim calcmode="lin" valueType="num">
                                      <p:cBhvr>
                                        <p:cTn id="56" dur="750" fill="hold"/>
                                        <p:tgtEl>
                                          <p:spTgt spid="525">
                                            <p:txEl>
                                              <p:pRg st="0" end="0"/>
                                            </p:txEl>
                                          </p:spTgt>
                                        </p:tgtEl>
                                        <p:attrNameLst>
                                          <p:attrName>ppt_x</p:attrName>
                                        </p:attrNameLst>
                                      </p:cBhvr>
                                      <p:tavLst>
                                        <p:tav tm="0">
                                          <p:val>
                                            <p:strVal val="#ppt_x"/>
                                          </p:val>
                                        </p:tav>
                                        <p:tav tm="100000">
                                          <p:val>
                                            <p:strVal val="#ppt_x"/>
                                          </p:val>
                                        </p:tav>
                                      </p:tavLst>
                                    </p:anim>
                                    <p:anim calcmode="lin" valueType="num">
                                      <p:cBhvr>
                                        <p:cTn id="57" dur="750" fill="hold"/>
                                        <p:tgtEl>
                                          <p:spTgt spid="525">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grpId="0" nodeType="afterEffect">
                                  <p:stCondLst>
                                    <p:cond delay="0"/>
                                  </p:stCondLst>
                                  <p:childTnLst>
                                    <p:set>
                                      <p:cBhvr>
                                        <p:cTn id="60" dur="1" fill="hold">
                                          <p:stCondLst>
                                            <p:cond delay="0"/>
                                          </p:stCondLst>
                                        </p:cTn>
                                        <p:tgtEl>
                                          <p:spTgt spid="525">
                                            <p:txEl>
                                              <p:pRg st="1" end="1"/>
                                            </p:txEl>
                                          </p:spTgt>
                                        </p:tgtEl>
                                        <p:attrNameLst>
                                          <p:attrName>style.visibility</p:attrName>
                                        </p:attrNameLst>
                                      </p:cBhvr>
                                      <p:to>
                                        <p:strVal val="visible"/>
                                      </p:to>
                                    </p:set>
                                    <p:animEffect transition="in" filter="fade">
                                      <p:cBhvr>
                                        <p:cTn id="61" dur="750"/>
                                        <p:tgtEl>
                                          <p:spTgt spid="525">
                                            <p:txEl>
                                              <p:pRg st="1" end="1"/>
                                            </p:txEl>
                                          </p:spTgt>
                                        </p:tgtEl>
                                      </p:cBhvr>
                                    </p:animEffect>
                                    <p:anim calcmode="lin" valueType="num">
                                      <p:cBhvr>
                                        <p:cTn id="62" dur="750" fill="hold"/>
                                        <p:tgtEl>
                                          <p:spTgt spid="525">
                                            <p:txEl>
                                              <p:pRg st="1" end="1"/>
                                            </p:txEl>
                                          </p:spTgt>
                                        </p:tgtEl>
                                        <p:attrNameLst>
                                          <p:attrName>ppt_x</p:attrName>
                                        </p:attrNameLst>
                                      </p:cBhvr>
                                      <p:tavLst>
                                        <p:tav tm="0">
                                          <p:val>
                                            <p:strVal val="#ppt_x"/>
                                          </p:val>
                                        </p:tav>
                                        <p:tav tm="100000">
                                          <p:val>
                                            <p:strVal val="#ppt_x"/>
                                          </p:val>
                                        </p:tav>
                                      </p:tavLst>
                                    </p:anim>
                                    <p:anim calcmode="lin" valueType="num">
                                      <p:cBhvr>
                                        <p:cTn id="63" dur="750" fill="hold"/>
                                        <p:tgtEl>
                                          <p:spTgt spid="5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randombar(horizontal)">
                                      <p:cBhvr>
                                        <p:cTn id="68" dur="500"/>
                                        <p:tgtEl>
                                          <p:spTgt spid="4"/>
                                        </p:tgtEl>
                                      </p:cBhvr>
                                    </p:animEffect>
                                  </p:childTnLst>
                                </p:cTn>
                              </p:par>
                            </p:childTnLst>
                          </p:cTn>
                        </p:par>
                        <p:par>
                          <p:cTn id="69" fill="hold">
                            <p:stCondLst>
                              <p:cond delay="500"/>
                            </p:stCondLst>
                            <p:childTnLst>
                              <p:par>
                                <p:cTn id="70" presetID="14" presetClass="entr" presetSubtype="10" fill="hold" grpId="0"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randombar(horizontal)">
                                      <p:cBhvr>
                                        <p:cTn id="72" dur="500"/>
                                        <p:tgtEl>
                                          <p:spTgt spid="5"/>
                                        </p:tgtEl>
                                      </p:cBhvr>
                                    </p:animEffect>
                                  </p:childTnLst>
                                </p:cTn>
                              </p:par>
                            </p:childTnLst>
                          </p:cTn>
                        </p:par>
                        <p:par>
                          <p:cTn id="73" fill="hold">
                            <p:stCondLst>
                              <p:cond delay="1000"/>
                            </p:stCondLst>
                            <p:childTnLst>
                              <p:par>
                                <p:cTn id="74" presetID="14" presetClass="entr" presetSubtype="1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randombar(horizontal)">
                                      <p:cBhvr>
                                        <p:cTn id="7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animBg="1"/>
      <p:bldP spid="520" grpId="0" animBg="1"/>
      <p:bldP spid="523" grpId="0"/>
      <p:bldP spid="524" grpId="0" build="p"/>
      <p:bldP spid="525" grpId="0" build="p"/>
      <p:bldP spid="565" grpId="0" build="p"/>
      <p:bldP spid="566" grpId="0" build="p"/>
      <p:bldP spid="2" grpId="0" animBg="1"/>
      <p:bldP spid="521" grpId="0" animBg="1"/>
      <p:bldP spid="522" grpId="0" animBg="1"/>
      <p:bldP spid="4" grpId="0" animBg="1"/>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Cylinder 1">
            <a:extLst>
              <a:ext uri="{FF2B5EF4-FFF2-40B4-BE49-F238E27FC236}">
                <a16:creationId xmlns:a16="http://schemas.microsoft.com/office/drawing/2014/main" id="{B082BDA0-457A-3A3A-9936-C56249B1B3AF}"/>
              </a:ext>
            </a:extLst>
          </p:cNvPr>
          <p:cNvSpPr/>
          <p:nvPr/>
        </p:nvSpPr>
        <p:spPr>
          <a:xfrm>
            <a:off x="885162" y="1505147"/>
            <a:ext cx="2525230" cy="2963822"/>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0" descr="Diagram&#10;&#10;Description automatically generated">
            <a:extLst>
              <a:ext uri="{FF2B5EF4-FFF2-40B4-BE49-F238E27FC236}">
                <a16:creationId xmlns:a16="http://schemas.microsoft.com/office/drawing/2014/main" id="{3E175DDC-372B-E3D3-3E29-63CEC9B750AC}"/>
              </a:ext>
            </a:extLst>
          </p:cNvPr>
          <p:cNvPicPr>
            <a:picLocks noChangeAspect="1"/>
          </p:cNvPicPr>
          <p:nvPr/>
        </p:nvPicPr>
        <p:blipFill>
          <a:blip r:embed="rId3"/>
          <a:stretch>
            <a:fillRect/>
          </a:stretch>
        </p:blipFill>
        <p:spPr>
          <a:xfrm>
            <a:off x="4351543" y="1367467"/>
            <a:ext cx="4362450" cy="3235241"/>
          </a:xfrm>
          <a:prstGeom prst="rect">
            <a:avLst/>
          </a:prstGeom>
        </p:spPr>
      </p:pic>
      <p:sp>
        <p:nvSpPr>
          <p:cNvPr id="373" name="Google Shape;373;p34"/>
          <p:cNvSpPr txBox="1">
            <a:spLocks noGrp="1"/>
          </p:cNvSpPr>
          <p:nvPr>
            <p:ph type="subTitle" idx="1"/>
          </p:nvPr>
        </p:nvSpPr>
        <p:spPr>
          <a:xfrm>
            <a:off x="1311943" y="285598"/>
            <a:ext cx="6079200" cy="1249800"/>
          </a:xfrm>
          <a:prstGeom prst="rect">
            <a:avLst/>
          </a:prstGeom>
        </p:spPr>
        <p:txBody>
          <a:bodyPr spcFirstLastPara="1" wrap="square" lIns="91425" tIns="91425" rIns="91425" bIns="91425" anchor="ctr" anchorCtr="0">
            <a:noAutofit/>
          </a:bodyPr>
          <a:lstStyle/>
          <a:p>
            <a:pPr marL="0" indent="0">
              <a:spcAft>
                <a:spcPts val="1600"/>
              </a:spcAft>
            </a:pPr>
            <a:r>
              <a:rPr lang="en" sz="3000" b="1"/>
              <a:t>Security Layer</a:t>
            </a:r>
          </a:p>
        </p:txBody>
      </p:sp>
      <p:sp>
        <p:nvSpPr>
          <p:cNvPr id="11" name="Rectangle: Rounded Corners 10">
            <a:extLst>
              <a:ext uri="{FF2B5EF4-FFF2-40B4-BE49-F238E27FC236}">
                <a16:creationId xmlns:a16="http://schemas.microsoft.com/office/drawing/2014/main" id="{D17D005D-C4D6-8926-32AD-0A05DA2D060C}"/>
              </a:ext>
            </a:extLst>
          </p:cNvPr>
          <p:cNvSpPr/>
          <p:nvPr/>
        </p:nvSpPr>
        <p:spPr>
          <a:xfrm>
            <a:off x="1124394" y="2200939"/>
            <a:ext cx="2113220" cy="458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A6CF5B46-1FFF-AA21-DAB2-2257CB9D73A4}"/>
              </a:ext>
            </a:extLst>
          </p:cNvPr>
          <p:cNvSpPr txBox="1"/>
          <p:nvPr/>
        </p:nvSpPr>
        <p:spPr>
          <a:xfrm>
            <a:off x="1299653" y="2275368"/>
            <a:ext cx="19353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Wireless LAN layer</a:t>
            </a:r>
          </a:p>
        </p:txBody>
      </p:sp>
      <p:sp>
        <p:nvSpPr>
          <p:cNvPr id="13" name="Rectangle: Rounded Corners 12">
            <a:extLst>
              <a:ext uri="{FF2B5EF4-FFF2-40B4-BE49-F238E27FC236}">
                <a16:creationId xmlns:a16="http://schemas.microsoft.com/office/drawing/2014/main" id="{27C9CF66-9B69-4B5E-0110-BBBBCDE3D250}"/>
              </a:ext>
            </a:extLst>
          </p:cNvPr>
          <p:cNvSpPr/>
          <p:nvPr/>
        </p:nvSpPr>
        <p:spPr>
          <a:xfrm>
            <a:off x="1131038" y="2985088"/>
            <a:ext cx="2113220" cy="458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AB673DDC-38D3-88CB-DDD0-1F2F7CF5ED2C}"/>
              </a:ext>
            </a:extLst>
          </p:cNvPr>
          <p:cNvSpPr txBox="1"/>
          <p:nvPr/>
        </p:nvSpPr>
        <p:spPr>
          <a:xfrm>
            <a:off x="1219908" y="3059517"/>
            <a:ext cx="19353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Access control layer</a:t>
            </a:r>
          </a:p>
        </p:txBody>
      </p:sp>
      <p:sp>
        <p:nvSpPr>
          <p:cNvPr id="15" name="Rectangle: Rounded Corners 14">
            <a:extLst>
              <a:ext uri="{FF2B5EF4-FFF2-40B4-BE49-F238E27FC236}">
                <a16:creationId xmlns:a16="http://schemas.microsoft.com/office/drawing/2014/main" id="{B1847CFC-6710-DB60-911D-C2F620B3306F}"/>
              </a:ext>
            </a:extLst>
          </p:cNvPr>
          <p:cNvSpPr/>
          <p:nvPr/>
        </p:nvSpPr>
        <p:spPr>
          <a:xfrm>
            <a:off x="1124393" y="3795823"/>
            <a:ext cx="2113220" cy="458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02D3556B-4DD9-7CDE-F6C4-42121422CDCD}"/>
              </a:ext>
            </a:extLst>
          </p:cNvPr>
          <p:cNvSpPr txBox="1"/>
          <p:nvPr/>
        </p:nvSpPr>
        <p:spPr>
          <a:xfrm>
            <a:off x="1299652" y="3870252"/>
            <a:ext cx="19353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Authentication layer</a:t>
            </a:r>
          </a:p>
        </p:txBody>
      </p:sp>
    </p:spTree>
    <p:extLst>
      <p:ext uri="{BB962C8B-B14F-4D97-AF65-F5344CB8AC3E}">
        <p14:creationId xmlns:p14="http://schemas.microsoft.com/office/powerpoint/2010/main" val="28048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wheel(1)">
                                      <p:cBhvr>
                                        <p:cTn id="7" dur="750"/>
                                        <p:tgtEl>
                                          <p:spTgt spid="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500"/>
                                        <p:tgtEl>
                                          <p:spTgt spid="2"/>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1500"/>
                                        <p:tgtEl>
                                          <p:spTgt spid="11"/>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1500"/>
                                        <p:tgtEl>
                                          <p:spTgt spid="7"/>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1500"/>
                                        <p:tgtEl>
                                          <p:spTgt spid="13"/>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heel(1)">
                                      <p:cBhvr>
                                        <p:cTn id="24" dur="1500"/>
                                        <p:tgtEl>
                                          <p:spTgt spid="14"/>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1500"/>
                                        <p:tgtEl>
                                          <p:spTgt spid="15"/>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1500"/>
                                        <p:tgtEl>
                                          <p:spTgt spid="16"/>
                                        </p:tgtEl>
                                      </p:cBhvr>
                                    </p:animEffect>
                                  </p:childTnLst>
                                </p:cTn>
                              </p:par>
                            </p:childTnLst>
                          </p:cTn>
                        </p:par>
                        <p:par>
                          <p:cTn id="31" fill="hold">
                            <p:stCondLst>
                              <p:cond delay="1500"/>
                            </p:stCondLst>
                            <p:childTnLst>
                              <p:par>
                                <p:cTn id="32" presetID="21" presetClass="entr" presetSubtype="1"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3" grpId="0" build="p"/>
      <p:bldP spid="11" grpId="0" animBg="1"/>
      <p:bldP spid="7" grpId="0"/>
      <p:bldP spid="13" grpId="0" animBg="1"/>
      <p:bldP spid="14"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31"/>
        <p:cNvGrpSpPr/>
        <p:nvPr/>
      </p:nvGrpSpPr>
      <p:grpSpPr>
        <a:xfrm>
          <a:off x="0" y="0"/>
          <a:ext cx="0" cy="0"/>
          <a:chOff x="0" y="0"/>
          <a:chExt cx="0" cy="0"/>
        </a:xfrm>
      </p:grpSpPr>
      <p:sp>
        <p:nvSpPr>
          <p:cNvPr id="832" name="Google Shape;832;p50"/>
          <p:cNvSpPr/>
          <p:nvPr/>
        </p:nvSpPr>
        <p:spPr>
          <a:xfrm>
            <a:off x="2473274" y="1454135"/>
            <a:ext cx="1906022" cy="155267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0"/>
          <p:cNvSpPr/>
          <p:nvPr/>
        </p:nvSpPr>
        <p:spPr>
          <a:xfrm>
            <a:off x="230649" y="1454135"/>
            <a:ext cx="1906022" cy="155267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0"/>
          <p:cNvSpPr txBox="1">
            <a:spLocks noGrp="1"/>
          </p:cNvSpPr>
          <p:nvPr>
            <p:ph type="subTitle" idx="3"/>
          </p:nvPr>
        </p:nvSpPr>
        <p:spPr>
          <a:xfrm>
            <a:off x="94003" y="3690983"/>
            <a:ext cx="2241041" cy="54985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19127245</a:t>
            </a:r>
            <a:endParaRPr sz="1400"/>
          </a:p>
        </p:txBody>
      </p:sp>
      <p:sp>
        <p:nvSpPr>
          <p:cNvPr id="835" name="Google Shape;835;p50"/>
          <p:cNvSpPr txBox="1">
            <a:spLocks noGrp="1"/>
          </p:cNvSpPr>
          <p:nvPr>
            <p:ph type="subTitle" idx="4"/>
          </p:nvPr>
        </p:nvSpPr>
        <p:spPr>
          <a:xfrm>
            <a:off x="2345378" y="3690983"/>
            <a:ext cx="2241041" cy="54985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19127251</a:t>
            </a:r>
            <a:endParaRPr sz="1400"/>
          </a:p>
        </p:txBody>
      </p:sp>
      <p:sp>
        <p:nvSpPr>
          <p:cNvPr id="836" name="Google Shape;836;p50"/>
          <p:cNvSpPr txBox="1">
            <a:spLocks noGrp="1"/>
          </p:cNvSpPr>
          <p:nvPr>
            <p:ph type="subTitle" idx="1"/>
          </p:nvPr>
        </p:nvSpPr>
        <p:spPr>
          <a:xfrm>
            <a:off x="94003" y="3194067"/>
            <a:ext cx="2241041" cy="54985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Tran </a:t>
            </a:r>
            <a:r>
              <a:rPr lang="en" sz="1600" err="1"/>
              <a:t>Thien</a:t>
            </a:r>
            <a:r>
              <a:rPr lang="en" sz="1600"/>
              <a:t> </a:t>
            </a:r>
            <a:r>
              <a:rPr lang="en" sz="1600" err="1"/>
              <a:t>Phuc</a:t>
            </a:r>
            <a:endParaRPr sz="1600"/>
          </a:p>
        </p:txBody>
      </p:sp>
      <p:sp>
        <p:nvSpPr>
          <p:cNvPr id="837" name="Google Shape;837;p50"/>
          <p:cNvSpPr txBox="1">
            <a:spLocks noGrp="1"/>
          </p:cNvSpPr>
          <p:nvPr>
            <p:ph type="subTitle" idx="2"/>
          </p:nvPr>
        </p:nvSpPr>
        <p:spPr>
          <a:xfrm>
            <a:off x="2345378" y="3194067"/>
            <a:ext cx="2241041" cy="54985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Tran Anh Quan</a:t>
            </a:r>
            <a:endParaRPr sz="1600"/>
          </a:p>
        </p:txBody>
      </p:sp>
      <p:sp>
        <p:nvSpPr>
          <p:cNvPr id="838" name="Google Shape;838;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pic>
        <p:nvPicPr>
          <p:cNvPr id="839" name="Google Shape;839;p50"/>
          <p:cNvPicPr preferRelativeResize="0"/>
          <p:nvPr/>
        </p:nvPicPr>
        <p:blipFill rotWithShape="1">
          <a:blip r:embed="rId3"/>
          <a:srcRect t="16797" b="16797"/>
          <a:stretch/>
        </p:blipFill>
        <p:spPr>
          <a:xfrm>
            <a:off x="693622" y="1652009"/>
            <a:ext cx="1360995" cy="1355677"/>
          </a:xfrm>
          <a:prstGeom prst="ellipse">
            <a:avLst/>
          </a:prstGeom>
          <a:noFill/>
          <a:ln>
            <a:noFill/>
          </a:ln>
        </p:spPr>
      </p:pic>
      <p:pic>
        <p:nvPicPr>
          <p:cNvPr id="840" name="Google Shape;840;p50"/>
          <p:cNvPicPr preferRelativeResize="0"/>
          <p:nvPr/>
        </p:nvPicPr>
        <p:blipFill>
          <a:blip r:embed="rId4"/>
          <a:srcRect t="195" b="195"/>
          <a:stretch/>
        </p:blipFill>
        <p:spPr>
          <a:xfrm>
            <a:off x="2945592" y="1652009"/>
            <a:ext cx="1360995" cy="1355677"/>
          </a:xfrm>
          <a:prstGeom prst="ellipse">
            <a:avLst/>
          </a:prstGeom>
          <a:noFill/>
          <a:ln>
            <a:noFill/>
          </a:ln>
        </p:spPr>
      </p:pic>
      <p:sp>
        <p:nvSpPr>
          <p:cNvPr id="20" name="Google Shape;832;p50">
            <a:extLst>
              <a:ext uri="{FF2B5EF4-FFF2-40B4-BE49-F238E27FC236}">
                <a16:creationId xmlns:a16="http://schemas.microsoft.com/office/drawing/2014/main" id="{FCE5FADA-A3CE-EB42-9C5B-851F004FB72B}"/>
              </a:ext>
            </a:extLst>
          </p:cNvPr>
          <p:cNvSpPr/>
          <p:nvPr/>
        </p:nvSpPr>
        <p:spPr>
          <a:xfrm>
            <a:off x="6985044" y="1468306"/>
            <a:ext cx="1906022" cy="155267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3;p50">
            <a:extLst>
              <a:ext uri="{FF2B5EF4-FFF2-40B4-BE49-F238E27FC236}">
                <a16:creationId xmlns:a16="http://schemas.microsoft.com/office/drawing/2014/main" id="{17AF7A7C-260D-554B-8AB9-3C7D07F78EEE}"/>
              </a:ext>
            </a:extLst>
          </p:cNvPr>
          <p:cNvSpPr/>
          <p:nvPr/>
        </p:nvSpPr>
        <p:spPr>
          <a:xfrm>
            <a:off x="4721153" y="1468306"/>
            <a:ext cx="1906022" cy="155267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4;p50">
            <a:extLst>
              <a:ext uri="{FF2B5EF4-FFF2-40B4-BE49-F238E27FC236}">
                <a16:creationId xmlns:a16="http://schemas.microsoft.com/office/drawing/2014/main" id="{6A98B1D8-A394-3445-ACBF-65EDE159E6D0}"/>
              </a:ext>
            </a:extLst>
          </p:cNvPr>
          <p:cNvSpPr txBox="1">
            <a:spLocks/>
          </p:cNvSpPr>
          <p:nvPr/>
        </p:nvSpPr>
        <p:spPr>
          <a:xfrm>
            <a:off x="4584507" y="3705154"/>
            <a:ext cx="2241041" cy="549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spcAft>
                <a:spcPts val="1600"/>
              </a:spcAft>
            </a:pPr>
            <a:r>
              <a:rPr lang="en-US" sz="1400"/>
              <a:t>19127424</a:t>
            </a:r>
          </a:p>
        </p:txBody>
      </p:sp>
      <p:sp>
        <p:nvSpPr>
          <p:cNvPr id="23" name="Google Shape;835;p50">
            <a:extLst>
              <a:ext uri="{FF2B5EF4-FFF2-40B4-BE49-F238E27FC236}">
                <a16:creationId xmlns:a16="http://schemas.microsoft.com/office/drawing/2014/main" id="{3E84CC8B-D244-624B-B2CC-4E7FF5BAFAC6}"/>
              </a:ext>
            </a:extLst>
          </p:cNvPr>
          <p:cNvSpPr txBox="1">
            <a:spLocks/>
          </p:cNvSpPr>
          <p:nvPr/>
        </p:nvSpPr>
        <p:spPr>
          <a:xfrm>
            <a:off x="6857148" y="3705154"/>
            <a:ext cx="2241041" cy="549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Carme"/>
              <a:buNone/>
              <a:defRPr sz="1600" b="0" i="0" u="none" strike="noStrike" cap="none">
                <a:solidFill>
                  <a:schemeClr val="accent2"/>
                </a:solidFill>
                <a:latin typeface="Carme"/>
                <a:ea typeface="Carme"/>
                <a:cs typeface="Carme"/>
                <a:sym typeface="Carme"/>
              </a:defRPr>
            </a:lvl1pPr>
            <a:lvl2pPr marL="914400" marR="0" lvl="1"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ctr" rtl="0">
              <a:lnSpc>
                <a:spcPct val="100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ctr" rtl="0">
              <a:lnSpc>
                <a:spcPct val="100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spcAft>
                <a:spcPts val="1600"/>
              </a:spcAft>
            </a:pPr>
            <a:r>
              <a:rPr lang="en-US" sz="1400"/>
              <a:t>19127531</a:t>
            </a:r>
          </a:p>
        </p:txBody>
      </p:sp>
      <p:sp>
        <p:nvSpPr>
          <p:cNvPr id="24" name="Google Shape;836;p50">
            <a:extLst>
              <a:ext uri="{FF2B5EF4-FFF2-40B4-BE49-F238E27FC236}">
                <a16:creationId xmlns:a16="http://schemas.microsoft.com/office/drawing/2014/main" id="{B3F869D4-09C9-2349-B6C3-71873ABB7A94}"/>
              </a:ext>
            </a:extLst>
          </p:cNvPr>
          <p:cNvSpPr txBox="1">
            <a:spLocks/>
          </p:cNvSpPr>
          <p:nvPr/>
        </p:nvSpPr>
        <p:spPr>
          <a:xfrm>
            <a:off x="4584507" y="3101908"/>
            <a:ext cx="2241041" cy="549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Bebas Neue"/>
              <a:buNone/>
              <a:defRPr sz="2200" b="0" i="0" u="none" strike="noStrike" cap="none">
                <a:solidFill>
                  <a:schemeClr val="dk1"/>
                </a:solidFill>
                <a:latin typeface="Maven Pro Black"/>
                <a:ea typeface="Maven Pro Black"/>
                <a:cs typeface="Maven Pro Black"/>
                <a:sym typeface="Maven Pro Black"/>
              </a:defRPr>
            </a:lvl1pPr>
            <a:lvl2pPr marL="914400" marR="0" lvl="1"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2pPr>
            <a:lvl3pPr marL="1371600" marR="0" lvl="2"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3pPr>
            <a:lvl4pPr marL="1828800" marR="0" lvl="3"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4pPr>
            <a:lvl5pPr marL="2286000" marR="0" lvl="4"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5pPr>
            <a:lvl6pPr marL="2743200" marR="0" lvl="5"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6pPr>
            <a:lvl7pPr marL="3200400" marR="0" lvl="6"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7pPr>
            <a:lvl8pPr marL="3657600" marR="0" lvl="7"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8pPr>
            <a:lvl9pPr marL="4114800" marR="0" lvl="8" indent="-330200" algn="ctr" rtl="0">
              <a:lnSpc>
                <a:spcPct val="100000"/>
              </a:lnSpc>
              <a:spcBef>
                <a:spcPts val="1600"/>
              </a:spcBef>
              <a:spcAft>
                <a:spcPts val="160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9pPr>
          </a:lstStyle>
          <a:p>
            <a:pPr marL="0" indent="0">
              <a:spcAft>
                <a:spcPts val="1600"/>
              </a:spcAft>
            </a:pPr>
            <a:r>
              <a:rPr lang="en-US" sz="1600"/>
              <a:t>Trieu Nguyen</a:t>
            </a:r>
            <a:br>
              <a:rPr lang="en-US" sz="1600"/>
            </a:br>
            <a:r>
              <a:rPr lang="en-US" sz="1600"/>
              <a:t>Minh </a:t>
            </a:r>
            <a:r>
              <a:rPr lang="en-US" sz="1600" err="1"/>
              <a:t>Huy</a:t>
            </a:r>
            <a:endParaRPr lang="en-US" sz="1600"/>
          </a:p>
        </p:txBody>
      </p:sp>
      <p:sp>
        <p:nvSpPr>
          <p:cNvPr id="25" name="Google Shape;837;p50">
            <a:extLst>
              <a:ext uri="{FF2B5EF4-FFF2-40B4-BE49-F238E27FC236}">
                <a16:creationId xmlns:a16="http://schemas.microsoft.com/office/drawing/2014/main" id="{297E77D7-4229-C541-B4BB-E7F11325DC04}"/>
              </a:ext>
            </a:extLst>
          </p:cNvPr>
          <p:cNvSpPr txBox="1">
            <a:spLocks/>
          </p:cNvSpPr>
          <p:nvPr/>
        </p:nvSpPr>
        <p:spPr>
          <a:xfrm>
            <a:off x="6857148" y="3208238"/>
            <a:ext cx="2241041" cy="549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Bebas Neue"/>
              <a:buNone/>
              <a:defRPr sz="2200" b="0" i="0" u="none" strike="noStrike" cap="none">
                <a:solidFill>
                  <a:schemeClr val="accent2"/>
                </a:solidFill>
                <a:latin typeface="Maven Pro Black"/>
                <a:ea typeface="Maven Pro Black"/>
                <a:cs typeface="Maven Pro Black"/>
                <a:sym typeface="Maven Pro Black"/>
              </a:defRPr>
            </a:lvl1pPr>
            <a:lvl2pPr marL="914400" marR="0" lvl="1"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2pPr>
            <a:lvl3pPr marL="1371600" marR="0" lvl="2"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3pPr>
            <a:lvl4pPr marL="1828800" marR="0" lvl="3"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4pPr>
            <a:lvl5pPr marL="2286000" marR="0" lvl="4"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5pPr>
            <a:lvl6pPr marL="2743200" marR="0" lvl="5"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6pPr>
            <a:lvl7pPr marL="3200400" marR="0" lvl="6"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7pPr>
            <a:lvl8pPr marL="3657600" marR="0" lvl="7" indent="-330200" algn="ctr" rtl="0">
              <a:lnSpc>
                <a:spcPct val="100000"/>
              </a:lnSpc>
              <a:spcBef>
                <a:spcPts val="1600"/>
              </a:spcBef>
              <a:spcAft>
                <a:spcPts val="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8pPr>
            <a:lvl9pPr marL="4114800" marR="0" lvl="8" indent="-330200" algn="ctr" rtl="0">
              <a:lnSpc>
                <a:spcPct val="100000"/>
              </a:lnSpc>
              <a:spcBef>
                <a:spcPts val="1600"/>
              </a:spcBef>
              <a:spcAft>
                <a:spcPts val="1600"/>
              </a:spcAft>
              <a:buClr>
                <a:schemeClr val="dk2"/>
              </a:buClr>
              <a:buSzPts val="1600"/>
              <a:buFont typeface="Bebas Neue"/>
              <a:buNone/>
              <a:defRPr sz="1600" b="0" i="0" u="none" strike="noStrike" cap="none">
                <a:solidFill>
                  <a:schemeClr val="dk2"/>
                </a:solidFill>
                <a:latin typeface="Bebas Neue"/>
                <a:ea typeface="Bebas Neue"/>
                <a:cs typeface="Bebas Neue"/>
                <a:sym typeface="Bebas Neue"/>
              </a:defRPr>
            </a:lvl9pPr>
          </a:lstStyle>
          <a:p>
            <a:pPr marL="0" indent="0">
              <a:spcAft>
                <a:spcPts val="1600"/>
              </a:spcAft>
            </a:pPr>
            <a:r>
              <a:rPr lang="en-US" sz="1600"/>
              <a:t>Tang Thanh Quang</a:t>
            </a:r>
          </a:p>
        </p:txBody>
      </p:sp>
      <p:pic>
        <p:nvPicPr>
          <p:cNvPr id="26" name="Google Shape;839;p50">
            <a:extLst>
              <a:ext uri="{FF2B5EF4-FFF2-40B4-BE49-F238E27FC236}">
                <a16:creationId xmlns:a16="http://schemas.microsoft.com/office/drawing/2014/main" id="{07F56DB3-0387-8A42-B5F2-5962849E3109}"/>
              </a:ext>
            </a:extLst>
          </p:cNvPr>
          <p:cNvPicPr preferRelativeResize="0"/>
          <p:nvPr/>
        </p:nvPicPr>
        <p:blipFill rotWithShape="1">
          <a:blip r:embed="rId5"/>
          <a:srcRect t="9251" b="9251"/>
          <a:stretch/>
        </p:blipFill>
        <p:spPr>
          <a:xfrm>
            <a:off x="5210708" y="1593081"/>
            <a:ext cx="1414157" cy="1375613"/>
          </a:xfrm>
          <a:prstGeom prst="ellipse">
            <a:avLst/>
          </a:prstGeom>
          <a:noFill/>
          <a:ln>
            <a:noFill/>
          </a:ln>
        </p:spPr>
      </p:pic>
      <p:pic>
        <p:nvPicPr>
          <p:cNvPr id="27" name="Google Shape;840;p50">
            <a:extLst>
              <a:ext uri="{FF2B5EF4-FFF2-40B4-BE49-F238E27FC236}">
                <a16:creationId xmlns:a16="http://schemas.microsoft.com/office/drawing/2014/main" id="{CF152414-B737-3E4C-8D29-2A0D0C7B6A61}"/>
              </a:ext>
            </a:extLst>
          </p:cNvPr>
          <p:cNvPicPr preferRelativeResize="0"/>
          <p:nvPr/>
        </p:nvPicPr>
        <p:blipFill>
          <a:blip r:embed="rId6"/>
          <a:srcRect t="4064" b="4064"/>
          <a:stretch/>
        </p:blipFill>
        <p:spPr>
          <a:xfrm>
            <a:off x="7456767" y="1666180"/>
            <a:ext cx="1360995" cy="1355677"/>
          </a:xfrm>
          <a:prstGeom prst="ellipse">
            <a:avLst/>
          </a:prstGeom>
          <a:noFill/>
          <a:ln>
            <a:noFill/>
          </a:ln>
        </p:spPr>
      </p:pic>
    </p:spTree>
    <p:extLst>
      <p:ext uri="{BB962C8B-B14F-4D97-AF65-F5344CB8AC3E}">
        <p14:creationId xmlns:p14="http://schemas.microsoft.com/office/powerpoint/2010/main" val="345177421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3" name="Google Shape;523;p39"/>
          <p:cNvSpPr txBox="1">
            <a:spLocks noGrp="1"/>
          </p:cNvSpPr>
          <p:nvPr>
            <p:ph type="title"/>
          </p:nvPr>
        </p:nvSpPr>
        <p:spPr>
          <a:xfrm>
            <a:off x="-524483" y="19927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DEMO </a:t>
            </a:r>
            <a:br>
              <a:rPr lang="en" sz="2800" dirty="0"/>
            </a:br>
            <a:r>
              <a:rPr lang="en" sz="2800" dirty="0"/>
              <a:t>ATTACK WPA/WPA2</a:t>
            </a:r>
            <a:endParaRPr sz="2800" dirty="0"/>
          </a:p>
        </p:txBody>
      </p:sp>
      <p:grpSp>
        <p:nvGrpSpPr>
          <p:cNvPr id="58" name="Google Shape;1556;p62">
            <a:extLst>
              <a:ext uri="{FF2B5EF4-FFF2-40B4-BE49-F238E27FC236}">
                <a16:creationId xmlns:a16="http://schemas.microsoft.com/office/drawing/2014/main" id="{534DB93F-6F56-8A4A-BEFD-EA077AA25A38}"/>
              </a:ext>
            </a:extLst>
          </p:cNvPr>
          <p:cNvGrpSpPr/>
          <p:nvPr/>
        </p:nvGrpSpPr>
        <p:grpSpPr>
          <a:xfrm>
            <a:off x="6617657" y="1756277"/>
            <a:ext cx="1084676" cy="1819148"/>
            <a:chOff x="6490029" y="2736445"/>
            <a:chExt cx="1084676" cy="1819148"/>
          </a:xfrm>
        </p:grpSpPr>
        <p:sp>
          <p:nvSpPr>
            <p:cNvPr id="65" name="Google Shape;1557;p62">
              <a:extLst>
                <a:ext uri="{FF2B5EF4-FFF2-40B4-BE49-F238E27FC236}">
                  <a16:creationId xmlns:a16="http://schemas.microsoft.com/office/drawing/2014/main" id="{CFE31494-9875-E942-8045-18A1259AD4E9}"/>
                </a:ext>
              </a:extLst>
            </p:cNvPr>
            <p:cNvSpPr/>
            <p:nvPr/>
          </p:nvSpPr>
          <p:spPr>
            <a:xfrm rot="10800000">
              <a:off x="7212281" y="2993448"/>
              <a:ext cx="86970" cy="76431"/>
            </a:xfrm>
            <a:custGeom>
              <a:avLst/>
              <a:gdLst/>
              <a:ahLst/>
              <a:cxnLst/>
              <a:rect l="l" t="t" r="r" b="b"/>
              <a:pathLst>
                <a:path w="5567" h="108029" extrusionOk="0">
                  <a:moveTo>
                    <a:pt x="5567" y="0"/>
                  </a:moveTo>
                  <a:lnTo>
                    <a:pt x="222" y="22618"/>
                  </a:lnTo>
                  <a:lnTo>
                    <a:pt x="249" y="24890"/>
                  </a:lnTo>
                  <a:lnTo>
                    <a:pt x="276" y="27472"/>
                  </a:lnTo>
                  <a:lnTo>
                    <a:pt x="307" y="31087"/>
                  </a:lnTo>
                  <a:lnTo>
                    <a:pt x="342" y="35321"/>
                  </a:lnTo>
                  <a:lnTo>
                    <a:pt x="378" y="40382"/>
                  </a:lnTo>
                  <a:lnTo>
                    <a:pt x="409" y="45959"/>
                  </a:lnTo>
                  <a:lnTo>
                    <a:pt x="431" y="51949"/>
                  </a:lnTo>
                  <a:lnTo>
                    <a:pt x="440" y="55151"/>
                  </a:lnTo>
                  <a:lnTo>
                    <a:pt x="444" y="58352"/>
                  </a:lnTo>
                  <a:lnTo>
                    <a:pt x="449" y="61657"/>
                  </a:lnTo>
                  <a:lnTo>
                    <a:pt x="449" y="65065"/>
                  </a:lnTo>
                  <a:lnTo>
                    <a:pt x="440" y="68473"/>
                  </a:lnTo>
                  <a:lnTo>
                    <a:pt x="431" y="71882"/>
                  </a:lnTo>
                  <a:lnTo>
                    <a:pt x="418" y="75393"/>
                  </a:lnTo>
                  <a:lnTo>
                    <a:pt x="395" y="78801"/>
                  </a:lnTo>
                  <a:lnTo>
                    <a:pt x="373" y="82313"/>
                  </a:lnTo>
                  <a:lnTo>
                    <a:pt x="338" y="85721"/>
                  </a:lnTo>
                  <a:lnTo>
                    <a:pt x="302" y="89129"/>
                  </a:lnTo>
                  <a:lnTo>
                    <a:pt x="258" y="92434"/>
                  </a:lnTo>
                  <a:lnTo>
                    <a:pt x="205" y="95739"/>
                  </a:lnTo>
                  <a:lnTo>
                    <a:pt x="147" y="98940"/>
                  </a:lnTo>
                  <a:lnTo>
                    <a:pt x="76" y="102039"/>
                  </a:lnTo>
                  <a:lnTo>
                    <a:pt x="0" y="105034"/>
                  </a:lnTo>
                  <a:lnTo>
                    <a:pt x="191" y="105447"/>
                  </a:lnTo>
                  <a:lnTo>
                    <a:pt x="697" y="106273"/>
                  </a:lnTo>
                  <a:lnTo>
                    <a:pt x="1039" y="106790"/>
                  </a:lnTo>
                  <a:lnTo>
                    <a:pt x="1430" y="107306"/>
                  </a:lnTo>
                  <a:lnTo>
                    <a:pt x="1851" y="107719"/>
                  </a:lnTo>
                  <a:lnTo>
                    <a:pt x="2300" y="107926"/>
                  </a:lnTo>
                  <a:lnTo>
                    <a:pt x="2757" y="108029"/>
                  </a:lnTo>
                  <a:lnTo>
                    <a:pt x="2988" y="108029"/>
                  </a:lnTo>
                  <a:lnTo>
                    <a:pt x="3214" y="107926"/>
                  </a:lnTo>
                  <a:lnTo>
                    <a:pt x="3441" y="107822"/>
                  </a:lnTo>
                  <a:lnTo>
                    <a:pt x="3663" y="107513"/>
                  </a:lnTo>
                  <a:lnTo>
                    <a:pt x="3876" y="107203"/>
                  </a:lnTo>
                  <a:lnTo>
                    <a:pt x="4084" y="106893"/>
                  </a:lnTo>
                  <a:lnTo>
                    <a:pt x="4284" y="106376"/>
                  </a:lnTo>
                  <a:lnTo>
                    <a:pt x="4475" y="105757"/>
                  </a:lnTo>
                  <a:lnTo>
                    <a:pt x="4657" y="105034"/>
                  </a:lnTo>
                  <a:lnTo>
                    <a:pt x="4821" y="104311"/>
                  </a:lnTo>
                  <a:lnTo>
                    <a:pt x="4972" y="103381"/>
                  </a:lnTo>
                  <a:lnTo>
                    <a:pt x="5110" y="102245"/>
                  </a:lnTo>
                  <a:lnTo>
                    <a:pt x="5172" y="101729"/>
                  </a:lnTo>
                  <a:lnTo>
                    <a:pt x="5229" y="101109"/>
                  </a:lnTo>
                  <a:lnTo>
                    <a:pt x="5283" y="100490"/>
                  </a:lnTo>
                  <a:lnTo>
                    <a:pt x="5332" y="99767"/>
                  </a:lnTo>
                  <a:lnTo>
                    <a:pt x="5567" y="0"/>
                  </a:lnTo>
                  <a:close/>
                </a:path>
              </a:pathLst>
            </a:custGeom>
            <a:solidFill>
              <a:srgbClr val="FFDA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558;p62">
              <a:extLst>
                <a:ext uri="{FF2B5EF4-FFF2-40B4-BE49-F238E27FC236}">
                  <a16:creationId xmlns:a16="http://schemas.microsoft.com/office/drawing/2014/main" id="{ACCAF55D-FCF1-F54F-8A5E-076D0B82C3CC}"/>
                </a:ext>
              </a:extLst>
            </p:cNvPr>
            <p:cNvSpPr/>
            <p:nvPr/>
          </p:nvSpPr>
          <p:spPr>
            <a:xfrm rot="10800000">
              <a:off x="6490029" y="2827145"/>
              <a:ext cx="358271" cy="386609"/>
            </a:xfrm>
            <a:custGeom>
              <a:avLst/>
              <a:gdLst/>
              <a:ahLst/>
              <a:cxnLst/>
              <a:rect l="l" t="t" r="r" b="b"/>
              <a:pathLst>
                <a:path w="22933" h="546444" extrusionOk="0">
                  <a:moveTo>
                    <a:pt x="6610" y="69196"/>
                  </a:moveTo>
                  <a:lnTo>
                    <a:pt x="6783" y="69300"/>
                  </a:lnTo>
                  <a:lnTo>
                    <a:pt x="6956" y="69609"/>
                  </a:lnTo>
                  <a:lnTo>
                    <a:pt x="7130" y="70126"/>
                  </a:lnTo>
                  <a:lnTo>
                    <a:pt x="7303" y="70849"/>
                  </a:lnTo>
                  <a:lnTo>
                    <a:pt x="7476" y="71675"/>
                  </a:lnTo>
                  <a:lnTo>
                    <a:pt x="7644" y="72811"/>
                  </a:lnTo>
                  <a:lnTo>
                    <a:pt x="7813" y="74154"/>
                  </a:lnTo>
                  <a:lnTo>
                    <a:pt x="7977" y="75600"/>
                  </a:lnTo>
                  <a:lnTo>
                    <a:pt x="8142" y="77355"/>
                  </a:lnTo>
                  <a:lnTo>
                    <a:pt x="8301" y="79214"/>
                  </a:lnTo>
                  <a:lnTo>
                    <a:pt x="8461" y="81383"/>
                  </a:lnTo>
                  <a:lnTo>
                    <a:pt x="8612" y="83655"/>
                  </a:lnTo>
                  <a:lnTo>
                    <a:pt x="8763" y="86237"/>
                  </a:lnTo>
                  <a:lnTo>
                    <a:pt x="8910" y="88922"/>
                  </a:lnTo>
                  <a:lnTo>
                    <a:pt x="9047" y="91711"/>
                  </a:lnTo>
                  <a:lnTo>
                    <a:pt x="9176" y="94706"/>
                  </a:lnTo>
                  <a:lnTo>
                    <a:pt x="9300" y="97804"/>
                  </a:lnTo>
                  <a:lnTo>
                    <a:pt x="9416" y="101006"/>
                  </a:lnTo>
                  <a:lnTo>
                    <a:pt x="9522" y="104311"/>
                  </a:lnTo>
                  <a:lnTo>
                    <a:pt x="9620" y="107719"/>
                  </a:lnTo>
                  <a:lnTo>
                    <a:pt x="9713" y="111230"/>
                  </a:lnTo>
                  <a:lnTo>
                    <a:pt x="9797" y="114742"/>
                  </a:lnTo>
                  <a:lnTo>
                    <a:pt x="9873" y="118460"/>
                  </a:lnTo>
                  <a:lnTo>
                    <a:pt x="9939" y="122178"/>
                  </a:lnTo>
                  <a:lnTo>
                    <a:pt x="10002" y="125999"/>
                  </a:lnTo>
                  <a:lnTo>
                    <a:pt x="10050" y="129821"/>
                  </a:lnTo>
                  <a:lnTo>
                    <a:pt x="10095" y="133745"/>
                  </a:lnTo>
                  <a:lnTo>
                    <a:pt x="10130" y="137670"/>
                  </a:lnTo>
                  <a:lnTo>
                    <a:pt x="10157" y="141697"/>
                  </a:lnTo>
                  <a:lnTo>
                    <a:pt x="10179" y="145725"/>
                  </a:lnTo>
                  <a:lnTo>
                    <a:pt x="10188" y="149753"/>
                  </a:lnTo>
                  <a:lnTo>
                    <a:pt x="10192" y="153781"/>
                  </a:lnTo>
                  <a:lnTo>
                    <a:pt x="10188" y="157809"/>
                  </a:lnTo>
                  <a:lnTo>
                    <a:pt x="10175" y="161837"/>
                  </a:lnTo>
                  <a:lnTo>
                    <a:pt x="10152" y="165865"/>
                  </a:lnTo>
                  <a:lnTo>
                    <a:pt x="10121" y="169892"/>
                  </a:lnTo>
                  <a:lnTo>
                    <a:pt x="10081" y="173920"/>
                  </a:lnTo>
                  <a:lnTo>
                    <a:pt x="10037" y="177845"/>
                  </a:lnTo>
                  <a:lnTo>
                    <a:pt x="9979" y="181769"/>
                  </a:lnTo>
                  <a:lnTo>
                    <a:pt x="9913" y="185591"/>
                  </a:lnTo>
                  <a:lnTo>
                    <a:pt x="9842" y="189412"/>
                  </a:lnTo>
                  <a:lnTo>
                    <a:pt x="9757" y="193130"/>
                  </a:lnTo>
                  <a:lnTo>
                    <a:pt x="9669" y="196848"/>
                  </a:lnTo>
                  <a:lnTo>
                    <a:pt x="9571" y="200359"/>
                  </a:lnTo>
                  <a:lnTo>
                    <a:pt x="9460" y="203871"/>
                  </a:lnTo>
                  <a:lnTo>
                    <a:pt x="9345" y="207279"/>
                  </a:lnTo>
                  <a:lnTo>
                    <a:pt x="9225" y="210481"/>
                  </a:lnTo>
                  <a:lnTo>
                    <a:pt x="9096" y="213476"/>
                  </a:lnTo>
                  <a:lnTo>
                    <a:pt x="8963" y="216368"/>
                  </a:lnTo>
                  <a:lnTo>
                    <a:pt x="8825" y="219053"/>
                  </a:lnTo>
                  <a:lnTo>
                    <a:pt x="8683" y="221531"/>
                  </a:lnTo>
                  <a:lnTo>
                    <a:pt x="8537" y="223804"/>
                  </a:lnTo>
                  <a:lnTo>
                    <a:pt x="8386" y="225972"/>
                  </a:lnTo>
                  <a:lnTo>
                    <a:pt x="8230" y="227935"/>
                  </a:lnTo>
                  <a:lnTo>
                    <a:pt x="8075" y="229690"/>
                  </a:lnTo>
                  <a:lnTo>
                    <a:pt x="7915" y="231240"/>
                  </a:lnTo>
                  <a:lnTo>
                    <a:pt x="7751" y="232582"/>
                  </a:lnTo>
                  <a:lnTo>
                    <a:pt x="7582" y="233821"/>
                  </a:lnTo>
                  <a:lnTo>
                    <a:pt x="7414" y="234854"/>
                  </a:lnTo>
                  <a:lnTo>
                    <a:pt x="7245" y="235680"/>
                  </a:lnTo>
                  <a:lnTo>
                    <a:pt x="7076" y="236300"/>
                  </a:lnTo>
                  <a:lnTo>
                    <a:pt x="6903" y="236817"/>
                  </a:lnTo>
                  <a:lnTo>
                    <a:pt x="6730" y="237023"/>
                  </a:lnTo>
                  <a:lnTo>
                    <a:pt x="6557" y="237126"/>
                  </a:lnTo>
                  <a:lnTo>
                    <a:pt x="6384" y="237023"/>
                  </a:lnTo>
                  <a:lnTo>
                    <a:pt x="6211" y="236713"/>
                  </a:lnTo>
                  <a:lnTo>
                    <a:pt x="6038" y="236197"/>
                  </a:lnTo>
                  <a:lnTo>
                    <a:pt x="5864" y="235474"/>
                  </a:lnTo>
                  <a:lnTo>
                    <a:pt x="5691" y="234544"/>
                  </a:lnTo>
                  <a:lnTo>
                    <a:pt x="5523" y="233512"/>
                  </a:lnTo>
                  <a:lnTo>
                    <a:pt x="5354" y="232169"/>
                  </a:lnTo>
                  <a:lnTo>
                    <a:pt x="5190" y="230620"/>
                  </a:lnTo>
                  <a:lnTo>
                    <a:pt x="5025" y="228967"/>
                  </a:lnTo>
                  <a:lnTo>
                    <a:pt x="4866" y="227005"/>
                  </a:lnTo>
                  <a:lnTo>
                    <a:pt x="4706" y="224940"/>
                  </a:lnTo>
                  <a:lnTo>
                    <a:pt x="4550" y="222667"/>
                  </a:lnTo>
                  <a:lnTo>
                    <a:pt x="4400" y="220086"/>
                  </a:lnTo>
                  <a:lnTo>
                    <a:pt x="4258" y="217400"/>
                  </a:lnTo>
                  <a:lnTo>
                    <a:pt x="4120" y="214612"/>
                  </a:lnTo>
                  <a:lnTo>
                    <a:pt x="3987" y="211617"/>
                  </a:lnTo>
                  <a:lnTo>
                    <a:pt x="3867" y="208518"/>
                  </a:lnTo>
                  <a:lnTo>
                    <a:pt x="3751" y="205317"/>
                  </a:lnTo>
                  <a:lnTo>
                    <a:pt x="3645" y="202012"/>
                  </a:lnTo>
                  <a:lnTo>
                    <a:pt x="3547" y="198604"/>
                  </a:lnTo>
                  <a:lnTo>
                    <a:pt x="3454" y="195092"/>
                  </a:lnTo>
                  <a:lnTo>
                    <a:pt x="3370" y="191477"/>
                  </a:lnTo>
                  <a:lnTo>
                    <a:pt x="3294" y="187863"/>
                  </a:lnTo>
                  <a:lnTo>
                    <a:pt x="3228" y="184041"/>
                  </a:lnTo>
                  <a:lnTo>
                    <a:pt x="3166" y="180323"/>
                  </a:lnTo>
                  <a:lnTo>
                    <a:pt x="3117" y="176399"/>
                  </a:lnTo>
                  <a:lnTo>
                    <a:pt x="3072" y="172474"/>
                  </a:lnTo>
                  <a:lnTo>
                    <a:pt x="3037" y="168550"/>
                  </a:lnTo>
                  <a:lnTo>
                    <a:pt x="3006" y="164625"/>
                  </a:lnTo>
                  <a:lnTo>
                    <a:pt x="2988" y="160597"/>
                  </a:lnTo>
                  <a:lnTo>
                    <a:pt x="2975" y="156570"/>
                  </a:lnTo>
                  <a:lnTo>
                    <a:pt x="2975" y="152542"/>
                  </a:lnTo>
                  <a:lnTo>
                    <a:pt x="2979" y="148514"/>
                  </a:lnTo>
                  <a:lnTo>
                    <a:pt x="2992" y="144486"/>
                  </a:lnTo>
                  <a:lnTo>
                    <a:pt x="3015" y="140458"/>
                  </a:lnTo>
                  <a:lnTo>
                    <a:pt x="3046" y="136430"/>
                  </a:lnTo>
                  <a:lnTo>
                    <a:pt x="3086" y="132402"/>
                  </a:lnTo>
                  <a:lnTo>
                    <a:pt x="3130" y="128478"/>
                  </a:lnTo>
                  <a:lnTo>
                    <a:pt x="3188" y="124553"/>
                  </a:lnTo>
                  <a:lnTo>
                    <a:pt x="3250" y="120732"/>
                  </a:lnTo>
                  <a:lnTo>
                    <a:pt x="3325" y="116911"/>
                  </a:lnTo>
                  <a:lnTo>
                    <a:pt x="3405" y="113193"/>
                  </a:lnTo>
                  <a:lnTo>
                    <a:pt x="3498" y="109475"/>
                  </a:lnTo>
                  <a:lnTo>
                    <a:pt x="3596" y="105860"/>
                  </a:lnTo>
                  <a:lnTo>
                    <a:pt x="3707" y="102349"/>
                  </a:lnTo>
                  <a:lnTo>
                    <a:pt x="3822" y="99044"/>
                  </a:lnTo>
                  <a:lnTo>
                    <a:pt x="3942" y="95842"/>
                  </a:lnTo>
                  <a:lnTo>
                    <a:pt x="4071" y="92744"/>
                  </a:lnTo>
                  <a:lnTo>
                    <a:pt x="4204" y="89955"/>
                  </a:lnTo>
                  <a:lnTo>
                    <a:pt x="4342" y="87270"/>
                  </a:lnTo>
                  <a:lnTo>
                    <a:pt x="4484" y="84791"/>
                  </a:lnTo>
                  <a:lnTo>
                    <a:pt x="4630" y="82519"/>
                  </a:lnTo>
                  <a:lnTo>
                    <a:pt x="4781" y="80350"/>
                  </a:lnTo>
                  <a:lnTo>
                    <a:pt x="4937" y="78388"/>
                  </a:lnTo>
                  <a:lnTo>
                    <a:pt x="5092" y="76632"/>
                  </a:lnTo>
                  <a:lnTo>
                    <a:pt x="5252" y="75083"/>
                  </a:lnTo>
                  <a:lnTo>
                    <a:pt x="5416" y="73637"/>
                  </a:lnTo>
                  <a:lnTo>
                    <a:pt x="5580" y="72501"/>
                  </a:lnTo>
                  <a:lnTo>
                    <a:pt x="5749" y="71468"/>
                  </a:lnTo>
                  <a:lnTo>
                    <a:pt x="5922" y="70642"/>
                  </a:lnTo>
                  <a:lnTo>
                    <a:pt x="6091" y="69919"/>
                  </a:lnTo>
                  <a:lnTo>
                    <a:pt x="6264" y="69506"/>
                  </a:lnTo>
                  <a:lnTo>
                    <a:pt x="6437" y="69196"/>
                  </a:lnTo>
                  <a:close/>
                  <a:moveTo>
                    <a:pt x="6473" y="0"/>
                  </a:moveTo>
                  <a:lnTo>
                    <a:pt x="6317" y="103"/>
                  </a:lnTo>
                  <a:lnTo>
                    <a:pt x="6157" y="310"/>
                  </a:lnTo>
                  <a:lnTo>
                    <a:pt x="6002" y="620"/>
                  </a:lnTo>
                  <a:lnTo>
                    <a:pt x="5842" y="930"/>
                  </a:lnTo>
                  <a:lnTo>
                    <a:pt x="5687" y="1446"/>
                  </a:lnTo>
                  <a:lnTo>
                    <a:pt x="5531" y="1962"/>
                  </a:lnTo>
                  <a:lnTo>
                    <a:pt x="5372" y="2582"/>
                  </a:lnTo>
                  <a:lnTo>
                    <a:pt x="5221" y="3305"/>
                  </a:lnTo>
                  <a:lnTo>
                    <a:pt x="5065" y="4131"/>
                  </a:lnTo>
                  <a:lnTo>
                    <a:pt x="4910" y="4957"/>
                  </a:lnTo>
                  <a:lnTo>
                    <a:pt x="4759" y="5990"/>
                  </a:lnTo>
                  <a:lnTo>
                    <a:pt x="4608" y="7023"/>
                  </a:lnTo>
                  <a:lnTo>
                    <a:pt x="4457" y="8159"/>
                  </a:lnTo>
                  <a:lnTo>
                    <a:pt x="4306" y="9398"/>
                  </a:lnTo>
                  <a:lnTo>
                    <a:pt x="4155" y="10741"/>
                  </a:lnTo>
                  <a:lnTo>
                    <a:pt x="4009" y="12084"/>
                  </a:lnTo>
                  <a:lnTo>
                    <a:pt x="3862" y="13633"/>
                  </a:lnTo>
                  <a:lnTo>
                    <a:pt x="3720" y="15182"/>
                  </a:lnTo>
                  <a:lnTo>
                    <a:pt x="3578" y="16834"/>
                  </a:lnTo>
                  <a:lnTo>
                    <a:pt x="3436" y="18590"/>
                  </a:lnTo>
                  <a:lnTo>
                    <a:pt x="3294" y="20346"/>
                  </a:lnTo>
                  <a:lnTo>
                    <a:pt x="3157" y="22308"/>
                  </a:lnTo>
                  <a:lnTo>
                    <a:pt x="3019" y="24270"/>
                  </a:lnTo>
                  <a:lnTo>
                    <a:pt x="2886" y="26336"/>
                  </a:lnTo>
                  <a:lnTo>
                    <a:pt x="2753" y="28505"/>
                  </a:lnTo>
                  <a:lnTo>
                    <a:pt x="2624" y="30674"/>
                  </a:lnTo>
                  <a:lnTo>
                    <a:pt x="2495" y="33049"/>
                  </a:lnTo>
                  <a:lnTo>
                    <a:pt x="2367" y="35424"/>
                  </a:lnTo>
                  <a:lnTo>
                    <a:pt x="2242" y="37903"/>
                  </a:lnTo>
                  <a:lnTo>
                    <a:pt x="2122" y="40382"/>
                  </a:lnTo>
                  <a:lnTo>
                    <a:pt x="2003" y="43067"/>
                  </a:lnTo>
                  <a:lnTo>
                    <a:pt x="1883" y="45752"/>
                  </a:lnTo>
                  <a:lnTo>
                    <a:pt x="1767" y="48541"/>
                  </a:lnTo>
                  <a:lnTo>
                    <a:pt x="1656" y="51432"/>
                  </a:lnTo>
                  <a:lnTo>
                    <a:pt x="1545" y="54428"/>
                  </a:lnTo>
                  <a:lnTo>
                    <a:pt x="1439" y="57423"/>
                  </a:lnTo>
                  <a:lnTo>
                    <a:pt x="1337" y="60521"/>
                  </a:lnTo>
                  <a:lnTo>
                    <a:pt x="1235" y="63723"/>
                  </a:lnTo>
                  <a:lnTo>
                    <a:pt x="1137" y="66924"/>
                  </a:lnTo>
                  <a:lnTo>
                    <a:pt x="1044" y="70229"/>
                  </a:lnTo>
                  <a:lnTo>
                    <a:pt x="955" y="73534"/>
                  </a:lnTo>
                  <a:lnTo>
                    <a:pt x="871" y="76839"/>
                  </a:lnTo>
                  <a:lnTo>
                    <a:pt x="791" y="80247"/>
                  </a:lnTo>
                  <a:lnTo>
                    <a:pt x="715" y="83655"/>
                  </a:lnTo>
                  <a:lnTo>
                    <a:pt x="640" y="87063"/>
                  </a:lnTo>
                  <a:lnTo>
                    <a:pt x="573" y="90472"/>
                  </a:lnTo>
                  <a:lnTo>
                    <a:pt x="507" y="93983"/>
                  </a:lnTo>
                  <a:lnTo>
                    <a:pt x="444" y="97494"/>
                  </a:lnTo>
                  <a:lnTo>
                    <a:pt x="391" y="101006"/>
                  </a:lnTo>
                  <a:lnTo>
                    <a:pt x="338" y="104517"/>
                  </a:lnTo>
                  <a:lnTo>
                    <a:pt x="289" y="108132"/>
                  </a:lnTo>
                  <a:lnTo>
                    <a:pt x="240" y="111747"/>
                  </a:lnTo>
                  <a:lnTo>
                    <a:pt x="200" y="115362"/>
                  </a:lnTo>
                  <a:lnTo>
                    <a:pt x="165" y="118976"/>
                  </a:lnTo>
                  <a:lnTo>
                    <a:pt x="129" y="122591"/>
                  </a:lnTo>
                  <a:lnTo>
                    <a:pt x="98" y="126206"/>
                  </a:lnTo>
                  <a:lnTo>
                    <a:pt x="76" y="129924"/>
                  </a:lnTo>
                  <a:lnTo>
                    <a:pt x="54" y="133539"/>
                  </a:lnTo>
                  <a:lnTo>
                    <a:pt x="36" y="137257"/>
                  </a:lnTo>
                  <a:lnTo>
                    <a:pt x="18" y="140975"/>
                  </a:lnTo>
                  <a:lnTo>
                    <a:pt x="9" y="144589"/>
                  </a:lnTo>
                  <a:lnTo>
                    <a:pt x="1" y="148307"/>
                  </a:lnTo>
                  <a:lnTo>
                    <a:pt x="1" y="152025"/>
                  </a:lnTo>
                  <a:lnTo>
                    <a:pt x="1" y="155640"/>
                  </a:lnTo>
                  <a:lnTo>
                    <a:pt x="5" y="159358"/>
                  </a:lnTo>
                  <a:lnTo>
                    <a:pt x="14" y="163076"/>
                  </a:lnTo>
                  <a:lnTo>
                    <a:pt x="27" y="166691"/>
                  </a:lnTo>
                  <a:lnTo>
                    <a:pt x="40" y="170409"/>
                  </a:lnTo>
                  <a:lnTo>
                    <a:pt x="63" y="174024"/>
                  </a:lnTo>
                  <a:lnTo>
                    <a:pt x="85" y="177638"/>
                  </a:lnTo>
                  <a:lnTo>
                    <a:pt x="112" y="181253"/>
                  </a:lnTo>
                  <a:lnTo>
                    <a:pt x="143" y="184868"/>
                  </a:lnTo>
                  <a:lnTo>
                    <a:pt x="178" y="188482"/>
                  </a:lnTo>
                  <a:lnTo>
                    <a:pt x="214" y="192097"/>
                  </a:lnTo>
                  <a:lnTo>
                    <a:pt x="258" y="195609"/>
                  </a:lnTo>
                  <a:lnTo>
                    <a:pt x="302" y="199120"/>
                  </a:lnTo>
                  <a:lnTo>
                    <a:pt x="351" y="202632"/>
                  </a:lnTo>
                  <a:lnTo>
                    <a:pt x="404" y="206143"/>
                  </a:lnTo>
                  <a:lnTo>
                    <a:pt x="462" y="209551"/>
                  </a:lnTo>
                  <a:lnTo>
                    <a:pt x="520" y="212959"/>
                  </a:lnTo>
                  <a:lnTo>
                    <a:pt x="586" y="216368"/>
                  </a:lnTo>
                  <a:lnTo>
                    <a:pt x="653" y="219776"/>
                  </a:lnTo>
                  <a:lnTo>
                    <a:pt x="724" y="223081"/>
                  </a:lnTo>
                  <a:lnTo>
                    <a:pt x="800" y="226385"/>
                  </a:lnTo>
                  <a:lnTo>
                    <a:pt x="875" y="229690"/>
                  </a:lnTo>
                  <a:lnTo>
                    <a:pt x="959" y="232892"/>
                  </a:lnTo>
                  <a:lnTo>
                    <a:pt x="1044" y="235990"/>
                  </a:lnTo>
                  <a:lnTo>
                    <a:pt x="1132" y="239192"/>
                  </a:lnTo>
                  <a:lnTo>
                    <a:pt x="1226" y="242290"/>
                  </a:lnTo>
                  <a:lnTo>
                    <a:pt x="1319" y="245285"/>
                  </a:lnTo>
                  <a:lnTo>
                    <a:pt x="1421" y="248280"/>
                  </a:lnTo>
                  <a:lnTo>
                    <a:pt x="1523" y="251275"/>
                  </a:lnTo>
                  <a:lnTo>
                    <a:pt x="1630" y="254167"/>
                  </a:lnTo>
                  <a:lnTo>
                    <a:pt x="1741" y="256956"/>
                  </a:lnTo>
                  <a:lnTo>
                    <a:pt x="1852" y="259744"/>
                  </a:lnTo>
                  <a:lnTo>
                    <a:pt x="1967" y="262533"/>
                  </a:lnTo>
                  <a:lnTo>
                    <a:pt x="2087" y="265218"/>
                  </a:lnTo>
                  <a:lnTo>
                    <a:pt x="2211" y="267800"/>
                  </a:lnTo>
                  <a:lnTo>
                    <a:pt x="2340" y="270382"/>
                  </a:lnTo>
                  <a:lnTo>
                    <a:pt x="2469" y="272861"/>
                  </a:lnTo>
                  <a:lnTo>
                    <a:pt x="2606" y="275236"/>
                  </a:lnTo>
                  <a:lnTo>
                    <a:pt x="2722" y="277302"/>
                  </a:lnTo>
                  <a:lnTo>
                    <a:pt x="2841" y="279264"/>
                  </a:lnTo>
                  <a:lnTo>
                    <a:pt x="2961" y="281123"/>
                  </a:lnTo>
                  <a:lnTo>
                    <a:pt x="3081" y="282879"/>
                  </a:lnTo>
                  <a:lnTo>
                    <a:pt x="3201" y="284634"/>
                  </a:lnTo>
                  <a:lnTo>
                    <a:pt x="3325" y="286390"/>
                  </a:lnTo>
                  <a:lnTo>
                    <a:pt x="3450" y="287939"/>
                  </a:lnTo>
                  <a:lnTo>
                    <a:pt x="3574" y="289488"/>
                  </a:lnTo>
                  <a:lnTo>
                    <a:pt x="3703" y="290934"/>
                  </a:lnTo>
                  <a:lnTo>
                    <a:pt x="3827" y="292380"/>
                  </a:lnTo>
                  <a:lnTo>
                    <a:pt x="3956" y="293723"/>
                  </a:lnTo>
                  <a:lnTo>
                    <a:pt x="4084" y="294962"/>
                  </a:lnTo>
                  <a:lnTo>
                    <a:pt x="4218" y="296201"/>
                  </a:lnTo>
                  <a:lnTo>
                    <a:pt x="4346" y="297234"/>
                  </a:lnTo>
                  <a:lnTo>
                    <a:pt x="4479" y="298370"/>
                  </a:lnTo>
                  <a:lnTo>
                    <a:pt x="4608" y="299300"/>
                  </a:lnTo>
                  <a:lnTo>
                    <a:pt x="4741" y="300229"/>
                  </a:lnTo>
                  <a:lnTo>
                    <a:pt x="4875" y="301159"/>
                  </a:lnTo>
                  <a:lnTo>
                    <a:pt x="5008" y="301882"/>
                  </a:lnTo>
                  <a:lnTo>
                    <a:pt x="5141" y="302605"/>
                  </a:lnTo>
                  <a:lnTo>
                    <a:pt x="5278" y="303328"/>
                  </a:lnTo>
                  <a:lnTo>
                    <a:pt x="5412" y="303947"/>
                  </a:lnTo>
                  <a:lnTo>
                    <a:pt x="5545" y="304464"/>
                  </a:lnTo>
                  <a:lnTo>
                    <a:pt x="5682" y="304877"/>
                  </a:lnTo>
                  <a:lnTo>
                    <a:pt x="5816" y="305290"/>
                  </a:lnTo>
                  <a:lnTo>
                    <a:pt x="5953" y="305600"/>
                  </a:lnTo>
                  <a:lnTo>
                    <a:pt x="6091" y="305910"/>
                  </a:lnTo>
                  <a:lnTo>
                    <a:pt x="6224" y="306116"/>
                  </a:lnTo>
                  <a:lnTo>
                    <a:pt x="6362" y="306219"/>
                  </a:lnTo>
                  <a:lnTo>
                    <a:pt x="6499" y="306323"/>
                  </a:lnTo>
                  <a:lnTo>
                    <a:pt x="6632" y="306323"/>
                  </a:lnTo>
                  <a:lnTo>
                    <a:pt x="6770" y="306219"/>
                  </a:lnTo>
                  <a:lnTo>
                    <a:pt x="6903" y="306116"/>
                  </a:lnTo>
                  <a:lnTo>
                    <a:pt x="7041" y="305910"/>
                  </a:lnTo>
                  <a:lnTo>
                    <a:pt x="7178" y="305703"/>
                  </a:lnTo>
                  <a:lnTo>
                    <a:pt x="7312" y="305290"/>
                  </a:lnTo>
                  <a:lnTo>
                    <a:pt x="7445" y="304980"/>
                  </a:lnTo>
                  <a:lnTo>
                    <a:pt x="7582" y="304464"/>
                  </a:lnTo>
                  <a:lnTo>
                    <a:pt x="7715" y="303947"/>
                  </a:lnTo>
                  <a:lnTo>
                    <a:pt x="7849" y="303431"/>
                  </a:lnTo>
                  <a:lnTo>
                    <a:pt x="7982" y="302811"/>
                  </a:lnTo>
                  <a:lnTo>
                    <a:pt x="8115" y="302088"/>
                  </a:lnTo>
                  <a:lnTo>
                    <a:pt x="8244" y="301365"/>
                  </a:lnTo>
                  <a:lnTo>
                    <a:pt x="8377" y="300436"/>
                  </a:lnTo>
                  <a:lnTo>
                    <a:pt x="8506" y="299610"/>
                  </a:lnTo>
                  <a:lnTo>
                    <a:pt x="8639" y="298680"/>
                  </a:lnTo>
                  <a:lnTo>
                    <a:pt x="8767" y="297647"/>
                  </a:lnTo>
                  <a:lnTo>
                    <a:pt x="8896" y="296511"/>
                  </a:lnTo>
                  <a:lnTo>
                    <a:pt x="9021" y="295375"/>
                  </a:lnTo>
                  <a:lnTo>
                    <a:pt x="9149" y="294239"/>
                  </a:lnTo>
                  <a:lnTo>
                    <a:pt x="9274" y="292897"/>
                  </a:lnTo>
                  <a:lnTo>
                    <a:pt x="9398" y="291554"/>
                  </a:lnTo>
                  <a:lnTo>
                    <a:pt x="9522" y="290211"/>
                  </a:lnTo>
                  <a:lnTo>
                    <a:pt x="9642" y="288765"/>
                  </a:lnTo>
                  <a:lnTo>
                    <a:pt x="9766" y="287216"/>
                  </a:lnTo>
                  <a:lnTo>
                    <a:pt x="9886" y="285667"/>
                  </a:lnTo>
                  <a:lnTo>
                    <a:pt x="10006" y="284015"/>
                  </a:lnTo>
                  <a:lnTo>
                    <a:pt x="10121" y="282362"/>
                  </a:lnTo>
                  <a:lnTo>
                    <a:pt x="10237" y="280606"/>
                  </a:lnTo>
                  <a:lnTo>
                    <a:pt x="10352" y="278747"/>
                  </a:lnTo>
                  <a:lnTo>
                    <a:pt x="10463" y="276888"/>
                  </a:lnTo>
                  <a:lnTo>
                    <a:pt x="10579" y="274926"/>
                  </a:lnTo>
                  <a:lnTo>
                    <a:pt x="10685" y="272964"/>
                  </a:lnTo>
                  <a:lnTo>
                    <a:pt x="10796" y="270898"/>
                  </a:lnTo>
                  <a:lnTo>
                    <a:pt x="14787" y="341231"/>
                  </a:lnTo>
                  <a:lnTo>
                    <a:pt x="13530" y="379753"/>
                  </a:lnTo>
                  <a:lnTo>
                    <a:pt x="13473" y="381819"/>
                  </a:lnTo>
                  <a:lnTo>
                    <a:pt x="13424" y="383781"/>
                  </a:lnTo>
                  <a:lnTo>
                    <a:pt x="13384" y="385950"/>
                  </a:lnTo>
                  <a:lnTo>
                    <a:pt x="13357" y="388119"/>
                  </a:lnTo>
                  <a:lnTo>
                    <a:pt x="13335" y="390391"/>
                  </a:lnTo>
                  <a:lnTo>
                    <a:pt x="13326" y="392560"/>
                  </a:lnTo>
                  <a:lnTo>
                    <a:pt x="13326" y="394832"/>
                  </a:lnTo>
                  <a:lnTo>
                    <a:pt x="13335" y="397104"/>
                  </a:lnTo>
                  <a:lnTo>
                    <a:pt x="13353" y="399273"/>
                  </a:lnTo>
                  <a:lnTo>
                    <a:pt x="13380" y="401442"/>
                  </a:lnTo>
                  <a:lnTo>
                    <a:pt x="13415" y="403507"/>
                  </a:lnTo>
                  <a:lnTo>
                    <a:pt x="13459" y="405470"/>
                  </a:lnTo>
                  <a:lnTo>
                    <a:pt x="13513" y="407432"/>
                  </a:lnTo>
                  <a:lnTo>
                    <a:pt x="13575" y="409291"/>
                  </a:lnTo>
                  <a:lnTo>
                    <a:pt x="13641" y="410943"/>
                  </a:lnTo>
                  <a:lnTo>
                    <a:pt x="13721" y="412492"/>
                  </a:lnTo>
                  <a:lnTo>
                    <a:pt x="13806" y="413835"/>
                  </a:lnTo>
                  <a:lnTo>
                    <a:pt x="13894" y="414868"/>
                  </a:lnTo>
                  <a:lnTo>
                    <a:pt x="13988" y="415797"/>
                  </a:lnTo>
                  <a:lnTo>
                    <a:pt x="14081" y="416520"/>
                  </a:lnTo>
                  <a:lnTo>
                    <a:pt x="14174" y="416933"/>
                  </a:lnTo>
                  <a:lnTo>
                    <a:pt x="14272" y="417140"/>
                  </a:lnTo>
                  <a:lnTo>
                    <a:pt x="14369" y="417140"/>
                  </a:lnTo>
                  <a:lnTo>
                    <a:pt x="14463" y="416933"/>
                  </a:lnTo>
                  <a:lnTo>
                    <a:pt x="14560" y="416520"/>
                  </a:lnTo>
                  <a:lnTo>
                    <a:pt x="14649" y="415901"/>
                  </a:lnTo>
                  <a:lnTo>
                    <a:pt x="14742" y="415074"/>
                  </a:lnTo>
                  <a:lnTo>
                    <a:pt x="14827" y="414042"/>
                  </a:lnTo>
                  <a:lnTo>
                    <a:pt x="14911" y="412802"/>
                  </a:lnTo>
                  <a:lnTo>
                    <a:pt x="14986" y="411460"/>
                  </a:lnTo>
                  <a:lnTo>
                    <a:pt x="15057" y="409807"/>
                  </a:lnTo>
                  <a:lnTo>
                    <a:pt x="15124" y="407948"/>
                  </a:lnTo>
                  <a:lnTo>
                    <a:pt x="16380" y="369426"/>
                  </a:lnTo>
                  <a:lnTo>
                    <a:pt x="17197" y="383781"/>
                  </a:lnTo>
                  <a:lnTo>
                    <a:pt x="16673" y="399789"/>
                  </a:lnTo>
                  <a:lnTo>
                    <a:pt x="16620" y="401648"/>
                  </a:lnTo>
                  <a:lnTo>
                    <a:pt x="16576" y="403611"/>
                  </a:lnTo>
                  <a:lnTo>
                    <a:pt x="16540" y="405573"/>
                  </a:lnTo>
                  <a:lnTo>
                    <a:pt x="16513" y="407638"/>
                  </a:lnTo>
                  <a:lnTo>
                    <a:pt x="16496" y="409704"/>
                  </a:lnTo>
                  <a:lnTo>
                    <a:pt x="16482" y="411873"/>
                  </a:lnTo>
                  <a:lnTo>
                    <a:pt x="16482" y="413938"/>
                  </a:lnTo>
                  <a:lnTo>
                    <a:pt x="16491" y="416004"/>
                  </a:lnTo>
                  <a:lnTo>
                    <a:pt x="16509" y="418069"/>
                  </a:lnTo>
                  <a:lnTo>
                    <a:pt x="16531" y="420135"/>
                  </a:lnTo>
                  <a:lnTo>
                    <a:pt x="16567" y="422097"/>
                  </a:lnTo>
                  <a:lnTo>
                    <a:pt x="16607" y="423956"/>
                  </a:lnTo>
                  <a:lnTo>
                    <a:pt x="16660" y="425815"/>
                  </a:lnTo>
                  <a:lnTo>
                    <a:pt x="16718" y="427468"/>
                  </a:lnTo>
                  <a:lnTo>
                    <a:pt x="16784" y="429120"/>
                  </a:lnTo>
                  <a:lnTo>
                    <a:pt x="16855" y="430566"/>
                  </a:lnTo>
                  <a:lnTo>
                    <a:pt x="16935" y="431805"/>
                  </a:lnTo>
                  <a:lnTo>
                    <a:pt x="17020" y="432838"/>
                  </a:lnTo>
                  <a:lnTo>
                    <a:pt x="17104" y="433664"/>
                  </a:lnTo>
                  <a:lnTo>
                    <a:pt x="17193" y="434284"/>
                  </a:lnTo>
                  <a:lnTo>
                    <a:pt x="17281" y="434697"/>
                  </a:lnTo>
                  <a:lnTo>
                    <a:pt x="17375" y="434904"/>
                  </a:lnTo>
                  <a:lnTo>
                    <a:pt x="17463" y="434904"/>
                  </a:lnTo>
                  <a:lnTo>
                    <a:pt x="17552" y="434801"/>
                  </a:lnTo>
                  <a:lnTo>
                    <a:pt x="17641" y="434387"/>
                  </a:lnTo>
                  <a:lnTo>
                    <a:pt x="17730" y="433768"/>
                  </a:lnTo>
                  <a:lnTo>
                    <a:pt x="17814" y="433045"/>
                  </a:lnTo>
                  <a:lnTo>
                    <a:pt x="17894" y="432012"/>
                  </a:lnTo>
                  <a:lnTo>
                    <a:pt x="17974" y="430876"/>
                  </a:lnTo>
                  <a:lnTo>
                    <a:pt x="18045" y="429533"/>
                  </a:lnTo>
                  <a:lnTo>
                    <a:pt x="18116" y="427984"/>
                  </a:lnTo>
                  <a:lnTo>
                    <a:pt x="18178" y="426332"/>
                  </a:lnTo>
                  <a:lnTo>
                    <a:pt x="18697" y="410324"/>
                  </a:lnTo>
                  <a:lnTo>
                    <a:pt x="19363" y="421994"/>
                  </a:lnTo>
                  <a:lnTo>
                    <a:pt x="17117" y="490984"/>
                  </a:lnTo>
                  <a:lnTo>
                    <a:pt x="17073" y="492430"/>
                  </a:lnTo>
                  <a:lnTo>
                    <a:pt x="17033" y="493876"/>
                  </a:lnTo>
                  <a:lnTo>
                    <a:pt x="16993" y="495425"/>
                  </a:lnTo>
                  <a:lnTo>
                    <a:pt x="16957" y="496974"/>
                  </a:lnTo>
                  <a:lnTo>
                    <a:pt x="16931" y="498523"/>
                  </a:lnTo>
                  <a:lnTo>
                    <a:pt x="16904" y="500072"/>
                  </a:lnTo>
                  <a:lnTo>
                    <a:pt x="16877" y="501725"/>
                  </a:lnTo>
                  <a:lnTo>
                    <a:pt x="16860" y="503274"/>
                  </a:lnTo>
                  <a:lnTo>
                    <a:pt x="16842" y="504926"/>
                  </a:lnTo>
                  <a:lnTo>
                    <a:pt x="16833" y="506579"/>
                  </a:lnTo>
                  <a:lnTo>
                    <a:pt x="16824" y="508231"/>
                  </a:lnTo>
                  <a:lnTo>
                    <a:pt x="16815" y="509884"/>
                  </a:lnTo>
                  <a:lnTo>
                    <a:pt x="16815" y="511639"/>
                  </a:lnTo>
                  <a:lnTo>
                    <a:pt x="16815" y="513292"/>
                  </a:lnTo>
                  <a:lnTo>
                    <a:pt x="16820" y="514944"/>
                  </a:lnTo>
                  <a:lnTo>
                    <a:pt x="16829" y="516597"/>
                  </a:lnTo>
                  <a:lnTo>
                    <a:pt x="16838" y="518249"/>
                  </a:lnTo>
                  <a:lnTo>
                    <a:pt x="16855" y="519798"/>
                  </a:lnTo>
                  <a:lnTo>
                    <a:pt x="16873" y="521451"/>
                  </a:lnTo>
                  <a:lnTo>
                    <a:pt x="16895" y="523000"/>
                  </a:lnTo>
                  <a:lnTo>
                    <a:pt x="16917" y="524549"/>
                  </a:lnTo>
                  <a:lnTo>
                    <a:pt x="16948" y="526098"/>
                  </a:lnTo>
                  <a:lnTo>
                    <a:pt x="16980" y="527647"/>
                  </a:lnTo>
                  <a:lnTo>
                    <a:pt x="17011" y="529093"/>
                  </a:lnTo>
                  <a:lnTo>
                    <a:pt x="17051" y="530539"/>
                  </a:lnTo>
                  <a:lnTo>
                    <a:pt x="17091" y="531985"/>
                  </a:lnTo>
                  <a:lnTo>
                    <a:pt x="17135" y="533328"/>
                  </a:lnTo>
                  <a:lnTo>
                    <a:pt x="17184" y="534670"/>
                  </a:lnTo>
                  <a:lnTo>
                    <a:pt x="17233" y="535910"/>
                  </a:lnTo>
                  <a:lnTo>
                    <a:pt x="17286" y="537149"/>
                  </a:lnTo>
                  <a:lnTo>
                    <a:pt x="17344" y="538285"/>
                  </a:lnTo>
                  <a:lnTo>
                    <a:pt x="17401" y="539421"/>
                  </a:lnTo>
                  <a:lnTo>
                    <a:pt x="17463" y="540454"/>
                  </a:lnTo>
                  <a:lnTo>
                    <a:pt x="17530" y="541383"/>
                  </a:lnTo>
                  <a:lnTo>
                    <a:pt x="17592" y="542313"/>
                  </a:lnTo>
                  <a:lnTo>
                    <a:pt x="17659" y="543036"/>
                  </a:lnTo>
                  <a:lnTo>
                    <a:pt x="17730" y="543759"/>
                  </a:lnTo>
                  <a:lnTo>
                    <a:pt x="17796" y="544379"/>
                  </a:lnTo>
                  <a:lnTo>
                    <a:pt x="17867" y="544895"/>
                  </a:lnTo>
                  <a:lnTo>
                    <a:pt x="17934" y="545411"/>
                  </a:lnTo>
                  <a:lnTo>
                    <a:pt x="18005" y="545824"/>
                  </a:lnTo>
                  <a:lnTo>
                    <a:pt x="18076" y="546031"/>
                  </a:lnTo>
                  <a:lnTo>
                    <a:pt x="18147" y="546238"/>
                  </a:lnTo>
                  <a:lnTo>
                    <a:pt x="18218" y="546444"/>
                  </a:lnTo>
                  <a:lnTo>
                    <a:pt x="18360" y="546444"/>
                  </a:lnTo>
                  <a:lnTo>
                    <a:pt x="18436" y="546341"/>
                  </a:lnTo>
                  <a:lnTo>
                    <a:pt x="18507" y="546134"/>
                  </a:lnTo>
                  <a:lnTo>
                    <a:pt x="18573" y="545824"/>
                  </a:lnTo>
                  <a:lnTo>
                    <a:pt x="18644" y="545515"/>
                  </a:lnTo>
                  <a:lnTo>
                    <a:pt x="18715" y="545101"/>
                  </a:lnTo>
                  <a:lnTo>
                    <a:pt x="18782" y="544585"/>
                  </a:lnTo>
                  <a:lnTo>
                    <a:pt x="18848" y="544069"/>
                  </a:lnTo>
                  <a:lnTo>
                    <a:pt x="18915" y="543346"/>
                  </a:lnTo>
                  <a:lnTo>
                    <a:pt x="18982" y="542623"/>
                  </a:lnTo>
                  <a:lnTo>
                    <a:pt x="19044" y="541900"/>
                  </a:lnTo>
                  <a:lnTo>
                    <a:pt x="19106" y="540970"/>
                  </a:lnTo>
                  <a:lnTo>
                    <a:pt x="19168" y="540041"/>
                  </a:lnTo>
                  <a:lnTo>
                    <a:pt x="19226" y="539008"/>
                  </a:lnTo>
                  <a:lnTo>
                    <a:pt x="19283" y="537872"/>
                  </a:lnTo>
                  <a:lnTo>
                    <a:pt x="19337" y="536736"/>
                  </a:lnTo>
                  <a:lnTo>
                    <a:pt x="19390" y="535497"/>
                  </a:lnTo>
                  <a:lnTo>
                    <a:pt x="19439" y="534154"/>
                  </a:lnTo>
                  <a:lnTo>
                    <a:pt x="19488" y="532708"/>
                  </a:lnTo>
                  <a:lnTo>
                    <a:pt x="22630" y="436246"/>
                  </a:lnTo>
                  <a:lnTo>
                    <a:pt x="22675" y="434801"/>
                  </a:lnTo>
                  <a:lnTo>
                    <a:pt x="22719" y="433355"/>
                  </a:lnTo>
                  <a:lnTo>
                    <a:pt x="22755" y="431805"/>
                  </a:lnTo>
                  <a:lnTo>
                    <a:pt x="22790" y="430256"/>
                  </a:lnTo>
                  <a:lnTo>
                    <a:pt x="22821" y="428707"/>
                  </a:lnTo>
                  <a:lnTo>
                    <a:pt x="22848" y="427055"/>
                  </a:lnTo>
                  <a:lnTo>
                    <a:pt x="22870" y="425506"/>
                  </a:lnTo>
                  <a:lnTo>
                    <a:pt x="22888" y="423853"/>
                  </a:lnTo>
                  <a:lnTo>
                    <a:pt x="22906" y="422201"/>
                  </a:lnTo>
                  <a:lnTo>
                    <a:pt x="22919" y="420548"/>
                  </a:lnTo>
                  <a:lnTo>
                    <a:pt x="22928" y="418896"/>
                  </a:lnTo>
                  <a:lnTo>
                    <a:pt x="22932" y="417243"/>
                  </a:lnTo>
                  <a:lnTo>
                    <a:pt x="22932" y="415591"/>
                  </a:lnTo>
                  <a:lnTo>
                    <a:pt x="22932" y="413938"/>
                  </a:lnTo>
                  <a:lnTo>
                    <a:pt x="22928" y="412286"/>
                  </a:lnTo>
                  <a:lnTo>
                    <a:pt x="22919" y="410633"/>
                  </a:lnTo>
                  <a:lnTo>
                    <a:pt x="22910" y="408981"/>
                  </a:lnTo>
                  <a:lnTo>
                    <a:pt x="22892" y="407329"/>
                  </a:lnTo>
                  <a:lnTo>
                    <a:pt x="22874" y="405779"/>
                  </a:lnTo>
                  <a:lnTo>
                    <a:pt x="22857" y="404127"/>
                  </a:lnTo>
                  <a:lnTo>
                    <a:pt x="22830" y="402578"/>
                  </a:lnTo>
                  <a:lnTo>
                    <a:pt x="22803" y="401029"/>
                  </a:lnTo>
                  <a:lnTo>
                    <a:pt x="22772" y="399583"/>
                  </a:lnTo>
                  <a:lnTo>
                    <a:pt x="22737" y="398034"/>
                  </a:lnTo>
                  <a:lnTo>
                    <a:pt x="22697" y="396588"/>
                  </a:lnTo>
                  <a:lnTo>
                    <a:pt x="22657" y="395245"/>
                  </a:lnTo>
                  <a:lnTo>
                    <a:pt x="22613" y="393799"/>
                  </a:lnTo>
                  <a:lnTo>
                    <a:pt x="22568" y="392560"/>
                  </a:lnTo>
                  <a:lnTo>
                    <a:pt x="22515" y="391217"/>
                  </a:lnTo>
                  <a:lnTo>
                    <a:pt x="22462" y="390081"/>
                  </a:lnTo>
                  <a:lnTo>
                    <a:pt x="22404" y="388842"/>
                  </a:lnTo>
                  <a:lnTo>
                    <a:pt x="22346" y="387706"/>
                  </a:lnTo>
                  <a:lnTo>
                    <a:pt x="12594" y="215748"/>
                  </a:lnTo>
                  <a:lnTo>
                    <a:pt x="12647" y="212753"/>
                  </a:lnTo>
                  <a:lnTo>
                    <a:pt x="12700" y="209758"/>
                  </a:lnTo>
                  <a:lnTo>
                    <a:pt x="12754" y="206659"/>
                  </a:lnTo>
                  <a:lnTo>
                    <a:pt x="12798" y="203664"/>
                  </a:lnTo>
                  <a:lnTo>
                    <a:pt x="12842" y="200566"/>
                  </a:lnTo>
                  <a:lnTo>
                    <a:pt x="12887" y="197571"/>
                  </a:lnTo>
                  <a:lnTo>
                    <a:pt x="12922" y="194473"/>
                  </a:lnTo>
                  <a:lnTo>
                    <a:pt x="12958" y="191374"/>
                  </a:lnTo>
                  <a:lnTo>
                    <a:pt x="12993" y="188276"/>
                  </a:lnTo>
                  <a:lnTo>
                    <a:pt x="13020" y="185074"/>
                  </a:lnTo>
                  <a:lnTo>
                    <a:pt x="13051" y="181976"/>
                  </a:lnTo>
                  <a:lnTo>
                    <a:pt x="13073" y="178878"/>
                  </a:lnTo>
                  <a:lnTo>
                    <a:pt x="13095" y="175676"/>
                  </a:lnTo>
                  <a:lnTo>
                    <a:pt x="13113" y="172578"/>
                  </a:lnTo>
                  <a:lnTo>
                    <a:pt x="13127" y="169376"/>
                  </a:lnTo>
                  <a:lnTo>
                    <a:pt x="13140" y="166174"/>
                  </a:lnTo>
                  <a:lnTo>
                    <a:pt x="13153" y="163076"/>
                  </a:lnTo>
                  <a:lnTo>
                    <a:pt x="13158" y="159874"/>
                  </a:lnTo>
                  <a:lnTo>
                    <a:pt x="13162" y="156673"/>
                  </a:lnTo>
                  <a:lnTo>
                    <a:pt x="13166" y="153574"/>
                  </a:lnTo>
                  <a:lnTo>
                    <a:pt x="13162" y="150373"/>
                  </a:lnTo>
                  <a:lnTo>
                    <a:pt x="13162" y="147274"/>
                  </a:lnTo>
                  <a:lnTo>
                    <a:pt x="13153" y="144073"/>
                  </a:lnTo>
                  <a:lnTo>
                    <a:pt x="13144" y="140871"/>
                  </a:lnTo>
                  <a:lnTo>
                    <a:pt x="13131" y="137773"/>
                  </a:lnTo>
                  <a:lnTo>
                    <a:pt x="13118" y="134675"/>
                  </a:lnTo>
                  <a:lnTo>
                    <a:pt x="13100" y="131473"/>
                  </a:lnTo>
                  <a:lnTo>
                    <a:pt x="13078" y="128375"/>
                  </a:lnTo>
                  <a:lnTo>
                    <a:pt x="13056" y="125276"/>
                  </a:lnTo>
                  <a:lnTo>
                    <a:pt x="13029" y="122178"/>
                  </a:lnTo>
                  <a:lnTo>
                    <a:pt x="13002" y="119080"/>
                  </a:lnTo>
                  <a:lnTo>
                    <a:pt x="12967" y="115981"/>
                  </a:lnTo>
                  <a:lnTo>
                    <a:pt x="12936" y="112883"/>
                  </a:lnTo>
                  <a:lnTo>
                    <a:pt x="12896" y="109888"/>
                  </a:lnTo>
                  <a:lnTo>
                    <a:pt x="12860" y="106893"/>
                  </a:lnTo>
                  <a:lnTo>
                    <a:pt x="12816" y="103794"/>
                  </a:lnTo>
                  <a:lnTo>
                    <a:pt x="12771" y="100799"/>
                  </a:lnTo>
                  <a:lnTo>
                    <a:pt x="12723" y="97908"/>
                  </a:lnTo>
                  <a:lnTo>
                    <a:pt x="12674" y="94913"/>
                  </a:lnTo>
                  <a:lnTo>
                    <a:pt x="12620" y="92021"/>
                  </a:lnTo>
                  <a:lnTo>
                    <a:pt x="12563" y="89026"/>
                  </a:lnTo>
                  <a:lnTo>
                    <a:pt x="12505" y="86237"/>
                  </a:lnTo>
                  <a:lnTo>
                    <a:pt x="12443" y="83345"/>
                  </a:lnTo>
                  <a:lnTo>
                    <a:pt x="12381" y="80454"/>
                  </a:lnTo>
                  <a:lnTo>
                    <a:pt x="12314" y="77665"/>
                  </a:lnTo>
                  <a:lnTo>
                    <a:pt x="12248" y="74877"/>
                  </a:lnTo>
                  <a:lnTo>
                    <a:pt x="12177" y="72191"/>
                  </a:lnTo>
                  <a:lnTo>
                    <a:pt x="12101" y="69506"/>
                  </a:lnTo>
                  <a:lnTo>
                    <a:pt x="12026" y="66821"/>
                  </a:lnTo>
                  <a:lnTo>
                    <a:pt x="11946" y="64136"/>
                  </a:lnTo>
                  <a:lnTo>
                    <a:pt x="11861" y="61450"/>
                  </a:lnTo>
                  <a:lnTo>
                    <a:pt x="11777" y="58869"/>
                  </a:lnTo>
                  <a:lnTo>
                    <a:pt x="11688" y="56390"/>
                  </a:lnTo>
                  <a:lnTo>
                    <a:pt x="11600" y="53911"/>
                  </a:lnTo>
                  <a:lnTo>
                    <a:pt x="11506" y="51432"/>
                  </a:lnTo>
                  <a:lnTo>
                    <a:pt x="11413" y="48954"/>
                  </a:lnTo>
                  <a:lnTo>
                    <a:pt x="11315" y="46578"/>
                  </a:lnTo>
                  <a:lnTo>
                    <a:pt x="11218" y="44203"/>
                  </a:lnTo>
                  <a:lnTo>
                    <a:pt x="11111" y="41931"/>
                  </a:lnTo>
                  <a:lnTo>
                    <a:pt x="11009" y="39659"/>
                  </a:lnTo>
                  <a:lnTo>
                    <a:pt x="10898" y="37387"/>
                  </a:lnTo>
                  <a:lnTo>
                    <a:pt x="10792" y="35218"/>
                  </a:lnTo>
                  <a:lnTo>
                    <a:pt x="10676" y="33152"/>
                  </a:lnTo>
                  <a:lnTo>
                    <a:pt x="10561" y="31087"/>
                  </a:lnTo>
                  <a:lnTo>
                    <a:pt x="10428" y="28711"/>
                  </a:lnTo>
                  <a:lnTo>
                    <a:pt x="10286" y="26439"/>
                  </a:lnTo>
                  <a:lnTo>
                    <a:pt x="10148" y="24270"/>
                  </a:lnTo>
                  <a:lnTo>
                    <a:pt x="10006" y="22205"/>
                  </a:lnTo>
                  <a:lnTo>
                    <a:pt x="9864" y="20243"/>
                  </a:lnTo>
                  <a:lnTo>
                    <a:pt x="9717" y="18384"/>
                  </a:lnTo>
                  <a:lnTo>
                    <a:pt x="9571" y="16628"/>
                  </a:lnTo>
                  <a:lnTo>
                    <a:pt x="9424" y="14872"/>
                  </a:lnTo>
                  <a:lnTo>
                    <a:pt x="9278" y="13323"/>
                  </a:lnTo>
                  <a:lnTo>
                    <a:pt x="9127" y="11774"/>
                  </a:lnTo>
                  <a:lnTo>
                    <a:pt x="8976" y="10328"/>
                  </a:lnTo>
                  <a:lnTo>
                    <a:pt x="8825" y="9088"/>
                  </a:lnTo>
                  <a:lnTo>
                    <a:pt x="8670" y="7849"/>
                  </a:lnTo>
                  <a:lnTo>
                    <a:pt x="8519" y="6713"/>
                  </a:lnTo>
                  <a:lnTo>
                    <a:pt x="8364" y="5577"/>
                  </a:lnTo>
                  <a:lnTo>
                    <a:pt x="8208" y="4648"/>
                  </a:lnTo>
                  <a:lnTo>
                    <a:pt x="8053" y="3821"/>
                  </a:lnTo>
                  <a:lnTo>
                    <a:pt x="7897" y="2995"/>
                  </a:lnTo>
                  <a:lnTo>
                    <a:pt x="7738" y="2272"/>
                  </a:lnTo>
                  <a:lnTo>
                    <a:pt x="7582" y="1756"/>
                  </a:lnTo>
                  <a:lnTo>
                    <a:pt x="7422" y="1239"/>
                  </a:lnTo>
                  <a:lnTo>
                    <a:pt x="7267" y="826"/>
                  </a:lnTo>
                  <a:lnTo>
                    <a:pt x="7107" y="413"/>
                  </a:lnTo>
                  <a:lnTo>
                    <a:pt x="6948" y="207"/>
                  </a:lnTo>
                  <a:lnTo>
                    <a:pt x="6792" y="0"/>
                  </a:lnTo>
                  <a:close/>
                </a:path>
              </a:pathLst>
            </a:custGeom>
            <a:solidFill>
              <a:srgbClr val="F8AA0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559;p62">
              <a:extLst>
                <a:ext uri="{FF2B5EF4-FFF2-40B4-BE49-F238E27FC236}">
                  <a16:creationId xmlns:a16="http://schemas.microsoft.com/office/drawing/2014/main" id="{E7202FCF-D736-9940-A1C2-AA80C8066757}"/>
                </a:ext>
              </a:extLst>
            </p:cNvPr>
            <p:cNvSpPr/>
            <p:nvPr/>
          </p:nvSpPr>
          <p:spPr>
            <a:xfrm rot="10800000">
              <a:off x="7450631" y="4485233"/>
              <a:ext cx="124074" cy="56995"/>
            </a:xfrm>
            <a:custGeom>
              <a:avLst/>
              <a:gdLst/>
              <a:ahLst/>
              <a:cxnLst/>
              <a:rect l="l" t="t" r="r" b="b"/>
              <a:pathLst>
                <a:path w="7942" h="80558" extrusionOk="0">
                  <a:moveTo>
                    <a:pt x="1230" y="0"/>
                  </a:moveTo>
                  <a:lnTo>
                    <a:pt x="981" y="104"/>
                  </a:lnTo>
                  <a:lnTo>
                    <a:pt x="755" y="413"/>
                  </a:lnTo>
                  <a:lnTo>
                    <a:pt x="555" y="827"/>
                  </a:lnTo>
                  <a:lnTo>
                    <a:pt x="462" y="1136"/>
                  </a:lnTo>
                  <a:lnTo>
                    <a:pt x="382" y="1446"/>
                  </a:lnTo>
                  <a:lnTo>
                    <a:pt x="302" y="1859"/>
                  </a:lnTo>
                  <a:lnTo>
                    <a:pt x="236" y="2272"/>
                  </a:lnTo>
                  <a:lnTo>
                    <a:pt x="178" y="2789"/>
                  </a:lnTo>
                  <a:lnTo>
                    <a:pt x="125" y="3305"/>
                  </a:lnTo>
                  <a:lnTo>
                    <a:pt x="80" y="3925"/>
                  </a:lnTo>
                  <a:lnTo>
                    <a:pt x="45" y="4545"/>
                  </a:lnTo>
                  <a:lnTo>
                    <a:pt x="23" y="5164"/>
                  </a:lnTo>
                  <a:lnTo>
                    <a:pt x="5" y="5990"/>
                  </a:lnTo>
                  <a:lnTo>
                    <a:pt x="0" y="6713"/>
                  </a:lnTo>
                  <a:lnTo>
                    <a:pt x="5" y="7643"/>
                  </a:lnTo>
                  <a:lnTo>
                    <a:pt x="18" y="8469"/>
                  </a:lnTo>
                  <a:lnTo>
                    <a:pt x="40" y="9502"/>
                  </a:lnTo>
                  <a:lnTo>
                    <a:pt x="63" y="10535"/>
                  </a:lnTo>
                  <a:lnTo>
                    <a:pt x="94" y="11567"/>
                  </a:lnTo>
                  <a:lnTo>
                    <a:pt x="129" y="12600"/>
                  </a:lnTo>
                  <a:lnTo>
                    <a:pt x="169" y="13736"/>
                  </a:lnTo>
                  <a:lnTo>
                    <a:pt x="262" y="16112"/>
                  </a:lnTo>
                  <a:lnTo>
                    <a:pt x="378" y="18694"/>
                  </a:lnTo>
                  <a:lnTo>
                    <a:pt x="507" y="21379"/>
                  </a:lnTo>
                  <a:lnTo>
                    <a:pt x="649" y="24064"/>
                  </a:lnTo>
                  <a:lnTo>
                    <a:pt x="808" y="26956"/>
                  </a:lnTo>
                  <a:lnTo>
                    <a:pt x="977" y="29848"/>
                  </a:lnTo>
                  <a:lnTo>
                    <a:pt x="1155" y="32843"/>
                  </a:lnTo>
                  <a:lnTo>
                    <a:pt x="1341" y="35941"/>
                  </a:lnTo>
                  <a:lnTo>
                    <a:pt x="1536" y="38936"/>
                  </a:lnTo>
                  <a:lnTo>
                    <a:pt x="1940" y="45133"/>
                  </a:lnTo>
                  <a:lnTo>
                    <a:pt x="2358" y="51123"/>
                  </a:lnTo>
                  <a:lnTo>
                    <a:pt x="2770" y="56907"/>
                  </a:lnTo>
                  <a:lnTo>
                    <a:pt x="3165" y="62380"/>
                  </a:lnTo>
                  <a:lnTo>
                    <a:pt x="3534" y="67441"/>
                  </a:lnTo>
                  <a:lnTo>
                    <a:pt x="3867" y="71779"/>
                  </a:lnTo>
                  <a:lnTo>
                    <a:pt x="4360" y="78182"/>
                  </a:lnTo>
                  <a:lnTo>
                    <a:pt x="4546" y="80557"/>
                  </a:lnTo>
                  <a:lnTo>
                    <a:pt x="7786" y="80557"/>
                  </a:lnTo>
                  <a:lnTo>
                    <a:pt x="7804" y="78698"/>
                  </a:lnTo>
                  <a:lnTo>
                    <a:pt x="7826" y="76633"/>
                  </a:lnTo>
                  <a:lnTo>
                    <a:pt x="7853" y="73844"/>
                  </a:lnTo>
                  <a:lnTo>
                    <a:pt x="7875" y="70436"/>
                  </a:lnTo>
                  <a:lnTo>
                    <a:pt x="7902" y="66615"/>
                  </a:lnTo>
                  <a:lnTo>
                    <a:pt x="7920" y="62380"/>
                  </a:lnTo>
                  <a:lnTo>
                    <a:pt x="7937" y="57939"/>
                  </a:lnTo>
                  <a:lnTo>
                    <a:pt x="7937" y="55564"/>
                  </a:lnTo>
                  <a:lnTo>
                    <a:pt x="7942" y="53189"/>
                  </a:lnTo>
                  <a:lnTo>
                    <a:pt x="7937" y="50813"/>
                  </a:lnTo>
                  <a:lnTo>
                    <a:pt x="7933" y="48438"/>
                  </a:lnTo>
                  <a:lnTo>
                    <a:pt x="7928" y="46062"/>
                  </a:lnTo>
                  <a:lnTo>
                    <a:pt x="7915" y="43790"/>
                  </a:lnTo>
                  <a:lnTo>
                    <a:pt x="7897" y="41415"/>
                  </a:lnTo>
                  <a:lnTo>
                    <a:pt x="7880" y="39143"/>
                  </a:lnTo>
                  <a:lnTo>
                    <a:pt x="7853" y="36974"/>
                  </a:lnTo>
                  <a:lnTo>
                    <a:pt x="7822" y="34805"/>
                  </a:lnTo>
                  <a:lnTo>
                    <a:pt x="7786" y="32739"/>
                  </a:lnTo>
                  <a:lnTo>
                    <a:pt x="7746" y="30674"/>
                  </a:lnTo>
                  <a:lnTo>
                    <a:pt x="7698" y="28815"/>
                  </a:lnTo>
                  <a:lnTo>
                    <a:pt x="7644" y="27059"/>
                  </a:lnTo>
                  <a:lnTo>
                    <a:pt x="7582" y="25407"/>
                  </a:lnTo>
                  <a:lnTo>
                    <a:pt x="7516" y="23961"/>
                  </a:lnTo>
                  <a:lnTo>
                    <a:pt x="7476" y="23238"/>
                  </a:lnTo>
                  <a:lnTo>
                    <a:pt x="7427" y="22515"/>
                  </a:lnTo>
                  <a:lnTo>
                    <a:pt x="7369" y="21792"/>
                  </a:lnTo>
                  <a:lnTo>
                    <a:pt x="7307" y="21069"/>
                  </a:lnTo>
                  <a:lnTo>
                    <a:pt x="7232" y="20346"/>
                  </a:lnTo>
                  <a:lnTo>
                    <a:pt x="7152" y="19623"/>
                  </a:lnTo>
                  <a:lnTo>
                    <a:pt x="6970" y="18177"/>
                  </a:lnTo>
                  <a:lnTo>
                    <a:pt x="6757" y="16731"/>
                  </a:lnTo>
                  <a:lnTo>
                    <a:pt x="6526" y="15182"/>
                  </a:lnTo>
                  <a:lnTo>
                    <a:pt x="6268" y="13840"/>
                  </a:lnTo>
                  <a:lnTo>
                    <a:pt x="5993" y="12394"/>
                  </a:lnTo>
                  <a:lnTo>
                    <a:pt x="5700" y="11051"/>
                  </a:lnTo>
                  <a:lnTo>
                    <a:pt x="5394" y="9708"/>
                  </a:lnTo>
                  <a:lnTo>
                    <a:pt x="5079" y="8366"/>
                  </a:lnTo>
                  <a:lnTo>
                    <a:pt x="4750" y="7230"/>
                  </a:lnTo>
                  <a:lnTo>
                    <a:pt x="4417" y="5990"/>
                  </a:lnTo>
                  <a:lnTo>
                    <a:pt x="4080" y="4958"/>
                  </a:lnTo>
                  <a:lnTo>
                    <a:pt x="3738" y="3925"/>
                  </a:lnTo>
                  <a:lnTo>
                    <a:pt x="3396" y="3099"/>
                  </a:lnTo>
                  <a:lnTo>
                    <a:pt x="3059" y="2272"/>
                  </a:lnTo>
                  <a:lnTo>
                    <a:pt x="2726" y="1550"/>
                  </a:lnTo>
                  <a:lnTo>
                    <a:pt x="2402" y="930"/>
                  </a:lnTo>
                  <a:lnTo>
                    <a:pt x="2087" y="517"/>
                  </a:lnTo>
                  <a:lnTo>
                    <a:pt x="1785" y="207"/>
                  </a:lnTo>
                  <a:lnTo>
                    <a:pt x="1501"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560;p62">
              <a:extLst>
                <a:ext uri="{FF2B5EF4-FFF2-40B4-BE49-F238E27FC236}">
                  <a16:creationId xmlns:a16="http://schemas.microsoft.com/office/drawing/2014/main" id="{4E06453C-DA64-584B-A203-AF6407713587}"/>
                </a:ext>
              </a:extLst>
            </p:cNvPr>
            <p:cNvSpPr/>
            <p:nvPr/>
          </p:nvSpPr>
          <p:spPr>
            <a:xfrm rot="10800000">
              <a:off x="7163399" y="2782451"/>
              <a:ext cx="196406" cy="253624"/>
            </a:xfrm>
            <a:custGeom>
              <a:avLst/>
              <a:gdLst/>
              <a:ahLst/>
              <a:cxnLst/>
              <a:rect l="l" t="t" r="r" b="b"/>
              <a:pathLst>
                <a:path w="12572" h="358479" extrusionOk="0">
                  <a:moveTo>
                    <a:pt x="8155" y="0"/>
                  </a:moveTo>
                  <a:lnTo>
                    <a:pt x="8018" y="104"/>
                  </a:lnTo>
                  <a:lnTo>
                    <a:pt x="7876" y="207"/>
                  </a:lnTo>
                  <a:lnTo>
                    <a:pt x="7733" y="414"/>
                  </a:lnTo>
                  <a:lnTo>
                    <a:pt x="7440" y="1033"/>
                  </a:lnTo>
                  <a:lnTo>
                    <a:pt x="7134" y="1859"/>
                  </a:lnTo>
                  <a:lnTo>
                    <a:pt x="6819" y="2892"/>
                  </a:lnTo>
                  <a:lnTo>
                    <a:pt x="6486" y="4132"/>
                  </a:lnTo>
                  <a:lnTo>
                    <a:pt x="6144" y="5577"/>
                  </a:lnTo>
                  <a:lnTo>
                    <a:pt x="5940" y="6610"/>
                  </a:lnTo>
                  <a:lnTo>
                    <a:pt x="5740" y="7746"/>
                  </a:lnTo>
                  <a:lnTo>
                    <a:pt x="5545" y="9089"/>
                  </a:lnTo>
                  <a:lnTo>
                    <a:pt x="5359" y="10535"/>
                  </a:lnTo>
                  <a:lnTo>
                    <a:pt x="5172" y="12084"/>
                  </a:lnTo>
                  <a:lnTo>
                    <a:pt x="4995" y="13840"/>
                  </a:lnTo>
                  <a:lnTo>
                    <a:pt x="4822" y="15699"/>
                  </a:lnTo>
                  <a:lnTo>
                    <a:pt x="4648" y="17764"/>
                  </a:lnTo>
                  <a:lnTo>
                    <a:pt x="4484" y="19830"/>
                  </a:lnTo>
                  <a:lnTo>
                    <a:pt x="4324" y="22102"/>
                  </a:lnTo>
                  <a:lnTo>
                    <a:pt x="4169" y="24477"/>
                  </a:lnTo>
                  <a:lnTo>
                    <a:pt x="4014" y="26956"/>
                  </a:lnTo>
                  <a:lnTo>
                    <a:pt x="3867" y="29538"/>
                  </a:lnTo>
                  <a:lnTo>
                    <a:pt x="3725" y="32223"/>
                  </a:lnTo>
                  <a:lnTo>
                    <a:pt x="3583" y="35012"/>
                  </a:lnTo>
                  <a:lnTo>
                    <a:pt x="3450" y="37904"/>
                  </a:lnTo>
                  <a:lnTo>
                    <a:pt x="3317" y="40899"/>
                  </a:lnTo>
                  <a:lnTo>
                    <a:pt x="3192" y="43894"/>
                  </a:lnTo>
                  <a:lnTo>
                    <a:pt x="3068" y="47095"/>
                  </a:lnTo>
                  <a:lnTo>
                    <a:pt x="2948" y="50297"/>
                  </a:lnTo>
                  <a:lnTo>
                    <a:pt x="2828" y="53602"/>
                  </a:lnTo>
                  <a:lnTo>
                    <a:pt x="2717" y="57010"/>
                  </a:lnTo>
                  <a:lnTo>
                    <a:pt x="2606" y="60521"/>
                  </a:lnTo>
                  <a:lnTo>
                    <a:pt x="2504" y="64033"/>
                  </a:lnTo>
                  <a:lnTo>
                    <a:pt x="2398" y="67544"/>
                  </a:lnTo>
                  <a:lnTo>
                    <a:pt x="2300" y="71262"/>
                  </a:lnTo>
                  <a:lnTo>
                    <a:pt x="2203" y="74980"/>
                  </a:lnTo>
                  <a:lnTo>
                    <a:pt x="2109" y="78698"/>
                  </a:lnTo>
                  <a:lnTo>
                    <a:pt x="2021" y="82520"/>
                  </a:lnTo>
                  <a:lnTo>
                    <a:pt x="1932" y="86341"/>
                  </a:lnTo>
                  <a:lnTo>
                    <a:pt x="1847" y="90162"/>
                  </a:lnTo>
                  <a:lnTo>
                    <a:pt x="1768" y="94087"/>
                  </a:lnTo>
                  <a:lnTo>
                    <a:pt x="1688" y="98011"/>
                  </a:lnTo>
                  <a:lnTo>
                    <a:pt x="1612" y="102039"/>
                  </a:lnTo>
                  <a:lnTo>
                    <a:pt x="1466" y="109992"/>
                  </a:lnTo>
                  <a:lnTo>
                    <a:pt x="1328" y="118047"/>
                  </a:lnTo>
                  <a:lnTo>
                    <a:pt x="1204" y="126103"/>
                  </a:lnTo>
                  <a:lnTo>
                    <a:pt x="1084" y="134159"/>
                  </a:lnTo>
                  <a:lnTo>
                    <a:pt x="968" y="142111"/>
                  </a:lnTo>
                  <a:lnTo>
                    <a:pt x="866" y="150063"/>
                  </a:lnTo>
                  <a:lnTo>
                    <a:pt x="764" y="157913"/>
                  </a:lnTo>
                  <a:lnTo>
                    <a:pt x="671" y="165658"/>
                  </a:lnTo>
                  <a:lnTo>
                    <a:pt x="582" y="173198"/>
                  </a:lnTo>
                  <a:lnTo>
                    <a:pt x="414" y="187657"/>
                  </a:lnTo>
                  <a:lnTo>
                    <a:pt x="263" y="200980"/>
                  </a:lnTo>
                  <a:lnTo>
                    <a:pt x="187" y="207176"/>
                  </a:lnTo>
                  <a:lnTo>
                    <a:pt x="112" y="213063"/>
                  </a:lnTo>
                  <a:lnTo>
                    <a:pt x="76" y="215955"/>
                  </a:lnTo>
                  <a:lnTo>
                    <a:pt x="50" y="218743"/>
                  </a:lnTo>
                  <a:lnTo>
                    <a:pt x="27" y="221532"/>
                  </a:lnTo>
                  <a:lnTo>
                    <a:pt x="14" y="224424"/>
                  </a:lnTo>
                  <a:lnTo>
                    <a:pt x="5" y="227212"/>
                  </a:lnTo>
                  <a:lnTo>
                    <a:pt x="1" y="230001"/>
                  </a:lnTo>
                  <a:lnTo>
                    <a:pt x="1" y="232892"/>
                  </a:lnTo>
                  <a:lnTo>
                    <a:pt x="10" y="235681"/>
                  </a:lnTo>
                  <a:lnTo>
                    <a:pt x="23" y="238469"/>
                  </a:lnTo>
                  <a:lnTo>
                    <a:pt x="41" y="241258"/>
                  </a:lnTo>
                  <a:lnTo>
                    <a:pt x="63" y="244046"/>
                  </a:lnTo>
                  <a:lnTo>
                    <a:pt x="90" y="246732"/>
                  </a:lnTo>
                  <a:lnTo>
                    <a:pt x="125" y="249520"/>
                  </a:lnTo>
                  <a:lnTo>
                    <a:pt x="161" y="252309"/>
                  </a:lnTo>
                  <a:lnTo>
                    <a:pt x="201" y="254994"/>
                  </a:lnTo>
                  <a:lnTo>
                    <a:pt x="249" y="257679"/>
                  </a:lnTo>
                  <a:lnTo>
                    <a:pt x="298" y="260364"/>
                  </a:lnTo>
                  <a:lnTo>
                    <a:pt x="351" y="263050"/>
                  </a:lnTo>
                  <a:lnTo>
                    <a:pt x="414" y="265735"/>
                  </a:lnTo>
                  <a:lnTo>
                    <a:pt x="476" y="268317"/>
                  </a:lnTo>
                  <a:lnTo>
                    <a:pt x="538" y="270899"/>
                  </a:lnTo>
                  <a:lnTo>
                    <a:pt x="609" y="273481"/>
                  </a:lnTo>
                  <a:lnTo>
                    <a:pt x="684" y="276063"/>
                  </a:lnTo>
                  <a:lnTo>
                    <a:pt x="760" y="278645"/>
                  </a:lnTo>
                  <a:lnTo>
                    <a:pt x="840" y="281123"/>
                  </a:lnTo>
                  <a:lnTo>
                    <a:pt x="920" y="283602"/>
                  </a:lnTo>
                  <a:lnTo>
                    <a:pt x="1008" y="286081"/>
                  </a:lnTo>
                  <a:lnTo>
                    <a:pt x="1097" y="288456"/>
                  </a:lnTo>
                  <a:lnTo>
                    <a:pt x="1186" y="290935"/>
                  </a:lnTo>
                  <a:lnTo>
                    <a:pt x="1279" y="293207"/>
                  </a:lnTo>
                  <a:lnTo>
                    <a:pt x="1475" y="297854"/>
                  </a:lnTo>
                  <a:lnTo>
                    <a:pt x="1674" y="302399"/>
                  </a:lnTo>
                  <a:lnTo>
                    <a:pt x="1887" y="306736"/>
                  </a:lnTo>
                  <a:lnTo>
                    <a:pt x="2105" y="310867"/>
                  </a:lnTo>
                  <a:lnTo>
                    <a:pt x="2327" y="314895"/>
                  </a:lnTo>
                  <a:lnTo>
                    <a:pt x="2549" y="318820"/>
                  </a:lnTo>
                  <a:lnTo>
                    <a:pt x="2780" y="322434"/>
                  </a:lnTo>
                  <a:lnTo>
                    <a:pt x="3010" y="325946"/>
                  </a:lnTo>
                  <a:lnTo>
                    <a:pt x="3241" y="329148"/>
                  </a:lnTo>
                  <a:lnTo>
                    <a:pt x="3477" y="332246"/>
                  </a:lnTo>
                  <a:lnTo>
                    <a:pt x="3707" y="335138"/>
                  </a:lnTo>
                  <a:lnTo>
                    <a:pt x="3934" y="337720"/>
                  </a:lnTo>
                  <a:lnTo>
                    <a:pt x="4160" y="340095"/>
                  </a:lnTo>
                  <a:lnTo>
                    <a:pt x="4382" y="342264"/>
                  </a:lnTo>
                  <a:lnTo>
                    <a:pt x="4600" y="344123"/>
                  </a:lnTo>
                  <a:lnTo>
                    <a:pt x="4808" y="345775"/>
                  </a:lnTo>
                  <a:lnTo>
                    <a:pt x="5008" y="347221"/>
                  </a:lnTo>
                  <a:lnTo>
                    <a:pt x="5079" y="347841"/>
                  </a:lnTo>
                  <a:lnTo>
                    <a:pt x="5163" y="348667"/>
                  </a:lnTo>
                  <a:lnTo>
                    <a:pt x="5279" y="349700"/>
                  </a:lnTo>
                  <a:lnTo>
                    <a:pt x="5416" y="350836"/>
                  </a:lnTo>
                  <a:lnTo>
                    <a:pt x="5585" y="352075"/>
                  </a:lnTo>
                  <a:lnTo>
                    <a:pt x="5776" y="353418"/>
                  </a:lnTo>
                  <a:lnTo>
                    <a:pt x="5985" y="354657"/>
                  </a:lnTo>
                  <a:lnTo>
                    <a:pt x="6215" y="355897"/>
                  </a:lnTo>
                  <a:lnTo>
                    <a:pt x="6459" y="356929"/>
                  </a:lnTo>
                  <a:lnTo>
                    <a:pt x="6588" y="357342"/>
                  </a:lnTo>
                  <a:lnTo>
                    <a:pt x="6721" y="357756"/>
                  </a:lnTo>
                  <a:lnTo>
                    <a:pt x="6855" y="358065"/>
                  </a:lnTo>
                  <a:lnTo>
                    <a:pt x="6992" y="358272"/>
                  </a:lnTo>
                  <a:lnTo>
                    <a:pt x="7134" y="358479"/>
                  </a:lnTo>
                  <a:lnTo>
                    <a:pt x="7423" y="358479"/>
                  </a:lnTo>
                  <a:lnTo>
                    <a:pt x="7569" y="358375"/>
                  </a:lnTo>
                  <a:lnTo>
                    <a:pt x="7716" y="358169"/>
                  </a:lnTo>
                  <a:lnTo>
                    <a:pt x="7867" y="357756"/>
                  </a:lnTo>
                  <a:lnTo>
                    <a:pt x="8013" y="357239"/>
                  </a:lnTo>
                  <a:lnTo>
                    <a:pt x="8164" y="356620"/>
                  </a:lnTo>
                  <a:lnTo>
                    <a:pt x="8315" y="355897"/>
                  </a:lnTo>
                  <a:lnTo>
                    <a:pt x="8466" y="354967"/>
                  </a:lnTo>
                  <a:lnTo>
                    <a:pt x="8617" y="353831"/>
                  </a:lnTo>
                  <a:lnTo>
                    <a:pt x="8768" y="352592"/>
                  </a:lnTo>
                  <a:lnTo>
                    <a:pt x="8919" y="351249"/>
                  </a:lnTo>
                  <a:lnTo>
                    <a:pt x="9065" y="349597"/>
                  </a:lnTo>
                  <a:lnTo>
                    <a:pt x="9212" y="347841"/>
                  </a:lnTo>
                  <a:lnTo>
                    <a:pt x="9358" y="345879"/>
                  </a:lnTo>
                  <a:lnTo>
                    <a:pt x="9500" y="343710"/>
                  </a:lnTo>
                  <a:lnTo>
                    <a:pt x="9642" y="341334"/>
                  </a:lnTo>
                  <a:lnTo>
                    <a:pt x="9784" y="338649"/>
                  </a:lnTo>
                  <a:lnTo>
                    <a:pt x="9917" y="335861"/>
                  </a:lnTo>
                  <a:lnTo>
                    <a:pt x="10055" y="332762"/>
                  </a:lnTo>
                  <a:lnTo>
                    <a:pt x="10184" y="329457"/>
                  </a:lnTo>
                  <a:lnTo>
                    <a:pt x="10313" y="325946"/>
                  </a:lnTo>
                  <a:lnTo>
                    <a:pt x="10432" y="322125"/>
                  </a:lnTo>
                  <a:lnTo>
                    <a:pt x="10552" y="317994"/>
                  </a:lnTo>
                  <a:lnTo>
                    <a:pt x="10668" y="313656"/>
                  </a:lnTo>
                  <a:lnTo>
                    <a:pt x="10779" y="309112"/>
                  </a:lnTo>
                  <a:lnTo>
                    <a:pt x="10885" y="304154"/>
                  </a:lnTo>
                  <a:lnTo>
                    <a:pt x="10983" y="298990"/>
                  </a:lnTo>
                  <a:lnTo>
                    <a:pt x="11080" y="293413"/>
                  </a:lnTo>
                  <a:lnTo>
                    <a:pt x="11169" y="287630"/>
                  </a:lnTo>
                  <a:lnTo>
                    <a:pt x="11254" y="281536"/>
                  </a:lnTo>
                  <a:lnTo>
                    <a:pt x="11329" y="275030"/>
                  </a:lnTo>
                  <a:lnTo>
                    <a:pt x="11400" y="268317"/>
                  </a:lnTo>
                  <a:lnTo>
                    <a:pt x="11462" y="261191"/>
                  </a:lnTo>
                  <a:lnTo>
                    <a:pt x="11520" y="253651"/>
                  </a:lnTo>
                  <a:lnTo>
                    <a:pt x="11573" y="245905"/>
                  </a:lnTo>
                  <a:lnTo>
                    <a:pt x="11613" y="237643"/>
                  </a:lnTo>
                  <a:lnTo>
                    <a:pt x="11649" y="229174"/>
                  </a:lnTo>
                  <a:lnTo>
                    <a:pt x="11675" y="220189"/>
                  </a:lnTo>
                  <a:lnTo>
                    <a:pt x="11675" y="220602"/>
                  </a:lnTo>
                  <a:lnTo>
                    <a:pt x="11733" y="217711"/>
                  </a:lnTo>
                  <a:lnTo>
                    <a:pt x="11800" y="214199"/>
                  </a:lnTo>
                  <a:lnTo>
                    <a:pt x="11884" y="209758"/>
                  </a:lnTo>
                  <a:lnTo>
                    <a:pt x="11977" y="204388"/>
                  </a:lnTo>
                  <a:lnTo>
                    <a:pt x="12079" y="198294"/>
                  </a:lnTo>
                  <a:lnTo>
                    <a:pt x="12186" y="191684"/>
                  </a:lnTo>
                  <a:lnTo>
                    <a:pt x="12283" y="184662"/>
                  </a:lnTo>
                  <a:lnTo>
                    <a:pt x="12332" y="181150"/>
                  </a:lnTo>
                  <a:lnTo>
                    <a:pt x="12377" y="177535"/>
                  </a:lnTo>
                  <a:lnTo>
                    <a:pt x="12421" y="174024"/>
                  </a:lnTo>
                  <a:lnTo>
                    <a:pt x="12461" y="170409"/>
                  </a:lnTo>
                  <a:lnTo>
                    <a:pt x="12492" y="166898"/>
                  </a:lnTo>
                  <a:lnTo>
                    <a:pt x="12523" y="163490"/>
                  </a:lnTo>
                  <a:lnTo>
                    <a:pt x="12545" y="160185"/>
                  </a:lnTo>
                  <a:lnTo>
                    <a:pt x="12559" y="156880"/>
                  </a:lnTo>
                  <a:lnTo>
                    <a:pt x="12567" y="153781"/>
                  </a:lnTo>
                  <a:lnTo>
                    <a:pt x="12572" y="150890"/>
                  </a:lnTo>
                  <a:lnTo>
                    <a:pt x="12563" y="148101"/>
                  </a:lnTo>
                  <a:lnTo>
                    <a:pt x="12545" y="145519"/>
                  </a:lnTo>
                  <a:lnTo>
                    <a:pt x="12536" y="144383"/>
                  </a:lnTo>
                  <a:lnTo>
                    <a:pt x="12523" y="143247"/>
                  </a:lnTo>
                  <a:lnTo>
                    <a:pt x="12505" y="142111"/>
                  </a:lnTo>
                  <a:lnTo>
                    <a:pt x="12488" y="141078"/>
                  </a:lnTo>
                  <a:lnTo>
                    <a:pt x="12465" y="140149"/>
                  </a:lnTo>
                  <a:lnTo>
                    <a:pt x="12439" y="139323"/>
                  </a:lnTo>
                  <a:lnTo>
                    <a:pt x="12412" y="138496"/>
                  </a:lnTo>
                  <a:lnTo>
                    <a:pt x="12381" y="137773"/>
                  </a:lnTo>
                  <a:lnTo>
                    <a:pt x="12292" y="135914"/>
                  </a:lnTo>
                  <a:lnTo>
                    <a:pt x="12203" y="134365"/>
                  </a:lnTo>
                  <a:lnTo>
                    <a:pt x="12115" y="133023"/>
                  </a:lnTo>
                  <a:lnTo>
                    <a:pt x="12030" y="131990"/>
                  </a:lnTo>
                  <a:lnTo>
                    <a:pt x="11946" y="131060"/>
                  </a:lnTo>
                  <a:lnTo>
                    <a:pt x="11862" y="130234"/>
                  </a:lnTo>
                  <a:lnTo>
                    <a:pt x="11782" y="129718"/>
                  </a:lnTo>
                  <a:lnTo>
                    <a:pt x="11702" y="129201"/>
                  </a:lnTo>
                  <a:lnTo>
                    <a:pt x="11680" y="117737"/>
                  </a:lnTo>
                  <a:lnTo>
                    <a:pt x="11644" y="106893"/>
                  </a:lnTo>
                  <a:lnTo>
                    <a:pt x="11626" y="101729"/>
                  </a:lnTo>
                  <a:lnTo>
                    <a:pt x="11604" y="96669"/>
                  </a:lnTo>
                  <a:lnTo>
                    <a:pt x="11578" y="91815"/>
                  </a:lnTo>
                  <a:lnTo>
                    <a:pt x="11551" y="87167"/>
                  </a:lnTo>
                  <a:lnTo>
                    <a:pt x="11524" y="82520"/>
                  </a:lnTo>
                  <a:lnTo>
                    <a:pt x="11493" y="78079"/>
                  </a:lnTo>
                  <a:lnTo>
                    <a:pt x="11458" y="73844"/>
                  </a:lnTo>
                  <a:lnTo>
                    <a:pt x="11427" y="69713"/>
                  </a:lnTo>
                  <a:lnTo>
                    <a:pt x="11387" y="65685"/>
                  </a:lnTo>
                  <a:lnTo>
                    <a:pt x="11347" y="61864"/>
                  </a:lnTo>
                  <a:lnTo>
                    <a:pt x="11307" y="58146"/>
                  </a:lnTo>
                  <a:lnTo>
                    <a:pt x="11262" y="54531"/>
                  </a:lnTo>
                  <a:lnTo>
                    <a:pt x="11214" y="51020"/>
                  </a:lnTo>
                  <a:lnTo>
                    <a:pt x="11165" y="47715"/>
                  </a:lnTo>
                  <a:lnTo>
                    <a:pt x="11116" y="44513"/>
                  </a:lnTo>
                  <a:lnTo>
                    <a:pt x="11063" y="41518"/>
                  </a:lnTo>
                  <a:lnTo>
                    <a:pt x="11005" y="38523"/>
                  </a:lnTo>
                  <a:lnTo>
                    <a:pt x="10947" y="35735"/>
                  </a:lnTo>
                  <a:lnTo>
                    <a:pt x="10885" y="33049"/>
                  </a:lnTo>
                  <a:lnTo>
                    <a:pt x="10823" y="30467"/>
                  </a:lnTo>
                  <a:lnTo>
                    <a:pt x="10756" y="27989"/>
                  </a:lnTo>
                  <a:lnTo>
                    <a:pt x="10690" y="25717"/>
                  </a:lnTo>
                  <a:lnTo>
                    <a:pt x="10619" y="23445"/>
                  </a:lnTo>
                  <a:lnTo>
                    <a:pt x="10548" y="21379"/>
                  </a:lnTo>
                  <a:lnTo>
                    <a:pt x="10472" y="19313"/>
                  </a:lnTo>
                  <a:lnTo>
                    <a:pt x="10392" y="17454"/>
                  </a:lnTo>
                  <a:lnTo>
                    <a:pt x="10313" y="15699"/>
                  </a:lnTo>
                  <a:lnTo>
                    <a:pt x="10233" y="14046"/>
                  </a:lnTo>
                  <a:lnTo>
                    <a:pt x="10144" y="12497"/>
                  </a:lnTo>
                  <a:lnTo>
                    <a:pt x="10059" y="10948"/>
                  </a:lnTo>
                  <a:lnTo>
                    <a:pt x="9966" y="9605"/>
                  </a:lnTo>
                  <a:lnTo>
                    <a:pt x="9873" y="8366"/>
                  </a:lnTo>
                  <a:lnTo>
                    <a:pt x="9780" y="7230"/>
                  </a:lnTo>
                  <a:lnTo>
                    <a:pt x="9682" y="6094"/>
                  </a:lnTo>
                  <a:lnTo>
                    <a:pt x="9580" y="5164"/>
                  </a:lnTo>
                  <a:lnTo>
                    <a:pt x="9474" y="4235"/>
                  </a:lnTo>
                  <a:lnTo>
                    <a:pt x="9367" y="3409"/>
                  </a:lnTo>
                  <a:lnTo>
                    <a:pt x="9260" y="2789"/>
                  </a:lnTo>
                  <a:lnTo>
                    <a:pt x="9149" y="2169"/>
                  </a:lnTo>
                  <a:lnTo>
                    <a:pt x="9034" y="1550"/>
                  </a:lnTo>
                  <a:lnTo>
                    <a:pt x="8914" y="1137"/>
                  </a:lnTo>
                  <a:lnTo>
                    <a:pt x="8794" y="723"/>
                  </a:lnTo>
                  <a:lnTo>
                    <a:pt x="8675" y="414"/>
                  </a:lnTo>
                  <a:lnTo>
                    <a:pt x="8546" y="207"/>
                  </a:lnTo>
                  <a:lnTo>
                    <a:pt x="8422" y="104"/>
                  </a:lnTo>
                  <a:lnTo>
                    <a:pt x="8288" y="0"/>
                  </a:lnTo>
                  <a:close/>
                </a:path>
              </a:pathLst>
            </a:custGeom>
            <a:solidFill>
              <a:srgbClr val="FFDA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561;p62">
              <a:extLst>
                <a:ext uri="{FF2B5EF4-FFF2-40B4-BE49-F238E27FC236}">
                  <a16:creationId xmlns:a16="http://schemas.microsoft.com/office/drawing/2014/main" id="{7DFE8D19-B1E7-9D47-8466-1E8482F00083}"/>
                </a:ext>
              </a:extLst>
            </p:cNvPr>
            <p:cNvSpPr/>
            <p:nvPr/>
          </p:nvSpPr>
          <p:spPr>
            <a:xfrm rot="10800000">
              <a:off x="7070458" y="3676893"/>
              <a:ext cx="450787" cy="821736"/>
            </a:xfrm>
            <a:custGeom>
              <a:avLst/>
              <a:gdLst/>
              <a:ahLst/>
              <a:cxnLst/>
              <a:rect l="l" t="t" r="r" b="b"/>
              <a:pathLst>
                <a:path w="28855" h="1161465" extrusionOk="0">
                  <a:moveTo>
                    <a:pt x="19128" y="0"/>
                  </a:moveTo>
                  <a:lnTo>
                    <a:pt x="19093" y="14149"/>
                  </a:lnTo>
                  <a:lnTo>
                    <a:pt x="19000" y="52982"/>
                  </a:lnTo>
                  <a:lnTo>
                    <a:pt x="18938" y="79938"/>
                  </a:lnTo>
                  <a:lnTo>
                    <a:pt x="18871" y="111024"/>
                  </a:lnTo>
                  <a:lnTo>
                    <a:pt x="18804" y="145416"/>
                  </a:lnTo>
                  <a:lnTo>
                    <a:pt x="18738" y="182596"/>
                  </a:lnTo>
                  <a:lnTo>
                    <a:pt x="18671" y="221842"/>
                  </a:lnTo>
                  <a:lnTo>
                    <a:pt x="18618" y="262327"/>
                  </a:lnTo>
                  <a:lnTo>
                    <a:pt x="18591" y="282879"/>
                  </a:lnTo>
                  <a:lnTo>
                    <a:pt x="18569" y="303534"/>
                  </a:lnTo>
                  <a:lnTo>
                    <a:pt x="18551" y="324190"/>
                  </a:lnTo>
                  <a:lnTo>
                    <a:pt x="18534" y="344742"/>
                  </a:lnTo>
                  <a:lnTo>
                    <a:pt x="18525" y="365088"/>
                  </a:lnTo>
                  <a:lnTo>
                    <a:pt x="18516" y="385124"/>
                  </a:lnTo>
                  <a:lnTo>
                    <a:pt x="18516" y="404850"/>
                  </a:lnTo>
                  <a:lnTo>
                    <a:pt x="18520" y="424163"/>
                  </a:lnTo>
                  <a:lnTo>
                    <a:pt x="18525" y="442960"/>
                  </a:lnTo>
                  <a:lnTo>
                    <a:pt x="18542" y="461137"/>
                  </a:lnTo>
                  <a:lnTo>
                    <a:pt x="18560" y="478591"/>
                  </a:lnTo>
                  <a:lnTo>
                    <a:pt x="18587" y="495322"/>
                  </a:lnTo>
                  <a:lnTo>
                    <a:pt x="18600" y="503481"/>
                  </a:lnTo>
                  <a:lnTo>
                    <a:pt x="18613" y="511743"/>
                  </a:lnTo>
                  <a:lnTo>
                    <a:pt x="18618" y="520212"/>
                  </a:lnTo>
                  <a:lnTo>
                    <a:pt x="18622" y="528681"/>
                  </a:lnTo>
                  <a:lnTo>
                    <a:pt x="18622" y="537356"/>
                  </a:lnTo>
                  <a:lnTo>
                    <a:pt x="18618" y="546031"/>
                  </a:lnTo>
                  <a:lnTo>
                    <a:pt x="18613" y="554810"/>
                  </a:lnTo>
                  <a:lnTo>
                    <a:pt x="18600" y="563692"/>
                  </a:lnTo>
                  <a:lnTo>
                    <a:pt x="18574" y="581559"/>
                  </a:lnTo>
                  <a:lnTo>
                    <a:pt x="18538" y="599633"/>
                  </a:lnTo>
                  <a:lnTo>
                    <a:pt x="18494" y="617809"/>
                  </a:lnTo>
                  <a:lnTo>
                    <a:pt x="18436" y="635986"/>
                  </a:lnTo>
                  <a:lnTo>
                    <a:pt x="18374" y="654267"/>
                  </a:lnTo>
                  <a:lnTo>
                    <a:pt x="18307" y="672444"/>
                  </a:lnTo>
                  <a:lnTo>
                    <a:pt x="18232" y="690517"/>
                  </a:lnTo>
                  <a:lnTo>
                    <a:pt x="18147" y="708384"/>
                  </a:lnTo>
                  <a:lnTo>
                    <a:pt x="18063" y="725942"/>
                  </a:lnTo>
                  <a:lnTo>
                    <a:pt x="17974" y="743189"/>
                  </a:lnTo>
                  <a:lnTo>
                    <a:pt x="17885" y="760127"/>
                  </a:lnTo>
                  <a:lnTo>
                    <a:pt x="17792" y="776548"/>
                  </a:lnTo>
                  <a:lnTo>
                    <a:pt x="17699" y="792453"/>
                  </a:lnTo>
                  <a:lnTo>
                    <a:pt x="17601" y="807841"/>
                  </a:lnTo>
                  <a:lnTo>
                    <a:pt x="17508" y="822610"/>
                  </a:lnTo>
                  <a:lnTo>
                    <a:pt x="17419" y="836656"/>
                  </a:lnTo>
                  <a:lnTo>
                    <a:pt x="17242" y="862372"/>
                  </a:lnTo>
                  <a:lnTo>
                    <a:pt x="17082" y="884577"/>
                  </a:lnTo>
                  <a:lnTo>
                    <a:pt x="16949" y="902650"/>
                  </a:lnTo>
                  <a:lnTo>
                    <a:pt x="16842" y="916283"/>
                  </a:lnTo>
                  <a:lnTo>
                    <a:pt x="16749" y="927747"/>
                  </a:lnTo>
                  <a:lnTo>
                    <a:pt x="16554" y="910706"/>
                  </a:lnTo>
                  <a:lnTo>
                    <a:pt x="16017" y="865160"/>
                  </a:lnTo>
                  <a:lnTo>
                    <a:pt x="15648" y="834280"/>
                  </a:lnTo>
                  <a:lnTo>
                    <a:pt x="15231" y="799372"/>
                  </a:lnTo>
                  <a:lnTo>
                    <a:pt x="14769" y="761469"/>
                  </a:lnTo>
                  <a:lnTo>
                    <a:pt x="14281" y="721501"/>
                  </a:lnTo>
                  <a:lnTo>
                    <a:pt x="13771" y="680706"/>
                  </a:lnTo>
                  <a:lnTo>
                    <a:pt x="13251" y="639911"/>
                  </a:lnTo>
                  <a:lnTo>
                    <a:pt x="12994" y="619978"/>
                  </a:lnTo>
                  <a:lnTo>
                    <a:pt x="12741" y="600356"/>
                  </a:lnTo>
                  <a:lnTo>
                    <a:pt x="12488" y="581249"/>
                  </a:lnTo>
                  <a:lnTo>
                    <a:pt x="12239" y="562866"/>
                  </a:lnTo>
                  <a:lnTo>
                    <a:pt x="11995" y="545205"/>
                  </a:lnTo>
                  <a:lnTo>
                    <a:pt x="11764" y="528577"/>
                  </a:lnTo>
                  <a:lnTo>
                    <a:pt x="11538" y="512879"/>
                  </a:lnTo>
                  <a:lnTo>
                    <a:pt x="11320" y="498420"/>
                  </a:lnTo>
                  <a:lnTo>
                    <a:pt x="11121" y="485304"/>
                  </a:lnTo>
                  <a:lnTo>
                    <a:pt x="10930" y="473633"/>
                  </a:lnTo>
                  <a:lnTo>
                    <a:pt x="10836" y="468366"/>
                  </a:lnTo>
                  <a:lnTo>
                    <a:pt x="10752" y="463512"/>
                  </a:lnTo>
                  <a:lnTo>
                    <a:pt x="10668" y="459071"/>
                  </a:lnTo>
                  <a:lnTo>
                    <a:pt x="10592" y="455043"/>
                  </a:lnTo>
                  <a:lnTo>
                    <a:pt x="10512" y="451119"/>
                  </a:lnTo>
                  <a:lnTo>
                    <a:pt x="10432" y="446678"/>
                  </a:lnTo>
                  <a:lnTo>
                    <a:pt x="10348" y="441927"/>
                  </a:lnTo>
                  <a:lnTo>
                    <a:pt x="10255" y="436866"/>
                  </a:lnTo>
                  <a:lnTo>
                    <a:pt x="10068" y="425506"/>
                  </a:lnTo>
                  <a:lnTo>
                    <a:pt x="9864" y="412906"/>
                  </a:lnTo>
                  <a:lnTo>
                    <a:pt x="9656" y="399170"/>
                  </a:lnTo>
                  <a:lnTo>
                    <a:pt x="9429" y="384298"/>
                  </a:lnTo>
                  <a:lnTo>
                    <a:pt x="9198" y="368600"/>
                  </a:lnTo>
                  <a:lnTo>
                    <a:pt x="8963" y="351972"/>
                  </a:lnTo>
                  <a:lnTo>
                    <a:pt x="8719" y="334724"/>
                  </a:lnTo>
                  <a:lnTo>
                    <a:pt x="8470" y="316754"/>
                  </a:lnTo>
                  <a:lnTo>
                    <a:pt x="8217" y="298371"/>
                  </a:lnTo>
                  <a:lnTo>
                    <a:pt x="7964" y="279677"/>
                  </a:lnTo>
                  <a:lnTo>
                    <a:pt x="7458" y="241671"/>
                  </a:lnTo>
                  <a:lnTo>
                    <a:pt x="6957" y="203665"/>
                  </a:lnTo>
                  <a:lnTo>
                    <a:pt x="6477" y="166588"/>
                  </a:lnTo>
                  <a:lnTo>
                    <a:pt x="6029" y="131370"/>
                  </a:lnTo>
                  <a:lnTo>
                    <a:pt x="5616" y="99044"/>
                  </a:lnTo>
                  <a:lnTo>
                    <a:pt x="5257" y="70436"/>
                  </a:lnTo>
                  <a:lnTo>
                    <a:pt x="4733" y="28298"/>
                  </a:lnTo>
                  <a:lnTo>
                    <a:pt x="4542" y="12600"/>
                  </a:lnTo>
                  <a:lnTo>
                    <a:pt x="1" y="20140"/>
                  </a:lnTo>
                  <a:lnTo>
                    <a:pt x="1555" y="203665"/>
                  </a:lnTo>
                  <a:lnTo>
                    <a:pt x="2784" y="348874"/>
                  </a:lnTo>
                  <a:lnTo>
                    <a:pt x="3676" y="455043"/>
                  </a:lnTo>
                  <a:lnTo>
                    <a:pt x="3712" y="459691"/>
                  </a:lnTo>
                  <a:lnTo>
                    <a:pt x="3752" y="465061"/>
                  </a:lnTo>
                  <a:lnTo>
                    <a:pt x="3836" y="477868"/>
                  </a:lnTo>
                  <a:lnTo>
                    <a:pt x="3929" y="493463"/>
                  </a:lnTo>
                  <a:lnTo>
                    <a:pt x="4031" y="511433"/>
                  </a:lnTo>
                  <a:lnTo>
                    <a:pt x="4142" y="531572"/>
                  </a:lnTo>
                  <a:lnTo>
                    <a:pt x="4258" y="553880"/>
                  </a:lnTo>
                  <a:lnTo>
                    <a:pt x="4378" y="577944"/>
                  </a:lnTo>
                  <a:lnTo>
                    <a:pt x="4502" y="603660"/>
                  </a:lnTo>
                  <a:lnTo>
                    <a:pt x="4764" y="659017"/>
                  </a:lnTo>
                  <a:lnTo>
                    <a:pt x="5035" y="718402"/>
                  </a:lnTo>
                  <a:lnTo>
                    <a:pt x="5310" y="779956"/>
                  </a:lnTo>
                  <a:lnTo>
                    <a:pt x="5581" y="842233"/>
                  </a:lnTo>
                  <a:lnTo>
                    <a:pt x="5843" y="903373"/>
                  </a:lnTo>
                  <a:lnTo>
                    <a:pt x="6091" y="961829"/>
                  </a:lnTo>
                  <a:lnTo>
                    <a:pt x="6517" y="1063867"/>
                  </a:lnTo>
                  <a:lnTo>
                    <a:pt x="6810" y="1134819"/>
                  </a:lnTo>
                  <a:lnTo>
                    <a:pt x="6917" y="1161465"/>
                  </a:lnTo>
                  <a:lnTo>
                    <a:pt x="28854" y="1161465"/>
                  </a:lnTo>
                  <a:lnTo>
                    <a:pt x="23128" y="0"/>
                  </a:lnTo>
                  <a:close/>
                </a:path>
              </a:pathLst>
            </a:custGeom>
            <a:solidFill>
              <a:srgbClr val="1A1A1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562;p62">
              <a:extLst>
                <a:ext uri="{FF2B5EF4-FFF2-40B4-BE49-F238E27FC236}">
                  <a16:creationId xmlns:a16="http://schemas.microsoft.com/office/drawing/2014/main" id="{66D147E8-AAE1-C443-B686-126D43AD7741}"/>
                </a:ext>
              </a:extLst>
            </p:cNvPr>
            <p:cNvSpPr/>
            <p:nvPr/>
          </p:nvSpPr>
          <p:spPr>
            <a:xfrm rot="10800000">
              <a:off x="7067491" y="3042737"/>
              <a:ext cx="353959" cy="634606"/>
            </a:xfrm>
            <a:custGeom>
              <a:avLst/>
              <a:gdLst/>
              <a:ahLst/>
              <a:cxnLst/>
              <a:rect l="l" t="t" r="r" b="b"/>
              <a:pathLst>
                <a:path w="22657" h="896970" extrusionOk="0">
                  <a:moveTo>
                    <a:pt x="529" y="0"/>
                  </a:moveTo>
                  <a:lnTo>
                    <a:pt x="493" y="52052"/>
                  </a:lnTo>
                  <a:lnTo>
                    <a:pt x="396" y="180427"/>
                  </a:lnTo>
                  <a:lnTo>
                    <a:pt x="329" y="260261"/>
                  </a:lnTo>
                  <a:lnTo>
                    <a:pt x="258" y="343709"/>
                  </a:lnTo>
                  <a:lnTo>
                    <a:pt x="178" y="425402"/>
                  </a:lnTo>
                  <a:lnTo>
                    <a:pt x="138" y="464028"/>
                  </a:lnTo>
                  <a:lnTo>
                    <a:pt x="98" y="500382"/>
                  </a:lnTo>
                  <a:lnTo>
                    <a:pt x="63" y="533534"/>
                  </a:lnTo>
                  <a:lnTo>
                    <a:pt x="36" y="565654"/>
                  </a:lnTo>
                  <a:lnTo>
                    <a:pt x="18" y="596534"/>
                  </a:lnTo>
                  <a:lnTo>
                    <a:pt x="9" y="626072"/>
                  </a:lnTo>
                  <a:lnTo>
                    <a:pt x="1" y="654163"/>
                  </a:lnTo>
                  <a:lnTo>
                    <a:pt x="1" y="680706"/>
                  </a:lnTo>
                  <a:lnTo>
                    <a:pt x="5" y="705492"/>
                  </a:lnTo>
                  <a:lnTo>
                    <a:pt x="14" y="728420"/>
                  </a:lnTo>
                  <a:lnTo>
                    <a:pt x="18" y="731931"/>
                  </a:lnTo>
                  <a:lnTo>
                    <a:pt x="23" y="735340"/>
                  </a:lnTo>
                  <a:lnTo>
                    <a:pt x="32" y="738851"/>
                  </a:lnTo>
                  <a:lnTo>
                    <a:pt x="45" y="742259"/>
                  </a:lnTo>
                  <a:lnTo>
                    <a:pt x="58" y="745667"/>
                  </a:lnTo>
                  <a:lnTo>
                    <a:pt x="76" y="749076"/>
                  </a:lnTo>
                  <a:lnTo>
                    <a:pt x="98" y="752381"/>
                  </a:lnTo>
                  <a:lnTo>
                    <a:pt x="125" y="755789"/>
                  </a:lnTo>
                  <a:lnTo>
                    <a:pt x="151" y="759094"/>
                  </a:lnTo>
                  <a:lnTo>
                    <a:pt x="178" y="762399"/>
                  </a:lnTo>
                  <a:lnTo>
                    <a:pt x="214" y="765703"/>
                  </a:lnTo>
                  <a:lnTo>
                    <a:pt x="249" y="769008"/>
                  </a:lnTo>
                  <a:lnTo>
                    <a:pt x="285" y="772210"/>
                  </a:lnTo>
                  <a:lnTo>
                    <a:pt x="329" y="775412"/>
                  </a:lnTo>
                  <a:lnTo>
                    <a:pt x="373" y="778613"/>
                  </a:lnTo>
                  <a:lnTo>
                    <a:pt x="418" y="781815"/>
                  </a:lnTo>
                  <a:lnTo>
                    <a:pt x="467" y="784913"/>
                  </a:lnTo>
                  <a:lnTo>
                    <a:pt x="520" y="788011"/>
                  </a:lnTo>
                  <a:lnTo>
                    <a:pt x="573" y="791110"/>
                  </a:lnTo>
                  <a:lnTo>
                    <a:pt x="631" y="794208"/>
                  </a:lnTo>
                  <a:lnTo>
                    <a:pt x="689" y="797203"/>
                  </a:lnTo>
                  <a:lnTo>
                    <a:pt x="751" y="800198"/>
                  </a:lnTo>
                  <a:lnTo>
                    <a:pt x="817" y="803090"/>
                  </a:lnTo>
                  <a:lnTo>
                    <a:pt x="884" y="806085"/>
                  </a:lnTo>
                  <a:lnTo>
                    <a:pt x="955" y="808977"/>
                  </a:lnTo>
                  <a:lnTo>
                    <a:pt x="1026" y="811765"/>
                  </a:lnTo>
                  <a:lnTo>
                    <a:pt x="1101" y="814554"/>
                  </a:lnTo>
                  <a:lnTo>
                    <a:pt x="1177" y="817342"/>
                  </a:lnTo>
                  <a:lnTo>
                    <a:pt x="1257" y="820131"/>
                  </a:lnTo>
                  <a:lnTo>
                    <a:pt x="1341" y="822816"/>
                  </a:lnTo>
                  <a:lnTo>
                    <a:pt x="1425" y="825501"/>
                  </a:lnTo>
                  <a:lnTo>
                    <a:pt x="1510" y="828083"/>
                  </a:lnTo>
                  <a:lnTo>
                    <a:pt x="1599" y="830665"/>
                  </a:lnTo>
                  <a:lnTo>
                    <a:pt x="1687" y="833247"/>
                  </a:lnTo>
                  <a:lnTo>
                    <a:pt x="1781" y="835726"/>
                  </a:lnTo>
                  <a:lnTo>
                    <a:pt x="1878" y="838205"/>
                  </a:lnTo>
                  <a:lnTo>
                    <a:pt x="1976" y="840580"/>
                  </a:lnTo>
                  <a:lnTo>
                    <a:pt x="2074" y="842955"/>
                  </a:lnTo>
                  <a:lnTo>
                    <a:pt x="2176" y="845227"/>
                  </a:lnTo>
                  <a:lnTo>
                    <a:pt x="2278" y="847500"/>
                  </a:lnTo>
                  <a:lnTo>
                    <a:pt x="2384" y="849668"/>
                  </a:lnTo>
                  <a:lnTo>
                    <a:pt x="2491" y="851837"/>
                  </a:lnTo>
                  <a:lnTo>
                    <a:pt x="2602" y="854006"/>
                  </a:lnTo>
                  <a:lnTo>
                    <a:pt x="2713" y="856072"/>
                  </a:lnTo>
                  <a:lnTo>
                    <a:pt x="2828" y="858034"/>
                  </a:lnTo>
                  <a:lnTo>
                    <a:pt x="2944" y="859996"/>
                  </a:lnTo>
                  <a:lnTo>
                    <a:pt x="3059" y="861959"/>
                  </a:lnTo>
                  <a:lnTo>
                    <a:pt x="3179" y="863818"/>
                  </a:lnTo>
                  <a:lnTo>
                    <a:pt x="3299" y="865573"/>
                  </a:lnTo>
                  <a:lnTo>
                    <a:pt x="3423" y="867329"/>
                  </a:lnTo>
                  <a:lnTo>
                    <a:pt x="3547" y="868981"/>
                  </a:lnTo>
                  <a:lnTo>
                    <a:pt x="3672" y="870634"/>
                  </a:lnTo>
                  <a:lnTo>
                    <a:pt x="3800" y="872183"/>
                  </a:lnTo>
                  <a:lnTo>
                    <a:pt x="3929" y="873629"/>
                  </a:lnTo>
                  <a:lnTo>
                    <a:pt x="4058" y="875075"/>
                  </a:lnTo>
                  <a:lnTo>
                    <a:pt x="4191" y="876521"/>
                  </a:lnTo>
                  <a:lnTo>
                    <a:pt x="4329" y="877760"/>
                  </a:lnTo>
                  <a:lnTo>
                    <a:pt x="4462" y="878999"/>
                  </a:lnTo>
                  <a:lnTo>
                    <a:pt x="4599" y="880239"/>
                  </a:lnTo>
                  <a:lnTo>
                    <a:pt x="4737" y="881375"/>
                  </a:lnTo>
                  <a:lnTo>
                    <a:pt x="4879" y="882408"/>
                  </a:lnTo>
                  <a:lnTo>
                    <a:pt x="5021" y="883337"/>
                  </a:lnTo>
                  <a:lnTo>
                    <a:pt x="5163" y="884267"/>
                  </a:lnTo>
                  <a:lnTo>
                    <a:pt x="5310" y="885093"/>
                  </a:lnTo>
                  <a:lnTo>
                    <a:pt x="5545" y="886435"/>
                  </a:lnTo>
                  <a:lnTo>
                    <a:pt x="5785" y="887675"/>
                  </a:lnTo>
                  <a:lnTo>
                    <a:pt x="6029" y="888811"/>
                  </a:lnTo>
                  <a:lnTo>
                    <a:pt x="6277" y="889844"/>
                  </a:lnTo>
                  <a:lnTo>
                    <a:pt x="6530" y="890876"/>
                  </a:lnTo>
                  <a:lnTo>
                    <a:pt x="6792" y="891909"/>
                  </a:lnTo>
                  <a:lnTo>
                    <a:pt x="7059" y="892735"/>
                  </a:lnTo>
                  <a:lnTo>
                    <a:pt x="7325" y="893562"/>
                  </a:lnTo>
                  <a:lnTo>
                    <a:pt x="7600" y="894285"/>
                  </a:lnTo>
                  <a:lnTo>
                    <a:pt x="7880" y="895008"/>
                  </a:lnTo>
                  <a:lnTo>
                    <a:pt x="8168" y="895524"/>
                  </a:lnTo>
                  <a:lnTo>
                    <a:pt x="8457" y="896040"/>
                  </a:lnTo>
                  <a:lnTo>
                    <a:pt x="8750" y="896350"/>
                  </a:lnTo>
                  <a:lnTo>
                    <a:pt x="9052" y="896660"/>
                  </a:lnTo>
                  <a:lnTo>
                    <a:pt x="9358" y="896867"/>
                  </a:lnTo>
                  <a:lnTo>
                    <a:pt x="9669" y="896970"/>
                  </a:lnTo>
                  <a:lnTo>
                    <a:pt x="9979" y="896867"/>
                  </a:lnTo>
                  <a:lnTo>
                    <a:pt x="10303" y="896763"/>
                  </a:lnTo>
                  <a:lnTo>
                    <a:pt x="10627" y="896557"/>
                  </a:lnTo>
                  <a:lnTo>
                    <a:pt x="10956" y="896144"/>
                  </a:lnTo>
                  <a:lnTo>
                    <a:pt x="11293" y="895627"/>
                  </a:lnTo>
                  <a:lnTo>
                    <a:pt x="11631" y="895008"/>
                  </a:lnTo>
                  <a:lnTo>
                    <a:pt x="11977" y="894285"/>
                  </a:lnTo>
                  <a:lnTo>
                    <a:pt x="12328" y="893355"/>
                  </a:lnTo>
                  <a:lnTo>
                    <a:pt x="12683" y="892322"/>
                  </a:lnTo>
                  <a:lnTo>
                    <a:pt x="13042" y="891186"/>
                  </a:lnTo>
                  <a:lnTo>
                    <a:pt x="13406" y="889844"/>
                  </a:lnTo>
                  <a:lnTo>
                    <a:pt x="13775" y="888398"/>
                  </a:lnTo>
                  <a:lnTo>
                    <a:pt x="14152" y="886849"/>
                  </a:lnTo>
                  <a:lnTo>
                    <a:pt x="14529" y="885093"/>
                  </a:lnTo>
                  <a:lnTo>
                    <a:pt x="14915" y="883131"/>
                  </a:lnTo>
                  <a:lnTo>
                    <a:pt x="15302" y="881065"/>
                  </a:lnTo>
                  <a:lnTo>
                    <a:pt x="15524" y="879722"/>
                  </a:lnTo>
                  <a:lnTo>
                    <a:pt x="15741" y="878276"/>
                  </a:lnTo>
                  <a:lnTo>
                    <a:pt x="15954" y="876727"/>
                  </a:lnTo>
                  <a:lnTo>
                    <a:pt x="16163" y="874972"/>
                  </a:lnTo>
                  <a:lnTo>
                    <a:pt x="16376" y="873113"/>
                  </a:lnTo>
                  <a:lnTo>
                    <a:pt x="16580" y="871150"/>
                  </a:lnTo>
                  <a:lnTo>
                    <a:pt x="16784" y="869085"/>
                  </a:lnTo>
                  <a:lnTo>
                    <a:pt x="16984" y="866813"/>
                  </a:lnTo>
                  <a:lnTo>
                    <a:pt x="17179" y="864437"/>
                  </a:lnTo>
                  <a:lnTo>
                    <a:pt x="17375" y="861855"/>
                  </a:lnTo>
                  <a:lnTo>
                    <a:pt x="17566" y="859273"/>
                  </a:lnTo>
                  <a:lnTo>
                    <a:pt x="17752" y="856485"/>
                  </a:lnTo>
                  <a:lnTo>
                    <a:pt x="17934" y="853593"/>
                  </a:lnTo>
                  <a:lnTo>
                    <a:pt x="18116" y="850598"/>
                  </a:lnTo>
                  <a:lnTo>
                    <a:pt x="18294" y="847500"/>
                  </a:lnTo>
                  <a:lnTo>
                    <a:pt x="18462" y="844298"/>
                  </a:lnTo>
                  <a:lnTo>
                    <a:pt x="18631" y="840890"/>
                  </a:lnTo>
                  <a:lnTo>
                    <a:pt x="18795" y="837482"/>
                  </a:lnTo>
                  <a:lnTo>
                    <a:pt x="18955" y="833867"/>
                  </a:lnTo>
                  <a:lnTo>
                    <a:pt x="19110" y="830252"/>
                  </a:lnTo>
                  <a:lnTo>
                    <a:pt x="19261" y="826431"/>
                  </a:lnTo>
                  <a:lnTo>
                    <a:pt x="19412" y="822610"/>
                  </a:lnTo>
                  <a:lnTo>
                    <a:pt x="19554" y="818582"/>
                  </a:lnTo>
                  <a:lnTo>
                    <a:pt x="19687" y="814554"/>
                  </a:lnTo>
                  <a:lnTo>
                    <a:pt x="19821" y="810423"/>
                  </a:lnTo>
                  <a:lnTo>
                    <a:pt x="19949" y="806188"/>
                  </a:lnTo>
                  <a:lnTo>
                    <a:pt x="20074" y="801851"/>
                  </a:lnTo>
                  <a:lnTo>
                    <a:pt x="20189" y="797410"/>
                  </a:lnTo>
                  <a:lnTo>
                    <a:pt x="20300" y="792866"/>
                  </a:lnTo>
                  <a:lnTo>
                    <a:pt x="20406" y="788218"/>
                  </a:lnTo>
                  <a:lnTo>
                    <a:pt x="20509" y="783571"/>
                  </a:lnTo>
                  <a:lnTo>
                    <a:pt x="20606" y="778820"/>
                  </a:lnTo>
                  <a:lnTo>
                    <a:pt x="20762" y="770557"/>
                  </a:lnTo>
                  <a:lnTo>
                    <a:pt x="20917" y="761985"/>
                  </a:lnTo>
                  <a:lnTo>
                    <a:pt x="21068" y="753000"/>
                  </a:lnTo>
                  <a:lnTo>
                    <a:pt x="21219" y="743705"/>
                  </a:lnTo>
                  <a:lnTo>
                    <a:pt x="21365" y="734100"/>
                  </a:lnTo>
                  <a:lnTo>
                    <a:pt x="21507" y="724186"/>
                  </a:lnTo>
                  <a:lnTo>
                    <a:pt x="21640" y="713858"/>
                  </a:lnTo>
                  <a:lnTo>
                    <a:pt x="21774" y="703323"/>
                  </a:lnTo>
                  <a:lnTo>
                    <a:pt x="21836" y="697953"/>
                  </a:lnTo>
                  <a:lnTo>
                    <a:pt x="21894" y="692479"/>
                  </a:lnTo>
                  <a:lnTo>
                    <a:pt x="21951" y="686902"/>
                  </a:lnTo>
                  <a:lnTo>
                    <a:pt x="22009" y="681222"/>
                  </a:lnTo>
                  <a:lnTo>
                    <a:pt x="22062" y="675542"/>
                  </a:lnTo>
                  <a:lnTo>
                    <a:pt x="22111" y="669758"/>
                  </a:lnTo>
                  <a:lnTo>
                    <a:pt x="22160" y="663975"/>
                  </a:lnTo>
                  <a:lnTo>
                    <a:pt x="22209" y="658088"/>
                  </a:lnTo>
                  <a:lnTo>
                    <a:pt x="22249" y="652098"/>
                  </a:lnTo>
                  <a:lnTo>
                    <a:pt x="22289" y="646004"/>
                  </a:lnTo>
                  <a:lnTo>
                    <a:pt x="22329" y="639911"/>
                  </a:lnTo>
                  <a:lnTo>
                    <a:pt x="22364" y="633817"/>
                  </a:lnTo>
                  <a:lnTo>
                    <a:pt x="22395" y="627517"/>
                  </a:lnTo>
                  <a:lnTo>
                    <a:pt x="22422" y="621217"/>
                  </a:lnTo>
                  <a:lnTo>
                    <a:pt x="22444" y="614917"/>
                  </a:lnTo>
                  <a:lnTo>
                    <a:pt x="22466" y="608411"/>
                  </a:lnTo>
                  <a:lnTo>
                    <a:pt x="22502" y="593642"/>
                  </a:lnTo>
                  <a:lnTo>
                    <a:pt x="22537" y="577221"/>
                  </a:lnTo>
                  <a:lnTo>
                    <a:pt x="22564" y="559147"/>
                  </a:lnTo>
                  <a:lnTo>
                    <a:pt x="22590" y="539731"/>
                  </a:lnTo>
                  <a:lnTo>
                    <a:pt x="22608" y="519075"/>
                  </a:lnTo>
                  <a:lnTo>
                    <a:pt x="22626" y="497181"/>
                  </a:lnTo>
                  <a:lnTo>
                    <a:pt x="22639" y="474459"/>
                  </a:lnTo>
                  <a:lnTo>
                    <a:pt x="22648" y="450809"/>
                  </a:lnTo>
                  <a:lnTo>
                    <a:pt x="22653" y="426538"/>
                  </a:lnTo>
                  <a:lnTo>
                    <a:pt x="22657" y="401648"/>
                  </a:lnTo>
                  <a:lnTo>
                    <a:pt x="22657" y="350732"/>
                  </a:lnTo>
                  <a:lnTo>
                    <a:pt x="22644" y="299403"/>
                  </a:lnTo>
                  <a:lnTo>
                    <a:pt x="22626" y="248590"/>
                  </a:lnTo>
                  <a:lnTo>
                    <a:pt x="22604" y="199637"/>
                  </a:lnTo>
                  <a:lnTo>
                    <a:pt x="22582" y="153471"/>
                  </a:lnTo>
                  <a:lnTo>
                    <a:pt x="22550" y="111231"/>
                  </a:lnTo>
                  <a:lnTo>
                    <a:pt x="22528" y="74257"/>
                  </a:lnTo>
                  <a:lnTo>
                    <a:pt x="22484" y="20139"/>
                  </a:lnTo>
                  <a:lnTo>
                    <a:pt x="22466"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563;p62">
              <a:extLst>
                <a:ext uri="{FF2B5EF4-FFF2-40B4-BE49-F238E27FC236}">
                  <a16:creationId xmlns:a16="http://schemas.microsoft.com/office/drawing/2014/main" id="{EB2FB830-3C35-0147-B1D2-F27712D00829}"/>
                </a:ext>
              </a:extLst>
            </p:cNvPr>
            <p:cNvSpPr/>
            <p:nvPr/>
          </p:nvSpPr>
          <p:spPr>
            <a:xfrm rot="10800000">
              <a:off x="7093630" y="4498598"/>
              <a:ext cx="124011" cy="56995"/>
            </a:xfrm>
            <a:custGeom>
              <a:avLst/>
              <a:gdLst/>
              <a:ahLst/>
              <a:cxnLst/>
              <a:rect l="l" t="t" r="r" b="b"/>
              <a:pathLst>
                <a:path w="7938" h="80558" extrusionOk="0">
                  <a:moveTo>
                    <a:pt x="6442" y="0"/>
                  </a:moveTo>
                  <a:lnTo>
                    <a:pt x="6153" y="207"/>
                  </a:lnTo>
                  <a:lnTo>
                    <a:pt x="5851" y="517"/>
                  </a:lnTo>
                  <a:lnTo>
                    <a:pt x="5536" y="1033"/>
                  </a:lnTo>
                  <a:lnTo>
                    <a:pt x="5212" y="1550"/>
                  </a:lnTo>
                  <a:lnTo>
                    <a:pt x="4879" y="2273"/>
                  </a:lnTo>
                  <a:lnTo>
                    <a:pt x="4542" y="3099"/>
                  </a:lnTo>
                  <a:lnTo>
                    <a:pt x="4204" y="4028"/>
                  </a:lnTo>
                  <a:lnTo>
                    <a:pt x="3863" y="4958"/>
                  </a:lnTo>
                  <a:lnTo>
                    <a:pt x="3525" y="6094"/>
                  </a:lnTo>
                  <a:lnTo>
                    <a:pt x="3188" y="7230"/>
                  </a:lnTo>
                  <a:lnTo>
                    <a:pt x="2864" y="8469"/>
                  </a:lnTo>
                  <a:lnTo>
                    <a:pt x="2544" y="9709"/>
                  </a:lnTo>
                  <a:lnTo>
                    <a:pt x="2238" y="11051"/>
                  </a:lnTo>
                  <a:lnTo>
                    <a:pt x="1945" y="12394"/>
                  </a:lnTo>
                  <a:lnTo>
                    <a:pt x="1670" y="13840"/>
                  </a:lnTo>
                  <a:lnTo>
                    <a:pt x="1417" y="15286"/>
                  </a:lnTo>
                  <a:lnTo>
                    <a:pt x="1181" y="16731"/>
                  </a:lnTo>
                  <a:lnTo>
                    <a:pt x="973" y="18177"/>
                  </a:lnTo>
                  <a:lnTo>
                    <a:pt x="791" y="19623"/>
                  </a:lnTo>
                  <a:lnTo>
                    <a:pt x="706" y="20346"/>
                  </a:lnTo>
                  <a:lnTo>
                    <a:pt x="635" y="21069"/>
                  </a:lnTo>
                  <a:lnTo>
                    <a:pt x="569" y="21895"/>
                  </a:lnTo>
                  <a:lnTo>
                    <a:pt x="511" y="22618"/>
                  </a:lnTo>
                  <a:lnTo>
                    <a:pt x="462" y="23238"/>
                  </a:lnTo>
                  <a:lnTo>
                    <a:pt x="422" y="23961"/>
                  </a:lnTo>
                  <a:lnTo>
                    <a:pt x="356" y="25510"/>
                  </a:lnTo>
                  <a:lnTo>
                    <a:pt x="298" y="27163"/>
                  </a:lnTo>
                  <a:lnTo>
                    <a:pt x="240" y="28918"/>
                  </a:lnTo>
                  <a:lnTo>
                    <a:pt x="196" y="30777"/>
                  </a:lnTo>
                  <a:lnTo>
                    <a:pt x="152" y="32740"/>
                  </a:lnTo>
                  <a:lnTo>
                    <a:pt x="116" y="34805"/>
                  </a:lnTo>
                  <a:lnTo>
                    <a:pt x="89" y="36974"/>
                  </a:lnTo>
                  <a:lnTo>
                    <a:pt x="63" y="39246"/>
                  </a:lnTo>
                  <a:lnTo>
                    <a:pt x="41" y="41518"/>
                  </a:lnTo>
                  <a:lnTo>
                    <a:pt x="27" y="43790"/>
                  </a:lnTo>
                  <a:lnTo>
                    <a:pt x="14" y="46166"/>
                  </a:lnTo>
                  <a:lnTo>
                    <a:pt x="5" y="48541"/>
                  </a:lnTo>
                  <a:lnTo>
                    <a:pt x="1" y="50917"/>
                  </a:lnTo>
                  <a:lnTo>
                    <a:pt x="1" y="53292"/>
                  </a:lnTo>
                  <a:lnTo>
                    <a:pt x="1" y="55667"/>
                  </a:lnTo>
                  <a:lnTo>
                    <a:pt x="5" y="57939"/>
                  </a:lnTo>
                  <a:lnTo>
                    <a:pt x="18" y="62380"/>
                  </a:lnTo>
                  <a:lnTo>
                    <a:pt x="41" y="66615"/>
                  </a:lnTo>
                  <a:lnTo>
                    <a:pt x="63" y="70436"/>
                  </a:lnTo>
                  <a:lnTo>
                    <a:pt x="89" y="73844"/>
                  </a:lnTo>
                  <a:lnTo>
                    <a:pt x="112" y="76633"/>
                  </a:lnTo>
                  <a:lnTo>
                    <a:pt x="134" y="78802"/>
                  </a:lnTo>
                  <a:lnTo>
                    <a:pt x="152" y="80557"/>
                  </a:lnTo>
                  <a:lnTo>
                    <a:pt x="3396" y="80557"/>
                  </a:lnTo>
                  <a:lnTo>
                    <a:pt x="3583" y="78182"/>
                  </a:lnTo>
                  <a:lnTo>
                    <a:pt x="4076" y="71779"/>
                  </a:lnTo>
                  <a:lnTo>
                    <a:pt x="4404" y="67441"/>
                  </a:lnTo>
                  <a:lnTo>
                    <a:pt x="4773" y="62484"/>
                  </a:lnTo>
                  <a:lnTo>
                    <a:pt x="5172" y="57010"/>
                  </a:lnTo>
                  <a:lnTo>
                    <a:pt x="5585" y="51226"/>
                  </a:lnTo>
                  <a:lnTo>
                    <a:pt x="5998" y="45133"/>
                  </a:lnTo>
                  <a:lnTo>
                    <a:pt x="6402" y="39040"/>
                  </a:lnTo>
                  <a:lnTo>
                    <a:pt x="6597" y="35941"/>
                  </a:lnTo>
                  <a:lnTo>
                    <a:pt x="6783" y="32946"/>
                  </a:lnTo>
                  <a:lnTo>
                    <a:pt x="6965" y="29951"/>
                  </a:lnTo>
                  <a:lnTo>
                    <a:pt x="7134" y="26956"/>
                  </a:lnTo>
                  <a:lnTo>
                    <a:pt x="7289" y="24168"/>
                  </a:lnTo>
                  <a:lnTo>
                    <a:pt x="7436" y="21379"/>
                  </a:lnTo>
                  <a:lnTo>
                    <a:pt x="7565" y="18694"/>
                  </a:lnTo>
                  <a:lnTo>
                    <a:pt x="7676" y="16215"/>
                  </a:lnTo>
                  <a:lnTo>
                    <a:pt x="7773" y="13840"/>
                  </a:lnTo>
                  <a:lnTo>
                    <a:pt x="7813" y="12704"/>
                  </a:lnTo>
                  <a:lnTo>
                    <a:pt x="7849" y="11568"/>
                  </a:lnTo>
                  <a:lnTo>
                    <a:pt x="7875" y="10535"/>
                  </a:lnTo>
                  <a:lnTo>
                    <a:pt x="7902" y="9502"/>
                  </a:lnTo>
                  <a:lnTo>
                    <a:pt x="7920" y="8573"/>
                  </a:lnTo>
                  <a:lnTo>
                    <a:pt x="7933" y="7643"/>
                  </a:lnTo>
                  <a:lnTo>
                    <a:pt x="7938" y="6817"/>
                  </a:lnTo>
                  <a:lnTo>
                    <a:pt x="7933" y="5991"/>
                  </a:lnTo>
                  <a:lnTo>
                    <a:pt x="7920" y="5268"/>
                  </a:lnTo>
                  <a:lnTo>
                    <a:pt x="7893" y="4545"/>
                  </a:lnTo>
                  <a:lnTo>
                    <a:pt x="7858" y="3925"/>
                  </a:lnTo>
                  <a:lnTo>
                    <a:pt x="7818" y="3305"/>
                  </a:lnTo>
                  <a:lnTo>
                    <a:pt x="7764" y="2789"/>
                  </a:lnTo>
                  <a:lnTo>
                    <a:pt x="7702" y="2376"/>
                  </a:lnTo>
                  <a:lnTo>
                    <a:pt x="7636" y="1859"/>
                  </a:lnTo>
                  <a:lnTo>
                    <a:pt x="7560" y="1550"/>
                  </a:lnTo>
                  <a:lnTo>
                    <a:pt x="7476" y="1137"/>
                  </a:lnTo>
                  <a:lnTo>
                    <a:pt x="7387" y="827"/>
                  </a:lnTo>
                  <a:lnTo>
                    <a:pt x="7183" y="414"/>
                  </a:lnTo>
                  <a:lnTo>
                    <a:pt x="6957" y="104"/>
                  </a:lnTo>
                  <a:lnTo>
                    <a:pt x="6708"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564;p62">
              <a:extLst>
                <a:ext uri="{FF2B5EF4-FFF2-40B4-BE49-F238E27FC236}">
                  <a16:creationId xmlns:a16="http://schemas.microsoft.com/office/drawing/2014/main" id="{59446565-72DC-C944-829F-91D364512EA2}"/>
                </a:ext>
              </a:extLst>
            </p:cNvPr>
            <p:cNvSpPr/>
            <p:nvPr/>
          </p:nvSpPr>
          <p:spPr>
            <a:xfrm rot="10800000">
              <a:off x="6781919" y="3147979"/>
              <a:ext cx="107498" cy="88707"/>
            </a:xfrm>
            <a:custGeom>
              <a:avLst/>
              <a:gdLst/>
              <a:ahLst/>
              <a:cxnLst/>
              <a:rect l="l" t="t" r="r" b="b"/>
              <a:pathLst>
                <a:path w="6881" h="125381" extrusionOk="0">
                  <a:moveTo>
                    <a:pt x="1745" y="1"/>
                  </a:moveTo>
                  <a:lnTo>
                    <a:pt x="0" y="50814"/>
                  </a:lnTo>
                  <a:lnTo>
                    <a:pt x="18" y="53705"/>
                  </a:lnTo>
                  <a:lnTo>
                    <a:pt x="40" y="56391"/>
                  </a:lnTo>
                  <a:lnTo>
                    <a:pt x="71" y="58972"/>
                  </a:lnTo>
                  <a:lnTo>
                    <a:pt x="107" y="61348"/>
                  </a:lnTo>
                  <a:lnTo>
                    <a:pt x="147" y="63723"/>
                  </a:lnTo>
                  <a:lnTo>
                    <a:pt x="191" y="65892"/>
                  </a:lnTo>
                  <a:lnTo>
                    <a:pt x="244" y="67958"/>
                  </a:lnTo>
                  <a:lnTo>
                    <a:pt x="298" y="69920"/>
                  </a:lnTo>
                  <a:lnTo>
                    <a:pt x="351" y="71779"/>
                  </a:lnTo>
                  <a:lnTo>
                    <a:pt x="413" y="73535"/>
                  </a:lnTo>
                  <a:lnTo>
                    <a:pt x="475" y="75187"/>
                  </a:lnTo>
                  <a:lnTo>
                    <a:pt x="537" y="76633"/>
                  </a:lnTo>
                  <a:lnTo>
                    <a:pt x="604" y="78079"/>
                  </a:lnTo>
                  <a:lnTo>
                    <a:pt x="671" y="79422"/>
                  </a:lnTo>
                  <a:lnTo>
                    <a:pt x="737" y="80661"/>
                  </a:lnTo>
                  <a:lnTo>
                    <a:pt x="804" y="81797"/>
                  </a:lnTo>
                  <a:lnTo>
                    <a:pt x="870" y="82933"/>
                  </a:lnTo>
                  <a:lnTo>
                    <a:pt x="937" y="83862"/>
                  </a:lnTo>
                  <a:lnTo>
                    <a:pt x="1066" y="85515"/>
                  </a:lnTo>
                  <a:lnTo>
                    <a:pt x="1181" y="86961"/>
                  </a:lnTo>
                  <a:lnTo>
                    <a:pt x="1288" y="87994"/>
                  </a:lnTo>
                  <a:lnTo>
                    <a:pt x="1376" y="88820"/>
                  </a:lnTo>
                  <a:lnTo>
                    <a:pt x="1443" y="89336"/>
                  </a:lnTo>
                  <a:lnTo>
                    <a:pt x="1501" y="89749"/>
                  </a:lnTo>
                  <a:lnTo>
                    <a:pt x="2788" y="112471"/>
                  </a:lnTo>
                  <a:lnTo>
                    <a:pt x="2912" y="114639"/>
                  </a:lnTo>
                  <a:lnTo>
                    <a:pt x="3028" y="116498"/>
                  </a:lnTo>
                  <a:lnTo>
                    <a:pt x="3143" y="118151"/>
                  </a:lnTo>
                  <a:lnTo>
                    <a:pt x="3250" y="119597"/>
                  </a:lnTo>
                  <a:lnTo>
                    <a:pt x="3356" y="120939"/>
                  </a:lnTo>
                  <a:lnTo>
                    <a:pt x="3458" y="121972"/>
                  </a:lnTo>
                  <a:lnTo>
                    <a:pt x="3556" y="122902"/>
                  </a:lnTo>
                  <a:lnTo>
                    <a:pt x="3649" y="123625"/>
                  </a:lnTo>
                  <a:lnTo>
                    <a:pt x="3742" y="124244"/>
                  </a:lnTo>
                  <a:lnTo>
                    <a:pt x="3827" y="124761"/>
                  </a:lnTo>
                  <a:lnTo>
                    <a:pt x="3911" y="125070"/>
                  </a:lnTo>
                  <a:lnTo>
                    <a:pt x="3991" y="125277"/>
                  </a:lnTo>
                  <a:lnTo>
                    <a:pt x="4066" y="125380"/>
                  </a:lnTo>
                  <a:lnTo>
                    <a:pt x="4204" y="125380"/>
                  </a:lnTo>
                  <a:lnTo>
                    <a:pt x="4266" y="125174"/>
                  </a:lnTo>
                  <a:lnTo>
                    <a:pt x="4328" y="124967"/>
                  </a:lnTo>
                  <a:lnTo>
                    <a:pt x="4381" y="124657"/>
                  </a:lnTo>
                  <a:lnTo>
                    <a:pt x="4435" y="124347"/>
                  </a:lnTo>
                  <a:lnTo>
                    <a:pt x="4484" y="123934"/>
                  </a:lnTo>
                  <a:lnTo>
                    <a:pt x="4568" y="123108"/>
                  </a:lnTo>
                  <a:lnTo>
                    <a:pt x="4635" y="122282"/>
                  </a:lnTo>
                  <a:lnTo>
                    <a:pt x="4692" y="121456"/>
                  </a:lnTo>
                  <a:lnTo>
                    <a:pt x="4728" y="120733"/>
                  </a:lnTo>
                  <a:lnTo>
                    <a:pt x="4759" y="120113"/>
                  </a:lnTo>
                  <a:lnTo>
                    <a:pt x="2695" y="80867"/>
                  </a:lnTo>
                  <a:lnTo>
                    <a:pt x="6881" y="118564"/>
                  </a:lnTo>
                  <a:lnTo>
                    <a:pt x="6827" y="114536"/>
                  </a:lnTo>
                  <a:lnTo>
                    <a:pt x="6770" y="110611"/>
                  </a:lnTo>
                  <a:lnTo>
                    <a:pt x="6712" y="106687"/>
                  </a:lnTo>
                  <a:lnTo>
                    <a:pt x="6645" y="102969"/>
                  </a:lnTo>
                  <a:lnTo>
                    <a:pt x="6579" y="99251"/>
                  </a:lnTo>
                  <a:lnTo>
                    <a:pt x="6508" y="95636"/>
                  </a:lnTo>
                  <a:lnTo>
                    <a:pt x="6432" y="92021"/>
                  </a:lnTo>
                  <a:lnTo>
                    <a:pt x="6352" y="88510"/>
                  </a:lnTo>
                  <a:lnTo>
                    <a:pt x="6272" y="85102"/>
                  </a:lnTo>
                  <a:lnTo>
                    <a:pt x="6184" y="81797"/>
                  </a:lnTo>
                  <a:lnTo>
                    <a:pt x="6099" y="78595"/>
                  </a:lnTo>
                  <a:lnTo>
                    <a:pt x="6011" y="75394"/>
                  </a:lnTo>
                  <a:lnTo>
                    <a:pt x="5917" y="72295"/>
                  </a:lnTo>
                  <a:lnTo>
                    <a:pt x="5820" y="69197"/>
                  </a:lnTo>
                  <a:lnTo>
                    <a:pt x="5726" y="66305"/>
                  </a:lnTo>
                  <a:lnTo>
                    <a:pt x="5624" y="63413"/>
                  </a:lnTo>
                  <a:lnTo>
                    <a:pt x="5527" y="60625"/>
                  </a:lnTo>
                  <a:lnTo>
                    <a:pt x="5425" y="57836"/>
                  </a:lnTo>
                  <a:lnTo>
                    <a:pt x="5318" y="55151"/>
                  </a:lnTo>
                  <a:lnTo>
                    <a:pt x="5216" y="52569"/>
                  </a:lnTo>
                  <a:lnTo>
                    <a:pt x="5109" y="50091"/>
                  </a:lnTo>
                  <a:lnTo>
                    <a:pt x="5003" y="47612"/>
                  </a:lnTo>
                  <a:lnTo>
                    <a:pt x="4785" y="42861"/>
                  </a:lnTo>
                  <a:lnTo>
                    <a:pt x="4563" y="38420"/>
                  </a:lnTo>
                  <a:lnTo>
                    <a:pt x="4346" y="34289"/>
                  </a:lnTo>
                  <a:lnTo>
                    <a:pt x="4128" y="30364"/>
                  </a:lnTo>
                  <a:lnTo>
                    <a:pt x="3911" y="26646"/>
                  </a:lnTo>
                  <a:lnTo>
                    <a:pt x="3698" y="23342"/>
                  </a:lnTo>
                  <a:lnTo>
                    <a:pt x="3485" y="20140"/>
                  </a:lnTo>
                  <a:lnTo>
                    <a:pt x="3281" y="17248"/>
                  </a:lnTo>
                  <a:lnTo>
                    <a:pt x="3085" y="14563"/>
                  </a:lnTo>
                  <a:lnTo>
                    <a:pt x="2899" y="12188"/>
                  </a:lnTo>
                  <a:lnTo>
                    <a:pt x="2717" y="10019"/>
                  </a:lnTo>
                  <a:lnTo>
                    <a:pt x="2553" y="8056"/>
                  </a:lnTo>
                  <a:lnTo>
                    <a:pt x="2393" y="6301"/>
                  </a:lnTo>
                  <a:lnTo>
                    <a:pt x="2127" y="3409"/>
                  </a:lnTo>
                  <a:lnTo>
                    <a:pt x="1918" y="1447"/>
                  </a:lnTo>
                  <a:lnTo>
                    <a:pt x="1789" y="311"/>
                  </a:lnTo>
                  <a:lnTo>
                    <a:pt x="1745" y="1"/>
                  </a:lnTo>
                  <a:close/>
                </a:path>
              </a:pathLst>
            </a:custGeom>
            <a:solidFill>
              <a:srgbClr val="FFBC9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565;p62">
              <a:extLst>
                <a:ext uri="{FF2B5EF4-FFF2-40B4-BE49-F238E27FC236}">
                  <a16:creationId xmlns:a16="http://schemas.microsoft.com/office/drawing/2014/main" id="{928D6B83-8FAC-CF49-B922-F151331F194D}"/>
                </a:ext>
              </a:extLst>
            </p:cNvPr>
            <p:cNvSpPr/>
            <p:nvPr/>
          </p:nvSpPr>
          <p:spPr>
            <a:xfrm rot="10800000">
              <a:off x="6862150" y="3077765"/>
              <a:ext cx="530524" cy="282924"/>
            </a:xfrm>
            <a:custGeom>
              <a:avLst/>
              <a:gdLst/>
              <a:ahLst/>
              <a:cxnLst/>
              <a:rect l="l" t="t" r="r" b="b"/>
              <a:pathLst>
                <a:path w="33959" h="399893" extrusionOk="0">
                  <a:moveTo>
                    <a:pt x="18804" y="1"/>
                  </a:moveTo>
                  <a:lnTo>
                    <a:pt x="18640" y="104"/>
                  </a:lnTo>
                  <a:lnTo>
                    <a:pt x="18476" y="310"/>
                  </a:lnTo>
                  <a:lnTo>
                    <a:pt x="18316" y="517"/>
                  </a:lnTo>
                  <a:lnTo>
                    <a:pt x="18156" y="930"/>
                  </a:lnTo>
                  <a:lnTo>
                    <a:pt x="18001" y="1343"/>
                  </a:lnTo>
                  <a:lnTo>
                    <a:pt x="17841" y="1860"/>
                  </a:lnTo>
                  <a:lnTo>
                    <a:pt x="17686" y="2376"/>
                  </a:lnTo>
                  <a:lnTo>
                    <a:pt x="17530" y="3099"/>
                  </a:lnTo>
                  <a:lnTo>
                    <a:pt x="17379" y="3822"/>
                  </a:lnTo>
                  <a:lnTo>
                    <a:pt x="17073" y="5474"/>
                  </a:lnTo>
                  <a:lnTo>
                    <a:pt x="16767" y="7333"/>
                  </a:lnTo>
                  <a:lnTo>
                    <a:pt x="16460" y="9192"/>
                  </a:lnTo>
                  <a:lnTo>
                    <a:pt x="16154" y="11258"/>
                  </a:lnTo>
                  <a:lnTo>
                    <a:pt x="15852" y="13427"/>
                  </a:lnTo>
                  <a:lnTo>
                    <a:pt x="15546" y="15802"/>
                  </a:lnTo>
                  <a:lnTo>
                    <a:pt x="15244" y="18178"/>
                  </a:lnTo>
                  <a:lnTo>
                    <a:pt x="14938" y="20656"/>
                  </a:lnTo>
                  <a:lnTo>
                    <a:pt x="14636" y="23341"/>
                  </a:lnTo>
                  <a:lnTo>
                    <a:pt x="14339" y="26027"/>
                  </a:lnTo>
                  <a:lnTo>
                    <a:pt x="14037" y="28815"/>
                  </a:lnTo>
                  <a:lnTo>
                    <a:pt x="13739" y="31707"/>
                  </a:lnTo>
                  <a:lnTo>
                    <a:pt x="13442" y="34702"/>
                  </a:lnTo>
                  <a:lnTo>
                    <a:pt x="13144" y="37697"/>
                  </a:lnTo>
                  <a:lnTo>
                    <a:pt x="12852" y="40795"/>
                  </a:lnTo>
                  <a:lnTo>
                    <a:pt x="12559" y="43997"/>
                  </a:lnTo>
                  <a:lnTo>
                    <a:pt x="12266" y="47302"/>
                  </a:lnTo>
                  <a:lnTo>
                    <a:pt x="11977" y="50607"/>
                  </a:lnTo>
                  <a:lnTo>
                    <a:pt x="11689" y="54015"/>
                  </a:lnTo>
                  <a:lnTo>
                    <a:pt x="11404" y="57423"/>
                  </a:lnTo>
                  <a:lnTo>
                    <a:pt x="10841" y="64343"/>
                  </a:lnTo>
                  <a:lnTo>
                    <a:pt x="10286" y="71469"/>
                  </a:lnTo>
                  <a:lnTo>
                    <a:pt x="9740" y="78698"/>
                  </a:lnTo>
                  <a:lnTo>
                    <a:pt x="9203" y="86031"/>
                  </a:lnTo>
                  <a:lnTo>
                    <a:pt x="8679" y="93364"/>
                  </a:lnTo>
                  <a:lnTo>
                    <a:pt x="8168" y="100697"/>
                  </a:lnTo>
                  <a:lnTo>
                    <a:pt x="7671" y="108029"/>
                  </a:lnTo>
                  <a:lnTo>
                    <a:pt x="7187" y="115259"/>
                  </a:lnTo>
                  <a:lnTo>
                    <a:pt x="6717" y="122385"/>
                  </a:lnTo>
                  <a:lnTo>
                    <a:pt x="6264" y="129305"/>
                  </a:lnTo>
                  <a:lnTo>
                    <a:pt x="5407" y="142628"/>
                  </a:lnTo>
                  <a:lnTo>
                    <a:pt x="4622" y="154918"/>
                  </a:lnTo>
                  <a:lnTo>
                    <a:pt x="3911" y="165968"/>
                  </a:lnTo>
                  <a:lnTo>
                    <a:pt x="3592" y="170822"/>
                  </a:lnTo>
                  <a:lnTo>
                    <a:pt x="3290" y="175263"/>
                  </a:lnTo>
                  <a:lnTo>
                    <a:pt x="3010" y="179188"/>
                  </a:lnTo>
                  <a:lnTo>
                    <a:pt x="2757" y="182596"/>
                  </a:lnTo>
                  <a:lnTo>
                    <a:pt x="2527" y="185488"/>
                  </a:lnTo>
                  <a:lnTo>
                    <a:pt x="2420" y="186727"/>
                  </a:lnTo>
                  <a:lnTo>
                    <a:pt x="2322" y="187760"/>
                  </a:lnTo>
                  <a:lnTo>
                    <a:pt x="2211" y="188999"/>
                  </a:lnTo>
                  <a:lnTo>
                    <a:pt x="2105" y="190239"/>
                  </a:lnTo>
                  <a:lnTo>
                    <a:pt x="2003" y="191478"/>
                  </a:lnTo>
                  <a:lnTo>
                    <a:pt x="1901" y="192821"/>
                  </a:lnTo>
                  <a:lnTo>
                    <a:pt x="1803" y="194267"/>
                  </a:lnTo>
                  <a:lnTo>
                    <a:pt x="1710" y="195712"/>
                  </a:lnTo>
                  <a:lnTo>
                    <a:pt x="1617" y="197158"/>
                  </a:lnTo>
                  <a:lnTo>
                    <a:pt x="1528" y="198811"/>
                  </a:lnTo>
                  <a:lnTo>
                    <a:pt x="1439" y="200360"/>
                  </a:lnTo>
                  <a:lnTo>
                    <a:pt x="1355" y="202012"/>
                  </a:lnTo>
                  <a:lnTo>
                    <a:pt x="1275" y="203768"/>
                  </a:lnTo>
                  <a:lnTo>
                    <a:pt x="1195" y="205524"/>
                  </a:lnTo>
                  <a:lnTo>
                    <a:pt x="1119" y="207280"/>
                  </a:lnTo>
                  <a:lnTo>
                    <a:pt x="1048" y="209139"/>
                  </a:lnTo>
                  <a:lnTo>
                    <a:pt x="977" y="211101"/>
                  </a:lnTo>
                  <a:lnTo>
                    <a:pt x="911" y="212960"/>
                  </a:lnTo>
                  <a:lnTo>
                    <a:pt x="844" y="214922"/>
                  </a:lnTo>
                  <a:lnTo>
                    <a:pt x="782" y="216988"/>
                  </a:lnTo>
                  <a:lnTo>
                    <a:pt x="720" y="219053"/>
                  </a:lnTo>
                  <a:lnTo>
                    <a:pt x="662" y="221119"/>
                  </a:lnTo>
                  <a:lnTo>
                    <a:pt x="609" y="223184"/>
                  </a:lnTo>
                  <a:lnTo>
                    <a:pt x="556" y="225353"/>
                  </a:lnTo>
                  <a:lnTo>
                    <a:pt x="507" y="227522"/>
                  </a:lnTo>
                  <a:lnTo>
                    <a:pt x="458" y="229794"/>
                  </a:lnTo>
                  <a:lnTo>
                    <a:pt x="414" y="232066"/>
                  </a:lnTo>
                  <a:lnTo>
                    <a:pt x="369" y="234338"/>
                  </a:lnTo>
                  <a:lnTo>
                    <a:pt x="329" y="236611"/>
                  </a:lnTo>
                  <a:lnTo>
                    <a:pt x="294" y="238986"/>
                  </a:lnTo>
                  <a:lnTo>
                    <a:pt x="223" y="243737"/>
                  </a:lnTo>
                  <a:lnTo>
                    <a:pt x="165" y="248488"/>
                  </a:lnTo>
                  <a:lnTo>
                    <a:pt x="116" y="253445"/>
                  </a:lnTo>
                  <a:lnTo>
                    <a:pt x="76" y="258402"/>
                  </a:lnTo>
                  <a:lnTo>
                    <a:pt x="45" y="263463"/>
                  </a:lnTo>
                  <a:lnTo>
                    <a:pt x="23" y="268524"/>
                  </a:lnTo>
                  <a:lnTo>
                    <a:pt x="5" y="273687"/>
                  </a:lnTo>
                  <a:lnTo>
                    <a:pt x="1" y="278748"/>
                  </a:lnTo>
                  <a:lnTo>
                    <a:pt x="5" y="283912"/>
                  </a:lnTo>
                  <a:lnTo>
                    <a:pt x="14" y="289076"/>
                  </a:lnTo>
                  <a:lnTo>
                    <a:pt x="36" y="294343"/>
                  </a:lnTo>
                  <a:lnTo>
                    <a:pt x="63" y="299404"/>
                  </a:lnTo>
                  <a:lnTo>
                    <a:pt x="98" y="304568"/>
                  </a:lnTo>
                  <a:lnTo>
                    <a:pt x="138" y="309628"/>
                  </a:lnTo>
                  <a:lnTo>
                    <a:pt x="192" y="314689"/>
                  </a:lnTo>
                  <a:lnTo>
                    <a:pt x="249" y="319749"/>
                  </a:lnTo>
                  <a:lnTo>
                    <a:pt x="311" y="324707"/>
                  </a:lnTo>
                  <a:lnTo>
                    <a:pt x="382" y="329561"/>
                  </a:lnTo>
                  <a:lnTo>
                    <a:pt x="480" y="335448"/>
                  </a:lnTo>
                  <a:lnTo>
                    <a:pt x="591" y="341335"/>
                  </a:lnTo>
                  <a:lnTo>
                    <a:pt x="649" y="344330"/>
                  </a:lnTo>
                  <a:lnTo>
                    <a:pt x="707" y="347221"/>
                  </a:lnTo>
                  <a:lnTo>
                    <a:pt x="769" y="350113"/>
                  </a:lnTo>
                  <a:lnTo>
                    <a:pt x="835" y="352902"/>
                  </a:lnTo>
                  <a:lnTo>
                    <a:pt x="902" y="355793"/>
                  </a:lnTo>
                  <a:lnTo>
                    <a:pt x="973" y="358582"/>
                  </a:lnTo>
                  <a:lnTo>
                    <a:pt x="1048" y="361267"/>
                  </a:lnTo>
                  <a:lnTo>
                    <a:pt x="1124" y="363952"/>
                  </a:lnTo>
                  <a:lnTo>
                    <a:pt x="1199" y="366534"/>
                  </a:lnTo>
                  <a:lnTo>
                    <a:pt x="1284" y="369116"/>
                  </a:lnTo>
                  <a:lnTo>
                    <a:pt x="1368" y="371595"/>
                  </a:lnTo>
                  <a:lnTo>
                    <a:pt x="1457" y="374074"/>
                  </a:lnTo>
                  <a:lnTo>
                    <a:pt x="1545" y="376346"/>
                  </a:lnTo>
                  <a:lnTo>
                    <a:pt x="1643" y="378618"/>
                  </a:lnTo>
                  <a:lnTo>
                    <a:pt x="1741" y="380787"/>
                  </a:lnTo>
                  <a:lnTo>
                    <a:pt x="1838" y="382956"/>
                  </a:lnTo>
                  <a:lnTo>
                    <a:pt x="1945" y="384918"/>
                  </a:lnTo>
                  <a:lnTo>
                    <a:pt x="2052" y="386777"/>
                  </a:lnTo>
                  <a:lnTo>
                    <a:pt x="2163" y="388533"/>
                  </a:lnTo>
                  <a:lnTo>
                    <a:pt x="2273" y="390288"/>
                  </a:lnTo>
                  <a:lnTo>
                    <a:pt x="2393" y="391837"/>
                  </a:lnTo>
                  <a:lnTo>
                    <a:pt x="2513" y="393180"/>
                  </a:lnTo>
                  <a:lnTo>
                    <a:pt x="2637" y="394523"/>
                  </a:lnTo>
                  <a:lnTo>
                    <a:pt x="2762" y="395659"/>
                  </a:lnTo>
                  <a:lnTo>
                    <a:pt x="2895" y="396692"/>
                  </a:lnTo>
                  <a:lnTo>
                    <a:pt x="3028" y="397621"/>
                  </a:lnTo>
                  <a:lnTo>
                    <a:pt x="3170" y="398344"/>
                  </a:lnTo>
                  <a:lnTo>
                    <a:pt x="3312" y="398964"/>
                  </a:lnTo>
                  <a:lnTo>
                    <a:pt x="3476" y="399480"/>
                  </a:lnTo>
                  <a:lnTo>
                    <a:pt x="3645" y="399790"/>
                  </a:lnTo>
                  <a:lnTo>
                    <a:pt x="3809" y="399893"/>
                  </a:lnTo>
                  <a:lnTo>
                    <a:pt x="3978" y="399893"/>
                  </a:lnTo>
                  <a:lnTo>
                    <a:pt x="4147" y="399687"/>
                  </a:lnTo>
                  <a:lnTo>
                    <a:pt x="4311" y="399273"/>
                  </a:lnTo>
                  <a:lnTo>
                    <a:pt x="4480" y="398757"/>
                  </a:lnTo>
                  <a:lnTo>
                    <a:pt x="4644" y="398034"/>
                  </a:lnTo>
                  <a:lnTo>
                    <a:pt x="4808" y="397208"/>
                  </a:lnTo>
                  <a:lnTo>
                    <a:pt x="4972" y="396278"/>
                  </a:lnTo>
                  <a:lnTo>
                    <a:pt x="5132" y="395142"/>
                  </a:lnTo>
                  <a:lnTo>
                    <a:pt x="5292" y="393903"/>
                  </a:lnTo>
                  <a:lnTo>
                    <a:pt x="5452" y="392560"/>
                  </a:lnTo>
                  <a:lnTo>
                    <a:pt x="5607" y="391115"/>
                  </a:lnTo>
                  <a:lnTo>
                    <a:pt x="5763" y="389565"/>
                  </a:lnTo>
                  <a:lnTo>
                    <a:pt x="5913" y="387913"/>
                  </a:lnTo>
                  <a:lnTo>
                    <a:pt x="6078" y="385951"/>
                  </a:lnTo>
                  <a:lnTo>
                    <a:pt x="6242" y="383988"/>
                  </a:lnTo>
                  <a:lnTo>
                    <a:pt x="6406" y="381820"/>
                  </a:lnTo>
                  <a:lnTo>
                    <a:pt x="6570" y="379651"/>
                  </a:lnTo>
                  <a:lnTo>
                    <a:pt x="6735" y="377275"/>
                  </a:lnTo>
                  <a:lnTo>
                    <a:pt x="6894" y="374900"/>
                  </a:lnTo>
                  <a:lnTo>
                    <a:pt x="7054" y="372421"/>
                  </a:lnTo>
                  <a:lnTo>
                    <a:pt x="7214" y="369839"/>
                  </a:lnTo>
                  <a:lnTo>
                    <a:pt x="7365" y="367154"/>
                  </a:lnTo>
                  <a:lnTo>
                    <a:pt x="7516" y="364366"/>
                  </a:lnTo>
                  <a:lnTo>
                    <a:pt x="7662" y="361577"/>
                  </a:lnTo>
                  <a:lnTo>
                    <a:pt x="7804" y="358582"/>
                  </a:lnTo>
                  <a:lnTo>
                    <a:pt x="7942" y="355587"/>
                  </a:lnTo>
                  <a:lnTo>
                    <a:pt x="8075" y="352489"/>
                  </a:lnTo>
                  <a:lnTo>
                    <a:pt x="8199" y="349287"/>
                  </a:lnTo>
                  <a:lnTo>
                    <a:pt x="8315" y="346085"/>
                  </a:lnTo>
                  <a:lnTo>
                    <a:pt x="8595" y="338133"/>
                  </a:lnTo>
                  <a:lnTo>
                    <a:pt x="8923" y="329148"/>
                  </a:lnTo>
                  <a:lnTo>
                    <a:pt x="9354" y="317271"/>
                  </a:lnTo>
                  <a:lnTo>
                    <a:pt x="9882" y="303225"/>
                  </a:lnTo>
                  <a:lnTo>
                    <a:pt x="10175" y="295479"/>
                  </a:lnTo>
                  <a:lnTo>
                    <a:pt x="10490" y="287423"/>
                  </a:lnTo>
                  <a:lnTo>
                    <a:pt x="10818" y="279058"/>
                  </a:lnTo>
                  <a:lnTo>
                    <a:pt x="11160" y="270383"/>
                  </a:lnTo>
                  <a:lnTo>
                    <a:pt x="11520" y="261501"/>
                  </a:lnTo>
                  <a:lnTo>
                    <a:pt x="11888" y="252619"/>
                  </a:lnTo>
                  <a:lnTo>
                    <a:pt x="12266" y="243634"/>
                  </a:lnTo>
                  <a:lnTo>
                    <a:pt x="12652" y="234545"/>
                  </a:lnTo>
                  <a:lnTo>
                    <a:pt x="13047" y="225663"/>
                  </a:lnTo>
                  <a:lnTo>
                    <a:pt x="13446" y="216884"/>
                  </a:lnTo>
                  <a:lnTo>
                    <a:pt x="13846" y="208209"/>
                  </a:lnTo>
                  <a:lnTo>
                    <a:pt x="14250" y="199947"/>
                  </a:lnTo>
                  <a:lnTo>
                    <a:pt x="14450" y="195816"/>
                  </a:lnTo>
                  <a:lnTo>
                    <a:pt x="14649" y="191891"/>
                  </a:lnTo>
                  <a:lnTo>
                    <a:pt x="14849" y="187967"/>
                  </a:lnTo>
                  <a:lnTo>
                    <a:pt x="15049" y="184249"/>
                  </a:lnTo>
                  <a:lnTo>
                    <a:pt x="15249" y="180634"/>
                  </a:lnTo>
                  <a:lnTo>
                    <a:pt x="15444" y="177019"/>
                  </a:lnTo>
                  <a:lnTo>
                    <a:pt x="15639" y="173611"/>
                  </a:lnTo>
                  <a:lnTo>
                    <a:pt x="15834" y="170409"/>
                  </a:lnTo>
                  <a:lnTo>
                    <a:pt x="16030" y="167208"/>
                  </a:lnTo>
                  <a:lnTo>
                    <a:pt x="16221" y="164213"/>
                  </a:lnTo>
                  <a:lnTo>
                    <a:pt x="16407" y="161424"/>
                  </a:lnTo>
                  <a:lnTo>
                    <a:pt x="16594" y="158842"/>
                  </a:lnTo>
                  <a:lnTo>
                    <a:pt x="16776" y="156364"/>
                  </a:lnTo>
                  <a:lnTo>
                    <a:pt x="16958" y="153988"/>
                  </a:lnTo>
                  <a:lnTo>
                    <a:pt x="17135" y="151923"/>
                  </a:lnTo>
                  <a:lnTo>
                    <a:pt x="17308" y="150064"/>
                  </a:lnTo>
                  <a:lnTo>
                    <a:pt x="17477" y="148308"/>
                  </a:lnTo>
                  <a:lnTo>
                    <a:pt x="17646" y="146862"/>
                  </a:lnTo>
                  <a:lnTo>
                    <a:pt x="17810" y="145519"/>
                  </a:lnTo>
                  <a:lnTo>
                    <a:pt x="17970" y="144590"/>
                  </a:lnTo>
                  <a:lnTo>
                    <a:pt x="18129" y="143764"/>
                  </a:lnTo>
                  <a:lnTo>
                    <a:pt x="18303" y="143041"/>
                  </a:lnTo>
                  <a:lnTo>
                    <a:pt x="18489" y="142628"/>
                  </a:lnTo>
                  <a:lnTo>
                    <a:pt x="18680" y="142421"/>
                  </a:lnTo>
                  <a:lnTo>
                    <a:pt x="18884" y="142318"/>
                  </a:lnTo>
                  <a:lnTo>
                    <a:pt x="19097" y="142318"/>
                  </a:lnTo>
                  <a:lnTo>
                    <a:pt x="19315" y="142524"/>
                  </a:lnTo>
                  <a:lnTo>
                    <a:pt x="19545" y="142937"/>
                  </a:lnTo>
                  <a:lnTo>
                    <a:pt x="19781" y="143454"/>
                  </a:lnTo>
                  <a:lnTo>
                    <a:pt x="20025" y="144177"/>
                  </a:lnTo>
                  <a:lnTo>
                    <a:pt x="20278" y="144900"/>
                  </a:lnTo>
                  <a:lnTo>
                    <a:pt x="20535" y="145932"/>
                  </a:lnTo>
                  <a:lnTo>
                    <a:pt x="20797" y="146965"/>
                  </a:lnTo>
                  <a:lnTo>
                    <a:pt x="21068" y="148101"/>
                  </a:lnTo>
                  <a:lnTo>
                    <a:pt x="21343" y="149444"/>
                  </a:lnTo>
                  <a:lnTo>
                    <a:pt x="21623" y="150890"/>
                  </a:lnTo>
                  <a:lnTo>
                    <a:pt x="21907" y="152336"/>
                  </a:lnTo>
                  <a:lnTo>
                    <a:pt x="22196" y="153988"/>
                  </a:lnTo>
                  <a:lnTo>
                    <a:pt x="22488" y="155641"/>
                  </a:lnTo>
                  <a:lnTo>
                    <a:pt x="22781" y="157500"/>
                  </a:lnTo>
                  <a:lnTo>
                    <a:pt x="23381" y="161321"/>
                  </a:lnTo>
                  <a:lnTo>
                    <a:pt x="23984" y="165452"/>
                  </a:lnTo>
                  <a:lnTo>
                    <a:pt x="24593" y="169790"/>
                  </a:lnTo>
                  <a:lnTo>
                    <a:pt x="25201" y="174231"/>
                  </a:lnTo>
                  <a:lnTo>
                    <a:pt x="25804" y="178981"/>
                  </a:lnTo>
                  <a:lnTo>
                    <a:pt x="26404" y="183732"/>
                  </a:lnTo>
                  <a:lnTo>
                    <a:pt x="26994" y="188586"/>
                  </a:lnTo>
                  <a:lnTo>
                    <a:pt x="27571" y="193440"/>
                  </a:lnTo>
                  <a:lnTo>
                    <a:pt x="28130" y="198294"/>
                  </a:lnTo>
                  <a:lnTo>
                    <a:pt x="28672" y="202942"/>
                  </a:lnTo>
                  <a:lnTo>
                    <a:pt x="29187" y="207589"/>
                  </a:lnTo>
                  <a:lnTo>
                    <a:pt x="29675" y="212030"/>
                  </a:lnTo>
                  <a:lnTo>
                    <a:pt x="30559" y="220293"/>
                  </a:lnTo>
                  <a:lnTo>
                    <a:pt x="31295" y="227316"/>
                  </a:lnTo>
                  <a:lnTo>
                    <a:pt x="31855" y="232789"/>
                  </a:lnTo>
                  <a:lnTo>
                    <a:pt x="32334" y="237540"/>
                  </a:lnTo>
                  <a:lnTo>
                    <a:pt x="33959" y="175367"/>
                  </a:lnTo>
                  <a:lnTo>
                    <a:pt x="33843" y="172991"/>
                  </a:lnTo>
                  <a:lnTo>
                    <a:pt x="33510" y="166588"/>
                  </a:lnTo>
                  <a:lnTo>
                    <a:pt x="33271" y="161941"/>
                  </a:lnTo>
                  <a:lnTo>
                    <a:pt x="32987" y="156570"/>
                  </a:lnTo>
                  <a:lnTo>
                    <a:pt x="32654" y="150477"/>
                  </a:lnTo>
                  <a:lnTo>
                    <a:pt x="32285" y="143764"/>
                  </a:lnTo>
                  <a:lnTo>
                    <a:pt x="31872" y="136431"/>
                  </a:lnTo>
                  <a:lnTo>
                    <a:pt x="31424" y="128685"/>
                  </a:lnTo>
                  <a:lnTo>
                    <a:pt x="30945" y="120526"/>
                  </a:lnTo>
                  <a:lnTo>
                    <a:pt x="30434" y="112057"/>
                  </a:lnTo>
                  <a:lnTo>
                    <a:pt x="29888" y="103382"/>
                  </a:lnTo>
                  <a:lnTo>
                    <a:pt x="29320" y="94500"/>
                  </a:lnTo>
                  <a:lnTo>
                    <a:pt x="29027" y="90059"/>
                  </a:lnTo>
                  <a:lnTo>
                    <a:pt x="28730" y="85618"/>
                  </a:lnTo>
                  <a:lnTo>
                    <a:pt x="28423" y="81177"/>
                  </a:lnTo>
                  <a:lnTo>
                    <a:pt x="28117" y="76736"/>
                  </a:lnTo>
                  <a:lnTo>
                    <a:pt x="27802" y="72399"/>
                  </a:lnTo>
                  <a:lnTo>
                    <a:pt x="27482" y="67958"/>
                  </a:lnTo>
                  <a:lnTo>
                    <a:pt x="27158" y="63620"/>
                  </a:lnTo>
                  <a:lnTo>
                    <a:pt x="26834" y="59386"/>
                  </a:lnTo>
                  <a:lnTo>
                    <a:pt x="26501" y="55151"/>
                  </a:lnTo>
                  <a:lnTo>
                    <a:pt x="26168" y="51020"/>
                  </a:lnTo>
                  <a:lnTo>
                    <a:pt x="25831" y="46992"/>
                  </a:lnTo>
                  <a:lnTo>
                    <a:pt x="25494" y="43068"/>
                  </a:lnTo>
                  <a:lnTo>
                    <a:pt x="25152" y="39246"/>
                  </a:lnTo>
                  <a:lnTo>
                    <a:pt x="24806" y="35528"/>
                  </a:lnTo>
                  <a:lnTo>
                    <a:pt x="24464" y="31914"/>
                  </a:lnTo>
                  <a:lnTo>
                    <a:pt x="24118" y="28505"/>
                  </a:lnTo>
                  <a:lnTo>
                    <a:pt x="23767" y="25200"/>
                  </a:lnTo>
                  <a:lnTo>
                    <a:pt x="23421" y="21999"/>
                  </a:lnTo>
                  <a:lnTo>
                    <a:pt x="23070" y="19004"/>
                  </a:lnTo>
                  <a:lnTo>
                    <a:pt x="22724" y="16215"/>
                  </a:lnTo>
                  <a:lnTo>
                    <a:pt x="22373" y="13633"/>
                  </a:lnTo>
                  <a:lnTo>
                    <a:pt x="22027" y="11155"/>
                  </a:lnTo>
                  <a:lnTo>
                    <a:pt x="21676" y="8986"/>
                  </a:lnTo>
                  <a:lnTo>
                    <a:pt x="21330" y="6920"/>
                  </a:lnTo>
                  <a:lnTo>
                    <a:pt x="20988" y="5165"/>
                  </a:lnTo>
                  <a:lnTo>
                    <a:pt x="20642" y="3719"/>
                  </a:lnTo>
                  <a:lnTo>
                    <a:pt x="20305" y="2376"/>
                  </a:lnTo>
                  <a:lnTo>
                    <a:pt x="20131" y="1860"/>
                  </a:lnTo>
                  <a:lnTo>
                    <a:pt x="19963" y="1343"/>
                  </a:lnTo>
                  <a:lnTo>
                    <a:pt x="19794" y="1033"/>
                  </a:lnTo>
                  <a:lnTo>
                    <a:pt x="19630" y="620"/>
                  </a:lnTo>
                  <a:lnTo>
                    <a:pt x="19461" y="414"/>
                  </a:lnTo>
                  <a:lnTo>
                    <a:pt x="19297" y="207"/>
                  </a:lnTo>
                  <a:lnTo>
                    <a:pt x="19128" y="104"/>
                  </a:lnTo>
                  <a:lnTo>
                    <a:pt x="18964" y="1"/>
                  </a:lnTo>
                  <a:close/>
                </a:path>
              </a:pathLst>
            </a:custGeom>
            <a:solidFill>
              <a:srgbClr val="FFBC9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566;p62">
              <a:extLst>
                <a:ext uri="{FF2B5EF4-FFF2-40B4-BE49-F238E27FC236}">
                  <a16:creationId xmlns:a16="http://schemas.microsoft.com/office/drawing/2014/main" id="{680BBB36-18E2-4242-B5D4-1D631B63AE61}"/>
                </a:ext>
              </a:extLst>
            </p:cNvPr>
            <p:cNvSpPr/>
            <p:nvPr/>
          </p:nvSpPr>
          <p:spPr>
            <a:xfrm rot="10800000">
              <a:off x="7212843" y="3064292"/>
              <a:ext cx="192938" cy="215409"/>
            </a:xfrm>
            <a:custGeom>
              <a:avLst/>
              <a:gdLst/>
              <a:ahLst/>
              <a:cxnLst/>
              <a:rect l="l" t="t" r="r" b="b"/>
              <a:pathLst>
                <a:path w="12350" h="304465" extrusionOk="0">
                  <a:moveTo>
                    <a:pt x="7298" y="1"/>
                  </a:moveTo>
                  <a:lnTo>
                    <a:pt x="6877" y="4752"/>
                  </a:lnTo>
                  <a:lnTo>
                    <a:pt x="6468" y="9503"/>
                  </a:lnTo>
                  <a:lnTo>
                    <a:pt x="6073" y="14460"/>
                  </a:lnTo>
                  <a:lnTo>
                    <a:pt x="5692" y="19417"/>
                  </a:lnTo>
                  <a:lnTo>
                    <a:pt x="5323" y="24478"/>
                  </a:lnTo>
                  <a:lnTo>
                    <a:pt x="4968" y="29642"/>
                  </a:lnTo>
                  <a:lnTo>
                    <a:pt x="4631" y="34806"/>
                  </a:lnTo>
                  <a:lnTo>
                    <a:pt x="4302" y="40176"/>
                  </a:lnTo>
                  <a:lnTo>
                    <a:pt x="3987" y="45443"/>
                  </a:lnTo>
                  <a:lnTo>
                    <a:pt x="3685" y="50917"/>
                  </a:lnTo>
                  <a:lnTo>
                    <a:pt x="3397" y="56391"/>
                  </a:lnTo>
                  <a:lnTo>
                    <a:pt x="3121" y="61865"/>
                  </a:lnTo>
                  <a:lnTo>
                    <a:pt x="2859" y="67442"/>
                  </a:lnTo>
                  <a:lnTo>
                    <a:pt x="2606" y="73019"/>
                  </a:lnTo>
                  <a:lnTo>
                    <a:pt x="2367" y="78699"/>
                  </a:lnTo>
                  <a:lnTo>
                    <a:pt x="2140" y="84379"/>
                  </a:lnTo>
                  <a:lnTo>
                    <a:pt x="1927" y="90059"/>
                  </a:lnTo>
                  <a:lnTo>
                    <a:pt x="1723" y="95843"/>
                  </a:lnTo>
                  <a:lnTo>
                    <a:pt x="1537" y="101523"/>
                  </a:lnTo>
                  <a:lnTo>
                    <a:pt x="1355" y="107307"/>
                  </a:lnTo>
                  <a:lnTo>
                    <a:pt x="1190" y="113090"/>
                  </a:lnTo>
                  <a:lnTo>
                    <a:pt x="1035" y="118771"/>
                  </a:lnTo>
                  <a:lnTo>
                    <a:pt x="889" y="124554"/>
                  </a:lnTo>
                  <a:lnTo>
                    <a:pt x="755" y="130338"/>
                  </a:lnTo>
                  <a:lnTo>
                    <a:pt x="636" y="136121"/>
                  </a:lnTo>
                  <a:lnTo>
                    <a:pt x="525" y="141802"/>
                  </a:lnTo>
                  <a:lnTo>
                    <a:pt x="427" y="147482"/>
                  </a:lnTo>
                  <a:lnTo>
                    <a:pt x="338" y="153162"/>
                  </a:lnTo>
                  <a:lnTo>
                    <a:pt x="258" y="158843"/>
                  </a:lnTo>
                  <a:lnTo>
                    <a:pt x="192" y="164420"/>
                  </a:lnTo>
                  <a:lnTo>
                    <a:pt x="134" y="169997"/>
                  </a:lnTo>
                  <a:lnTo>
                    <a:pt x="85" y="175574"/>
                  </a:lnTo>
                  <a:lnTo>
                    <a:pt x="50" y="181047"/>
                  </a:lnTo>
                  <a:lnTo>
                    <a:pt x="23" y="186418"/>
                  </a:lnTo>
                  <a:lnTo>
                    <a:pt x="5" y="191788"/>
                  </a:lnTo>
                  <a:lnTo>
                    <a:pt x="1" y="197055"/>
                  </a:lnTo>
                  <a:lnTo>
                    <a:pt x="1" y="202323"/>
                  </a:lnTo>
                  <a:lnTo>
                    <a:pt x="14" y="207487"/>
                  </a:lnTo>
                  <a:lnTo>
                    <a:pt x="36" y="212547"/>
                  </a:lnTo>
                  <a:lnTo>
                    <a:pt x="67" y="217608"/>
                  </a:lnTo>
                  <a:lnTo>
                    <a:pt x="107" y="222462"/>
                  </a:lnTo>
                  <a:lnTo>
                    <a:pt x="156" y="227316"/>
                  </a:lnTo>
                  <a:lnTo>
                    <a:pt x="214" y="231963"/>
                  </a:lnTo>
                  <a:lnTo>
                    <a:pt x="280" y="236611"/>
                  </a:lnTo>
                  <a:lnTo>
                    <a:pt x="356" y="241155"/>
                  </a:lnTo>
                  <a:lnTo>
                    <a:pt x="445" y="245493"/>
                  </a:lnTo>
                  <a:lnTo>
                    <a:pt x="533" y="249831"/>
                  </a:lnTo>
                  <a:lnTo>
                    <a:pt x="636" y="253962"/>
                  </a:lnTo>
                  <a:lnTo>
                    <a:pt x="747" y="257989"/>
                  </a:lnTo>
                  <a:lnTo>
                    <a:pt x="866" y="261914"/>
                  </a:lnTo>
                  <a:lnTo>
                    <a:pt x="991" y="265632"/>
                  </a:lnTo>
                  <a:lnTo>
                    <a:pt x="1124" y="269350"/>
                  </a:lnTo>
                  <a:lnTo>
                    <a:pt x="1266" y="272758"/>
                  </a:lnTo>
                  <a:lnTo>
                    <a:pt x="1417" y="276166"/>
                  </a:lnTo>
                  <a:lnTo>
                    <a:pt x="1572" y="279265"/>
                  </a:lnTo>
                  <a:lnTo>
                    <a:pt x="1736" y="282363"/>
                  </a:lnTo>
                  <a:lnTo>
                    <a:pt x="1905" y="285152"/>
                  </a:lnTo>
                  <a:lnTo>
                    <a:pt x="2087" y="287837"/>
                  </a:lnTo>
                  <a:lnTo>
                    <a:pt x="2269" y="290419"/>
                  </a:lnTo>
                  <a:lnTo>
                    <a:pt x="2464" y="292691"/>
                  </a:lnTo>
                  <a:lnTo>
                    <a:pt x="2664" y="294860"/>
                  </a:lnTo>
                  <a:lnTo>
                    <a:pt x="2868" y="296822"/>
                  </a:lnTo>
                  <a:lnTo>
                    <a:pt x="3081" y="298578"/>
                  </a:lnTo>
                  <a:lnTo>
                    <a:pt x="3299" y="300127"/>
                  </a:lnTo>
                  <a:lnTo>
                    <a:pt x="3410" y="300850"/>
                  </a:lnTo>
                  <a:lnTo>
                    <a:pt x="3521" y="301470"/>
                  </a:lnTo>
                  <a:lnTo>
                    <a:pt x="3632" y="302089"/>
                  </a:lnTo>
                  <a:lnTo>
                    <a:pt x="3743" y="302606"/>
                  </a:lnTo>
                  <a:lnTo>
                    <a:pt x="3965" y="303432"/>
                  </a:lnTo>
                  <a:lnTo>
                    <a:pt x="4182" y="303948"/>
                  </a:lnTo>
                  <a:lnTo>
                    <a:pt x="4400" y="304361"/>
                  </a:lnTo>
                  <a:lnTo>
                    <a:pt x="4617" y="304465"/>
                  </a:lnTo>
                  <a:lnTo>
                    <a:pt x="4835" y="304361"/>
                  </a:lnTo>
                  <a:lnTo>
                    <a:pt x="5048" y="304051"/>
                  </a:lnTo>
                  <a:lnTo>
                    <a:pt x="5265" y="303535"/>
                  </a:lnTo>
                  <a:lnTo>
                    <a:pt x="5474" y="302812"/>
                  </a:lnTo>
                  <a:lnTo>
                    <a:pt x="5687" y="301883"/>
                  </a:lnTo>
                  <a:lnTo>
                    <a:pt x="5896" y="300747"/>
                  </a:lnTo>
                  <a:lnTo>
                    <a:pt x="6104" y="299507"/>
                  </a:lnTo>
                  <a:lnTo>
                    <a:pt x="6309" y="298061"/>
                  </a:lnTo>
                  <a:lnTo>
                    <a:pt x="6513" y="296409"/>
                  </a:lnTo>
                  <a:lnTo>
                    <a:pt x="6712" y="294653"/>
                  </a:lnTo>
                  <a:lnTo>
                    <a:pt x="6912" y="292794"/>
                  </a:lnTo>
                  <a:lnTo>
                    <a:pt x="7112" y="290729"/>
                  </a:lnTo>
                  <a:lnTo>
                    <a:pt x="7307" y="288560"/>
                  </a:lnTo>
                  <a:lnTo>
                    <a:pt x="7498" y="286184"/>
                  </a:lnTo>
                  <a:lnTo>
                    <a:pt x="7689" y="283809"/>
                  </a:lnTo>
                  <a:lnTo>
                    <a:pt x="7880" y="281330"/>
                  </a:lnTo>
                  <a:lnTo>
                    <a:pt x="8062" y="278645"/>
                  </a:lnTo>
                  <a:lnTo>
                    <a:pt x="8248" y="275960"/>
                  </a:lnTo>
                  <a:lnTo>
                    <a:pt x="8426" y="273171"/>
                  </a:lnTo>
                  <a:lnTo>
                    <a:pt x="8603" y="270280"/>
                  </a:lnTo>
                  <a:lnTo>
                    <a:pt x="8777" y="267388"/>
                  </a:lnTo>
                  <a:lnTo>
                    <a:pt x="8950" y="264393"/>
                  </a:lnTo>
                  <a:lnTo>
                    <a:pt x="9118" y="261294"/>
                  </a:lnTo>
                  <a:lnTo>
                    <a:pt x="9283" y="258196"/>
                  </a:lnTo>
                  <a:lnTo>
                    <a:pt x="9442" y="255098"/>
                  </a:lnTo>
                  <a:lnTo>
                    <a:pt x="9602" y="251896"/>
                  </a:lnTo>
                  <a:lnTo>
                    <a:pt x="9758" y="248694"/>
                  </a:lnTo>
                  <a:lnTo>
                    <a:pt x="9909" y="245493"/>
                  </a:lnTo>
                  <a:lnTo>
                    <a:pt x="10201" y="239090"/>
                  </a:lnTo>
                  <a:lnTo>
                    <a:pt x="10477" y="232686"/>
                  </a:lnTo>
                  <a:lnTo>
                    <a:pt x="10734" y="226386"/>
                  </a:lnTo>
                  <a:lnTo>
                    <a:pt x="10978" y="220190"/>
                  </a:lnTo>
                  <a:lnTo>
                    <a:pt x="11205" y="214303"/>
                  </a:lnTo>
                  <a:lnTo>
                    <a:pt x="11413" y="208623"/>
                  </a:lnTo>
                  <a:lnTo>
                    <a:pt x="11600" y="203252"/>
                  </a:lnTo>
                  <a:lnTo>
                    <a:pt x="11773" y="198398"/>
                  </a:lnTo>
                  <a:lnTo>
                    <a:pt x="11919" y="193854"/>
                  </a:lnTo>
                  <a:lnTo>
                    <a:pt x="12048" y="189929"/>
                  </a:lnTo>
                  <a:lnTo>
                    <a:pt x="12155" y="186521"/>
                  </a:lnTo>
                  <a:lnTo>
                    <a:pt x="12301" y="181770"/>
                  </a:lnTo>
                  <a:lnTo>
                    <a:pt x="12350" y="180118"/>
                  </a:lnTo>
                  <a:lnTo>
                    <a:pt x="7298"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567;p62">
              <a:extLst>
                <a:ext uri="{FF2B5EF4-FFF2-40B4-BE49-F238E27FC236}">
                  <a16:creationId xmlns:a16="http://schemas.microsoft.com/office/drawing/2014/main" id="{1B4C5AF6-B2B8-3F41-9416-485401200E4C}"/>
                </a:ext>
              </a:extLst>
            </p:cNvPr>
            <p:cNvSpPr/>
            <p:nvPr/>
          </p:nvSpPr>
          <p:spPr>
            <a:xfrm rot="10800000">
              <a:off x="7319983" y="3191666"/>
              <a:ext cx="70332" cy="60648"/>
            </a:xfrm>
            <a:custGeom>
              <a:avLst/>
              <a:gdLst/>
              <a:ahLst/>
              <a:cxnLst/>
              <a:rect l="l" t="t" r="r" b="b"/>
              <a:pathLst>
                <a:path w="4502" h="85721" extrusionOk="0">
                  <a:moveTo>
                    <a:pt x="4311" y="0"/>
                  </a:moveTo>
                  <a:lnTo>
                    <a:pt x="4280" y="207"/>
                  </a:lnTo>
                  <a:lnTo>
                    <a:pt x="4253" y="517"/>
                  </a:lnTo>
                  <a:lnTo>
                    <a:pt x="3889" y="6094"/>
                  </a:lnTo>
                  <a:lnTo>
                    <a:pt x="3552" y="11464"/>
                  </a:lnTo>
                  <a:lnTo>
                    <a:pt x="3232" y="16525"/>
                  </a:lnTo>
                  <a:lnTo>
                    <a:pt x="2930" y="21379"/>
                  </a:lnTo>
                  <a:lnTo>
                    <a:pt x="2651" y="26026"/>
                  </a:lnTo>
                  <a:lnTo>
                    <a:pt x="2389" y="30467"/>
                  </a:lnTo>
                  <a:lnTo>
                    <a:pt x="2145" y="34702"/>
                  </a:lnTo>
                  <a:lnTo>
                    <a:pt x="1918" y="38729"/>
                  </a:lnTo>
                  <a:lnTo>
                    <a:pt x="1705" y="42551"/>
                  </a:lnTo>
                  <a:lnTo>
                    <a:pt x="1510" y="46269"/>
                  </a:lnTo>
                  <a:lnTo>
                    <a:pt x="1332" y="49677"/>
                  </a:lnTo>
                  <a:lnTo>
                    <a:pt x="1168" y="52879"/>
                  </a:lnTo>
                  <a:lnTo>
                    <a:pt x="1017" y="55977"/>
                  </a:lnTo>
                  <a:lnTo>
                    <a:pt x="880" y="58869"/>
                  </a:lnTo>
                  <a:lnTo>
                    <a:pt x="755" y="61554"/>
                  </a:lnTo>
                  <a:lnTo>
                    <a:pt x="644" y="64136"/>
                  </a:lnTo>
                  <a:lnTo>
                    <a:pt x="547" y="66511"/>
                  </a:lnTo>
                  <a:lnTo>
                    <a:pt x="453" y="68680"/>
                  </a:lnTo>
                  <a:lnTo>
                    <a:pt x="378" y="70746"/>
                  </a:lnTo>
                  <a:lnTo>
                    <a:pt x="307" y="72605"/>
                  </a:lnTo>
                  <a:lnTo>
                    <a:pt x="245" y="74360"/>
                  </a:lnTo>
                  <a:lnTo>
                    <a:pt x="196" y="75910"/>
                  </a:lnTo>
                  <a:lnTo>
                    <a:pt x="112" y="78595"/>
                  </a:lnTo>
                  <a:lnTo>
                    <a:pt x="58" y="80764"/>
                  </a:lnTo>
                  <a:lnTo>
                    <a:pt x="23" y="82313"/>
                  </a:lnTo>
                  <a:lnTo>
                    <a:pt x="5" y="83449"/>
                  </a:lnTo>
                  <a:lnTo>
                    <a:pt x="1" y="84069"/>
                  </a:lnTo>
                  <a:lnTo>
                    <a:pt x="316" y="85514"/>
                  </a:lnTo>
                  <a:lnTo>
                    <a:pt x="316" y="85721"/>
                  </a:lnTo>
                  <a:lnTo>
                    <a:pt x="320" y="85308"/>
                  </a:lnTo>
                  <a:lnTo>
                    <a:pt x="338" y="84482"/>
                  </a:lnTo>
                  <a:lnTo>
                    <a:pt x="374" y="83036"/>
                  </a:lnTo>
                  <a:lnTo>
                    <a:pt x="427" y="81177"/>
                  </a:lnTo>
                  <a:lnTo>
                    <a:pt x="507" y="78698"/>
                  </a:lnTo>
                  <a:lnTo>
                    <a:pt x="618" y="75703"/>
                  </a:lnTo>
                  <a:lnTo>
                    <a:pt x="760" y="72088"/>
                  </a:lnTo>
                  <a:lnTo>
                    <a:pt x="946" y="67751"/>
                  </a:lnTo>
                  <a:lnTo>
                    <a:pt x="1053" y="65375"/>
                  </a:lnTo>
                  <a:lnTo>
                    <a:pt x="1173" y="62793"/>
                  </a:lnTo>
                  <a:lnTo>
                    <a:pt x="1306" y="60005"/>
                  </a:lnTo>
                  <a:lnTo>
                    <a:pt x="1452" y="57113"/>
                  </a:lnTo>
                  <a:lnTo>
                    <a:pt x="1612" y="54015"/>
                  </a:lnTo>
                  <a:lnTo>
                    <a:pt x="1785" y="50710"/>
                  </a:lnTo>
                  <a:lnTo>
                    <a:pt x="1976" y="47198"/>
                  </a:lnTo>
                  <a:lnTo>
                    <a:pt x="2176" y="43584"/>
                  </a:lnTo>
                  <a:lnTo>
                    <a:pt x="2398" y="39659"/>
                  </a:lnTo>
                  <a:lnTo>
                    <a:pt x="2633" y="35631"/>
                  </a:lnTo>
                  <a:lnTo>
                    <a:pt x="2886" y="31397"/>
                  </a:lnTo>
                  <a:lnTo>
                    <a:pt x="3157" y="26853"/>
                  </a:lnTo>
                  <a:lnTo>
                    <a:pt x="3445" y="22205"/>
                  </a:lnTo>
                  <a:lnTo>
                    <a:pt x="3752" y="17351"/>
                  </a:lnTo>
                  <a:lnTo>
                    <a:pt x="4080" y="12187"/>
                  </a:lnTo>
                  <a:lnTo>
                    <a:pt x="4431" y="6920"/>
                  </a:lnTo>
                  <a:lnTo>
                    <a:pt x="4453" y="6403"/>
                  </a:lnTo>
                  <a:lnTo>
                    <a:pt x="4475" y="5784"/>
                  </a:lnTo>
                  <a:lnTo>
                    <a:pt x="4488" y="5164"/>
                  </a:lnTo>
                  <a:lnTo>
                    <a:pt x="4497" y="4544"/>
                  </a:lnTo>
                  <a:lnTo>
                    <a:pt x="4502" y="3822"/>
                  </a:lnTo>
                  <a:lnTo>
                    <a:pt x="4497" y="3099"/>
                  </a:lnTo>
                  <a:lnTo>
                    <a:pt x="4488" y="2376"/>
                  </a:lnTo>
                  <a:lnTo>
                    <a:pt x="4475" y="1653"/>
                  </a:lnTo>
                  <a:lnTo>
                    <a:pt x="4453" y="1033"/>
                  </a:lnTo>
                  <a:lnTo>
                    <a:pt x="4431" y="620"/>
                  </a:lnTo>
                  <a:lnTo>
                    <a:pt x="4404" y="207"/>
                  </a:lnTo>
                  <a:lnTo>
                    <a:pt x="437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568;p62">
              <a:extLst>
                <a:ext uri="{FF2B5EF4-FFF2-40B4-BE49-F238E27FC236}">
                  <a16:creationId xmlns:a16="http://schemas.microsoft.com/office/drawing/2014/main" id="{9FFD2023-0250-3947-99DD-4E1426E024D4}"/>
                </a:ext>
              </a:extLst>
            </p:cNvPr>
            <p:cNvSpPr/>
            <p:nvPr/>
          </p:nvSpPr>
          <p:spPr>
            <a:xfrm rot="10800000">
              <a:off x="7333152" y="3732526"/>
              <a:ext cx="57225" cy="49761"/>
            </a:xfrm>
            <a:custGeom>
              <a:avLst/>
              <a:gdLst/>
              <a:ahLst/>
              <a:cxnLst/>
              <a:rect l="l" t="t" r="r" b="b"/>
              <a:pathLst>
                <a:path w="3663" h="70333" extrusionOk="0">
                  <a:moveTo>
                    <a:pt x="125" y="1"/>
                  </a:moveTo>
                  <a:lnTo>
                    <a:pt x="98" y="310"/>
                  </a:lnTo>
                  <a:lnTo>
                    <a:pt x="71" y="620"/>
                  </a:lnTo>
                  <a:lnTo>
                    <a:pt x="45" y="1137"/>
                  </a:lnTo>
                  <a:lnTo>
                    <a:pt x="27" y="1653"/>
                  </a:lnTo>
                  <a:lnTo>
                    <a:pt x="14" y="2273"/>
                  </a:lnTo>
                  <a:lnTo>
                    <a:pt x="5" y="3099"/>
                  </a:lnTo>
                  <a:lnTo>
                    <a:pt x="0" y="3822"/>
                  </a:lnTo>
                  <a:lnTo>
                    <a:pt x="5" y="4545"/>
                  </a:lnTo>
                  <a:lnTo>
                    <a:pt x="14" y="5268"/>
                  </a:lnTo>
                  <a:lnTo>
                    <a:pt x="27" y="5887"/>
                  </a:lnTo>
                  <a:lnTo>
                    <a:pt x="49" y="6404"/>
                  </a:lnTo>
                  <a:lnTo>
                    <a:pt x="76" y="6920"/>
                  </a:lnTo>
                  <a:lnTo>
                    <a:pt x="102" y="7230"/>
                  </a:lnTo>
                  <a:lnTo>
                    <a:pt x="133" y="7437"/>
                  </a:lnTo>
                  <a:lnTo>
                    <a:pt x="187" y="7643"/>
                  </a:lnTo>
                  <a:lnTo>
                    <a:pt x="240" y="8056"/>
                  </a:lnTo>
                  <a:lnTo>
                    <a:pt x="355" y="8882"/>
                  </a:lnTo>
                  <a:lnTo>
                    <a:pt x="475" y="10019"/>
                  </a:lnTo>
                  <a:lnTo>
                    <a:pt x="595" y="11464"/>
                  </a:lnTo>
                  <a:lnTo>
                    <a:pt x="724" y="13014"/>
                  </a:lnTo>
                  <a:lnTo>
                    <a:pt x="853" y="14873"/>
                  </a:lnTo>
                  <a:lnTo>
                    <a:pt x="981" y="16835"/>
                  </a:lnTo>
                  <a:lnTo>
                    <a:pt x="1114" y="19004"/>
                  </a:lnTo>
                  <a:lnTo>
                    <a:pt x="1248" y="21276"/>
                  </a:lnTo>
                  <a:lnTo>
                    <a:pt x="1381" y="23755"/>
                  </a:lnTo>
                  <a:lnTo>
                    <a:pt x="1518" y="26233"/>
                  </a:lnTo>
                  <a:lnTo>
                    <a:pt x="1652" y="28815"/>
                  </a:lnTo>
                  <a:lnTo>
                    <a:pt x="1913" y="34289"/>
                  </a:lnTo>
                  <a:lnTo>
                    <a:pt x="2171" y="39763"/>
                  </a:lnTo>
                  <a:lnTo>
                    <a:pt x="2415" y="45236"/>
                  </a:lnTo>
                  <a:lnTo>
                    <a:pt x="2641" y="50504"/>
                  </a:lnTo>
                  <a:lnTo>
                    <a:pt x="2846" y="55461"/>
                  </a:lnTo>
                  <a:lnTo>
                    <a:pt x="3023" y="59799"/>
                  </a:lnTo>
                  <a:lnTo>
                    <a:pt x="3281" y="66408"/>
                  </a:lnTo>
                  <a:lnTo>
                    <a:pt x="3378" y="68990"/>
                  </a:lnTo>
                  <a:lnTo>
                    <a:pt x="3405" y="69610"/>
                  </a:lnTo>
                  <a:lnTo>
                    <a:pt x="3436" y="70023"/>
                  </a:lnTo>
                  <a:lnTo>
                    <a:pt x="3467" y="70230"/>
                  </a:lnTo>
                  <a:lnTo>
                    <a:pt x="3503" y="70333"/>
                  </a:lnTo>
                  <a:lnTo>
                    <a:pt x="3529" y="70333"/>
                  </a:lnTo>
                  <a:lnTo>
                    <a:pt x="3556" y="70126"/>
                  </a:lnTo>
                  <a:lnTo>
                    <a:pt x="3582" y="69817"/>
                  </a:lnTo>
                  <a:lnTo>
                    <a:pt x="3609" y="69403"/>
                  </a:lnTo>
                  <a:lnTo>
                    <a:pt x="3631" y="68887"/>
                  </a:lnTo>
                  <a:lnTo>
                    <a:pt x="3645" y="68267"/>
                  </a:lnTo>
                  <a:lnTo>
                    <a:pt x="3658" y="67544"/>
                  </a:lnTo>
                  <a:lnTo>
                    <a:pt x="3662" y="66821"/>
                  </a:lnTo>
                  <a:lnTo>
                    <a:pt x="3662" y="66099"/>
                  </a:lnTo>
                  <a:lnTo>
                    <a:pt x="3653" y="65376"/>
                  </a:lnTo>
                  <a:lnTo>
                    <a:pt x="3645" y="64756"/>
                  </a:lnTo>
                  <a:lnTo>
                    <a:pt x="3622" y="64136"/>
                  </a:lnTo>
                  <a:lnTo>
                    <a:pt x="3503" y="60935"/>
                  </a:lnTo>
                  <a:lnTo>
                    <a:pt x="3383" y="57733"/>
                  </a:lnTo>
                  <a:lnTo>
                    <a:pt x="3223" y="53808"/>
                  </a:lnTo>
                  <a:lnTo>
                    <a:pt x="3036" y="49264"/>
                  </a:lnTo>
                  <a:lnTo>
                    <a:pt x="2828" y="44100"/>
                  </a:lnTo>
                  <a:lnTo>
                    <a:pt x="2593" y="38730"/>
                  </a:lnTo>
                  <a:lnTo>
                    <a:pt x="2340" y="33153"/>
                  </a:lnTo>
                  <a:lnTo>
                    <a:pt x="2073" y="27473"/>
                  </a:lnTo>
                  <a:lnTo>
                    <a:pt x="1936" y="24684"/>
                  </a:lnTo>
                  <a:lnTo>
                    <a:pt x="1798" y="21999"/>
                  </a:lnTo>
                  <a:lnTo>
                    <a:pt x="1660" y="19314"/>
                  </a:lnTo>
                  <a:lnTo>
                    <a:pt x="1518" y="16732"/>
                  </a:lnTo>
                  <a:lnTo>
                    <a:pt x="1381" y="14253"/>
                  </a:lnTo>
                  <a:lnTo>
                    <a:pt x="1239" y="11878"/>
                  </a:lnTo>
                  <a:lnTo>
                    <a:pt x="1101" y="9709"/>
                  </a:lnTo>
                  <a:lnTo>
                    <a:pt x="959" y="7643"/>
                  </a:lnTo>
                  <a:lnTo>
                    <a:pt x="826" y="5784"/>
                  </a:lnTo>
                  <a:lnTo>
                    <a:pt x="693" y="4132"/>
                  </a:lnTo>
                  <a:lnTo>
                    <a:pt x="560" y="2789"/>
                  </a:lnTo>
                  <a:lnTo>
                    <a:pt x="435" y="1550"/>
                  </a:lnTo>
                  <a:lnTo>
                    <a:pt x="311" y="620"/>
                  </a:lnTo>
                  <a:lnTo>
                    <a:pt x="249" y="310"/>
                  </a:lnTo>
                  <a:lnTo>
                    <a:pt x="19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569;p62">
              <a:extLst>
                <a:ext uri="{FF2B5EF4-FFF2-40B4-BE49-F238E27FC236}">
                  <a16:creationId xmlns:a16="http://schemas.microsoft.com/office/drawing/2014/main" id="{12A07E26-85B5-884E-9F1C-208300434A23}"/>
                </a:ext>
              </a:extLst>
            </p:cNvPr>
            <p:cNvSpPr/>
            <p:nvPr/>
          </p:nvSpPr>
          <p:spPr>
            <a:xfrm rot="10800000">
              <a:off x="7112003" y="3723612"/>
              <a:ext cx="41009" cy="58675"/>
            </a:xfrm>
            <a:custGeom>
              <a:avLst/>
              <a:gdLst/>
              <a:ahLst/>
              <a:cxnLst/>
              <a:rect l="l" t="t" r="r" b="b"/>
              <a:pathLst>
                <a:path w="2625" h="82933" extrusionOk="0">
                  <a:moveTo>
                    <a:pt x="2429" y="1"/>
                  </a:moveTo>
                  <a:lnTo>
                    <a:pt x="2402" y="207"/>
                  </a:lnTo>
                  <a:lnTo>
                    <a:pt x="2376" y="620"/>
                  </a:lnTo>
                  <a:lnTo>
                    <a:pt x="2349" y="1033"/>
                  </a:lnTo>
                  <a:lnTo>
                    <a:pt x="2327" y="1653"/>
                  </a:lnTo>
                  <a:lnTo>
                    <a:pt x="1923" y="15492"/>
                  </a:lnTo>
                  <a:lnTo>
                    <a:pt x="1523" y="29022"/>
                  </a:lnTo>
                  <a:lnTo>
                    <a:pt x="1137" y="41725"/>
                  </a:lnTo>
                  <a:lnTo>
                    <a:pt x="786" y="53085"/>
                  </a:lnTo>
                  <a:lnTo>
                    <a:pt x="485" y="62690"/>
                  </a:lnTo>
                  <a:lnTo>
                    <a:pt x="249" y="70230"/>
                  </a:lnTo>
                  <a:lnTo>
                    <a:pt x="36" y="76839"/>
                  </a:lnTo>
                  <a:lnTo>
                    <a:pt x="19" y="77562"/>
                  </a:lnTo>
                  <a:lnTo>
                    <a:pt x="5" y="78182"/>
                  </a:lnTo>
                  <a:lnTo>
                    <a:pt x="1" y="78905"/>
                  </a:lnTo>
                  <a:lnTo>
                    <a:pt x="5" y="79628"/>
                  </a:lnTo>
                  <a:lnTo>
                    <a:pt x="10" y="80351"/>
                  </a:lnTo>
                  <a:lnTo>
                    <a:pt x="23" y="81074"/>
                  </a:lnTo>
                  <a:lnTo>
                    <a:pt x="41" y="81590"/>
                  </a:lnTo>
                  <a:lnTo>
                    <a:pt x="67" y="82210"/>
                  </a:lnTo>
                  <a:lnTo>
                    <a:pt x="90" y="82520"/>
                  </a:lnTo>
                  <a:lnTo>
                    <a:pt x="112" y="82726"/>
                  </a:lnTo>
                  <a:lnTo>
                    <a:pt x="138" y="82830"/>
                  </a:lnTo>
                  <a:lnTo>
                    <a:pt x="165" y="82933"/>
                  </a:lnTo>
                  <a:lnTo>
                    <a:pt x="201" y="82830"/>
                  </a:lnTo>
                  <a:lnTo>
                    <a:pt x="236" y="82520"/>
                  </a:lnTo>
                  <a:lnTo>
                    <a:pt x="267" y="82107"/>
                  </a:lnTo>
                  <a:lnTo>
                    <a:pt x="294" y="81384"/>
                  </a:lnTo>
                  <a:lnTo>
                    <a:pt x="507" y="74671"/>
                  </a:lnTo>
                  <a:lnTo>
                    <a:pt x="747" y="67131"/>
                  </a:lnTo>
                  <a:lnTo>
                    <a:pt x="1048" y="57526"/>
                  </a:lnTo>
                  <a:lnTo>
                    <a:pt x="1403" y="46063"/>
                  </a:lnTo>
                  <a:lnTo>
                    <a:pt x="1790" y="33359"/>
                  </a:lnTo>
                  <a:lnTo>
                    <a:pt x="2194" y="19727"/>
                  </a:lnTo>
                  <a:lnTo>
                    <a:pt x="2598" y="5784"/>
                  </a:lnTo>
                  <a:lnTo>
                    <a:pt x="2611" y="5164"/>
                  </a:lnTo>
                  <a:lnTo>
                    <a:pt x="2624" y="4442"/>
                  </a:lnTo>
                  <a:lnTo>
                    <a:pt x="2624" y="3719"/>
                  </a:lnTo>
                  <a:lnTo>
                    <a:pt x="2620" y="2996"/>
                  </a:lnTo>
                  <a:lnTo>
                    <a:pt x="2611" y="2273"/>
                  </a:lnTo>
                  <a:lnTo>
                    <a:pt x="2598" y="1653"/>
                  </a:lnTo>
                  <a:lnTo>
                    <a:pt x="2580" y="1033"/>
                  </a:lnTo>
                  <a:lnTo>
                    <a:pt x="2553" y="620"/>
                  </a:lnTo>
                  <a:lnTo>
                    <a:pt x="2522" y="207"/>
                  </a:lnTo>
                  <a:lnTo>
                    <a:pt x="249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570;p62">
              <a:extLst>
                <a:ext uri="{FF2B5EF4-FFF2-40B4-BE49-F238E27FC236}">
                  <a16:creationId xmlns:a16="http://schemas.microsoft.com/office/drawing/2014/main" id="{3D80D8E7-A40C-D740-B034-3D2B01088A16}"/>
                </a:ext>
              </a:extLst>
            </p:cNvPr>
            <p:cNvSpPr/>
            <p:nvPr/>
          </p:nvSpPr>
          <p:spPr>
            <a:xfrm rot="10800000">
              <a:off x="7228515" y="3776918"/>
              <a:ext cx="33573" cy="68393"/>
            </a:xfrm>
            <a:custGeom>
              <a:avLst/>
              <a:gdLst/>
              <a:ahLst/>
              <a:cxnLst/>
              <a:rect l="l" t="t" r="r" b="b"/>
              <a:pathLst>
                <a:path w="2149" h="96669" extrusionOk="0">
                  <a:moveTo>
                    <a:pt x="156" y="1"/>
                  </a:moveTo>
                  <a:lnTo>
                    <a:pt x="125" y="104"/>
                  </a:lnTo>
                  <a:lnTo>
                    <a:pt x="94" y="414"/>
                  </a:lnTo>
                  <a:lnTo>
                    <a:pt x="62" y="724"/>
                  </a:lnTo>
                  <a:lnTo>
                    <a:pt x="40" y="1240"/>
                  </a:lnTo>
                  <a:lnTo>
                    <a:pt x="22" y="1860"/>
                  </a:lnTo>
                  <a:lnTo>
                    <a:pt x="9" y="2479"/>
                  </a:lnTo>
                  <a:lnTo>
                    <a:pt x="0" y="3202"/>
                  </a:lnTo>
                  <a:lnTo>
                    <a:pt x="0" y="3925"/>
                  </a:lnTo>
                  <a:lnTo>
                    <a:pt x="5" y="4648"/>
                  </a:lnTo>
                  <a:lnTo>
                    <a:pt x="14" y="5371"/>
                  </a:lnTo>
                  <a:lnTo>
                    <a:pt x="1842" y="94500"/>
                  </a:lnTo>
                  <a:lnTo>
                    <a:pt x="1856" y="94913"/>
                  </a:lnTo>
                  <a:lnTo>
                    <a:pt x="1869" y="95430"/>
                  </a:lnTo>
                  <a:lnTo>
                    <a:pt x="1887" y="95739"/>
                  </a:lnTo>
                  <a:lnTo>
                    <a:pt x="1905" y="96049"/>
                  </a:lnTo>
                  <a:lnTo>
                    <a:pt x="1922" y="96256"/>
                  </a:lnTo>
                  <a:lnTo>
                    <a:pt x="1945" y="96462"/>
                  </a:lnTo>
                  <a:lnTo>
                    <a:pt x="1967" y="96566"/>
                  </a:lnTo>
                  <a:lnTo>
                    <a:pt x="1989" y="96669"/>
                  </a:lnTo>
                  <a:lnTo>
                    <a:pt x="2024" y="96566"/>
                  </a:lnTo>
                  <a:lnTo>
                    <a:pt x="2060" y="96256"/>
                  </a:lnTo>
                  <a:lnTo>
                    <a:pt x="2087" y="95843"/>
                  </a:lnTo>
                  <a:lnTo>
                    <a:pt x="2109" y="95326"/>
                  </a:lnTo>
                  <a:lnTo>
                    <a:pt x="2127" y="94810"/>
                  </a:lnTo>
                  <a:lnTo>
                    <a:pt x="2140" y="94087"/>
                  </a:lnTo>
                  <a:lnTo>
                    <a:pt x="2149" y="93364"/>
                  </a:lnTo>
                  <a:lnTo>
                    <a:pt x="2149" y="92641"/>
                  </a:lnTo>
                  <a:lnTo>
                    <a:pt x="2144" y="91918"/>
                  </a:lnTo>
                  <a:lnTo>
                    <a:pt x="2135" y="91195"/>
                  </a:lnTo>
                  <a:lnTo>
                    <a:pt x="307" y="2169"/>
                  </a:lnTo>
                  <a:lnTo>
                    <a:pt x="293" y="1550"/>
                  </a:lnTo>
                  <a:lnTo>
                    <a:pt x="271" y="930"/>
                  </a:lnTo>
                  <a:lnTo>
                    <a:pt x="244" y="517"/>
                  </a:lnTo>
                  <a:lnTo>
                    <a:pt x="218" y="207"/>
                  </a:lnTo>
                  <a:lnTo>
                    <a:pt x="187"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571;p62">
              <a:extLst>
                <a:ext uri="{FF2B5EF4-FFF2-40B4-BE49-F238E27FC236}">
                  <a16:creationId xmlns:a16="http://schemas.microsoft.com/office/drawing/2014/main" id="{0E3942C4-BD7D-0D4A-98FD-6AF6F58DFDCB}"/>
                </a:ext>
              </a:extLst>
            </p:cNvPr>
            <p:cNvSpPr/>
            <p:nvPr/>
          </p:nvSpPr>
          <p:spPr>
            <a:xfrm rot="10800000">
              <a:off x="7147307" y="2736445"/>
              <a:ext cx="216934" cy="249094"/>
            </a:xfrm>
            <a:custGeom>
              <a:avLst/>
              <a:gdLst/>
              <a:ahLst/>
              <a:cxnLst/>
              <a:rect l="l" t="t" r="r" b="b"/>
              <a:pathLst>
                <a:path w="13886" h="352076" extrusionOk="0">
                  <a:moveTo>
                    <a:pt x="2580" y="1"/>
                  </a:moveTo>
                  <a:lnTo>
                    <a:pt x="2495" y="2066"/>
                  </a:lnTo>
                  <a:lnTo>
                    <a:pt x="2393" y="4545"/>
                  </a:lnTo>
                  <a:lnTo>
                    <a:pt x="2265" y="7953"/>
                  </a:lnTo>
                  <a:lnTo>
                    <a:pt x="2109" y="12291"/>
                  </a:lnTo>
                  <a:lnTo>
                    <a:pt x="1927" y="17352"/>
                  </a:lnTo>
                  <a:lnTo>
                    <a:pt x="1727" y="23342"/>
                  </a:lnTo>
                  <a:lnTo>
                    <a:pt x="1514" y="30158"/>
                  </a:lnTo>
                  <a:lnTo>
                    <a:pt x="1359" y="35322"/>
                  </a:lnTo>
                  <a:lnTo>
                    <a:pt x="1217" y="40589"/>
                  </a:lnTo>
                  <a:lnTo>
                    <a:pt x="1079" y="46063"/>
                  </a:lnTo>
                  <a:lnTo>
                    <a:pt x="946" y="51537"/>
                  </a:lnTo>
                  <a:lnTo>
                    <a:pt x="826" y="57114"/>
                  </a:lnTo>
                  <a:lnTo>
                    <a:pt x="715" y="62691"/>
                  </a:lnTo>
                  <a:lnTo>
                    <a:pt x="609" y="68371"/>
                  </a:lnTo>
                  <a:lnTo>
                    <a:pt x="516" y="74154"/>
                  </a:lnTo>
                  <a:lnTo>
                    <a:pt x="427" y="80041"/>
                  </a:lnTo>
                  <a:lnTo>
                    <a:pt x="347" y="85928"/>
                  </a:lnTo>
                  <a:lnTo>
                    <a:pt x="276" y="91815"/>
                  </a:lnTo>
                  <a:lnTo>
                    <a:pt x="214" y="97805"/>
                  </a:lnTo>
                  <a:lnTo>
                    <a:pt x="156" y="103795"/>
                  </a:lnTo>
                  <a:lnTo>
                    <a:pt x="112" y="109889"/>
                  </a:lnTo>
                  <a:lnTo>
                    <a:pt x="72" y="115982"/>
                  </a:lnTo>
                  <a:lnTo>
                    <a:pt x="41" y="122076"/>
                  </a:lnTo>
                  <a:lnTo>
                    <a:pt x="18" y="128169"/>
                  </a:lnTo>
                  <a:lnTo>
                    <a:pt x="5" y="134366"/>
                  </a:lnTo>
                  <a:lnTo>
                    <a:pt x="1" y="140562"/>
                  </a:lnTo>
                  <a:lnTo>
                    <a:pt x="1" y="146656"/>
                  </a:lnTo>
                  <a:lnTo>
                    <a:pt x="10" y="152852"/>
                  </a:lnTo>
                  <a:lnTo>
                    <a:pt x="32" y="159049"/>
                  </a:lnTo>
                  <a:lnTo>
                    <a:pt x="58" y="165142"/>
                  </a:lnTo>
                  <a:lnTo>
                    <a:pt x="89" y="171339"/>
                  </a:lnTo>
                  <a:lnTo>
                    <a:pt x="134" y="177433"/>
                  </a:lnTo>
                  <a:lnTo>
                    <a:pt x="183" y="183526"/>
                  </a:lnTo>
                  <a:lnTo>
                    <a:pt x="245" y="189619"/>
                  </a:lnTo>
                  <a:lnTo>
                    <a:pt x="311" y="195609"/>
                  </a:lnTo>
                  <a:lnTo>
                    <a:pt x="387" y="201600"/>
                  </a:lnTo>
                  <a:lnTo>
                    <a:pt x="467" y="207590"/>
                  </a:lnTo>
                  <a:lnTo>
                    <a:pt x="560" y="213477"/>
                  </a:lnTo>
                  <a:lnTo>
                    <a:pt x="658" y="219363"/>
                  </a:lnTo>
                  <a:lnTo>
                    <a:pt x="622" y="219260"/>
                  </a:lnTo>
                  <a:lnTo>
                    <a:pt x="582" y="219363"/>
                  </a:lnTo>
                  <a:lnTo>
                    <a:pt x="547" y="219467"/>
                  </a:lnTo>
                  <a:lnTo>
                    <a:pt x="511" y="219673"/>
                  </a:lnTo>
                  <a:lnTo>
                    <a:pt x="476" y="219983"/>
                  </a:lnTo>
                  <a:lnTo>
                    <a:pt x="445" y="220396"/>
                  </a:lnTo>
                  <a:lnTo>
                    <a:pt x="414" y="220809"/>
                  </a:lnTo>
                  <a:lnTo>
                    <a:pt x="382" y="221429"/>
                  </a:lnTo>
                  <a:lnTo>
                    <a:pt x="351" y="221945"/>
                  </a:lnTo>
                  <a:lnTo>
                    <a:pt x="325" y="222668"/>
                  </a:lnTo>
                  <a:lnTo>
                    <a:pt x="298" y="223288"/>
                  </a:lnTo>
                  <a:lnTo>
                    <a:pt x="276" y="224011"/>
                  </a:lnTo>
                  <a:lnTo>
                    <a:pt x="258" y="224837"/>
                  </a:lnTo>
                  <a:lnTo>
                    <a:pt x="240" y="225663"/>
                  </a:lnTo>
                  <a:lnTo>
                    <a:pt x="223" y="226490"/>
                  </a:lnTo>
                  <a:lnTo>
                    <a:pt x="214" y="227316"/>
                  </a:lnTo>
                  <a:lnTo>
                    <a:pt x="196" y="229072"/>
                  </a:lnTo>
                  <a:lnTo>
                    <a:pt x="187" y="230827"/>
                  </a:lnTo>
                  <a:lnTo>
                    <a:pt x="187" y="232583"/>
                  </a:lnTo>
                  <a:lnTo>
                    <a:pt x="192" y="234339"/>
                  </a:lnTo>
                  <a:lnTo>
                    <a:pt x="205" y="236094"/>
                  </a:lnTo>
                  <a:lnTo>
                    <a:pt x="218" y="237850"/>
                  </a:lnTo>
                  <a:lnTo>
                    <a:pt x="236" y="239606"/>
                  </a:lnTo>
                  <a:lnTo>
                    <a:pt x="258" y="241362"/>
                  </a:lnTo>
                  <a:lnTo>
                    <a:pt x="311" y="245183"/>
                  </a:lnTo>
                  <a:lnTo>
                    <a:pt x="369" y="249107"/>
                  </a:lnTo>
                  <a:lnTo>
                    <a:pt x="436" y="253032"/>
                  </a:lnTo>
                  <a:lnTo>
                    <a:pt x="511" y="257060"/>
                  </a:lnTo>
                  <a:lnTo>
                    <a:pt x="591" y="261088"/>
                  </a:lnTo>
                  <a:lnTo>
                    <a:pt x="675" y="265116"/>
                  </a:lnTo>
                  <a:lnTo>
                    <a:pt x="769" y="269143"/>
                  </a:lnTo>
                  <a:lnTo>
                    <a:pt x="866" y="273275"/>
                  </a:lnTo>
                  <a:lnTo>
                    <a:pt x="968" y="277302"/>
                  </a:lnTo>
                  <a:lnTo>
                    <a:pt x="1079" y="281330"/>
                  </a:lnTo>
                  <a:lnTo>
                    <a:pt x="1195" y="285358"/>
                  </a:lnTo>
                  <a:lnTo>
                    <a:pt x="1310" y="289386"/>
                  </a:lnTo>
                  <a:lnTo>
                    <a:pt x="1434" y="293310"/>
                  </a:lnTo>
                  <a:lnTo>
                    <a:pt x="1563" y="297235"/>
                  </a:lnTo>
                  <a:lnTo>
                    <a:pt x="1696" y="301056"/>
                  </a:lnTo>
                  <a:lnTo>
                    <a:pt x="1830" y="304774"/>
                  </a:lnTo>
                  <a:lnTo>
                    <a:pt x="1972" y="308492"/>
                  </a:lnTo>
                  <a:lnTo>
                    <a:pt x="2114" y="312004"/>
                  </a:lnTo>
                  <a:lnTo>
                    <a:pt x="2260" y="315515"/>
                  </a:lnTo>
                  <a:lnTo>
                    <a:pt x="2411" y="318820"/>
                  </a:lnTo>
                  <a:lnTo>
                    <a:pt x="2562" y="322125"/>
                  </a:lnTo>
                  <a:lnTo>
                    <a:pt x="2717" y="325223"/>
                  </a:lnTo>
                  <a:lnTo>
                    <a:pt x="2877" y="328218"/>
                  </a:lnTo>
                  <a:lnTo>
                    <a:pt x="3037" y="331007"/>
                  </a:lnTo>
                  <a:lnTo>
                    <a:pt x="3197" y="333692"/>
                  </a:lnTo>
                  <a:lnTo>
                    <a:pt x="3361" y="336171"/>
                  </a:lnTo>
                  <a:lnTo>
                    <a:pt x="3525" y="338443"/>
                  </a:lnTo>
                  <a:lnTo>
                    <a:pt x="3689" y="340612"/>
                  </a:lnTo>
                  <a:lnTo>
                    <a:pt x="3858" y="342574"/>
                  </a:lnTo>
                  <a:lnTo>
                    <a:pt x="4027" y="344227"/>
                  </a:lnTo>
                  <a:lnTo>
                    <a:pt x="4196" y="345776"/>
                  </a:lnTo>
                  <a:lnTo>
                    <a:pt x="4364" y="347015"/>
                  </a:lnTo>
                  <a:lnTo>
                    <a:pt x="4573" y="348358"/>
                  </a:lnTo>
                  <a:lnTo>
                    <a:pt x="4768" y="349494"/>
                  </a:lnTo>
                  <a:lnTo>
                    <a:pt x="4950" y="350423"/>
                  </a:lnTo>
                  <a:lnTo>
                    <a:pt x="5119" y="351043"/>
                  </a:lnTo>
                  <a:lnTo>
                    <a:pt x="5274" y="351559"/>
                  </a:lnTo>
                  <a:lnTo>
                    <a:pt x="5421" y="351869"/>
                  </a:lnTo>
                  <a:lnTo>
                    <a:pt x="5554" y="352076"/>
                  </a:lnTo>
                  <a:lnTo>
                    <a:pt x="5678" y="351972"/>
                  </a:lnTo>
                  <a:lnTo>
                    <a:pt x="5789" y="351869"/>
                  </a:lnTo>
                  <a:lnTo>
                    <a:pt x="5891" y="351559"/>
                  </a:lnTo>
                  <a:lnTo>
                    <a:pt x="5984" y="351146"/>
                  </a:lnTo>
                  <a:lnTo>
                    <a:pt x="6069" y="350630"/>
                  </a:lnTo>
                  <a:lnTo>
                    <a:pt x="6144" y="350010"/>
                  </a:lnTo>
                  <a:lnTo>
                    <a:pt x="6215" y="349390"/>
                  </a:lnTo>
                  <a:lnTo>
                    <a:pt x="6273" y="348564"/>
                  </a:lnTo>
                  <a:lnTo>
                    <a:pt x="6326" y="347738"/>
                  </a:lnTo>
                  <a:lnTo>
                    <a:pt x="6371" y="346912"/>
                  </a:lnTo>
                  <a:lnTo>
                    <a:pt x="6411" y="345982"/>
                  </a:lnTo>
                  <a:lnTo>
                    <a:pt x="6446" y="345053"/>
                  </a:lnTo>
                  <a:lnTo>
                    <a:pt x="6477" y="344123"/>
                  </a:lnTo>
                  <a:lnTo>
                    <a:pt x="6499" y="343194"/>
                  </a:lnTo>
                  <a:lnTo>
                    <a:pt x="6517" y="342264"/>
                  </a:lnTo>
                  <a:lnTo>
                    <a:pt x="6535" y="341335"/>
                  </a:lnTo>
                  <a:lnTo>
                    <a:pt x="6544" y="340509"/>
                  </a:lnTo>
                  <a:lnTo>
                    <a:pt x="6561" y="338959"/>
                  </a:lnTo>
                  <a:lnTo>
                    <a:pt x="6566" y="337823"/>
                  </a:lnTo>
                  <a:lnTo>
                    <a:pt x="6566" y="336997"/>
                  </a:lnTo>
                  <a:lnTo>
                    <a:pt x="6566" y="336687"/>
                  </a:lnTo>
                  <a:lnTo>
                    <a:pt x="6801" y="338443"/>
                  </a:lnTo>
                  <a:lnTo>
                    <a:pt x="7036" y="340095"/>
                  </a:lnTo>
                  <a:lnTo>
                    <a:pt x="7272" y="341645"/>
                  </a:lnTo>
                  <a:lnTo>
                    <a:pt x="7503" y="342987"/>
                  </a:lnTo>
                  <a:lnTo>
                    <a:pt x="7733" y="344123"/>
                  </a:lnTo>
                  <a:lnTo>
                    <a:pt x="7960" y="345156"/>
                  </a:lnTo>
                  <a:lnTo>
                    <a:pt x="8182" y="345879"/>
                  </a:lnTo>
                  <a:lnTo>
                    <a:pt x="8399" y="346499"/>
                  </a:lnTo>
                  <a:lnTo>
                    <a:pt x="8617" y="346808"/>
                  </a:lnTo>
                  <a:lnTo>
                    <a:pt x="8825" y="347015"/>
                  </a:lnTo>
                  <a:lnTo>
                    <a:pt x="8927" y="346912"/>
                  </a:lnTo>
                  <a:lnTo>
                    <a:pt x="9030" y="346808"/>
                  </a:lnTo>
                  <a:lnTo>
                    <a:pt x="9132" y="346705"/>
                  </a:lnTo>
                  <a:lnTo>
                    <a:pt x="9234" y="346499"/>
                  </a:lnTo>
                  <a:lnTo>
                    <a:pt x="9331" y="346189"/>
                  </a:lnTo>
                  <a:lnTo>
                    <a:pt x="9425" y="345879"/>
                  </a:lnTo>
                  <a:lnTo>
                    <a:pt x="9522" y="345363"/>
                  </a:lnTo>
                  <a:lnTo>
                    <a:pt x="9615" y="344949"/>
                  </a:lnTo>
                  <a:lnTo>
                    <a:pt x="9704" y="344330"/>
                  </a:lnTo>
                  <a:lnTo>
                    <a:pt x="9797" y="343710"/>
                  </a:lnTo>
                  <a:lnTo>
                    <a:pt x="9882" y="342987"/>
                  </a:lnTo>
                  <a:lnTo>
                    <a:pt x="9971" y="342264"/>
                  </a:lnTo>
                  <a:lnTo>
                    <a:pt x="10179" y="340095"/>
                  </a:lnTo>
                  <a:lnTo>
                    <a:pt x="10370" y="338030"/>
                  </a:lnTo>
                  <a:lnTo>
                    <a:pt x="10539" y="336068"/>
                  </a:lnTo>
                  <a:lnTo>
                    <a:pt x="10685" y="334209"/>
                  </a:lnTo>
                  <a:lnTo>
                    <a:pt x="10814" y="332350"/>
                  </a:lnTo>
                  <a:lnTo>
                    <a:pt x="10929" y="330491"/>
                  </a:lnTo>
                  <a:lnTo>
                    <a:pt x="11023" y="328838"/>
                  </a:lnTo>
                  <a:lnTo>
                    <a:pt x="11103" y="327186"/>
                  </a:lnTo>
                  <a:lnTo>
                    <a:pt x="11165" y="325533"/>
                  </a:lnTo>
                  <a:lnTo>
                    <a:pt x="11214" y="324087"/>
                  </a:lnTo>
                  <a:lnTo>
                    <a:pt x="11249" y="322538"/>
                  </a:lnTo>
                  <a:lnTo>
                    <a:pt x="11271" y="321196"/>
                  </a:lnTo>
                  <a:lnTo>
                    <a:pt x="11285" y="319853"/>
                  </a:lnTo>
                  <a:lnTo>
                    <a:pt x="11285" y="318614"/>
                  </a:lnTo>
                  <a:lnTo>
                    <a:pt x="11276" y="317374"/>
                  </a:lnTo>
                  <a:lnTo>
                    <a:pt x="11258" y="316238"/>
                  </a:lnTo>
                  <a:lnTo>
                    <a:pt x="11231" y="315102"/>
                  </a:lnTo>
                  <a:lnTo>
                    <a:pt x="11200" y="314069"/>
                  </a:lnTo>
                  <a:lnTo>
                    <a:pt x="11160" y="313140"/>
                  </a:lnTo>
                  <a:lnTo>
                    <a:pt x="11116" y="312210"/>
                  </a:lnTo>
                  <a:lnTo>
                    <a:pt x="11067" y="311384"/>
                  </a:lnTo>
                  <a:lnTo>
                    <a:pt x="11014" y="310558"/>
                  </a:lnTo>
                  <a:lnTo>
                    <a:pt x="10956" y="309835"/>
                  </a:lnTo>
                  <a:lnTo>
                    <a:pt x="10898" y="309112"/>
                  </a:lnTo>
                  <a:lnTo>
                    <a:pt x="10783" y="307976"/>
                  </a:lnTo>
                  <a:lnTo>
                    <a:pt x="10672" y="306943"/>
                  </a:lnTo>
                  <a:lnTo>
                    <a:pt x="10570" y="306220"/>
                  </a:lnTo>
                  <a:lnTo>
                    <a:pt x="10537" y="306019"/>
                  </a:lnTo>
                  <a:lnTo>
                    <a:pt x="10537" y="306019"/>
                  </a:lnTo>
                  <a:lnTo>
                    <a:pt x="10588" y="306117"/>
                  </a:lnTo>
                  <a:lnTo>
                    <a:pt x="10641" y="306220"/>
                  </a:lnTo>
                  <a:lnTo>
                    <a:pt x="10699" y="306220"/>
                  </a:lnTo>
                  <a:lnTo>
                    <a:pt x="10752" y="306117"/>
                  </a:lnTo>
                  <a:lnTo>
                    <a:pt x="10810" y="306014"/>
                  </a:lnTo>
                  <a:lnTo>
                    <a:pt x="10929" y="305497"/>
                  </a:lnTo>
                  <a:lnTo>
                    <a:pt x="11054" y="304774"/>
                  </a:lnTo>
                  <a:lnTo>
                    <a:pt x="11178" y="303845"/>
                  </a:lnTo>
                  <a:lnTo>
                    <a:pt x="11302" y="302812"/>
                  </a:lnTo>
                  <a:lnTo>
                    <a:pt x="11427" y="301676"/>
                  </a:lnTo>
                  <a:lnTo>
                    <a:pt x="11551" y="300333"/>
                  </a:lnTo>
                  <a:lnTo>
                    <a:pt x="11675" y="298887"/>
                  </a:lnTo>
                  <a:lnTo>
                    <a:pt x="11791" y="297545"/>
                  </a:lnTo>
                  <a:lnTo>
                    <a:pt x="11906" y="296099"/>
                  </a:lnTo>
                  <a:lnTo>
                    <a:pt x="12110" y="293310"/>
                  </a:lnTo>
                  <a:lnTo>
                    <a:pt x="12283" y="290729"/>
                  </a:lnTo>
                  <a:lnTo>
                    <a:pt x="12399" y="288973"/>
                  </a:lnTo>
                  <a:lnTo>
                    <a:pt x="12510" y="287114"/>
                  </a:lnTo>
                  <a:lnTo>
                    <a:pt x="12621" y="285152"/>
                  </a:lnTo>
                  <a:lnTo>
                    <a:pt x="12732" y="282983"/>
                  </a:lnTo>
                  <a:lnTo>
                    <a:pt x="12834" y="280711"/>
                  </a:lnTo>
                  <a:lnTo>
                    <a:pt x="12936" y="278438"/>
                  </a:lnTo>
                  <a:lnTo>
                    <a:pt x="13038" y="275960"/>
                  </a:lnTo>
                  <a:lnTo>
                    <a:pt x="13131" y="273378"/>
                  </a:lnTo>
                  <a:lnTo>
                    <a:pt x="13224" y="270693"/>
                  </a:lnTo>
                  <a:lnTo>
                    <a:pt x="13309" y="268007"/>
                  </a:lnTo>
                  <a:lnTo>
                    <a:pt x="13393" y="265219"/>
                  </a:lnTo>
                  <a:lnTo>
                    <a:pt x="13469" y="262327"/>
                  </a:lnTo>
                  <a:lnTo>
                    <a:pt x="13544" y="259435"/>
                  </a:lnTo>
                  <a:lnTo>
                    <a:pt x="13606" y="256440"/>
                  </a:lnTo>
                  <a:lnTo>
                    <a:pt x="13668" y="253445"/>
                  </a:lnTo>
                  <a:lnTo>
                    <a:pt x="13722" y="250347"/>
                  </a:lnTo>
                  <a:lnTo>
                    <a:pt x="13766" y="247248"/>
                  </a:lnTo>
                  <a:lnTo>
                    <a:pt x="13806" y="244047"/>
                  </a:lnTo>
                  <a:lnTo>
                    <a:pt x="13841" y="240949"/>
                  </a:lnTo>
                  <a:lnTo>
                    <a:pt x="13864" y="237747"/>
                  </a:lnTo>
                  <a:lnTo>
                    <a:pt x="13877" y="234545"/>
                  </a:lnTo>
                  <a:lnTo>
                    <a:pt x="13886" y="231344"/>
                  </a:lnTo>
                  <a:lnTo>
                    <a:pt x="13886" y="228245"/>
                  </a:lnTo>
                  <a:lnTo>
                    <a:pt x="13872" y="225044"/>
                  </a:lnTo>
                  <a:lnTo>
                    <a:pt x="13855" y="221945"/>
                  </a:lnTo>
                  <a:lnTo>
                    <a:pt x="13824" y="218744"/>
                  </a:lnTo>
                  <a:lnTo>
                    <a:pt x="13784" y="215645"/>
                  </a:lnTo>
                  <a:lnTo>
                    <a:pt x="13757" y="214200"/>
                  </a:lnTo>
                  <a:lnTo>
                    <a:pt x="13730" y="212650"/>
                  </a:lnTo>
                  <a:lnTo>
                    <a:pt x="13699" y="211101"/>
                  </a:lnTo>
                  <a:lnTo>
                    <a:pt x="13668" y="209655"/>
                  </a:lnTo>
                  <a:lnTo>
                    <a:pt x="13633" y="208106"/>
                  </a:lnTo>
                  <a:lnTo>
                    <a:pt x="13593" y="206660"/>
                  </a:lnTo>
                  <a:lnTo>
                    <a:pt x="13553" y="205214"/>
                  </a:lnTo>
                  <a:lnTo>
                    <a:pt x="13508" y="203768"/>
                  </a:lnTo>
                  <a:lnTo>
                    <a:pt x="13464" y="202323"/>
                  </a:lnTo>
                  <a:lnTo>
                    <a:pt x="13411" y="200980"/>
                  </a:lnTo>
                  <a:lnTo>
                    <a:pt x="13349" y="199224"/>
                  </a:lnTo>
                  <a:lnTo>
                    <a:pt x="13282" y="197675"/>
                  </a:lnTo>
                  <a:lnTo>
                    <a:pt x="13211" y="196126"/>
                  </a:lnTo>
                  <a:lnTo>
                    <a:pt x="13140" y="194680"/>
                  </a:lnTo>
                  <a:lnTo>
                    <a:pt x="13069" y="193337"/>
                  </a:lnTo>
                  <a:lnTo>
                    <a:pt x="12994" y="192098"/>
                  </a:lnTo>
                  <a:lnTo>
                    <a:pt x="12914" y="190859"/>
                  </a:lnTo>
                  <a:lnTo>
                    <a:pt x="12838" y="189723"/>
                  </a:lnTo>
                  <a:lnTo>
                    <a:pt x="12754" y="188690"/>
                  </a:lnTo>
                  <a:lnTo>
                    <a:pt x="12674" y="187657"/>
                  </a:lnTo>
                  <a:lnTo>
                    <a:pt x="12590" y="186728"/>
                  </a:lnTo>
                  <a:lnTo>
                    <a:pt x="12505" y="185901"/>
                  </a:lnTo>
                  <a:lnTo>
                    <a:pt x="12416" y="185075"/>
                  </a:lnTo>
                  <a:lnTo>
                    <a:pt x="12328" y="184352"/>
                  </a:lnTo>
                  <a:lnTo>
                    <a:pt x="12239" y="183629"/>
                  </a:lnTo>
                  <a:lnTo>
                    <a:pt x="12146" y="183113"/>
                  </a:lnTo>
                  <a:lnTo>
                    <a:pt x="12052" y="182493"/>
                  </a:lnTo>
                  <a:lnTo>
                    <a:pt x="11959" y="182080"/>
                  </a:lnTo>
                  <a:lnTo>
                    <a:pt x="11773" y="181254"/>
                  </a:lnTo>
                  <a:lnTo>
                    <a:pt x="11578" y="180737"/>
                  </a:lnTo>
                  <a:lnTo>
                    <a:pt x="11382" y="180324"/>
                  </a:lnTo>
                  <a:lnTo>
                    <a:pt x="11182" y="180221"/>
                  </a:lnTo>
                  <a:lnTo>
                    <a:pt x="10978" y="180324"/>
                  </a:lnTo>
                  <a:lnTo>
                    <a:pt x="10778" y="180531"/>
                  </a:lnTo>
                  <a:lnTo>
                    <a:pt x="10574" y="180944"/>
                  </a:lnTo>
                  <a:lnTo>
                    <a:pt x="10370" y="181564"/>
                  </a:lnTo>
                  <a:lnTo>
                    <a:pt x="10166" y="182390"/>
                  </a:lnTo>
                  <a:lnTo>
                    <a:pt x="9962" y="183319"/>
                  </a:lnTo>
                  <a:lnTo>
                    <a:pt x="9758" y="184352"/>
                  </a:lnTo>
                  <a:lnTo>
                    <a:pt x="9558" y="185488"/>
                  </a:lnTo>
                  <a:lnTo>
                    <a:pt x="9362" y="186831"/>
                  </a:lnTo>
                  <a:lnTo>
                    <a:pt x="9167" y="188277"/>
                  </a:lnTo>
                  <a:lnTo>
                    <a:pt x="8976" y="189826"/>
                  </a:lnTo>
                  <a:lnTo>
                    <a:pt x="8790" y="191375"/>
                  </a:lnTo>
                  <a:lnTo>
                    <a:pt x="8608" y="193131"/>
                  </a:lnTo>
                  <a:lnTo>
                    <a:pt x="8430" y="194887"/>
                  </a:lnTo>
                  <a:lnTo>
                    <a:pt x="8257" y="196746"/>
                  </a:lnTo>
                  <a:lnTo>
                    <a:pt x="8093" y="198708"/>
                  </a:lnTo>
                  <a:lnTo>
                    <a:pt x="7938" y="200567"/>
                  </a:lnTo>
                  <a:lnTo>
                    <a:pt x="7787" y="202632"/>
                  </a:lnTo>
                  <a:lnTo>
                    <a:pt x="7645" y="204595"/>
                  </a:lnTo>
                  <a:lnTo>
                    <a:pt x="7618" y="202426"/>
                  </a:lnTo>
                  <a:lnTo>
                    <a:pt x="7587" y="200464"/>
                  </a:lnTo>
                  <a:lnTo>
                    <a:pt x="7551" y="198398"/>
                  </a:lnTo>
                  <a:lnTo>
                    <a:pt x="7511" y="196539"/>
                  </a:lnTo>
                  <a:lnTo>
                    <a:pt x="7463" y="194680"/>
                  </a:lnTo>
                  <a:lnTo>
                    <a:pt x="7409" y="192924"/>
                  </a:lnTo>
                  <a:lnTo>
                    <a:pt x="7356" y="191272"/>
                  </a:lnTo>
                  <a:lnTo>
                    <a:pt x="7294" y="189619"/>
                  </a:lnTo>
                  <a:lnTo>
                    <a:pt x="7227" y="188070"/>
                  </a:lnTo>
                  <a:lnTo>
                    <a:pt x="7161" y="186624"/>
                  </a:lnTo>
                  <a:lnTo>
                    <a:pt x="7090" y="185282"/>
                  </a:lnTo>
                  <a:lnTo>
                    <a:pt x="7014" y="184042"/>
                  </a:lnTo>
                  <a:lnTo>
                    <a:pt x="6939" y="182803"/>
                  </a:lnTo>
                  <a:lnTo>
                    <a:pt x="6859" y="181667"/>
                  </a:lnTo>
                  <a:lnTo>
                    <a:pt x="6775" y="180634"/>
                  </a:lnTo>
                  <a:lnTo>
                    <a:pt x="6695" y="179601"/>
                  </a:lnTo>
                  <a:lnTo>
                    <a:pt x="6646" y="179188"/>
                  </a:lnTo>
                  <a:lnTo>
                    <a:pt x="6575" y="178569"/>
                  </a:lnTo>
                  <a:lnTo>
                    <a:pt x="6362" y="177226"/>
                  </a:lnTo>
                  <a:lnTo>
                    <a:pt x="6087" y="175574"/>
                  </a:lnTo>
                  <a:lnTo>
                    <a:pt x="5940" y="174851"/>
                  </a:lnTo>
                  <a:lnTo>
                    <a:pt x="5789" y="174024"/>
                  </a:lnTo>
                  <a:lnTo>
                    <a:pt x="5643" y="173405"/>
                  </a:lnTo>
                  <a:lnTo>
                    <a:pt x="5501" y="172888"/>
                  </a:lnTo>
                  <a:lnTo>
                    <a:pt x="5367" y="172475"/>
                  </a:lnTo>
                  <a:lnTo>
                    <a:pt x="5248" y="172165"/>
                  </a:lnTo>
                  <a:lnTo>
                    <a:pt x="5145" y="172165"/>
                  </a:lnTo>
                  <a:lnTo>
                    <a:pt x="5101" y="172269"/>
                  </a:lnTo>
                  <a:lnTo>
                    <a:pt x="5066" y="172372"/>
                  </a:lnTo>
                  <a:lnTo>
                    <a:pt x="5034" y="172578"/>
                  </a:lnTo>
                  <a:lnTo>
                    <a:pt x="5012" y="172785"/>
                  </a:lnTo>
                  <a:lnTo>
                    <a:pt x="4999" y="173095"/>
                  </a:lnTo>
                  <a:lnTo>
                    <a:pt x="4990" y="173508"/>
                  </a:lnTo>
                  <a:lnTo>
                    <a:pt x="5003" y="171442"/>
                  </a:lnTo>
                  <a:lnTo>
                    <a:pt x="5012" y="169067"/>
                  </a:lnTo>
                  <a:lnTo>
                    <a:pt x="5021" y="165969"/>
                  </a:lnTo>
                  <a:lnTo>
                    <a:pt x="5026" y="162354"/>
                  </a:lnTo>
                  <a:lnTo>
                    <a:pt x="5026" y="158429"/>
                  </a:lnTo>
                  <a:lnTo>
                    <a:pt x="5021" y="156261"/>
                  </a:lnTo>
                  <a:lnTo>
                    <a:pt x="5012" y="154092"/>
                  </a:lnTo>
                  <a:lnTo>
                    <a:pt x="5003" y="151923"/>
                  </a:lnTo>
                  <a:lnTo>
                    <a:pt x="4990" y="149754"/>
                  </a:lnTo>
                  <a:lnTo>
                    <a:pt x="4972" y="147585"/>
                  </a:lnTo>
                  <a:lnTo>
                    <a:pt x="4950" y="145520"/>
                  </a:lnTo>
                  <a:lnTo>
                    <a:pt x="4924" y="143454"/>
                  </a:lnTo>
                  <a:lnTo>
                    <a:pt x="4892" y="141388"/>
                  </a:lnTo>
                  <a:lnTo>
                    <a:pt x="4857" y="139426"/>
                  </a:lnTo>
                  <a:lnTo>
                    <a:pt x="4813" y="137670"/>
                  </a:lnTo>
                  <a:lnTo>
                    <a:pt x="4764" y="136018"/>
                  </a:lnTo>
                  <a:lnTo>
                    <a:pt x="4710" y="134469"/>
                  </a:lnTo>
                  <a:lnTo>
                    <a:pt x="4648" y="133023"/>
                  </a:lnTo>
                  <a:lnTo>
                    <a:pt x="4617" y="132403"/>
                  </a:lnTo>
                  <a:lnTo>
                    <a:pt x="4582" y="131784"/>
                  </a:lnTo>
                  <a:lnTo>
                    <a:pt x="4542" y="131267"/>
                  </a:lnTo>
                  <a:lnTo>
                    <a:pt x="4502" y="130854"/>
                  </a:lnTo>
                  <a:lnTo>
                    <a:pt x="4462" y="130441"/>
                  </a:lnTo>
                  <a:lnTo>
                    <a:pt x="4417" y="130028"/>
                  </a:lnTo>
                  <a:lnTo>
                    <a:pt x="4373" y="129718"/>
                  </a:lnTo>
                  <a:lnTo>
                    <a:pt x="4324" y="129512"/>
                  </a:lnTo>
                  <a:lnTo>
                    <a:pt x="4275" y="129305"/>
                  </a:lnTo>
                  <a:lnTo>
                    <a:pt x="4227" y="129202"/>
                  </a:lnTo>
                  <a:lnTo>
                    <a:pt x="4116" y="129202"/>
                  </a:lnTo>
                  <a:lnTo>
                    <a:pt x="4053" y="129305"/>
                  </a:lnTo>
                  <a:lnTo>
                    <a:pt x="3996" y="129408"/>
                  </a:lnTo>
                  <a:lnTo>
                    <a:pt x="3969" y="123418"/>
                  </a:lnTo>
                  <a:lnTo>
                    <a:pt x="3943" y="117531"/>
                  </a:lnTo>
                  <a:lnTo>
                    <a:pt x="3907" y="111644"/>
                  </a:lnTo>
                  <a:lnTo>
                    <a:pt x="3871" y="105964"/>
                  </a:lnTo>
                  <a:lnTo>
                    <a:pt x="3823" y="100490"/>
                  </a:lnTo>
                  <a:lnTo>
                    <a:pt x="3800" y="97805"/>
                  </a:lnTo>
                  <a:lnTo>
                    <a:pt x="3769" y="95223"/>
                  </a:lnTo>
                  <a:lnTo>
                    <a:pt x="3738" y="92641"/>
                  </a:lnTo>
                  <a:lnTo>
                    <a:pt x="3707" y="90163"/>
                  </a:lnTo>
                  <a:lnTo>
                    <a:pt x="3667" y="87684"/>
                  </a:lnTo>
                  <a:lnTo>
                    <a:pt x="3632" y="85309"/>
                  </a:lnTo>
                  <a:lnTo>
                    <a:pt x="3587" y="83036"/>
                  </a:lnTo>
                  <a:lnTo>
                    <a:pt x="3543" y="80868"/>
                  </a:lnTo>
                  <a:lnTo>
                    <a:pt x="3494" y="78802"/>
                  </a:lnTo>
                  <a:lnTo>
                    <a:pt x="3441" y="76736"/>
                  </a:lnTo>
                  <a:lnTo>
                    <a:pt x="3383" y="74877"/>
                  </a:lnTo>
                  <a:lnTo>
                    <a:pt x="3321" y="73018"/>
                  </a:lnTo>
                  <a:lnTo>
                    <a:pt x="3259" y="71366"/>
                  </a:lnTo>
                  <a:lnTo>
                    <a:pt x="3188" y="69714"/>
                  </a:lnTo>
                  <a:lnTo>
                    <a:pt x="3117" y="68268"/>
                  </a:lnTo>
                  <a:lnTo>
                    <a:pt x="3037" y="66822"/>
                  </a:lnTo>
                  <a:lnTo>
                    <a:pt x="2957" y="65582"/>
                  </a:lnTo>
                  <a:lnTo>
                    <a:pt x="2868" y="64446"/>
                  </a:lnTo>
                  <a:lnTo>
                    <a:pt x="2775" y="63517"/>
                  </a:lnTo>
                  <a:lnTo>
                    <a:pt x="2677" y="62587"/>
                  </a:lnTo>
                  <a:lnTo>
                    <a:pt x="2575" y="61864"/>
                  </a:lnTo>
                  <a:lnTo>
                    <a:pt x="2464" y="61348"/>
                  </a:lnTo>
                  <a:lnTo>
                    <a:pt x="2473" y="48542"/>
                  </a:lnTo>
                  <a:lnTo>
                    <a:pt x="2487" y="36871"/>
                  </a:lnTo>
                  <a:lnTo>
                    <a:pt x="2509" y="26440"/>
                  </a:lnTo>
                  <a:lnTo>
                    <a:pt x="2526" y="17455"/>
                  </a:lnTo>
                  <a:lnTo>
                    <a:pt x="2544" y="10122"/>
                  </a:lnTo>
                  <a:lnTo>
                    <a:pt x="2562" y="4648"/>
                  </a:lnTo>
                  <a:lnTo>
                    <a:pt x="2580" y="1"/>
                  </a:lnTo>
                  <a:close/>
                </a:path>
              </a:pathLst>
            </a:custGeom>
            <a:solidFill>
              <a:srgbClr val="21212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572;p62">
              <a:extLst>
                <a:ext uri="{FF2B5EF4-FFF2-40B4-BE49-F238E27FC236}">
                  <a16:creationId xmlns:a16="http://schemas.microsoft.com/office/drawing/2014/main" id="{0EE623F1-2355-D847-9CF0-9D5768FDE51E}"/>
                </a:ext>
              </a:extLst>
            </p:cNvPr>
            <p:cNvSpPr/>
            <p:nvPr/>
          </p:nvSpPr>
          <p:spPr>
            <a:xfrm rot="10800000">
              <a:off x="7296050" y="2894012"/>
              <a:ext cx="26449" cy="38216"/>
            </a:xfrm>
            <a:custGeom>
              <a:avLst/>
              <a:gdLst/>
              <a:ahLst/>
              <a:cxnLst/>
              <a:rect l="l" t="t" r="r" b="b"/>
              <a:pathLst>
                <a:path w="1693" h="54015" extrusionOk="0">
                  <a:moveTo>
                    <a:pt x="889" y="1"/>
                  </a:moveTo>
                  <a:lnTo>
                    <a:pt x="844" y="104"/>
                  </a:lnTo>
                  <a:lnTo>
                    <a:pt x="804" y="311"/>
                  </a:lnTo>
                  <a:lnTo>
                    <a:pt x="760" y="620"/>
                  </a:lnTo>
                  <a:lnTo>
                    <a:pt x="720" y="930"/>
                  </a:lnTo>
                  <a:lnTo>
                    <a:pt x="640" y="1757"/>
                  </a:lnTo>
                  <a:lnTo>
                    <a:pt x="560" y="2789"/>
                  </a:lnTo>
                  <a:lnTo>
                    <a:pt x="485" y="4132"/>
                  </a:lnTo>
                  <a:lnTo>
                    <a:pt x="414" y="5578"/>
                  </a:lnTo>
                  <a:lnTo>
                    <a:pt x="347" y="7230"/>
                  </a:lnTo>
                  <a:lnTo>
                    <a:pt x="285" y="9089"/>
                  </a:lnTo>
                  <a:lnTo>
                    <a:pt x="223" y="11155"/>
                  </a:lnTo>
                  <a:lnTo>
                    <a:pt x="170" y="13324"/>
                  </a:lnTo>
                  <a:lnTo>
                    <a:pt x="125" y="15699"/>
                  </a:lnTo>
                  <a:lnTo>
                    <a:pt x="85" y="18178"/>
                  </a:lnTo>
                  <a:lnTo>
                    <a:pt x="50" y="20760"/>
                  </a:lnTo>
                  <a:lnTo>
                    <a:pt x="28" y="23548"/>
                  </a:lnTo>
                  <a:lnTo>
                    <a:pt x="10" y="26233"/>
                  </a:lnTo>
                  <a:lnTo>
                    <a:pt x="1" y="29022"/>
                  </a:lnTo>
                  <a:lnTo>
                    <a:pt x="1" y="31707"/>
                  </a:lnTo>
                  <a:lnTo>
                    <a:pt x="10" y="34289"/>
                  </a:lnTo>
                  <a:lnTo>
                    <a:pt x="23" y="36768"/>
                  </a:lnTo>
                  <a:lnTo>
                    <a:pt x="50" y="39143"/>
                  </a:lnTo>
                  <a:lnTo>
                    <a:pt x="81" y="41415"/>
                  </a:lnTo>
                  <a:lnTo>
                    <a:pt x="116" y="43481"/>
                  </a:lnTo>
                  <a:lnTo>
                    <a:pt x="161" y="45443"/>
                  </a:lnTo>
                  <a:lnTo>
                    <a:pt x="214" y="47302"/>
                  </a:lnTo>
                  <a:lnTo>
                    <a:pt x="272" y="48955"/>
                  </a:lnTo>
                  <a:lnTo>
                    <a:pt x="334" y="50401"/>
                  </a:lnTo>
                  <a:lnTo>
                    <a:pt x="365" y="51020"/>
                  </a:lnTo>
                  <a:lnTo>
                    <a:pt x="400" y="51640"/>
                  </a:lnTo>
                  <a:lnTo>
                    <a:pt x="436" y="52156"/>
                  </a:lnTo>
                  <a:lnTo>
                    <a:pt x="476" y="52569"/>
                  </a:lnTo>
                  <a:lnTo>
                    <a:pt x="511" y="52982"/>
                  </a:lnTo>
                  <a:lnTo>
                    <a:pt x="551" y="53292"/>
                  </a:lnTo>
                  <a:lnTo>
                    <a:pt x="596" y="53602"/>
                  </a:lnTo>
                  <a:lnTo>
                    <a:pt x="636" y="53809"/>
                  </a:lnTo>
                  <a:lnTo>
                    <a:pt x="680" y="54015"/>
                  </a:lnTo>
                  <a:lnTo>
                    <a:pt x="804" y="54015"/>
                  </a:lnTo>
                  <a:lnTo>
                    <a:pt x="849" y="53809"/>
                  </a:lnTo>
                  <a:lnTo>
                    <a:pt x="889" y="53705"/>
                  </a:lnTo>
                  <a:lnTo>
                    <a:pt x="929" y="53396"/>
                  </a:lnTo>
                  <a:lnTo>
                    <a:pt x="973" y="53086"/>
                  </a:lnTo>
                  <a:lnTo>
                    <a:pt x="1053" y="52260"/>
                  </a:lnTo>
                  <a:lnTo>
                    <a:pt x="1128" y="51227"/>
                  </a:lnTo>
                  <a:lnTo>
                    <a:pt x="1204" y="49884"/>
                  </a:lnTo>
                  <a:lnTo>
                    <a:pt x="1279" y="48438"/>
                  </a:lnTo>
                  <a:lnTo>
                    <a:pt x="1346" y="46786"/>
                  </a:lnTo>
                  <a:lnTo>
                    <a:pt x="1408" y="44927"/>
                  </a:lnTo>
                  <a:lnTo>
                    <a:pt x="1466" y="42861"/>
                  </a:lnTo>
                  <a:lnTo>
                    <a:pt x="1519" y="40692"/>
                  </a:lnTo>
                  <a:lnTo>
                    <a:pt x="1568" y="38317"/>
                  </a:lnTo>
                  <a:lnTo>
                    <a:pt x="1608" y="35838"/>
                  </a:lnTo>
                  <a:lnTo>
                    <a:pt x="1639" y="33256"/>
                  </a:lnTo>
                  <a:lnTo>
                    <a:pt x="1666" y="30468"/>
                  </a:lnTo>
                  <a:lnTo>
                    <a:pt x="1683" y="27679"/>
                  </a:lnTo>
                  <a:lnTo>
                    <a:pt x="1692" y="24994"/>
                  </a:lnTo>
                  <a:lnTo>
                    <a:pt x="1692" y="22309"/>
                  </a:lnTo>
                  <a:lnTo>
                    <a:pt x="1683" y="19727"/>
                  </a:lnTo>
                  <a:lnTo>
                    <a:pt x="1666" y="17248"/>
                  </a:lnTo>
                  <a:lnTo>
                    <a:pt x="1643" y="14873"/>
                  </a:lnTo>
                  <a:lnTo>
                    <a:pt x="1612" y="12601"/>
                  </a:lnTo>
                  <a:lnTo>
                    <a:pt x="1577" y="10535"/>
                  </a:lnTo>
                  <a:lnTo>
                    <a:pt x="1528" y="8470"/>
                  </a:lnTo>
                  <a:lnTo>
                    <a:pt x="1479" y="6714"/>
                  </a:lnTo>
                  <a:lnTo>
                    <a:pt x="1421" y="5061"/>
                  </a:lnTo>
                  <a:lnTo>
                    <a:pt x="1359" y="3616"/>
                  </a:lnTo>
                  <a:lnTo>
                    <a:pt x="1324" y="2996"/>
                  </a:lnTo>
                  <a:lnTo>
                    <a:pt x="1293" y="2376"/>
                  </a:lnTo>
                  <a:lnTo>
                    <a:pt x="1253" y="1860"/>
                  </a:lnTo>
                  <a:lnTo>
                    <a:pt x="1217" y="1447"/>
                  </a:lnTo>
                  <a:lnTo>
                    <a:pt x="1177" y="1034"/>
                  </a:lnTo>
                  <a:lnTo>
                    <a:pt x="1137" y="620"/>
                  </a:lnTo>
                  <a:lnTo>
                    <a:pt x="1097" y="414"/>
                  </a:lnTo>
                  <a:lnTo>
                    <a:pt x="1057" y="207"/>
                  </a:lnTo>
                  <a:lnTo>
                    <a:pt x="1013" y="1"/>
                  </a:lnTo>
                  <a:close/>
                </a:path>
              </a:pathLst>
            </a:custGeom>
            <a:solidFill>
              <a:srgbClr val="FFDA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9" name="Google Shape;1614;p62">
            <a:extLst>
              <a:ext uri="{FF2B5EF4-FFF2-40B4-BE49-F238E27FC236}">
                <a16:creationId xmlns:a16="http://schemas.microsoft.com/office/drawing/2014/main" id="{F674D51E-3160-F047-9CD1-01CED37E40AC}"/>
              </a:ext>
            </a:extLst>
          </p:cNvPr>
          <p:cNvGrpSpPr/>
          <p:nvPr/>
        </p:nvGrpSpPr>
        <p:grpSpPr>
          <a:xfrm>
            <a:off x="5611331" y="2438372"/>
            <a:ext cx="887249" cy="1106016"/>
            <a:chOff x="4820102" y="3418540"/>
            <a:chExt cx="887249" cy="1106016"/>
          </a:xfrm>
        </p:grpSpPr>
        <p:sp>
          <p:nvSpPr>
            <p:cNvPr id="60" name="Google Shape;1615;p62">
              <a:extLst>
                <a:ext uri="{FF2B5EF4-FFF2-40B4-BE49-F238E27FC236}">
                  <a16:creationId xmlns:a16="http://schemas.microsoft.com/office/drawing/2014/main" id="{9E50D471-A3B6-EA4F-9021-E0B72165FB6B}"/>
                </a:ext>
              </a:extLst>
            </p:cNvPr>
            <p:cNvSpPr/>
            <p:nvPr/>
          </p:nvSpPr>
          <p:spPr>
            <a:xfrm rot="10800000">
              <a:off x="4941740" y="3418540"/>
              <a:ext cx="643975" cy="377549"/>
            </a:xfrm>
            <a:custGeom>
              <a:avLst/>
              <a:gdLst/>
              <a:ahLst/>
              <a:cxnLst/>
              <a:rect l="l" t="t" r="r" b="b"/>
              <a:pathLst>
                <a:path w="41221" h="533638" extrusionOk="0">
                  <a:moveTo>
                    <a:pt x="2490" y="0"/>
                  </a:moveTo>
                  <a:lnTo>
                    <a:pt x="2366" y="103"/>
                  </a:lnTo>
                  <a:lnTo>
                    <a:pt x="2237" y="310"/>
                  </a:lnTo>
                  <a:lnTo>
                    <a:pt x="2113" y="620"/>
                  </a:lnTo>
                  <a:lnTo>
                    <a:pt x="1989" y="1136"/>
                  </a:lnTo>
                  <a:lnTo>
                    <a:pt x="1869" y="1859"/>
                  </a:lnTo>
                  <a:lnTo>
                    <a:pt x="1749" y="2582"/>
                  </a:lnTo>
                  <a:lnTo>
                    <a:pt x="1634" y="3511"/>
                  </a:lnTo>
                  <a:lnTo>
                    <a:pt x="1523" y="4544"/>
                  </a:lnTo>
                  <a:lnTo>
                    <a:pt x="1412" y="5680"/>
                  </a:lnTo>
                  <a:lnTo>
                    <a:pt x="1305" y="7023"/>
                  </a:lnTo>
                  <a:lnTo>
                    <a:pt x="1199" y="8366"/>
                  </a:lnTo>
                  <a:lnTo>
                    <a:pt x="1097" y="9915"/>
                  </a:lnTo>
                  <a:lnTo>
                    <a:pt x="999" y="11567"/>
                  </a:lnTo>
                  <a:lnTo>
                    <a:pt x="906" y="13220"/>
                  </a:lnTo>
                  <a:lnTo>
                    <a:pt x="817" y="15079"/>
                  </a:lnTo>
                  <a:lnTo>
                    <a:pt x="728" y="16938"/>
                  </a:lnTo>
                  <a:lnTo>
                    <a:pt x="648" y="19003"/>
                  </a:lnTo>
                  <a:lnTo>
                    <a:pt x="568" y="21069"/>
                  </a:lnTo>
                  <a:lnTo>
                    <a:pt x="493" y="23341"/>
                  </a:lnTo>
                  <a:lnTo>
                    <a:pt x="426" y="25613"/>
                  </a:lnTo>
                  <a:lnTo>
                    <a:pt x="360" y="27885"/>
                  </a:lnTo>
                  <a:lnTo>
                    <a:pt x="302" y="30364"/>
                  </a:lnTo>
                  <a:lnTo>
                    <a:pt x="244" y="32842"/>
                  </a:lnTo>
                  <a:lnTo>
                    <a:pt x="195" y="35424"/>
                  </a:lnTo>
                  <a:lnTo>
                    <a:pt x="151" y="38110"/>
                  </a:lnTo>
                  <a:lnTo>
                    <a:pt x="111" y="40795"/>
                  </a:lnTo>
                  <a:lnTo>
                    <a:pt x="76" y="43480"/>
                  </a:lnTo>
                  <a:lnTo>
                    <a:pt x="49" y="46269"/>
                  </a:lnTo>
                  <a:lnTo>
                    <a:pt x="27" y="49160"/>
                  </a:lnTo>
                  <a:lnTo>
                    <a:pt x="13" y="52052"/>
                  </a:lnTo>
                  <a:lnTo>
                    <a:pt x="0" y="55047"/>
                  </a:lnTo>
                  <a:lnTo>
                    <a:pt x="0" y="58042"/>
                  </a:lnTo>
                  <a:lnTo>
                    <a:pt x="0" y="65788"/>
                  </a:lnTo>
                  <a:lnTo>
                    <a:pt x="0" y="71778"/>
                  </a:lnTo>
                  <a:lnTo>
                    <a:pt x="5" y="77768"/>
                  </a:lnTo>
                  <a:lnTo>
                    <a:pt x="13" y="83759"/>
                  </a:lnTo>
                  <a:lnTo>
                    <a:pt x="27" y="89749"/>
                  </a:lnTo>
                  <a:lnTo>
                    <a:pt x="40" y="95739"/>
                  </a:lnTo>
                  <a:lnTo>
                    <a:pt x="58" y="101729"/>
                  </a:lnTo>
                  <a:lnTo>
                    <a:pt x="80" y="107616"/>
                  </a:lnTo>
                  <a:lnTo>
                    <a:pt x="102" y="113503"/>
                  </a:lnTo>
                  <a:lnTo>
                    <a:pt x="129" y="119389"/>
                  </a:lnTo>
                  <a:lnTo>
                    <a:pt x="160" y="125276"/>
                  </a:lnTo>
                  <a:lnTo>
                    <a:pt x="195" y="131060"/>
                  </a:lnTo>
                  <a:lnTo>
                    <a:pt x="231" y="136947"/>
                  </a:lnTo>
                  <a:lnTo>
                    <a:pt x="271" y="142730"/>
                  </a:lnTo>
                  <a:lnTo>
                    <a:pt x="315" y="148411"/>
                  </a:lnTo>
                  <a:lnTo>
                    <a:pt x="360" y="154194"/>
                  </a:lnTo>
                  <a:lnTo>
                    <a:pt x="409" y="159874"/>
                  </a:lnTo>
                  <a:lnTo>
                    <a:pt x="462" y="165658"/>
                  </a:lnTo>
                  <a:lnTo>
                    <a:pt x="515" y="171235"/>
                  </a:lnTo>
                  <a:lnTo>
                    <a:pt x="573" y="176915"/>
                  </a:lnTo>
                  <a:lnTo>
                    <a:pt x="635" y="182492"/>
                  </a:lnTo>
                  <a:lnTo>
                    <a:pt x="697" y="188173"/>
                  </a:lnTo>
                  <a:lnTo>
                    <a:pt x="764" y="193646"/>
                  </a:lnTo>
                  <a:lnTo>
                    <a:pt x="835" y="199223"/>
                  </a:lnTo>
                  <a:lnTo>
                    <a:pt x="906" y="204697"/>
                  </a:lnTo>
                  <a:lnTo>
                    <a:pt x="981" y="210171"/>
                  </a:lnTo>
                  <a:lnTo>
                    <a:pt x="1057" y="215645"/>
                  </a:lnTo>
                  <a:lnTo>
                    <a:pt x="1137" y="221118"/>
                  </a:lnTo>
                  <a:lnTo>
                    <a:pt x="1221" y="226489"/>
                  </a:lnTo>
                  <a:lnTo>
                    <a:pt x="1305" y="231859"/>
                  </a:lnTo>
                  <a:lnTo>
                    <a:pt x="1398" y="237126"/>
                  </a:lnTo>
                  <a:lnTo>
                    <a:pt x="1487" y="242394"/>
                  </a:lnTo>
                  <a:lnTo>
                    <a:pt x="1580" y="247661"/>
                  </a:lnTo>
                  <a:lnTo>
                    <a:pt x="1678" y="252928"/>
                  </a:lnTo>
                  <a:lnTo>
                    <a:pt x="1780" y="258092"/>
                  </a:lnTo>
                  <a:lnTo>
                    <a:pt x="1882" y="263256"/>
                  </a:lnTo>
                  <a:lnTo>
                    <a:pt x="1984" y="268420"/>
                  </a:lnTo>
                  <a:lnTo>
                    <a:pt x="2091" y="273480"/>
                  </a:lnTo>
                  <a:lnTo>
                    <a:pt x="2202" y="278541"/>
                  </a:lnTo>
                  <a:lnTo>
                    <a:pt x="2313" y="283601"/>
                  </a:lnTo>
                  <a:lnTo>
                    <a:pt x="2428" y="288559"/>
                  </a:lnTo>
                  <a:lnTo>
                    <a:pt x="2548" y="293516"/>
                  </a:lnTo>
                  <a:lnTo>
                    <a:pt x="2668" y="298474"/>
                  </a:lnTo>
                  <a:lnTo>
                    <a:pt x="2788" y="303328"/>
                  </a:lnTo>
                  <a:lnTo>
                    <a:pt x="2917" y="308182"/>
                  </a:lnTo>
                  <a:lnTo>
                    <a:pt x="3041" y="313036"/>
                  </a:lnTo>
                  <a:lnTo>
                    <a:pt x="3174" y="317787"/>
                  </a:lnTo>
                  <a:lnTo>
                    <a:pt x="3303" y="322537"/>
                  </a:lnTo>
                  <a:lnTo>
                    <a:pt x="3440" y="327185"/>
                  </a:lnTo>
                  <a:lnTo>
                    <a:pt x="3574" y="331832"/>
                  </a:lnTo>
                  <a:lnTo>
                    <a:pt x="3716" y="336480"/>
                  </a:lnTo>
                  <a:lnTo>
                    <a:pt x="3858" y="341024"/>
                  </a:lnTo>
                  <a:lnTo>
                    <a:pt x="4000" y="345568"/>
                  </a:lnTo>
                  <a:lnTo>
                    <a:pt x="4146" y="350009"/>
                  </a:lnTo>
                  <a:lnTo>
                    <a:pt x="4293" y="354450"/>
                  </a:lnTo>
                  <a:lnTo>
                    <a:pt x="4444" y="358891"/>
                  </a:lnTo>
                  <a:lnTo>
                    <a:pt x="4599" y="363229"/>
                  </a:lnTo>
                  <a:lnTo>
                    <a:pt x="4754" y="367567"/>
                  </a:lnTo>
                  <a:lnTo>
                    <a:pt x="4910" y="371801"/>
                  </a:lnTo>
                  <a:lnTo>
                    <a:pt x="5069" y="376035"/>
                  </a:lnTo>
                  <a:lnTo>
                    <a:pt x="5229" y="380166"/>
                  </a:lnTo>
                  <a:lnTo>
                    <a:pt x="5394" y="384298"/>
                  </a:lnTo>
                  <a:lnTo>
                    <a:pt x="5558" y="388429"/>
                  </a:lnTo>
                  <a:lnTo>
                    <a:pt x="5726" y="392457"/>
                  </a:lnTo>
                  <a:lnTo>
                    <a:pt x="5895" y="396484"/>
                  </a:lnTo>
                  <a:lnTo>
                    <a:pt x="6068" y="400409"/>
                  </a:lnTo>
                  <a:lnTo>
                    <a:pt x="6241" y="404334"/>
                  </a:lnTo>
                  <a:lnTo>
                    <a:pt x="6419" y="408155"/>
                  </a:lnTo>
                  <a:lnTo>
                    <a:pt x="6596" y="411976"/>
                  </a:lnTo>
                  <a:lnTo>
                    <a:pt x="6774" y="415694"/>
                  </a:lnTo>
                  <a:lnTo>
                    <a:pt x="6956" y="419412"/>
                  </a:lnTo>
                  <a:lnTo>
                    <a:pt x="7138" y="423027"/>
                  </a:lnTo>
                  <a:lnTo>
                    <a:pt x="7324" y="426642"/>
                  </a:lnTo>
                  <a:lnTo>
                    <a:pt x="7511" y="430256"/>
                  </a:lnTo>
                  <a:lnTo>
                    <a:pt x="7702" y="433768"/>
                  </a:lnTo>
                  <a:lnTo>
                    <a:pt x="7893" y="437176"/>
                  </a:lnTo>
                  <a:lnTo>
                    <a:pt x="8084" y="440584"/>
                  </a:lnTo>
                  <a:lnTo>
                    <a:pt x="8279" y="443889"/>
                  </a:lnTo>
                  <a:lnTo>
                    <a:pt x="8474" y="447194"/>
                  </a:lnTo>
                  <a:lnTo>
                    <a:pt x="8674" y="450499"/>
                  </a:lnTo>
                  <a:lnTo>
                    <a:pt x="8874" y="453597"/>
                  </a:lnTo>
                  <a:lnTo>
                    <a:pt x="9073" y="456799"/>
                  </a:lnTo>
                  <a:lnTo>
                    <a:pt x="9278" y="459897"/>
                  </a:lnTo>
                  <a:lnTo>
                    <a:pt x="9482" y="462892"/>
                  </a:lnTo>
                  <a:lnTo>
                    <a:pt x="9690" y="465784"/>
                  </a:lnTo>
                  <a:lnTo>
                    <a:pt x="9899" y="468779"/>
                  </a:lnTo>
                  <a:lnTo>
                    <a:pt x="10108" y="471568"/>
                  </a:lnTo>
                  <a:lnTo>
                    <a:pt x="10321" y="474356"/>
                  </a:lnTo>
                  <a:lnTo>
                    <a:pt x="10534" y="477145"/>
                  </a:lnTo>
                  <a:lnTo>
                    <a:pt x="10747" y="479830"/>
                  </a:lnTo>
                  <a:lnTo>
                    <a:pt x="10964" y="482412"/>
                  </a:lnTo>
                  <a:lnTo>
                    <a:pt x="11182" y="484994"/>
                  </a:lnTo>
                  <a:lnTo>
                    <a:pt x="11399" y="487472"/>
                  </a:lnTo>
                  <a:lnTo>
                    <a:pt x="11621" y="489848"/>
                  </a:lnTo>
                  <a:lnTo>
                    <a:pt x="11843" y="492223"/>
                  </a:lnTo>
                  <a:lnTo>
                    <a:pt x="12065" y="494599"/>
                  </a:lnTo>
                  <a:lnTo>
                    <a:pt x="12292" y="496871"/>
                  </a:lnTo>
                  <a:lnTo>
                    <a:pt x="12518" y="499039"/>
                  </a:lnTo>
                  <a:lnTo>
                    <a:pt x="12744" y="501208"/>
                  </a:lnTo>
                  <a:lnTo>
                    <a:pt x="12971" y="503274"/>
                  </a:lnTo>
                  <a:lnTo>
                    <a:pt x="13202" y="505236"/>
                  </a:lnTo>
                  <a:lnTo>
                    <a:pt x="13432" y="507198"/>
                  </a:lnTo>
                  <a:lnTo>
                    <a:pt x="13668" y="509057"/>
                  </a:lnTo>
                  <a:lnTo>
                    <a:pt x="13903" y="510813"/>
                  </a:lnTo>
                  <a:lnTo>
                    <a:pt x="14138" y="512569"/>
                  </a:lnTo>
                  <a:lnTo>
                    <a:pt x="14374" y="514325"/>
                  </a:lnTo>
                  <a:lnTo>
                    <a:pt x="14613" y="515874"/>
                  </a:lnTo>
                  <a:lnTo>
                    <a:pt x="14848" y="517423"/>
                  </a:lnTo>
                  <a:lnTo>
                    <a:pt x="15093" y="518869"/>
                  </a:lnTo>
                  <a:lnTo>
                    <a:pt x="15332" y="520315"/>
                  </a:lnTo>
                  <a:lnTo>
                    <a:pt x="15576" y="521657"/>
                  </a:lnTo>
                  <a:lnTo>
                    <a:pt x="15816" y="522897"/>
                  </a:lnTo>
                  <a:lnTo>
                    <a:pt x="16065" y="524136"/>
                  </a:lnTo>
                  <a:lnTo>
                    <a:pt x="16309" y="525272"/>
                  </a:lnTo>
                  <a:lnTo>
                    <a:pt x="16557" y="526305"/>
                  </a:lnTo>
                  <a:lnTo>
                    <a:pt x="16802" y="527338"/>
                  </a:lnTo>
                  <a:lnTo>
                    <a:pt x="17050" y="528267"/>
                  </a:lnTo>
                  <a:lnTo>
                    <a:pt x="17303" y="529093"/>
                  </a:lnTo>
                  <a:lnTo>
                    <a:pt x="17552" y="529920"/>
                  </a:lnTo>
                  <a:lnTo>
                    <a:pt x="17805" y="530643"/>
                  </a:lnTo>
                  <a:lnTo>
                    <a:pt x="18058" y="531262"/>
                  </a:lnTo>
                  <a:lnTo>
                    <a:pt x="18311" y="531779"/>
                  </a:lnTo>
                  <a:lnTo>
                    <a:pt x="18564" y="532295"/>
                  </a:lnTo>
                  <a:lnTo>
                    <a:pt x="18821" y="532708"/>
                  </a:lnTo>
                  <a:lnTo>
                    <a:pt x="19079" y="533018"/>
                  </a:lnTo>
                  <a:lnTo>
                    <a:pt x="19336" y="533328"/>
                  </a:lnTo>
                  <a:lnTo>
                    <a:pt x="19594" y="533534"/>
                  </a:lnTo>
                  <a:lnTo>
                    <a:pt x="19851" y="533638"/>
                  </a:lnTo>
                  <a:lnTo>
                    <a:pt x="21369" y="533638"/>
                  </a:lnTo>
                  <a:lnTo>
                    <a:pt x="21627" y="533534"/>
                  </a:lnTo>
                  <a:lnTo>
                    <a:pt x="21884" y="533328"/>
                  </a:lnTo>
                  <a:lnTo>
                    <a:pt x="22142" y="533018"/>
                  </a:lnTo>
                  <a:lnTo>
                    <a:pt x="22399" y="532708"/>
                  </a:lnTo>
                  <a:lnTo>
                    <a:pt x="22652" y="532295"/>
                  </a:lnTo>
                  <a:lnTo>
                    <a:pt x="22910" y="531779"/>
                  </a:lnTo>
                  <a:lnTo>
                    <a:pt x="23163" y="531262"/>
                  </a:lnTo>
                  <a:lnTo>
                    <a:pt x="23416" y="530643"/>
                  </a:lnTo>
                  <a:lnTo>
                    <a:pt x="23664" y="529920"/>
                  </a:lnTo>
                  <a:lnTo>
                    <a:pt x="23917" y="529093"/>
                  </a:lnTo>
                  <a:lnTo>
                    <a:pt x="24166" y="528267"/>
                  </a:lnTo>
                  <a:lnTo>
                    <a:pt x="24414" y="527338"/>
                  </a:lnTo>
                  <a:lnTo>
                    <a:pt x="24663" y="526305"/>
                  </a:lnTo>
                  <a:lnTo>
                    <a:pt x="24912" y="525272"/>
                  </a:lnTo>
                  <a:lnTo>
                    <a:pt x="25156" y="524136"/>
                  </a:lnTo>
                  <a:lnTo>
                    <a:pt x="25400" y="522897"/>
                  </a:lnTo>
                  <a:lnTo>
                    <a:pt x="25644" y="521657"/>
                  </a:lnTo>
                  <a:lnTo>
                    <a:pt x="25888" y="520315"/>
                  </a:lnTo>
                  <a:lnTo>
                    <a:pt x="26128" y="518869"/>
                  </a:lnTo>
                  <a:lnTo>
                    <a:pt x="26368" y="517423"/>
                  </a:lnTo>
                  <a:lnTo>
                    <a:pt x="26607" y="515874"/>
                  </a:lnTo>
                  <a:lnTo>
                    <a:pt x="26847" y="514325"/>
                  </a:lnTo>
                  <a:lnTo>
                    <a:pt x="27082" y="512569"/>
                  </a:lnTo>
                  <a:lnTo>
                    <a:pt x="27318" y="510813"/>
                  </a:lnTo>
                  <a:lnTo>
                    <a:pt x="27553" y="509057"/>
                  </a:lnTo>
                  <a:lnTo>
                    <a:pt x="27784" y="507198"/>
                  </a:lnTo>
                  <a:lnTo>
                    <a:pt x="28014" y="505236"/>
                  </a:lnTo>
                  <a:lnTo>
                    <a:pt x="28245" y="503274"/>
                  </a:lnTo>
                  <a:lnTo>
                    <a:pt x="28476" y="501208"/>
                  </a:lnTo>
                  <a:lnTo>
                    <a:pt x="28702" y="499039"/>
                  </a:lnTo>
                  <a:lnTo>
                    <a:pt x="28929" y="496871"/>
                  </a:lnTo>
                  <a:lnTo>
                    <a:pt x="29155" y="494599"/>
                  </a:lnTo>
                  <a:lnTo>
                    <a:pt x="29377" y="492223"/>
                  </a:lnTo>
                  <a:lnTo>
                    <a:pt x="29599" y="489848"/>
                  </a:lnTo>
                  <a:lnTo>
                    <a:pt x="29821" y="487472"/>
                  </a:lnTo>
                  <a:lnTo>
                    <a:pt x="30039" y="484994"/>
                  </a:lnTo>
                  <a:lnTo>
                    <a:pt x="30256" y="482412"/>
                  </a:lnTo>
                  <a:lnTo>
                    <a:pt x="30474" y="479830"/>
                  </a:lnTo>
                  <a:lnTo>
                    <a:pt x="30687" y="477145"/>
                  </a:lnTo>
                  <a:lnTo>
                    <a:pt x="30900" y="474356"/>
                  </a:lnTo>
                  <a:lnTo>
                    <a:pt x="31113" y="471568"/>
                  </a:lnTo>
                  <a:lnTo>
                    <a:pt x="31321" y="468779"/>
                  </a:lnTo>
                  <a:lnTo>
                    <a:pt x="31530" y="465784"/>
                  </a:lnTo>
                  <a:lnTo>
                    <a:pt x="31734" y="462892"/>
                  </a:lnTo>
                  <a:lnTo>
                    <a:pt x="31938" y="459897"/>
                  </a:lnTo>
                  <a:lnTo>
                    <a:pt x="32143" y="456799"/>
                  </a:lnTo>
                  <a:lnTo>
                    <a:pt x="32347" y="453597"/>
                  </a:lnTo>
                  <a:lnTo>
                    <a:pt x="32547" y="450499"/>
                  </a:lnTo>
                  <a:lnTo>
                    <a:pt x="32742" y="447194"/>
                  </a:lnTo>
                  <a:lnTo>
                    <a:pt x="32937" y="443889"/>
                  </a:lnTo>
                  <a:lnTo>
                    <a:pt x="33133" y="440584"/>
                  </a:lnTo>
                  <a:lnTo>
                    <a:pt x="33328" y="437176"/>
                  </a:lnTo>
                  <a:lnTo>
                    <a:pt x="33519" y="433768"/>
                  </a:lnTo>
                  <a:lnTo>
                    <a:pt x="33705" y="430256"/>
                  </a:lnTo>
                  <a:lnTo>
                    <a:pt x="33896" y="426642"/>
                  </a:lnTo>
                  <a:lnTo>
                    <a:pt x="34078" y="423027"/>
                  </a:lnTo>
                  <a:lnTo>
                    <a:pt x="34264" y="419412"/>
                  </a:lnTo>
                  <a:lnTo>
                    <a:pt x="34446" y="415694"/>
                  </a:lnTo>
                  <a:lnTo>
                    <a:pt x="34624" y="411976"/>
                  </a:lnTo>
                  <a:lnTo>
                    <a:pt x="34802" y="408155"/>
                  </a:lnTo>
                  <a:lnTo>
                    <a:pt x="34979" y="404334"/>
                  </a:lnTo>
                  <a:lnTo>
                    <a:pt x="35152" y="400409"/>
                  </a:lnTo>
                  <a:lnTo>
                    <a:pt x="35321" y="396484"/>
                  </a:lnTo>
                  <a:lnTo>
                    <a:pt x="35494" y="392457"/>
                  </a:lnTo>
                  <a:lnTo>
                    <a:pt x="35658" y="388429"/>
                  </a:lnTo>
                  <a:lnTo>
                    <a:pt x="35827" y="384298"/>
                  </a:lnTo>
                  <a:lnTo>
                    <a:pt x="35991" y="380166"/>
                  </a:lnTo>
                  <a:lnTo>
                    <a:pt x="36151" y="376035"/>
                  </a:lnTo>
                  <a:lnTo>
                    <a:pt x="36311" y="371801"/>
                  </a:lnTo>
                  <a:lnTo>
                    <a:pt x="36466" y="367567"/>
                  </a:lnTo>
                  <a:lnTo>
                    <a:pt x="36622" y="363229"/>
                  </a:lnTo>
                  <a:lnTo>
                    <a:pt x="36772" y="358891"/>
                  </a:lnTo>
                  <a:lnTo>
                    <a:pt x="36923" y="354450"/>
                  </a:lnTo>
                  <a:lnTo>
                    <a:pt x="37074" y="350009"/>
                  </a:lnTo>
                  <a:lnTo>
                    <a:pt x="37221" y="345568"/>
                  </a:lnTo>
                  <a:lnTo>
                    <a:pt x="37363" y="341024"/>
                  </a:lnTo>
                  <a:lnTo>
                    <a:pt x="37505" y="336480"/>
                  </a:lnTo>
                  <a:lnTo>
                    <a:pt x="37643" y="331832"/>
                  </a:lnTo>
                  <a:lnTo>
                    <a:pt x="37780" y="327185"/>
                  </a:lnTo>
                  <a:lnTo>
                    <a:pt x="37913" y="322537"/>
                  </a:lnTo>
                  <a:lnTo>
                    <a:pt x="38046" y="317787"/>
                  </a:lnTo>
                  <a:lnTo>
                    <a:pt x="38175" y="313036"/>
                  </a:lnTo>
                  <a:lnTo>
                    <a:pt x="38304" y="308182"/>
                  </a:lnTo>
                  <a:lnTo>
                    <a:pt x="38428" y="303328"/>
                  </a:lnTo>
                  <a:lnTo>
                    <a:pt x="38553" y="298474"/>
                  </a:lnTo>
                  <a:lnTo>
                    <a:pt x="38672" y="293516"/>
                  </a:lnTo>
                  <a:lnTo>
                    <a:pt x="38788" y="288559"/>
                  </a:lnTo>
                  <a:lnTo>
                    <a:pt x="38903" y="283601"/>
                  </a:lnTo>
                  <a:lnTo>
                    <a:pt x="39019" y="278541"/>
                  </a:lnTo>
                  <a:lnTo>
                    <a:pt x="39125" y="273480"/>
                  </a:lnTo>
                  <a:lnTo>
                    <a:pt x="39236" y="268420"/>
                  </a:lnTo>
                  <a:lnTo>
                    <a:pt x="39338" y="263256"/>
                  </a:lnTo>
                  <a:lnTo>
                    <a:pt x="39440" y="258092"/>
                  </a:lnTo>
                  <a:lnTo>
                    <a:pt x="39542" y="252928"/>
                  </a:lnTo>
                  <a:lnTo>
                    <a:pt x="39636" y="247661"/>
                  </a:lnTo>
                  <a:lnTo>
                    <a:pt x="39733" y="242394"/>
                  </a:lnTo>
                  <a:lnTo>
                    <a:pt x="39822" y="237126"/>
                  </a:lnTo>
                  <a:lnTo>
                    <a:pt x="39911" y="231859"/>
                  </a:lnTo>
                  <a:lnTo>
                    <a:pt x="40000" y="226489"/>
                  </a:lnTo>
                  <a:lnTo>
                    <a:pt x="40080" y="221118"/>
                  </a:lnTo>
                  <a:lnTo>
                    <a:pt x="40164" y="215645"/>
                  </a:lnTo>
                  <a:lnTo>
                    <a:pt x="40239" y="210171"/>
                  </a:lnTo>
                  <a:lnTo>
                    <a:pt x="40315" y="204697"/>
                  </a:lnTo>
                  <a:lnTo>
                    <a:pt x="40386" y="199223"/>
                  </a:lnTo>
                  <a:lnTo>
                    <a:pt x="40457" y="193646"/>
                  </a:lnTo>
                  <a:lnTo>
                    <a:pt x="40523" y="188173"/>
                  </a:lnTo>
                  <a:lnTo>
                    <a:pt x="40586" y="182492"/>
                  </a:lnTo>
                  <a:lnTo>
                    <a:pt x="40648" y="176915"/>
                  </a:lnTo>
                  <a:lnTo>
                    <a:pt x="40705" y="171235"/>
                  </a:lnTo>
                  <a:lnTo>
                    <a:pt x="40759" y="165658"/>
                  </a:lnTo>
                  <a:lnTo>
                    <a:pt x="40812" y="159874"/>
                  </a:lnTo>
                  <a:lnTo>
                    <a:pt x="40861" y="154194"/>
                  </a:lnTo>
                  <a:lnTo>
                    <a:pt x="40905" y="148411"/>
                  </a:lnTo>
                  <a:lnTo>
                    <a:pt x="40950" y="142730"/>
                  </a:lnTo>
                  <a:lnTo>
                    <a:pt x="40990" y="136947"/>
                  </a:lnTo>
                  <a:lnTo>
                    <a:pt x="41025" y="131060"/>
                  </a:lnTo>
                  <a:lnTo>
                    <a:pt x="41061" y="125276"/>
                  </a:lnTo>
                  <a:lnTo>
                    <a:pt x="41087" y="119389"/>
                  </a:lnTo>
                  <a:lnTo>
                    <a:pt x="41118" y="113503"/>
                  </a:lnTo>
                  <a:lnTo>
                    <a:pt x="41140" y="107616"/>
                  </a:lnTo>
                  <a:lnTo>
                    <a:pt x="41163" y="101729"/>
                  </a:lnTo>
                  <a:lnTo>
                    <a:pt x="41180" y="95739"/>
                  </a:lnTo>
                  <a:lnTo>
                    <a:pt x="41194" y="89749"/>
                  </a:lnTo>
                  <a:lnTo>
                    <a:pt x="41207" y="83759"/>
                  </a:lnTo>
                  <a:lnTo>
                    <a:pt x="41211" y="77768"/>
                  </a:lnTo>
                  <a:lnTo>
                    <a:pt x="41220" y="71778"/>
                  </a:lnTo>
                  <a:lnTo>
                    <a:pt x="41220" y="65788"/>
                  </a:lnTo>
                  <a:lnTo>
                    <a:pt x="41220" y="58042"/>
                  </a:lnTo>
                  <a:lnTo>
                    <a:pt x="41216" y="55047"/>
                  </a:lnTo>
                  <a:lnTo>
                    <a:pt x="41207" y="52052"/>
                  </a:lnTo>
                  <a:lnTo>
                    <a:pt x="41194" y="49160"/>
                  </a:lnTo>
                  <a:lnTo>
                    <a:pt x="41172" y="46269"/>
                  </a:lnTo>
                  <a:lnTo>
                    <a:pt x="41140" y="43480"/>
                  </a:lnTo>
                  <a:lnTo>
                    <a:pt x="41109" y="40795"/>
                  </a:lnTo>
                  <a:lnTo>
                    <a:pt x="41069" y="38110"/>
                  </a:lnTo>
                  <a:lnTo>
                    <a:pt x="41025" y="35424"/>
                  </a:lnTo>
                  <a:lnTo>
                    <a:pt x="40976" y="32842"/>
                  </a:lnTo>
                  <a:lnTo>
                    <a:pt x="40918" y="30364"/>
                  </a:lnTo>
                  <a:lnTo>
                    <a:pt x="40861" y="27885"/>
                  </a:lnTo>
                  <a:lnTo>
                    <a:pt x="40794" y="25613"/>
                  </a:lnTo>
                  <a:lnTo>
                    <a:pt x="40723" y="23341"/>
                  </a:lnTo>
                  <a:lnTo>
                    <a:pt x="40652" y="21069"/>
                  </a:lnTo>
                  <a:lnTo>
                    <a:pt x="40572" y="19003"/>
                  </a:lnTo>
                  <a:lnTo>
                    <a:pt x="40488" y="16938"/>
                  </a:lnTo>
                  <a:lnTo>
                    <a:pt x="40404" y="15079"/>
                  </a:lnTo>
                  <a:lnTo>
                    <a:pt x="40315" y="13220"/>
                  </a:lnTo>
                  <a:lnTo>
                    <a:pt x="40217" y="11567"/>
                  </a:lnTo>
                  <a:lnTo>
                    <a:pt x="40119" y="9915"/>
                  </a:lnTo>
                  <a:lnTo>
                    <a:pt x="40022" y="8366"/>
                  </a:lnTo>
                  <a:lnTo>
                    <a:pt x="39915" y="7023"/>
                  </a:lnTo>
                  <a:lnTo>
                    <a:pt x="39809" y="5680"/>
                  </a:lnTo>
                  <a:lnTo>
                    <a:pt x="39698" y="4544"/>
                  </a:lnTo>
                  <a:lnTo>
                    <a:pt x="39582" y="3511"/>
                  </a:lnTo>
                  <a:lnTo>
                    <a:pt x="39467" y="2582"/>
                  </a:lnTo>
                  <a:lnTo>
                    <a:pt x="39352" y="1859"/>
                  </a:lnTo>
                  <a:lnTo>
                    <a:pt x="39227" y="1136"/>
                  </a:lnTo>
                  <a:lnTo>
                    <a:pt x="39107" y="620"/>
                  </a:lnTo>
                  <a:lnTo>
                    <a:pt x="38983" y="310"/>
                  </a:lnTo>
                  <a:lnTo>
                    <a:pt x="38854" y="103"/>
                  </a:lnTo>
                  <a:lnTo>
                    <a:pt x="38726" y="0"/>
                  </a:lnTo>
                  <a:lnTo>
                    <a:pt x="38597" y="103"/>
                  </a:lnTo>
                  <a:lnTo>
                    <a:pt x="38473" y="310"/>
                  </a:lnTo>
                  <a:lnTo>
                    <a:pt x="38348" y="620"/>
                  </a:lnTo>
                  <a:lnTo>
                    <a:pt x="38224" y="1136"/>
                  </a:lnTo>
                  <a:lnTo>
                    <a:pt x="38104" y="1859"/>
                  </a:lnTo>
                  <a:lnTo>
                    <a:pt x="37984" y="2582"/>
                  </a:lnTo>
                  <a:lnTo>
                    <a:pt x="37869" y="3511"/>
                  </a:lnTo>
                  <a:lnTo>
                    <a:pt x="37758" y="4544"/>
                  </a:lnTo>
                  <a:lnTo>
                    <a:pt x="37647" y="5680"/>
                  </a:lnTo>
                  <a:lnTo>
                    <a:pt x="37540" y="7023"/>
                  </a:lnTo>
                  <a:lnTo>
                    <a:pt x="37434" y="8366"/>
                  </a:lnTo>
                  <a:lnTo>
                    <a:pt x="37332" y="9915"/>
                  </a:lnTo>
                  <a:lnTo>
                    <a:pt x="37234" y="11567"/>
                  </a:lnTo>
                  <a:lnTo>
                    <a:pt x="37141" y="13220"/>
                  </a:lnTo>
                  <a:lnTo>
                    <a:pt x="37052" y="15079"/>
                  </a:lnTo>
                  <a:lnTo>
                    <a:pt x="36963" y="16938"/>
                  </a:lnTo>
                  <a:lnTo>
                    <a:pt x="36883" y="19003"/>
                  </a:lnTo>
                  <a:lnTo>
                    <a:pt x="36804" y="21069"/>
                  </a:lnTo>
                  <a:lnTo>
                    <a:pt x="36728" y="23341"/>
                  </a:lnTo>
                  <a:lnTo>
                    <a:pt x="36662" y="25613"/>
                  </a:lnTo>
                  <a:lnTo>
                    <a:pt x="36595" y="27885"/>
                  </a:lnTo>
                  <a:lnTo>
                    <a:pt x="36533" y="30364"/>
                  </a:lnTo>
                  <a:lnTo>
                    <a:pt x="36480" y="32842"/>
                  </a:lnTo>
                  <a:lnTo>
                    <a:pt x="36431" y="35424"/>
                  </a:lnTo>
                  <a:lnTo>
                    <a:pt x="36386" y="38110"/>
                  </a:lnTo>
                  <a:lnTo>
                    <a:pt x="36346" y="40795"/>
                  </a:lnTo>
                  <a:lnTo>
                    <a:pt x="36311" y="43480"/>
                  </a:lnTo>
                  <a:lnTo>
                    <a:pt x="36284" y="46269"/>
                  </a:lnTo>
                  <a:lnTo>
                    <a:pt x="36262" y="49160"/>
                  </a:lnTo>
                  <a:lnTo>
                    <a:pt x="36244" y="52052"/>
                  </a:lnTo>
                  <a:lnTo>
                    <a:pt x="36235" y="55047"/>
                  </a:lnTo>
                  <a:lnTo>
                    <a:pt x="36235" y="58042"/>
                  </a:lnTo>
                  <a:lnTo>
                    <a:pt x="36235" y="65788"/>
                  </a:lnTo>
                  <a:lnTo>
                    <a:pt x="36227" y="74773"/>
                  </a:lnTo>
                  <a:lnTo>
                    <a:pt x="36213" y="83862"/>
                  </a:lnTo>
                  <a:lnTo>
                    <a:pt x="36191" y="92744"/>
                  </a:lnTo>
                  <a:lnTo>
                    <a:pt x="36155" y="101626"/>
                  </a:lnTo>
                  <a:lnTo>
                    <a:pt x="36111" y="110508"/>
                  </a:lnTo>
                  <a:lnTo>
                    <a:pt x="36058" y="119286"/>
                  </a:lnTo>
                  <a:lnTo>
                    <a:pt x="35996" y="127962"/>
                  </a:lnTo>
                  <a:lnTo>
                    <a:pt x="35925" y="136534"/>
                  </a:lnTo>
                  <a:lnTo>
                    <a:pt x="35845" y="145106"/>
                  </a:lnTo>
                  <a:lnTo>
                    <a:pt x="35756" y="153574"/>
                  </a:lnTo>
                  <a:lnTo>
                    <a:pt x="35658" y="161940"/>
                  </a:lnTo>
                  <a:lnTo>
                    <a:pt x="35552" y="170305"/>
                  </a:lnTo>
                  <a:lnTo>
                    <a:pt x="35436" y="178464"/>
                  </a:lnTo>
                  <a:lnTo>
                    <a:pt x="35312" y="186623"/>
                  </a:lnTo>
                  <a:lnTo>
                    <a:pt x="35183" y="194679"/>
                  </a:lnTo>
                  <a:lnTo>
                    <a:pt x="35041" y="202632"/>
                  </a:lnTo>
                  <a:lnTo>
                    <a:pt x="34895" y="210481"/>
                  </a:lnTo>
                  <a:lnTo>
                    <a:pt x="34739" y="218123"/>
                  </a:lnTo>
                  <a:lnTo>
                    <a:pt x="34575" y="225766"/>
                  </a:lnTo>
                  <a:lnTo>
                    <a:pt x="34407" y="233305"/>
                  </a:lnTo>
                  <a:lnTo>
                    <a:pt x="34229" y="240741"/>
                  </a:lnTo>
                  <a:lnTo>
                    <a:pt x="34043" y="248074"/>
                  </a:lnTo>
                  <a:lnTo>
                    <a:pt x="33847" y="255303"/>
                  </a:lnTo>
                  <a:lnTo>
                    <a:pt x="33647" y="262326"/>
                  </a:lnTo>
                  <a:lnTo>
                    <a:pt x="33439" y="269349"/>
                  </a:lnTo>
                  <a:lnTo>
                    <a:pt x="33226" y="276165"/>
                  </a:lnTo>
                  <a:lnTo>
                    <a:pt x="33004" y="282879"/>
                  </a:lnTo>
                  <a:lnTo>
                    <a:pt x="32777" y="289488"/>
                  </a:lnTo>
                  <a:lnTo>
                    <a:pt x="32542" y="295892"/>
                  </a:lnTo>
                  <a:lnTo>
                    <a:pt x="32298" y="302192"/>
                  </a:lnTo>
                  <a:lnTo>
                    <a:pt x="32054" y="308388"/>
                  </a:lnTo>
                  <a:lnTo>
                    <a:pt x="31796" y="314482"/>
                  </a:lnTo>
                  <a:lnTo>
                    <a:pt x="31539" y="320368"/>
                  </a:lnTo>
                  <a:lnTo>
                    <a:pt x="31273" y="326152"/>
                  </a:lnTo>
                  <a:lnTo>
                    <a:pt x="31002" y="331729"/>
                  </a:lnTo>
                  <a:lnTo>
                    <a:pt x="30722" y="337203"/>
                  </a:lnTo>
                  <a:lnTo>
                    <a:pt x="30443" y="342470"/>
                  </a:lnTo>
                  <a:lnTo>
                    <a:pt x="30154" y="347634"/>
                  </a:lnTo>
                  <a:lnTo>
                    <a:pt x="29857" y="352591"/>
                  </a:lnTo>
                  <a:lnTo>
                    <a:pt x="29559" y="357445"/>
                  </a:lnTo>
                  <a:lnTo>
                    <a:pt x="29253" y="362093"/>
                  </a:lnTo>
                  <a:lnTo>
                    <a:pt x="28947" y="366637"/>
                  </a:lnTo>
                  <a:lnTo>
                    <a:pt x="28631" y="370975"/>
                  </a:lnTo>
                  <a:lnTo>
                    <a:pt x="28312" y="375106"/>
                  </a:lnTo>
                  <a:lnTo>
                    <a:pt x="27988" y="379134"/>
                  </a:lnTo>
                  <a:lnTo>
                    <a:pt x="27659" y="382852"/>
                  </a:lnTo>
                  <a:lnTo>
                    <a:pt x="27326" y="386466"/>
                  </a:lnTo>
                  <a:lnTo>
                    <a:pt x="26989" y="389978"/>
                  </a:lnTo>
                  <a:lnTo>
                    <a:pt x="26647" y="393179"/>
                  </a:lnTo>
                  <a:lnTo>
                    <a:pt x="26305" y="396278"/>
                  </a:lnTo>
                  <a:lnTo>
                    <a:pt x="25955" y="399170"/>
                  </a:lnTo>
                  <a:lnTo>
                    <a:pt x="25600" y="401752"/>
                  </a:lnTo>
                  <a:lnTo>
                    <a:pt x="25245" y="404230"/>
                  </a:lnTo>
                  <a:lnTo>
                    <a:pt x="24885" y="406502"/>
                  </a:lnTo>
                  <a:lnTo>
                    <a:pt x="24521" y="408671"/>
                  </a:lnTo>
                  <a:lnTo>
                    <a:pt x="24153" y="410530"/>
                  </a:lnTo>
                  <a:lnTo>
                    <a:pt x="23784" y="412183"/>
                  </a:lnTo>
                  <a:lnTo>
                    <a:pt x="23407" y="413629"/>
                  </a:lnTo>
                  <a:lnTo>
                    <a:pt x="23034" y="414765"/>
                  </a:lnTo>
                  <a:lnTo>
                    <a:pt x="22652" y="415797"/>
                  </a:lnTo>
                  <a:lnTo>
                    <a:pt x="22270" y="416624"/>
                  </a:lnTo>
                  <a:lnTo>
                    <a:pt x="21884" y="417140"/>
                  </a:lnTo>
                  <a:lnTo>
                    <a:pt x="21498" y="417553"/>
                  </a:lnTo>
                  <a:lnTo>
                    <a:pt x="21107" y="417656"/>
                  </a:lnTo>
                  <a:lnTo>
                    <a:pt x="20113" y="417656"/>
                  </a:lnTo>
                  <a:lnTo>
                    <a:pt x="19722" y="417553"/>
                  </a:lnTo>
                  <a:lnTo>
                    <a:pt x="19332" y="417140"/>
                  </a:lnTo>
                  <a:lnTo>
                    <a:pt x="18950" y="416624"/>
                  </a:lnTo>
                  <a:lnTo>
                    <a:pt x="18568" y="415797"/>
                  </a:lnTo>
                  <a:lnTo>
                    <a:pt x="18187" y="414765"/>
                  </a:lnTo>
                  <a:lnTo>
                    <a:pt x="17809" y="413629"/>
                  </a:lnTo>
                  <a:lnTo>
                    <a:pt x="17436" y="412183"/>
                  </a:lnTo>
                  <a:lnTo>
                    <a:pt x="17068" y="410530"/>
                  </a:lnTo>
                  <a:lnTo>
                    <a:pt x="16700" y="408671"/>
                  </a:lnTo>
                  <a:lnTo>
                    <a:pt x="16336" y="406502"/>
                  </a:lnTo>
                  <a:lnTo>
                    <a:pt x="15976" y="404230"/>
                  </a:lnTo>
                  <a:lnTo>
                    <a:pt x="15616" y="401752"/>
                  </a:lnTo>
                  <a:lnTo>
                    <a:pt x="15266" y="399170"/>
                  </a:lnTo>
                  <a:lnTo>
                    <a:pt x="14915" y="396278"/>
                  </a:lnTo>
                  <a:lnTo>
                    <a:pt x="14569" y="393179"/>
                  </a:lnTo>
                  <a:lnTo>
                    <a:pt x="14227" y="389978"/>
                  </a:lnTo>
                  <a:lnTo>
                    <a:pt x="13894" y="386466"/>
                  </a:lnTo>
                  <a:lnTo>
                    <a:pt x="13561" y="382852"/>
                  </a:lnTo>
                  <a:lnTo>
                    <a:pt x="13233" y="379134"/>
                  </a:lnTo>
                  <a:lnTo>
                    <a:pt x="12909" y="375106"/>
                  </a:lnTo>
                  <a:lnTo>
                    <a:pt x="12589" y="370975"/>
                  </a:lnTo>
                  <a:lnTo>
                    <a:pt x="12274" y="366637"/>
                  </a:lnTo>
                  <a:lnTo>
                    <a:pt x="11963" y="362093"/>
                  </a:lnTo>
                  <a:lnTo>
                    <a:pt x="11661" y="357445"/>
                  </a:lnTo>
                  <a:lnTo>
                    <a:pt x="11359" y="352591"/>
                  </a:lnTo>
                  <a:lnTo>
                    <a:pt x="11066" y="347634"/>
                  </a:lnTo>
                  <a:lnTo>
                    <a:pt x="10778" y="342470"/>
                  </a:lnTo>
                  <a:lnTo>
                    <a:pt x="10494" y="337203"/>
                  </a:lnTo>
                  <a:lnTo>
                    <a:pt x="10219" y="331729"/>
                  </a:lnTo>
                  <a:lnTo>
                    <a:pt x="9948" y="326152"/>
                  </a:lnTo>
                  <a:lnTo>
                    <a:pt x="9682" y="320368"/>
                  </a:lnTo>
                  <a:lnTo>
                    <a:pt x="9420" y="314482"/>
                  </a:lnTo>
                  <a:lnTo>
                    <a:pt x="9167" y="308388"/>
                  </a:lnTo>
                  <a:lnTo>
                    <a:pt x="8918" y="302192"/>
                  </a:lnTo>
                  <a:lnTo>
                    <a:pt x="8678" y="295892"/>
                  </a:lnTo>
                  <a:lnTo>
                    <a:pt x="8443" y="289488"/>
                  </a:lnTo>
                  <a:lnTo>
                    <a:pt x="8217" y="282879"/>
                  </a:lnTo>
                  <a:lnTo>
                    <a:pt x="7995" y="276165"/>
                  </a:lnTo>
                  <a:lnTo>
                    <a:pt x="7782" y="269349"/>
                  </a:lnTo>
                  <a:lnTo>
                    <a:pt x="7573" y="262326"/>
                  </a:lnTo>
                  <a:lnTo>
                    <a:pt x="7373" y="255303"/>
                  </a:lnTo>
                  <a:lnTo>
                    <a:pt x="7178" y="248074"/>
                  </a:lnTo>
                  <a:lnTo>
                    <a:pt x="6992" y="240741"/>
                  </a:lnTo>
                  <a:lnTo>
                    <a:pt x="6814" y="233305"/>
                  </a:lnTo>
                  <a:lnTo>
                    <a:pt x="6641" y="225766"/>
                  </a:lnTo>
                  <a:lnTo>
                    <a:pt x="6481" y="218123"/>
                  </a:lnTo>
                  <a:lnTo>
                    <a:pt x="6326" y="210481"/>
                  </a:lnTo>
                  <a:lnTo>
                    <a:pt x="6175" y="202632"/>
                  </a:lnTo>
                  <a:lnTo>
                    <a:pt x="6037" y="194679"/>
                  </a:lnTo>
                  <a:lnTo>
                    <a:pt x="5904" y="186623"/>
                  </a:lnTo>
                  <a:lnTo>
                    <a:pt x="5780" y="178464"/>
                  </a:lnTo>
                  <a:lnTo>
                    <a:pt x="5669" y="170305"/>
                  </a:lnTo>
                  <a:lnTo>
                    <a:pt x="5562" y="161940"/>
                  </a:lnTo>
                  <a:lnTo>
                    <a:pt x="5465" y="153574"/>
                  </a:lnTo>
                  <a:lnTo>
                    <a:pt x="5376" y="145106"/>
                  </a:lnTo>
                  <a:lnTo>
                    <a:pt x="5291" y="136534"/>
                  </a:lnTo>
                  <a:lnTo>
                    <a:pt x="5220" y="127962"/>
                  </a:lnTo>
                  <a:lnTo>
                    <a:pt x="5158" y="119286"/>
                  </a:lnTo>
                  <a:lnTo>
                    <a:pt x="5109" y="110508"/>
                  </a:lnTo>
                  <a:lnTo>
                    <a:pt x="5065" y="101626"/>
                  </a:lnTo>
                  <a:lnTo>
                    <a:pt x="5030" y="92744"/>
                  </a:lnTo>
                  <a:lnTo>
                    <a:pt x="5007" y="83862"/>
                  </a:lnTo>
                  <a:lnTo>
                    <a:pt x="4990" y="74773"/>
                  </a:lnTo>
                  <a:lnTo>
                    <a:pt x="4985" y="65788"/>
                  </a:lnTo>
                  <a:lnTo>
                    <a:pt x="4985" y="58042"/>
                  </a:lnTo>
                  <a:lnTo>
                    <a:pt x="4981" y="55047"/>
                  </a:lnTo>
                  <a:lnTo>
                    <a:pt x="4972" y="52052"/>
                  </a:lnTo>
                  <a:lnTo>
                    <a:pt x="4958" y="49160"/>
                  </a:lnTo>
                  <a:lnTo>
                    <a:pt x="4936" y="46269"/>
                  </a:lnTo>
                  <a:lnTo>
                    <a:pt x="4905" y="43480"/>
                  </a:lnTo>
                  <a:lnTo>
                    <a:pt x="4874" y="40795"/>
                  </a:lnTo>
                  <a:lnTo>
                    <a:pt x="4834" y="38110"/>
                  </a:lnTo>
                  <a:lnTo>
                    <a:pt x="4790" y="35424"/>
                  </a:lnTo>
                  <a:lnTo>
                    <a:pt x="4741" y="32842"/>
                  </a:lnTo>
                  <a:lnTo>
                    <a:pt x="4683" y="30364"/>
                  </a:lnTo>
                  <a:lnTo>
                    <a:pt x="4626" y="27885"/>
                  </a:lnTo>
                  <a:lnTo>
                    <a:pt x="4559" y="25613"/>
                  </a:lnTo>
                  <a:lnTo>
                    <a:pt x="4492" y="23341"/>
                  </a:lnTo>
                  <a:lnTo>
                    <a:pt x="4417" y="21069"/>
                  </a:lnTo>
                  <a:lnTo>
                    <a:pt x="4337" y="19003"/>
                  </a:lnTo>
                  <a:lnTo>
                    <a:pt x="4257" y="16938"/>
                  </a:lnTo>
                  <a:lnTo>
                    <a:pt x="4168" y="15079"/>
                  </a:lnTo>
                  <a:lnTo>
                    <a:pt x="4080" y="13220"/>
                  </a:lnTo>
                  <a:lnTo>
                    <a:pt x="3982" y="11567"/>
                  </a:lnTo>
                  <a:lnTo>
                    <a:pt x="3884" y="9915"/>
                  </a:lnTo>
                  <a:lnTo>
                    <a:pt x="3787" y="8366"/>
                  </a:lnTo>
                  <a:lnTo>
                    <a:pt x="3680" y="7023"/>
                  </a:lnTo>
                  <a:lnTo>
                    <a:pt x="3574" y="5680"/>
                  </a:lnTo>
                  <a:lnTo>
                    <a:pt x="3463" y="4544"/>
                  </a:lnTo>
                  <a:lnTo>
                    <a:pt x="3352" y="3511"/>
                  </a:lnTo>
                  <a:lnTo>
                    <a:pt x="3232" y="2582"/>
                  </a:lnTo>
                  <a:lnTo>
                    <a:pt x="3116" y="1859"/>
                  </a:lnTo>
                  <a:lnTo>
                    <a:pt x="2996" y="1136"/>
                  </a:lnTo>
                  <a:lnTo>
                    <a:pt x="2872" y="620"/>
                  </a:lnTo>
                  <a:lnTo>
                    <a:pt x="2748" y="310"/>
                  </a:lnTo>
                  <a:lnTo>
                    <a:pt x="2619" y="103"/>
                  </a:lnTo>
                  <a:lnTo>
                    <a:pt x="2490"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616;p62">
              <a:extLst>
                <a:ext uri="{FF2B5EF4-FFF2-40B4-BE49-F238E27FC236}">
                  <a16:creationId xmlns:a16="http://schemas.microsoft.com/office/drawing/2014/main" id="{6978FA1E-FA03-B548-8C5C-D834ACD0CA18}"/>
                </a:ext>
              </a:extLst>
            </p:cNvPr>
            <p:cNvSpPr/>
            <p:nvPr/>
          </p:nvSpPr>
          <p:spPr>
            <a:xfrm rot="10800000">
              <a:off x="4820102" y="3727370"/>
              <a:ext cx="887249" cy="797186"/>
            </a:xfrm>
            <a:custGeom>
              <a:avLst/>
              <a:gdLst/>
              <a:ahLst/>
              <a:cxnLst/>
              <a:rect l="l" t="t" r="r" b="b"/>
              <a:pathLst>
                <a:path w="56793" h="1126764" extrusionOk="0">
                  <a:moveTo>
                    <a:pt x="6312" y="1"/>
                  </a:moveTo>
                  <a:lnTo>
                    <a:pt x="6148" y="104"/>
                  </a:lnTo>
                  <a:lnTo>
                    <a:pt x="5988" y="207"/>
                  </a:lnTo>
                  <a:lnTo>
                    <a:pt x="5824" y="517"/>
                  </a:lnTo>
                  <a:lnTo>
                    <a:pt x="5664" y="827"/>
                  </a:lnTo>
                  <a:lnTo>
                    <a:pt x="5509" y="1240"/>
                  </a:lnTo>
                  <a:lnTo>
                    <a:pt x="5349" y="1756"/>
                  </a:lnTo>
                  <a:lnTo>
                    <a:pt x="5194" y="2376"/>
                  </a:lnTo>
                  <a:lnTo>
                    <a:pt x="5038" y="2996"/>
                  </a:lnTo>
                  <a:lnTo>
                    <a:pt x="4888" y="3822"/>
                  </a:lnTo>
                  <a:lnTo>
                    <a:pt x="4737" y="4648"/>
                  </a:lnTo>
                  <a:lnTo>
                    <a:pt x="4586" y="5578"/>
                  </a:lnTo>
                  <a:lnTo>
                    <a:pt x="4435" y="6610"/>
                  </a:lnTo>
                  <a:lnTo>
                    <a:pt x="4288" y="7746"/>
                  </a:lnTo>
                  <a:lnTo>
                    <a:pt x="4142" y="8986"/>
                  </a:lnTo>
                  <a:lnTo>
                    <a:pt x="3995" y="10225"/>
                  </a:lnTo>
                  <a:lnTo>
                    <a:pt x="3853" y="11568"/>
                  </a:lnTo>
                  <a:lnTo>
                    <a:pt x="3716" y="13014"/>
                  </a:lnTo>
                  <a:lnTo>
                    <a:pt x="3574" y="14563"/>
                  </a:lnTo>
                  <a:lnTo>
                    <a:pt x="3440" y="16112"/>
                  </a:lnTo>
                  <a:lnTo>
                    <a:pt x="3303" y="17764"/>
                  </a:lnTo>
                  <a:lnTo>
                    <a:pt x="3170" y="19520"/>
                  </a:lnTo>
                  <a:lnTo>
                    <a:pt x="3041" y="21276"/>
                  </a:lnTo>
                  <a:lnTo>
                    <a:pt x="2908" y="23135"/>
                  </a:lnTo>
                  <a:lnTo>
                    <a:pt x="2783" y="25097"/>
                  </a:lnTo>
                  <a:lnTo>
                    <a:pt x="2659" y="27163"/>
                  </a:lnTo>
                  <a:lnTo>
                    <a:pt x="2535" y="29228"/>
                  </a:lnTo>
                  <a:lnTo>
                    <a:pt x="2415" y="31397"/>
                  </a:lnTo>
                  <a:lnTo>
                    <a:pt x="2295" y="33566"/>
                  </a:lnTo>
                  <a:lnTo>
                    <a:pt x="2180" y="35838"/>
                  </a:lnTo>
                  <a:lnTo>
                    <a:pt x="2069" y="38213"/>
                  </a:lnTo>
                  <a:lnTo>
                    <a:pt x="1958" y="40589"/>
                  </a:lnTo>
                  <a:lnTo>
                    <a:pt x="1847" y="43068"/>
                  </a:lnTo>
                  <a:lnTo>
                    <a:pt x="1745" y="45546"/>
                  </a:lnTo>
                  <a:lnTo>
                    <a:pt x="1638" y="48128"/>
                  </a:lnTo>
                  <a:lnTo>
                    <a:pt x="1541" y="50813"/>
                  </a:lnTo>
                  <a:lnTo>
                    <a:pt x="1443" y="53499"/>
                  </a:lnTo>
                  <a:lnTo>
                    <a:pt x="1345" y="56184"/>
                  </a:lnTo>
                  <a:lnTo>
                    <a:pt x="1252" y="59076"/>
                  </a:lnTo>
                  <a:lnTo>
                    <a:pt x="1163" y="61864"/>
                  </a:lnTo>
                  <a:lnTo>
                    <a:pt x="1079" y="64756"/>
                  </a:lnTo>
                  <a:lnTo>
                    <a:pt x="995" y="67751"/>
                  </a:lnTo>
                  <a:lnTo>
                    <a:pt x="915" y="70746"/>
                  </a:lnTo>
                  <a:lnTo>
                    <a:pt x="835" y="73741"/>
                  </a:lnTo>
                  <a:lnTo>
                    <a:pt x="764" y="76839"/>
                  </a:lnTo>
                  <a:lnTo>
                    <a:pt x="693" y="80041"/>
                  </a:lnTo>
                  <a:lnTo>
                    <a:pt x="622" y="83243"/>
                  </a:lnTo>
                  <a:lnTo>
                    <a:pt x="560" y="86444"/>
                  </a:lnTo>
                  <a:lnTo>
                    <a:pt x="497" y="89749"/>
                  </a:lnTo>
                  <a:lnTo>
                    <a:pt x="440" y="93054"/>
                  </a:lnTo>
                  <a:lnTo>
                    <a:pt x="382" y="96359"/>
                  </a:lnTo>
                  <a:lnTo>
                    <a:pt x="333" y="99767"/>
                  </a:lnTo>
                  <a:lnTo>
                    <a:pt x="284" y="103175"/>
                  </a:lnTo>
                  <a:lnTo>
                    <a:pt x="240" y="106687"/>
                  </a:lnTo>
                  <a:lnTo>
                    <a:pt x="200" y="110198"/>
                  </a:lnTo>
                  <a:lnTo>
                    <a:pt x="160" y="113710"/>
                  </a:lnTo>
                  <a:lnTo>
                    <a:pt x="129" y="117324"/>
                  </a:lnTo>
                  <a:lnTo>
                    <a:pt x="98" y="120939"/>
                  </a:lnTo>
                  <a:lnTo>
                    <a:pt x="71" y="124554"/>
                  </a:lnTo>
                  <a:lnTo>
                    <a:pt x="49" y="128169"/>
                  </a:lnTo>
                  <a:lnTo>
                    <a:pt x="31" y="131887"/>
                  </a:lnTo>
                  <a:lnTo>
                    <a:pt x="18" y="135605"/>
                  </a:lnTo>
                  <a:lnTo>
                    <a:pt x="9" y="139323"/>
                  </a:lnTo>
                  <a:lnTo>
                    <a:pt x="0" y="143144"/>
                  </a:lnTo>
                  <a:lnTo>
                    <a:pt x="0" y="146862"/>
                  </a:lnTo>
                  <a:lnTo>
                    <a:pt x="0" y="980006"/>
                  </a:lnTo>
                  <a:lnTo>
                    <a:pt x="0" y="983724"/>
                  </a:lnTo>
                  <a:lnTo>
                    <a:pt x="9" y="987545"/>
                  </a:lnTo>
                  <a:lnTo>
                    <a:pt x="18" y="991263"/>
                  </a:lnTo>
                  <a:lnTo>
                    <a:pt x="31" y="994981"/>
                  </a:lnTo>
                  <a:lnTo>
                    <a:pt x="49" y="998699"/>
                  </a:lnTo>
                  <a:lnTo>
                    <a:pt x="71" y="1002314"/>
                  </a:lnTo>
                  <a:lnTo>
                    <a:pt x="98" y="1005929"/>
                  </a:lnTo>
                  <a:lnTo>
                    <a:pt x="129" y="1009543"/>
                  </a:lnTo>
                  <a:lnTo>
                    <a:pt x="160" y="1013158"/>
                  </a:lnTo>
                  <a:lnTo>
                    <a:pt x="200" y="1016670"/>
                  </a:lnTo>
                  <a:lnTo>
                    <a:pt x="240" y="1020181"/>
                  </a:lnTo>
                  <a:lnTo>
                    <a:pt x="284" y="1023589"/>
                  </a:lnTo>
                  <a:lnTo>
                    <a:pt x="333" y="1027101"/>
                  </a:lnTo>
                  <a:lnTo>
                    <a:pt x="382" y="1030406"/>
                  </a:lnTo>
                  <a:lnTo>
                    <a:pt x="440" y="1033814"/>
                  </a:lnTo>
                  <a:lnTo>
                    <a:pt x="497" y="1037119"/>
                  </a:lnTo>
                  <a:lnTo>
                    <a:pt x="560" y="1040424"/>
                  </a:lnTo>
                  <a:lnTo>
                    <a:pt x="622" y="1043625"/>
                  </a:lnTo>
                  <a:lnTo>
                    <a:pt x="693" y="1046827"/>
                  </a:lnTo>
                  <a:lnTo>
                    <a:pt x="764" y="1049925"/>
                  </a:lnTo>
                  <a:lnTo>
                    <a:pt x="835" y="1053023"/>
                  </a:lnTo>
                  <a:lnTo>
                    <a:pt x="915" y="1056122"/>
                  </a:lnTo>
                  <a:lnTo>
                    <a:pt x="995" y="1059117"/>
                  </a:lnTo>
                  <a:lnTo>
                    <a:pt x="1079" y="1062009"/>
                  </a:lnTo>
                  <a:lnTo>
                    <a:pt x="1163" y="1065004"/>
                  </a:lnTo>
                  <a:lnTo>
                    <a:pt x="1252" y="1067792"/>
                  </a:lnTo>
                  <a:lnTo>
                    <a:pt x="1345" y="1070581"/>
                  </a:lnTo>
                  <a:lnTo>
                    <a:pt x="1443" y="1073369"/>
                  </a:lnTo>
                  <a:lnTo>
                    <a:pt x="1541" y="1076054"/>
                  </a:lnTo>
                  <a:lnTo>
                    <a:pt x="1638" y="1078740"/>
                  </a:lnTo>
                  <a:lnTo>
                    <a:pt x="1745" y="1081322"/>
                  </a:lnTo>
                  <a:lnTo>
                    <a:pt x="1847" y="1083800"/>
                  </a:lnTo>
                  <a:lnTo>
                    <a:pt x="1958" y="1086279"/>
                  </a:lnTo>
                  <a:lnTo>
                    <a:pt x="2069" y="1088654"/>
                  </a:lnTo>
                  <a:lnTo>
                    <a:pt x="2180" y="1091030"/>
                  </a:lnTo>
                  <a:lnTo>
                    <a:pt x="2295" y="1093302"/>
                  </a:lnTo>
                  <a:lnTo>
                    <a:pt x="2415" y="1095471"/>
                  </a:lnTo>
                  <a:lnTo>
                    <a:pt x="2535" y="1097640"/>
                  </a:lnTo>
                  <a:lnTo>
                    <a:pt x="2659" y="1099705"/>
                  </a:lnTo>
                  <a:lnTo>
                    <a:pt x="2783" y="1101771"/>
                  </a:lnTo>
                  <a:lnTo>
                    <a:pt x="2908" y="1103630"/>
                  </a:lnTo>
                  <a:lnTo>
                    <a:pt x="3041" y="1105592"/>
                  </a:lnTo>
                  <a:lnTo>
                    <a:pt x="3170" y="1107348"/>
                  </a:lnTo>
                  <a:lnTo>
                    <a:pt x="3303" y="1109103"/>
                  </a:lnTo>
                  <a:lnTo>
                    <a:pt x="3440" y="1110756"/>
                  </a:lnTo>
                  <a:lnTo>
                    <a:pt x="3574" y="1112305"/>
                  </a:lnTo>
                  <a:lnTo>
                    <a:pt x="3716" y="1113854"/>
                  </a:lnTo>
                  <a:lnTo>
                    <a:pt x="3853" y="1115300"/>
                  </a:lnTo>
                  <a:lnTo>
                    <a:pt x="3995" y="1116643"/>
                  </a:lnTo>
                  <a:lnTo>
                    <a:pt x="4142" y="1117882"/>
                  </a:lnTo>
                  <a:lnTo>
                    <a:pt x="4288" y="1119121"/>
                  </a:lnTo>
                  <a:lnTo>
                    <a:pt x="4435" y="1120154"/>
                  </a:lnTo>
                  <a:lnTo>
                    <a:pt x="4586" y="1121187"/>
                  </a:lnTo>
                  <a:lnTo>
                    <a:pt x="4737" y="1122220"/>
                  </a:lnTo>
                  <a:lnTo>
                    <a:pt x="4888" y="1123046"/>
                  </a:lnTo>
                  <a:lnTo>
                    <a:pt x="5038" y="1123769"/>
                  </a:lnTo>
                  <a:lnTo>
                    <a:pt x="5194" y="1124492"/>
                  </a:lnTo>
                  <a:lnTo>
                    <a:pt x="5349" y="1125112"/>
                  </a:lnTo>
                  <a:lnTo>
                    <a:pt x="5509" y="1125628"/>
                  </a:lnTo>
                  <a:lnTo>
                    <a:pt x="5664" y="1126041"/>
                  </a:lnTo>
                  <a:lnTo>
                    <a:pt x="5824" y="1126351"/>
                  </a:lnTo>
                  <a:lnTo>
                    <a:pt x="5988" y="1126661"/>
                  </a:lnTo>
                  <a:lnTo>
                    <a:pt x="6148" y="1126764"/>
                  </a:lnTo>
                  <a:lnTo>
                    <a:pt x="50644" y="1126764"/>
                  </a:lnTo>
                  <a:lnTo>
                    <a:pt x="50804" y="1126661"/>
                  </a:lnTo>
                  <a:lnTo>
                    <a:pt x="50964" y="1126351"/>
                  </a:lnTo>
                  <a:lnTo>
                    <a:pt x="51124" y="1126041"/>
                  </a:lnTo>
                  <a:lnTo>
                    <a:pt x="51284" y="1125628"/>
                  </a:lnTo>
                  <a:lnTo>
                    <a:pt x="51439" y="1125112"/>
                  </a:lnTo>
                  <a:lnTo>
                    <a:pt x="51599" y="1124492"/>
                  </a:lnTo>
                  <a:lnTo>
                    <a:pt x="51750" y="1123769"/>
                  </a:lnTo>
                  <a:lnTo>
                    <a:pt x="51905" y="1123046"/>
                  </a:lnTo>
                  <a:lnTo>
                    <a:pt x="52056" y="1122220"/>
                  </a:lnTo>
                  <a:lnTo>
                    <a:pt x="52207" y="1121187"/>
                  </a:lnTo>
                  <a:lnTo>
                    <a:pt x="52358" y="1120154"/>
                  </a:lnTo>
                  <a:lnTo>
                    <a:pt x="52504" y="1119121"/>
                  </a:lnTo>
                  <a:lnTo>
                    <a:pt x="52651" y="1117882"/>
                  </a:lnTo>
                  <a:lnTo>
                    <a:pt x="52793" y="1116643"/>
                  </a:lnTo>
                  <a:lnTo>
                    <a:pt x="52935" y="1115300"/>
                  </a:lnTo>
                  <a:lnTo>
                    <a:pt x="53077" y="1113854"/>
                  </a:lnTo>
                  <a:lnTo>
                    <a:pt x="53214" y="1112305"/>
                  </a:lnTo>
                  <a:lnTo>
                    <a:pt x="53352" y="1110756"/>
                  </a:lnTo>
                  <a:lnTo>
                    <a:pt x="53490" y="1109103"/>
                  </a:lnTo>
                  <a:lnTo>
                    <a:pt x="53623" y="1107348"/>
                  </a:lnTo>
                  <a:lnTo>
                    <a:pt x="53752" y="1105592"/>
                  </a:lnTo>
                  <a:lnTo>
                    <a:pt x="53880" y="1103630"/>
                  </a:lnTo>
                  <a:lnTo>
                    <a:pt x="54009" y="1101771"/>
                  </a:lnTo>
                  <a:lnTo>
                    <a:pt x="54133" y="1099705"/>
                  </a:lnTo>
                  <a:lnTo>
                    <a:pt x="54258" y="1097640"/>
                  </a:lnTo>
                  <a:lnTo>
                    <a:pt x="54377" y="1095471"/>
                  </a:lnTo>
                  <a:lnTo>
                    <a:pt x="54493" y="1093302"/>
                  </a:lnTo>
                  <a:lnTo>
                    <a:pt x="54608" y="1091030"/>
                  </a:lnTo>
                  <a:lnTo>
                    <a:pt x="54724" y="1088654"/>
                  </a:lnTo>
                  <a:lnTo>
                    <a:pt x="54835" y="1086279"/>
                  </a:lnTo>
                  <a:lnTo>
                    <a:pt x="54941" y="1083800"/>
                  </a:lnTo>
                  <a:lnTo>
                    <a:pt x="55048" y="1081322"/>
                  </a:lnTo>
                  <a:lnTo>
                    <a:pt x="55150" y="1078740"/>
                  </a:lnTo>
                  <a:lnTo>
                    <a:pt x="55252" y="1076054"/>
                  </a:lnTo>
                  <a:lnTo>
                    <a:pt x="55350" y="1073369"/>
                  </a:lnTo>
                  <a:lnTo>
                    <a:pt x="55443" y="1070581"/>
                  </a:lnTo>
                  <a:lnTo>
                    <a:pt x="55536" y="1067792"/>
                  </a:lnTo>
                  <a:lnTo>
                    <a:pt x="55625" y="1065004"/>
                  </a:lnTo>
                  <a:lnTo>
                    <a:pt x="55714" y="1062009"/>
                  </a:lnTo>
                  <a:lnTo>
                    <a:pt x="55798" y="1059117"/>
                  </a:lnTo>
                  <a:lnTo>
                    <a:pt x="55878" y="1056122"/>
                  </a:lnTo>
                  <a:lnTo>
                    <a:pt x="55953" y="1053023"/>
                  </a:lnTo>
                  <a:lnTo>
                    <a:pt x="56029" y="1049925"/>
                  </a:lnTo>
                  <a:lnTo>
                    <a:pt x="56100" y="1046827"/>
                  </a:lnTo>
                  <a:lnTo>
                    <a:pt x="56171" y="1043625"/>
                  </a:lnTo>
                  <a:lnTo>
                    <a:pt x="56233" y="1040424"/>
                  </a:lnTo>
                  <a:lnTo>
                    <a:pt x="56295" y="1037119"/>
                  </a:lnTo>
                  <a:lnTo>
                    <a:pt x="56353" y="1033814"/>
                  </a:lnTo>
                  <a:lnTo>
                    <a:pt x="56406" y="1030406"/>
                  </a:lnTo>
                  <a:lnTo>
                    <a:pt x="56459" y="1027101"/>
                  </a:lnTo>
                  <a:lnTo>
                    <a:pt x="56508" y="1023589"/>
                  </a:lnTo>
                  <a:lnTo>
                    <a:pt x="56553" y="1020181"/>
                  </a:lnTo>
                  <a:lnTo>
                    <a:pt x="56593" y="1016670"/>
                  </a:lnTo>
                  <a:lnTo>
                    <a:pt x="56628" y="1013158"/>
                  </a:lnTo>
                  <a:lnTo>
                    <a:pt x="56664" y="1009543"/>
                  </a:lnTo>
                  <a:lnTo>
                    <a:pt x="56695" y="1005929"/>
                  </a:lnTo>
                  <a:lnTo>
                    <a:pt x="56717" y="1002314"/>
                  </a:lnTo>
                  <a:lnTo>
                    <a:pt x="56739" y="998699"/>
                  </a:lnTo>
                  <a:lnTo>
                    <a:pt x="56757" y="994981"/>
                  </a:lnTo>
                  <a:lnTo>
                    <a:pt x="56775" y="991263"/>
                  </a:lnTo>
                  <a:lnTo>
                    <a:pt x="56783" y="987545"/>
                  </a:lnTo>
                  <a:lnTo>
                    <a:pt x="56788" y="983724"/>
                  </a:lnTo>
                  <a:lnTo>
                    <a:pt x="56792" y="980006"/>
                  </a:lnTo>
                  <a:lnTo>
                    <a:pt x="56792" y="146862"/>
                  </a:lnTo>
                  <a:lnTo>
                    <a:pt x="56788" y="143144"/>
                  </a:lnTo>
                  <a:lnTo>
                    <a:pt x="56783" y="139323"/>
                  </a:lnTo>
                  <a:lnTo>
                    <a:pt x="56775" y="135605"/>
                  </a:lnTo>
                  <a:lnTo>
                    <a:pt x="56757" y="131887"/>
                  </a:lnTo>
                  <a:lnTo>
                    <a:pt x="56739" y="128169"/>
                  </a:lnTo>
                  <a:lnTo>
                    <a:pt x="56717" y="124554"/>
                  </a:lnTo>
                  <a:lnTo>
                    <a:pt x="56695" y="120939"/>
                  </a:lnTo>
                  <a:lnTo>
                    <a:pt x="56664" y="117324"/>
                  </a:lnTo>
                  <a:lnTo>
                    <a:pt x="56628" y="113710"/>
                  </a:lnTo>
                  <a:lnTo>
                    <a:pt x="56593" y="110198"/>
                  </a:lnTo>
                  <a:lnTo>
                    <a:pt x="56553" y="106687"/>
                  </a:lnTo>
                  <a:lnTo>
                    <a:pt x="56508" y="103175"/>
                  </a:lnTo>
                  <a:lnTo>
                    <a:pt x="56459" y="99767"/>
                  </a:lnTo>
                  <a:lnTo>
                    <a:pt x="56406" y="96359"/>
                  </a:lnTo>
                  <a:lnTo>
                    <a:pt x="56353" y="93054"/>
                  </a:lnTo>
                  <a:lnTo>
                    <a:pt x="56295" y="89749"/>
                  </a:lnTo>
                  <a:lnTo>
                    <a:pt x="56233" y="86444"/>
                  </a:lnTo>
                  <a:lnTo>
                    <a:pt x="56171" y="83243"/>
                  </a:lnTo>
                  <a:lnTo>
                    <a:pt x="56100" y="80041"/>
                  </a:lnTo>
                  <a:lnTo>
                    <a:pt x="56029" y="76839"/>
                  </a:lnTo>
                  <a:lnTo>
                    <a:pt x="55953" y="73741"/>
                  </a:lnTo>
                  <a:lnTo>
                    <a:pt x="55878" y="70746"/>
                  </a:lnTo>
                  <a:lnTo>
                    <a:pt x="55798" y="67751"/>
                  </a:lnTo>
                  <a:lnTo>
                    <a:pt x="55714" y="64756"/>
                  </a:lnTo>
                  <a:lnTo>
                    <a:pt x="55625" y="61864"/>
                  </a:lnTo>
                  <a:lnTo>
                    <a:pt x="55536" y="59076"/>
                  </a:lnTo>
                  <a:lnTo>
                    <a:pt x="55443" y="56184"/>
                  </a:lnTo>
                  <a:lnTo>
                    <a:pt x="55350" y="53499"/>
                  </a:lnTo>
                  <a:lnTo>
                    <a:pt x="55252" y="50813"/>
                  </a:lnTo>
                  <a:lnTo>
                    <a:pt x="55150" y="48128"/>
                  </a:lnTo>
                  <a:lnTo>
                    <a:pt x="55048" y="45546"/>
                  </a:lnTo>
                  <a:lnTo>
                    <a:pt x="54941" y="43068"/>
                  </a:lnTo>
                  <a:lnTo>
                    <a:pt x="54835" y="40589"/>
                  </a:lnTo>
                  <a:lnTo>
                    <a:pt x="54724" y="38213"/>
                  </a:lnTo>
                  <a:lnTo>
                    <a:pt x="54608" y="35838"/>
                  </a:lnTo>
                  <a:lnTo>
                    <a:pt x="54493" y="33566"/>
                  </a:lnTo>
                  <a:lnTo>
                    <a:pt x="54377" y="31397"/>
                  </a:lnTo>
                  <a:lnTo>
                    <a:pt x="54258" y="29228"/>
                  </a:lnTo>
                  <a:lnTo>
                    <a:pt x="54133" y="27163"/>
                  </a:lnTo>
                  <a:lnTo>
                    <a:pt x="54009" y="25097"/>
                  </a:lnTo>
                  <a:lnTo>
                    <a:pt x="53880" y="23135"/>
                  </a:lnTo>
                  <a:lnTo>
                    <a:pt x="53752" y="21276"/>
                  </a:lnTo>
                  <a:lnTo>
                    <a:pt x="53623" y="19520"/>
                  </a:lnTo>
                  <a:lnTo>
                    <a:pt x="53490" y="17764"/>
                  </a:lnTo>
                  <a:lnTo>
                    <a:pt x="53352" y="16112"/>
                  </a:lnTo>
                  <a:lnTo>
                    <a:pt x="53214" y="14563"/>
                  </a:lnTo>
                  <a:lnTo>
                    <a:pt x="53077" y="13014"/>
                  </a:lnTo>
                  <a:lnTo>
                    <a:pt x="52935" y="11568"/>
                  </a:lnTo>
                  <a:lnTo>
                    <a:pt x="52793" y="10225"/>
                  </a:lnTo>
                  <a:lnTo>
                    <a:pt x="52651" y="8986"/>
                  </a:lnTo>
                  <a:lnTo>
                    <a:pt x="52504" y="7746"/>
                  </a:lnTo>
                  <a:lnTo>
                    <a:pt x="52358" y="6610"/>
                  </a:lnTo>
                  <a:lnTo>
                    <a:pt x="52207" y="5578"/>
                  </a:lnTo>
                  <a:lnTo>
                    <a:pt x="52056" y="4648"/>
                  </a:lnTo>
                  <a:lnTo>
                    <a:pt x="51905" y="3822"/>
                  </a:lnTo>
                  <a:lnTo>
                    <a:pt x="51750" y="2996"/>
                  </a:lnTo>
                  <a:lnTo>
                    <a:pt x="51599" y="2376"/>
                  </a:lnTo>
                  <a:lnTo>
                    <a:pt x="51439" y="1756"/>
                  </a:lnTo>
                  <a:lnTo>
                    <a:pt x="51284" y="1240"/>
                  </a:lnTo>
                  <a:lnTo>
                    <a:pt x="51124" y="827"/>
                  </a:lnTo>
                  <a:lnTo>
                    <a:pt x="50964" y="517"/>
                  </a:lnTo>
                  <a:lnTo>
                    <a:pt x="50804" y="207"/>
                  </a:lnTo>
                  <a:lnTo>
                    <a:pt x="50644" y="104"/>
                  </a:lnTo>
                  <a:lnTo>
                    <a:pt x="50480"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617;p62">
              <a:extLst>
                <a:ext uri="{FF2B5EF4-FFF2-40B4-BE49-F238E27FC236}">
                  <a16:creationId xmlns:a16="http://schemas.microsoft.com/office/drawing/2014/main" id="{D39EBB99-62E8-5A40-84B9-61883E265565}"/>
                </a:ext>
              </a:extLst>
            </p:cNvPr>
            <p:cNvSpPr/>
            <p:nvPr/>
          </p:nvSpPr>
          <p:spPr>
            <a:xfrm rot="10800000">
              <a:off x="4878569" y="3779729"/>
              <a:ext cx="248288" cy="269115"/>
            </a:xfrm>
            <a:custGeom>
              <a:avLst/>
              <a:gdLst/>
              <a:ahLst/>
              <a:cxnLst/>
              <a:rect l="l" t="t" r="r" b="b"/>
              <a:pathLst>
                <a:path w="15893" h="380374" extrusionOk="0">
                  <a:moveTo>
                    <a:pt x="15732" y="1"/>
                  </a:moveTo>
                  <a:lnTo>
                    <a:pt x="15697" y="104"/>
                  </a:lnTo>
                  <a:lnTo>
                    <a:pt x="15670" y="311"/>
                  </a:lnTo>
                  <a:lnTo>
                    <a:pt x="15639" y="620"/>
                  </a:lnTo>
                  <a:lnTo>
                    <a:pt x="15617" y="1137"/>
                  </a:lnTo>
                  <a:lnTo>
                    <a:pt x="15599" y="1653"/>
                  </a:lnTo>
                  <a:lnTo>
                    <a:pt x="15581" y="2273"/>
                  </a:lnTo>
                  <a:lnTo>
                    <a:pt x="15573" y="2996"/>
                  </a:lnTo>
                  <a:lnTo>
                    <a:pt x="15568" y="3719"/>
                  </a:lnTo>
                  <a:lnTo>
                    <a:pt x="15568" y="249934"/>
                  </a:lnTo>
                  <a:lnTo>
                    <a:pt x="15568" y="253135"/>
                  </a:lnTo>
                  <a:lnTo>
                    <a:pt x="15564" y="256337"/>
                  </a:lnTo>
                  <a:lnTo>
                    <a:pt x="15555" y="259435"/>
                  </a:lnTo>
                  <a:lnTo>
                    <a:pt x="15542" y="262534"/>
                  </a:lnTo>
                  <a:lnTo>
                    <a:pt x="15528" y="265632"/>
                  </a:lnTo>
                  <a:lnTo>
                    <a:pt x="15510" y="268627"/>
                  </a:lnTo>
                  <a:lnTo>
                    <a:pt x="15488" y="271725"/>
                  </a:lnTo>
                  <a:lnTo>
                    <a:pt x="15462" y="274720"/>
                  </a:lnTo>
                  <a:lnTo>
                    <a:pt x="15435" y="277715"/>
                  </a:lnTo>
                  <a:lnTo>
                    <a:pt x="15404" y="280607"/>
                  </a:lnTo>
                  <a:lnTo>
                    <a:pt x="15368" y="283602"/>
                  </a:lnTo>
                  <a:lnTo>
                    <a:pt x="15333" y="286494"/>
                  </a:lnTo>
                  <a:lnTo>
                    <a:pt x="15293" y="289386"/>
                  </a:lnTo>
                  <a:lnTo>
                    <a:pt x="15249" y="292174"/>
                  </a:lnTo>
                  <a:lnTo>
                    <a:pt x="15204" y="294963"/>
                  </a:lnTo>
                  <a:lnTo>
                    <a:pt x="15155" y="297751"/>
                  </a:lnTo>
                  <a:lnTo>
                    <a:pt x="15102" y="300540"/>
                  </a:lnTo>
                  <a:lnTo>
                    <a:pt x="15049" y="303225"/>
                  </a:lnTo>
                  <a:lnTo>
                    <a:pt x="14991" y="305910"/>
                  </a:lnTo>
                  <a:lnTo>
                    <a:pt x="14929" y="308492"/>
                  </a:lnTo>
                  <a:lnTo>
                    <a:pt x="14867" y="311074"/>
                  </a:lnTo>
                  <a:lnTo>
                    <a:pt x="14805" y="313656"/>
                  </a:lnTo>
                  <a:lnTo>
                    <a:pt x="14738" y="316135"/>
                  </a:lnTo>
                  <a:lnTo>
                    <a:pt x="14667" y="318613"/>
                  </a:lnTo>
                  <a:lnTo>
                    <a:pt x="14592" y="321092"/>
                  </a:lnTo>
                  <a:lnTo>
                    <a:pt x="14521" y="323468"/>
                  </a:lnTo>
                  <a:lnTo>
                    <a:pt x="14441" y="325843"/>
                  </a:lnTo>
                  <a:lnTo>
                    <a:pt x="14361" y="328115"/>
                  </a:lnTo>
                  <a:lnTo>
                    <a:pt x="14281" y="330387"/>
                  </a:lnTo>
                  <a:lnTo>
                    <a:pt x="14197" y="332556"/>
                  </a:lnTo>
                  <a:lnTo>
                    <a:pt x="14108" y="334725"/>
                  </a:lnTo>
                  <a:lnTo>
                    <a:pt x="14019" y="336790"/>
                  </a:lnTo>
                  <a:lnTo>
                    <a:pt x="13930" y="338856"/>
                  </a:lnTo>
                  <a:lnTo>
                    <a:pt x="13837" y="340922"/>
                  </a:lnTo>
                  <a:lnTo>
                    <a:pt x="13744" y="342884"/>
                  </a:lnTo>
                  <a:lnTo>
                    <a:pt x="13646" y="344743"/>
                  </a:lnTo>
                  <a:lnTo>
                    <a:pt x="13548" y="346602"/>
                  </a:lnTo>
                  <a:lnTo>
                    <a:pt x="13446" y="348461"/>
                  </a:lnTo>
                  <a:lnTo>
                    <a:pt x="13344" y="350113"/>
                  </a:lnTo>
                  <a:lnTo>
                    <a:pt x="13238" y="351869"/>
                  </a:lnTo>
                  <a:lnTo>
                    <a:pt x="13131" y="353521"/>
                  </a:lnTo>
                  <a:lnTo>
                    <a:pt x="13025" y="355071"/>
                  </a:lnTo>
                  <a:lnTo>
                    <a:pt x="12914" y="356517"/>
                  </a:lnTo>
                  <a:lnTo>
                    <a:pt x="12803" y="357962"/>
                  </a:lnTo>
                  <a:lnTo>
                    <a:pt x="12692" y="359408"/>
                  </a:lnTo>
                  <a:lnTo>
                    <a:pt x="12576" y="360751"/>
                  </a:lnTo>
                  <a:lnTo>
                    <a:pt x="12461" y="361990"/>
                  </a:lnTo>
                  <a:lnTo>
                    <a:pt x="12341" y="363230"/>
                  </a:lnTo>
                  <a:lnTo>
                    <a:pt x="12221" y="364366"/>
                  </a:lnTo>
                  <a:lnTo>
                    <a:pt x="12101" y="365398"/>
                  </a:lnTo>
                  <a:lnTo>
                    <a:pt x="11982" y="366431"/>
                  </a:lnTo>
                  <a:lnTo>
                    <a:pt x="11857" y="367361"/>
                  </a:lnTo>
                  <a:lnTo>
                    <a:pt x="11733" y="368187"/>
                  </a:lnTo>
                  <a:lnTo>
                    <a:pt x="11604" y="369013"/>
                  </a:lnTo>
                  <a:lnTo>
                    <a:pt x="11480" y="369736"/>
                  </a:lnTo>
                  <a:lnTo>
                    <a:pt x="11351" y="370356"/>
                  </a:lnTo>
                  <a:lnTo>
                    <a:pt x="11222" y="370975"/>
                  </a:lnTo>
                  <a:lnTo>
                    <a:pt x="11089" y="371492"/>
                  </a:lnTo>
                  <a:lnTo>
                    <a:pt x="10961" y="371905"/>
                  </a:lnTo>
                  <a:lnTo>
                    <a:pt x="10827" y="372215"/>
                  </a:lnTo>
                  <a:lnTo>
                    <a:pt x="10694" y="372525"/>
                  </a:lnTo>
                  <a:lnTo>
                    <a:pt x="10557" y="372731"/>
                  </a:lnTo>
                  <a:lnTo>
                    <a:pt x="10423" y="372834"/>
                  </a:lnTo>
                  <a:lnTo>
                    <a:pt x="161" y="372834"/>
                  </a:lnTo>
                  <a:lnTo>
                    <a:pt x="129" y="372938"/>
                  </a:lnTo>
                  <a:lnTo>
                    <a:pt x="98" y="373144"/>
                  </a:lnTo>
                  <a:lnTo>
                    <a:pt x="72" y="373557"/>
                  </a:lnTo>
                  <a:lnTo>
                    <a:pt x="45" y="373971"/>
                  </a:lnTo>
                  <a:lnTo>
                    <a:pt x="27" y="374487"/>
                  </a:lnTo>
                  <a:lnTo>
                    <a:pt x="10" y="375210"/>
                  </a:lnTo>
                  <a:lnTo>
                    <a:pt x="1" y="375830"/>
                  </a:lnTo>
                  <a:lnTo>
                    <a:pt x="1" y="376656"/>
                  </a:lnTo>
                  <a:lnTo>
                    <a:pt x="1" y="377379"/>
                  </a:lnTo>
                  <a:lnTo>
                    <a:pt x="10" y="378102"/>
                  </a:lnTo>
                  <a:lnTo>
                    <a:pt x="27" y="378721"/>
                  </a:lnTo>
                  <a:lnTo>
                    <a:pt x="45" y="379341"/>
                  </a:lnTo>
                  <a:lnTo>
                    <a:pt x="72" y="379754"/>
                  </a:lnTo>
                  <a:lnTo>
                    <a:pt x="98" y="380064"/>
                  </a:lnTo>
                  <a:lnTo>
                    <a:pt x="129" y="380374"/>
                  </a:lnTo>
                  <a:lnTo>
                    <a:pt x="10432" y="380374"/>
                  </a:lnTo>
                  <a:lnTo>
                    <a:pt x="10574" y="380270"/>
                  </a:lnTo>
                  <a:lnTo>
                    <a:pt x="10716" y="380064"/>
                  </a:lnTo>
                  <a:lnTo>
                    <a:pt x="10858" y="379754"/>
                  </a:lnTo>
                  <a:lnTo>
                    <a:pt x="11000" y="379341"/>
                  </a:lnTo>
                  <a:lnTo>
                    <a:pt x="11138" y="378928"/>
                  </a:lnTo>
                  <a:lnTo>
                    <a:pt x="11280" y="378411"/>
                  </a:lnTo>
                  <a:lnTo>
                    <a:pt x="11418" y="377792"/>
                  </a:lnTo>
                  <a:lnTo>
                    <a:pt x="11551" y="377069"/>
                  </a:lnTo>
                  <a:lnTo>
                    <a:pt x="11689" y="376243"/>
                  </a:lnTo>
                  <a:lnTo>
                    <a:pt x="11822" y="375416"/>
                  </a:lnTo>
                  <a:lnTo>
                    <a:pt x="11950" y="374487"/>
                  </a:lnTo>
                  <a:lnTo>
                    <a:pt x="12084" y="373557"/>
                  </a:lnTo>
                  <a:lnTo>
                    <a:pt x="12212" y="372525"/>
                  </a:lnTo>
                  <a:lnTo>
                    <a:pt x="12341" y="371389"/>
                  </a:lnTo>
                  <a:lnTo>
                    <a:pt x="12465" y="370149"/>
                  </a:lnTo>
                  <a:lnTo>
                    <a:pt x="12594" y="368910"/>
                  </a:lnTo>
                  <a:lnTo>
                    <a:pt x="12714" y="367567"/>
                  </a:lnTo>
                  <a:lnTo>
                    <a:pt x="12838" y="366121"/>
                  </a:lnTo>
                  <a:lnTo>
                    <a:pt x="12958" y="364675"/>
                  </a:lnTo>
                  <a:lnTo>
                    <a:pt x="13073" y="363126"/>
                  </a:lnTo>
                  <a:lnTo>
                    <a:pt x="13193" y="361474"/>
                  </a:lnTo>
                  <a:lnTo>
                    <a:pt x="13309" y="359821"/>
                  </a:lnTo>
                  <a:lnTo>
                    <a:pt x="13420" y="358066"/>
                  </a:lnTo>
                  <a:lnTo>
                    <a:pt x="13531" y="356310"/>
                  </a:lnTo>
                  <a:lnTo>
                    <a:pt x="13642" y="354451"/>
                  </a:lnTo>
                  <a:lnTo>
                    <a:pt x="13748" y="352592"/>
                  </a:lnTo>
                  <a:lnTo>
                    <a:pt x="13850" y="350630"/>
                  </a:lnTo>
                  <a:lnTo>
                    <a:pt x="13952" y="348564"/>
                  </a:lnTo>
                  <a:lnTo>
                    <a:pt x="14054" y="346499"/>
                  </a:lnTo>
                  <a:lnTo>
                    <a:pt x="14152" y="344330"/>
                  </a:lnTo>
                  <a:lnTo>
                    <a:pt x="14250" y="342161"/>
                  </a:lnTo>
                  <a:lnTo>
                    <a:pt x="14343" y="339889"/>
                  </a:lnTo>
                  <a:lnTo>
                    <a:pt x="14436" y="337617"/>
                  </a:lnTo>
                  <a:lnTo>
                    <a:pt x="14525" y="335241"/>
                  </a:lnTo>
                  <a:lnTo>
                    <a:pt x="14614" y="332866"/>
                  </a:lnTo>
                  <a:lnTo>
                    <a:pt x="14698" y="330490"/>
                  </a:lnTo>
                  <a:lnTo>
                    <a:pt x="14778" y="328012"/>
                  </a:lnTo>
                  <a:lnTo>
                    <a:pt x="14858" y="325430"/>
                  </a:lnTo>
                  <a:lnTo>
                    <a:pt x="14933" y="322848"/>
                  </a:lnTo>
                  <a:lnTo>
                    <a:pt x="15009" y="320266"/>
                  </a:lnTo>
                  <a:lnTo>
                    <a:pt x="15080" y="317581"/>
                  </a:lnTo>
                  <a:lnTo>
                    <a:pt x="15151" y="314895"/>
                  </a:lnTo>
                  <a:lnTo>
                    <a:pt x="15218" y="312107"/>
                  </a:lnTo>
                  <a:lnTo>
                    <a:pt x="15280" y="309318"/>
                  </a:lnTo>
                  <a:lnTo>
                    <a:pt x="15342" y="306427"/>
                  </a:lnTo>
                  <a:lnTo>
                    <a:pt x="15399" y="303638"/>
                  </a:lnTo>
                  <a:lnTo>
                    <a:pt x="15453" y="300746"/>
                  </a:lnTo>
                  <a:lnTo>
                    <a:pt x="15506" y="297751"/>
                  </a:lnTo>
                  <a:lnTo>
                    <a:pt x="15555" y="294756"/>
                  </a:lnTo>
                  <a:lnTo>
                    <a:pt x="15599" y="291761"/>
                  </a:lnTo>
                  <a:lnTo>
                    <a:pt x="15639" y="288766"/>
                  </a:lnTo>
                  <a:lnTo>
                    <a:pt x="15679" y="285668"/>
                  </a:lnTo>
                  <a:lnTo>
                    <a:pt x="15719" y="282569"/>
                  </a:lnTo>
                  <a:lnTo>
                    <a:pt x="15750" y="279368"/>
                  </a:lnTo>
                  <a:lnTo>
                    <a:pt x="15781" y="276269"/>
                  </a:lnTo>
                  <a:lnTo>
                    <a:pt x="15808" y="273068"/>
                  </a:lnTo>
                  <a:lnTo>
                    <a:pt x="15830" y="269763"/>
                  </a:lnTo>
                  <a:lnTo>
                    <a:pt x="15848" y="266561"/>
                  </a:lnTo>
                  <a:lnTo>
                    <a:pt x="15866" y="263256"/>
                  </a:lnTo>
                  <a:lnTo>
                    <a:pt x="15879" y="259952"/>
                  </a:lnTo>
                  <a:lnTo>
                    <a:pt x="15888" y="256647"/>
                  </a:lnTo>
                  <a:lnTo>
                    <a:pt x="15892" y="253342"/>
                  </a:lnTo>
                  <a:lnTo>
                    <a:pt x="15892" y="249934"/>
                  </a:lnTo>
                  <a:lnTo>
                    <a:pt x="15892" y="3719"/>
                  </a:lnTo>
                  <a:lnTo>
                    <a:pt x="15892" y="2996"/>
                  </a:lnTo>
                  <a:lnTo>
                    <a:pt x="15879" y="2273"/>
                  </a:lnTo>
                  <a:lnTo>
                    <a:pt x="15866" y="1653"/>
                  </a:lnTo>
                  <a:lnTo>
                    <a:pt x="15848" y="1137"/>
                  </a:lnTo>
                  <a:lnTo>
                    <a:pt x="15821" y="620"/>
                  </a:lnTo>
                  <a:lnTo>
                    <a:pt x="15795" y="311"/>
                  </a:lnTo>
                  <a:lnTo>
                    <a:pt x="15763" y="104"/>
                  </a:lnTo>
                  <a:lnTo>
                    <a:pt x="1573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618;p62">
              <a:extLst>
                <a:ext uri="{FF2B5EF4-FFF2-40B4-BE49-F238E27FC236}">
                  <a16:creationId xmlns:a16="http://schemas.microsoft.com/office/drawing/2014/main" id="{4E1EB3B7-0640-F345-BBE3-D696C57B1DF7}"/>
                </a:ext>
              </a:extLst>
            </p:cNvPr>
            <p:cNvSpPr/>
            <p:nvPr/>
          </p:nvSpPr>
          <p:spPr>
            <a:xfrm rot="10800000">
              <a:off x="4878572" y="4135913"/>
              <a:ext cx="5077" cy="97767"/>
            </a:xfrm>
            <a:custGeom>
              <a:avLst/>
              <a:gdLst/>
              <a:ahLst/>
              <a:cxnLst/>
              <a:rect l="l" t="t" r="r" b="b"/>
              <a:pathLst>
                <a:path w="325" h="138186" extrusionOk="0">
                  <a:moveTo>
                    <a:pt x="129" y="0"/>
                  </a:moveTo>
                  <a:lnTo>
                    <a:pt x="102" y="207"/>
                  </a:lnTo>
                  <a:lnTo>
                    <a:pt x="71" y="620"/>
                  </a:lnTo>
                  <a:lnTo>
                    <a:pt x="49" y="1033"/>
                  </a:lnTo>
                  <a:lnTo>
                    <a:pt x="31" y="1652"/>
                  </a:lnTo>
                  <a:lnTo>
                    <a:pt x="13" y="2272"/>
                  </a:lnTo>
                  <a:lnTo>
                    <a:pt x="5" y="2995"/>
                  </a:lnTo>
                  <a:lnTo>
                    <a:pt x="0" y="3718"/>
                  </a:lnTo>
                  <a:lnTo>
                    <a:pt x="0" y="134468"/>
                  </a:lnTo>
                  <a:lnTo>
                    <a:pt x="5" y="135191"/>
                  </a:lnTo>
                  <a:lnTo>
                    <a:pt x="13" y="135914"/>
                  </a:lnTo>
                  <a:lnTo>
                    <a:pt x="31" y="136534"/>
                  </a:lnTo>
                  <a:lnTo>
                    <a:pt x="49" y="137153"/>
                  </a:lnTo>
                  <a:lnTo>
                    <a:pt x="71" y="137566"/>
                  </a:lnTo>
                  <a:lnTo>
                    <a:pt x="102" y="137876"/>
                  </a:lnTo>
                  <a:lnTo>
                    <a:pt x="129" y="138083"/>
                  </a:lnTo>
                  <a:lnTo>
                    <a:pt x="164" y="138186"/>
                  </a:lnTo>
                  <a:lnTo>
                    <a:pt x="195" y="138083"/>
                  </a:lnTo>
                  <a:lnTo>
                    <a:pt x="227" y="137876"/>
                  </a:lnTo>
                  <a:lnTo>
                    <a:pt x="253" y="137566"/>
                  </a:lnTo>
                  <a:lnTo>
                    <a:pt x="280" y="137153"/>
                  </a:lnTo>
                  <a:lnTo>
                    <a:pt x="298" y="136534"/>
                  </a:lnTo>
                  <a:lnTo>
                    <a:pt x="311" y="135914"/>
                  </a:lnTo>
                  <a:lnTo>
                    <a:pt x="324" y="135191"/>
                  </a:lnTo>
                  <a:lnTo>
                    <a:pt x="324" y="134468"/>
                  </a:lnTo>
                  <a:lnTo>
                    <a:pt x="324" y="3718"/>
                  </a:lnTo>
                  <a:lnTo>
                    <a:pt x="324" y="2995"/>
                  </a:lnTo>
                  <a:lnTo>
                    <a:pt x="311" y="2272"/>
                  </a:lnTo>
                  <a:lnTo>
                    <a:pt x="298" y="1652"/>
                  </a:lnTo>
                  <a:lnTo>
                    <a:pt x="280" y="1033"/>
                  </a:lnTo>
                  <a:lnTo>
                    <a:pt x="253" y="620"/>
                  </a:lnTo>
                  <a:lnTo>
                    <a:pt x="227" y="207"/>
                  </a:lnTo>
                  <a:lnTo>
                    <a:pt x="19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619;p62">
              <a:extLst>
                <a:ext uri="{FF2B5EF4-FFF2-40B4-BE49-F238E27FC236}">
                  <a16:creationId xmlns:a16="http://schemas.microsoft.com/office/drawing/2014/main" id="{17B4DC4E-CFDB-9844-BFB5-D39BF64C3BF3}"/>
                </a:ext>
              </a:extLst>
            </p:cNvPr>
            <p:cNvSpPr/>
            <p:nvPr/>
          </p:nvSpPr>
          <p:spPr>
            <a:xfrm rot="10800000">
              <a:off x="5149444" y="3914164"/>
              <a:ext cx="228588" cy="423729"/>
            </a:xfrm>
            <a:custGeom>
              <a:avLst/>
              <a:gdLst/>
              <a:ahLst/>
              <a:cxnLst/>
              <a:rect l="l" t="t" r="r" b="b"/>
              <a:pathLst>
                <a:path w="14632" h="598910" extrusionOk="0">
                  <a:moveTo>
                    <a:pt x="4520" y="0"/>
                  </a:moveTo>
                  <a:lnTo>
                    <a:pt x="4520" y="271312"/>
                  </a:lnTo>
                  <a:lnTo>
                    <a:pt x="4276" y="273790"/>
                  </a:lnTo>
                  <a:lnTo>
                    <a:pt x="4031" y="276579"/>
                  </a:lnTo>
                  <a:lnTo>
                    <a:pt x="3796" y="279471"/>
                  </a:lnTo>
                  <a:lnTo>
                    <a:pt x="3565" y="282569"/>
                  </a:lnTo>
                  <a:lnTo>
                    <a:pt x="3339" y="285771"/>
                  </a:lnTo>
                  <a:lnTo>
                    <a:pt x="3117" y="289282"/>
                  </a:lnTo>
                  <a:lnTo>
                    <a:pt x="2904" y="292897"/>
                  </a:lnTo>
                  <a:lnTo>
                    <a:pt x="2695" y="296718"/>
                  </a:lnTo>
                  <a:lnTo>
                    <a:pt x="2491" y="300746"/>
                  </a:lnTo>
                  <a:lnTo>
                    <a:pt x="2296" y="304877"/>
                  </a:lnTo>
                  <a:lnTo>
                    <a:pt x="2105" y="309111"/>
                  </a:lnTo>
                  <a:lnTo>
                    <a:pt x="1923" y="313656"/>
                  </a:lnTo>
                  <a:lnTo>
                    <a:pt x="1750" y="318200"/>
                  </a:lnTo>
                  <a:lnTo>
                    <a:pt x="1581" y="322951"/>
                  </a:lnTo>
                  <a:lnTo>
                    <a:pt x="1417" y="327908"/>
                  </a:lnTo>
                  <a:lnTo>
                    <a:pt x="1266" y="332969"/>
                  </a:lnTo>
                  <a:lnTo>
                    <a:pt x="1119" y="338133"/>
                  </a:lnTo>
                  <a:lnTo>
                    <a:pt x="982" y="343400"/>
                  </a:lnTo>
                  <a:lnTo>
                    <a:pt x="853" y="348873"/>
                  </a:lnTo>
                  <a:lnTo>
                    <a:pt x="729" y="354450"/>
                  </a:lnTo>
                  <a:lnTo>
                    <a:pt x="618" y="360027"/>
                  </a:lnTo>
                  <a:lnTo>
                    <a:pt x="511" y="365811"/>
                  </a:lnTo>
                  <a:lnTo>
                    <a:pt x="418" y="371698"/>
                  </a:lnTo>
                  <a:lnTo>
                    <a:pt x="334" y="377688"/>
                  </a:lnTo>
                  <a:lnTo>
                    <a:pt x="254" y="383781"/>
                  </a:lnTo>
                  <a:lnTo>
                    <a:pt x="187" y="389978"/>
                  </a:lnTo>
                  <a:lnTo>
                    <a:pt x="130" y="396175"/>
                  </a:lnTo>
                  <a:lnTo>
                    <a:pt x="85" y="402578"/>
                  </a:lnTo>
                  <a:lnTo>
                    <a:pt x="45" y="408981"/>
                  </a:lnTo>
                  <a:lnTo>
                    <a:pt x="32" y="412183"/>
                  </a:lnTo>
                  <a:lnTo>
                    <a:pt x="19" y="415488"/>
                  </a:lnTo>
                  <a:lnTo>
                    <a:pt x="10" y="418689"/>
                  </a:lnTo>
                  <a:lnTo>
                    <a:pt x="5" y="421994"/>
                  </a:lnTo>
                  <a:lnTo>
                    <a:pt x="1" y="425299"/>
                  </a:lnTo>
                  <a:lnTo>
                    <a:pt x="1" y="428604"/>
                  </a:lnTo>
                  <a:lnTo>
                    <a:pt x="1" y="433045"/>
                  </a:lnTo>
                  <a:lnTo>
                    <a:pt x="10" y="437383"/>
                  </a:lnTo>
                  <a:lnTo>
                    <a:pt x="19" y="441720"/>
                  </a:lnTo>
                  <a:lnTo>
                    <a:pt x="36" y="446058"/>
                  </a:lnTo>
                  <a:lnTo>
                    <a:pt x="59" y="450292"/>
                  </a:lnTo>
                  <a:lnTo>
                    <a:pt x="85" y="454527"/>
                  </a:lnTo>
                  <a:lnTo>
                    <a:pt x="112" y="458761"/>
                  </a:lnTo>
                  <a:lnTo>
                    <a:pt x="147" y="462892"/>
                  </a:lnTo>
                  <a:lnTo>
                    <a:pt x="187" y="467127"/>
                  </a:lnTo>
                  <a:lnTo>
                    <a:pt x="227" y="471155"/>
                  </a:lnTo>
                  <a:lnTo>
                    <a:pt x="276" y="475286"/>
                  </a:lnTo>
                  <a:lnTo>
                    <a:pt x="329" y="479210"/>
                  </a:lnTo>
                  <a:lnTo>
                    <a:pt x="383" y="483238"/>
                  </a:lnTo>
                  <a:lnTo>
                    <a:pt x="445" y="487163"/>
                  </a:lnTo>
                  <a:lnTo>
                    <a:pt x="507" y="491087"/>
                  </a:lnTo>
                  <a:lnTo>
                    <a:pt x="573" y="494909"/>
                  </a:lnTo>
                  <a:lnTo>
                    <a:pt x="645" y="498730"/>
                  </a:lnTo>
                  <a:lnTo>
                    <a:pt x="720" y="502448"/>
                  </a:lnTo>
                  <a:lnTo>
                    <a:pt x="800" y="506166"/>
                  </a:lnTo>
                  <a:lnTo>
                    <a:pt x="884" y="509781"/>
                  </a:lnTo>
                  <a:lnTo>
                    <a:pt x="969" y="513395"/>
                  </a:lnTo>
                  <a:lnTo>
                    <a:pt x="1057" y="516907"/>
                  </a:lnTo>
                  <a:lnTo>
                    <a:pt x="1151" y="520418"/>
                  </a:lnTo>
                  <a:lnTo>
                    <a:pt x="1248" y="523826"/>
                  </a:lnTo>
                  <a:lnTo>
                    <a:pt x="1350" y="527131"/>
                  </a:lnTo>
                  <a:lnTo>
                    <a:pt x="1452" y="530436"/>
                  </a:lnTo>
                  <a:lnTo>
                    <a:pt x="1559" y="533741"/>
                  </a:lnTo>
                  <a:lnTo>
                    <a:pt x="1670" y="536943"/>
                  </a:lnTo>
                  <a:lnTo>
                    <a:pt x="1785" y="540041"/>
                  </a:lnTo>
                  <a:lnTo>
                    <a:pt x="1901" y="543139"/>
                  </a:lnTo>
                  <a:lnTo>
                    <a:pt x="2021" y="546134"/>
                  </a:lnTo>
                  <a:lnTo>
                    <a:pt x="2140" y="549026"/>
                  </a:lnTo>
                  <a:lnTo>
                    <a:pt x="2269" y="551815"/>
                  </a:lnTo>
                  <a:lnTo>
                    <a:pt x="2398" y="554603"/>
                  </a:lnTo>
                  <a:lnTo>
                    <a:pt x="2527" y="557392"/>
                  </a:lnTo>
                  <a:lnTo>
                    <a:pt x="2660" y="559974"/>
                  </a:lnTo>
                  <a:lnTo>
                    <a:pt x="2797" y="562556"/>
                  </a:lnTo>
                  <a:lnTo>
                    <a:pt x="2939" y="565034"/>
                  </a:lnTo>
                  <a:lnTo>
                    <a:pt x="3081" y="567410"/>
                  </a:lnTo>
                  <a:lnTo>
                    <a:pt x="3224" y="569785"/>
                  </a:lnTo>
                  <a:lnTo>
                    <a:pt x="3370" y="572057"/>
                  </a:lnTo>
                  <a:lnTo>
                    <a:pt x="3521" y="574226"/>
                  </a:lnTo>
                  <a:lnTo>
                    <a:pt x="3672" y="576292"/>
                  </a:lnTo>
                  <a:lnTo>
                    <a:pt x="3827" y="578357"/>
                  </a:lnTo>
                  <a:lnTo>
                    <a:pt x="3983" y="580216"/>
                  </a:lnTo>
                  <a:lnTo>
                    <a:pt x="4142" y="582075"/>
                  </a:lnTo>
                  <a:lnTo>
                    <a:pt x="4307" y="583831"/>
                  </a:lnTo>
                  <a:lnTo>
                    <a:pt x="4466" y="585483"/>
                  </a:lnTo>
                  <a:lnTo>
                    <a:pt x="4631" y="587033"/>
                  </a:lnTo>
                  <a:lnTo>
                    <a:pt x="4799" y="588582"/>
                  </a:lnTo>
                  <a:lnTo>
                    <a:pt x="4968" y="589924"/>
                  </a:lnTo>
                  <a:lnTo>
                    <a:pt x="5141" y="591164"/>
                  </a:lnTo>
                  <a:lnTo>
                    <a:pt x="5314" y="592403"/>
                  </a:lnTo>
                  <a:lnTo>
                    <a:pt x="5487" y="593539"/>
                  </a:lnTo>
                  <a:lnTo>
                    <a:pt x="5665" y="594469"/>
                  </a:lnTo>
                  <a:lnTo>
                    <a:pt x="5843" y="595398"/>
                  </a:lnTo>
                  <a:lnTo>
                    <a:pt x="6020" y="596224"/>
                  </a:lnTo>
                  <a:lnTo>
                    <a:pt x="6202" y="596947"/>
                  </a:lnTo>
                  <a:lnTo>
                    <a:pt x="6384" y="597464"/>
                  </a:lnTo>
                  <a:lnTo>
                    <a:pt x="6566" y="597980"/>
                  </a:lnTo>
                  <a:lnTo>
                    <a:pt x="6753" y="598393"/>
                  </a:lnTo>
                  <a:lnTo>
                    <a:pt x="6939" y="598600"/>
                  </a:lnTo>
                  <a:lnTo>
                    <a:pt x="7125" y="598806"/>
                  </a:lnTo>
                  <a:lnTo>
                    <a:pt x="7316" y="598910"/>
                  </a:lnTo>
                  <a:lnTo>
                    <a:pt x="7503" y="598806"/>
                  </a:lnTo>
                  <a:lnTo>
                    <a:pt x="7694" y="598600"/>
                  </a:lnTo>
                  <a:lnTo>
                    <a:pt x="7880" y="598393"/>
                  </a:lnTo>
                  <a:lnTo>
                    <a:pt x="8062" y="597980"/>
                  </a:lnTo>
                  <a:lnTo>
                    <a:pt x="8248" y="597464"/>
                  </a:lnTo>
                  <a:lnTo>
                    <a:pt x="8430" y="596947"/>
                  </a:lnTo>
                  <a:lnTo>
                    <a:pt x="8612" y="596224"/>
                  </a:lnTo>
                  <a:lnTo>
                    <a:pt x="8790" y="595398"/>
                  </a:lnTo>
                  <a:lnTo>
                    <a:pt x="8968" y="594469"/>
                  </a:lnTo>
                  <a:lnTo>
                    <a:pt x="9145" y="593539"/>
                  </a:lnTo>
                  <a:lnTo>
                    <a:pt x="9318" y="592403"/>
                  </a:lnTo>
                  <a:lnTo>
                    <a:pt x="9491" y="591164"/>
                  </a:lnTo>
                  <a:lnTo>
                    <a:pt x="9664" y="589924"/>
                  </a:lnTo>
                  <a:lnTo>
                    <a:pt x="9833" y="588582"/>
                  </a:lnTo>
                  <a:lnTo>
                    <a:pt x="9997" y="587033"/>
                  </a:lnTo>
                  <a:lnTo>
                    <a:pt x="10162" y="585483"/>
                  </a:lnTo>
                  <a:lnTo>
                    <a:pt x="10326" y="583831"/>
                  </a:lnTo>
                  <a:lnTo>
                    <a:pt x="10486" y="582075"/>
                  </a:lnTo>
                  <a:lnTo>
                    <a:pt x="10645" y="580216"/>
                  </a:lnTo>
                  <a:lnTo>
                    <a:pt x="10805" y="578357"/>
                  </a:lnTo>
                  <a:lnTo>
                    <a:pt x="10956" y="576292"/>
                  </a:lnTo>
                  <a:lnTo>
                    <a:pt x="11112" y="574226"/>
                  </a:lnTo>
                  <a:lnTo>
                    <a:pt x="11258" y="572057"/>
                  </a:lnTo>
                  <a:lnTo>
                    <a:pt x="11405" y="569785"/>
                  </a:lnTo>
                  <a:lnTo>
                    <a:pt x="11551" y="567410"/>
                  </a:lnTo>
                  <a:lnTo>
                    <a:pt x="11693" y="565034"/>
                  </a:lnTo>
                  <a:lnTo>
                    <a:pt x="11831" y="562556"/>
                  </a:lnTo>
                  <a:lnTo>
                    <a:pt x="11968" y="559974"/>
                  </a:lnTo>
                  <a:lnTo>
                    <a:pt x="12106" y="557392"/>
                  </a:lnTo>
                  <a:lnTo>
                    <a:pt x="12235" y="554603"/>
                  </a:lnTo>
                  <a:lnTo>
                    <a:pt x="12363" y="551815"/>
                  </a:lnTo>
                  <a:lnTo>
                    <a:pt x="12488" y="549026"/>
                  </a:lnTo>
                  <a:lnTo>
                    <a:pt x="12612" y="546134"/>
                  </a:lnTo>
                  <a:lnTo>
                    <a:pt x="12732" y="543139"/>
                  </a:lnTo>
                  <a:lnTo>
                    <a:pt x="12847" y="540041"/>
                  </a:lnTo>
                  <a:lnTo>
                    <a:pt x="12963" y="536943"/>
                  </a:lnTo>
                  <a:lnTo>
                    <a:pt x="13074" y="533741"/>
                  </a:lnTo>
                  <a:lnTo>
                    <a:pt x="13180" y="530436"/>
                  </a:lnTo>
                  <a:lnTo>
                    <a:pt x="13282" y="527131"/>
                  </a:lnTo>
                  <a:lnTo>
                    <a:pt x="13384" y="523826"/>
                  </a:lnTo>
                  <a:lnTo>
                    <a:pt x="13478" y="520418"/>
                  </a:lnTo>
                  <a:lnTo>
                    <a:pt x="13575" y="516907"/>
                  </a:lnTo>
                  <a:lnTo>
                    <a:pt x="13664" y="513395"/>
                  </a:lnTo>
                  <a:lnTo>
                    <a:pt x="13748" y="509781"/>
                  </a:lnTo>
                  <a:lnTo>
                    <a:pt x="13833" y="506166"/>
                  </a:lnTo>
                  <a:lnTo>
                    <a:pt x="13913" y="502448"/>
                  </a:lnTo>
                  <a:lnTo>
                    <a:pt x="13988" y="498730"/>
                  </a:lnTo>
                  <a:lnTo>
                    <a:pt x="14059" y="494909"/>
                  </a:lnTo>
                  <a:lnTo>
                    <a:pt x="14126" y="491087"/>
                  </a:lnTo>
                  <a:lnTo>
                    <a:pt x="14188" y="487163"/>
                  </a:lnTo>
                  <a:lnTo>
                    <a:pt x="14250" y="483238"/>
                  </a:lnTo>
                  <a:lnTo>
                    <a:pt x="14303" y="479210"/>
                  </a:lnTo>
                  <a:lnTo>
                    <a:pt x="14356" y="475286"/>
                  </a:lnTo>
                  <a:lnTo>
                    <a:pt x="14401" y="471155"/>
                  </a:lnTo>
                  <a:lnTo>
                    <a:pt x="14445" y="467127"/>
                  </a:lnTo>
                  <a:lnTo>
                    <a:pt x="14485" y="462892"/>
                  </a:lnTo>
                  <a:lnTo>
                    <a:pt x="14516" y="458761"/>
                  </a:lnTo>
                  <a:lnTo>
                    <a:pt x="14547" y="454527"/>
                  </a:lnTo>
                  <a:lnTo>
                    <a:pt x="14574" y="450292"/>
                  </a:lnTo>
                  <a:lnTo>
                    <a:pt x="14596" y="446058"/>
                  </a:lnTo>
                  <a:lnTo>
                    <a:pt x="14609" y="441720"/>
                  </a:lnTo>
                  <a:lnTo>
                    <a:pt x="14623" y="437383"/>
                  </a:lnTo>
                  <a:lnTo>
                    <a:pt x="14632" y="433045"/>
                  </a:lnTo>
                  <a:lnTo>
                    <a:pt x="14632" y="428604"/>
                  </a:lnTo>
                  <a:lnTo>
                    <a:pt x="14632" y="425299"/>
                  </a:lnTo>
                  <a:lnTo>
                    <a:pt x="14627" y="421994"/>
                  </a:lnTo>
                  <a:lnTo>
                    <a:pt x="14618" y="418689"/>
                  </a:lnTo>
                  <a:lnTo>
                    <a:pt x="14609" y="415488"/>
                  </a:lnTo>
                  <a:lnTo>
                    <a:pt x="14601" y="412183"/>
                  </a:lnTo>
                  <a:lnTo>
                    <a:pt x="14583" y="408981"/>
                  </a:lnTo>
                  <a:lnTo>
                    <a:pt x="14547" y="402578"/>
                  </a:lnTo>
                  <a:lnTo>
                    <a:pt x="14498" y="396175"/>
                  </a:lnTo>
                  <a:lnTo>
                    <a:pt x="14441" y="389978"/>
                  </a:lnTo>
                  <a:lnTo>
                    <a:pt x="14374" y="383781"/>
                  </a:lnTo>
                  <a:lnTo>
                    <a:pt x="14299" y="377688"/>
                  </a:lnTo>
                  <a:lnTo>
                    <a:pt x="14214" y="371698"/>
                  </a:lnTo>
                  <a:lnTo>
                    <a:pt x="14117" y="365811"/>
                  </a:lnTo>
                  <a:lnTo>
                    <a:pt x="14015" y="360027"/>
                  </a:lnTo>
                  <a:lnTo>
                    <a:pt x="13899" y="354450"/>
                  </a:lnTo>
                  <a:lnTo>
                    <a:pt x="13779" y="348873"/>
                  </a:lnTo>
                  <a:lnTo>
                    <a:pt x="13651" y="343400"/>
                  </a:lnTo>
                  <a:lnTo>
                    <a:pt x="13513" y="338133"/>
                  </a:lnTo>
                  <a:lnTo>
                    <a:pt x="13367" y="332969"/>
                  </a:lnTo>
                  <a:lnTo>
                    <a:pt x="13211" y="327908"/>
                  </a:lnTo>
                  <a:lnTo>
                    <a:pt x="13051" y="322951"/>
                  </a:lnTo>
                  <a:lnTo>
                    <a:pt x="12883" y="318200"/>
                  </a:lnTo>
                  <a:lnTo>
                    <a:pt x="12710" y="313656"/>
                  </a:lnTo>
                  <a:lnTo>
                    <a:pt x="12523" y="309111"/>
                  </a:lnTo>
                  <a:lnTo>
                    <a:pt x="12337" y="304877"/>
                  </a:lnTo>
                  <a:lnTo>
                    <a:pt x="12141" y="300746"/>
                  </a:lnTo>
                  <a:lnTo>
                    <a:pt x="11937" y="296718"/>
                  </a:lnTo>
                  <a:lnTo>
                    <a:pt x="11729" y="292897"/>
                  </a:lnTo>
                  <a:lnTo>
                    <a:pt x="11516" y="289282"/>
                  </a:lnTo>
                  <a:lnTo>
                    <a:pt x="11294" y="285771"/>
                  </a:lnTo>
                  <a:lnTo>
                    <a:pt x="11067" y="282569"/>
                  </a:lnTo>
                  <a:lnTo>
                    <a:pt x="10836" y="279471"/>
                  </a:lnTo>
                  <a:lnTo>
                    <a:pt x="10601" y="276579"/>
                  </a:lnTo>
                  <a:lnTo>
                    <a:pt x="10357" y="273790"/>
                  </a:lnTo>
                  <a:lnTo>
                    <a:pt x="10113" y="271312"/>
                  </a:lnTo>
                  <a:lnTo>
                    <a:pt x="1011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4" name="Google Shape;684;p45"/>
          <p:cNvSpPr txBox="1">
            <a:spLocks noGrp="1"/>
          </p:cNvSpPr>
          <p:nvPr>
            <p:ph type="title"/>
          </p:nvPr>
        </p:nvSpPr>
        <p:spPr>
          <a:xfrm>
            <a:off x="720000" y="2438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a:t>
            </a:r>
            <a:endParaRPr/>
          </a:p>
        </p:txBody>
      </p:sp>
      <p:pic>
        <p:nvPicPr>
          <p:cNvPr id="2" name="Online Media 1" descr="DEMO CÁCH LẤY MẬT KHẨU WIFI WPA/WPA2 | NHÓM 2 | 19MMT | MÃ HÓA ỨNG DỤNG">
            <a:hlinkClick r:id="" action="ppaction://media"/>
            <a:extLst>
              <a:ext uri="{FF2B5EF4-FFF2-40B4-BE49-F238E27FC236}">
                <a16:creationId xmlns:a16="http://schemas.microsoft.com/office/drawing/2014/main" id="{7ED0A0A4-B5EF-D84D-9264-1A704F21D3EE}"/>
              </a:ext>
            </a:extLst>
          </p:cNvPr>
          <p:cNvPicPr>
            <a:picLocks noRot="1" noChangeAspect="1"/>
          </p:cNvPicPr>
          <p:nvPr>
            <a:videoFile r:link="rId1"/>
          </p:nvPr>
        </p:nvPicPr>
        <p:blipFill>
          <a:blip r:embed="rId4"/>
          <a:stretch>
            <a:fillRect/>
          </a:stretch>
        </p:blipFill>
        <p:spPr>
          <a:xfrm>
            <a:off x="0" y="-22860"/>
            <a:ext cx="9144000" cy="5166360"/>
          </a:xfrm>
          <a:prstGeom prst="rect">
            <a:avLst/>
          </a:prstGeom>
        </p:spPr>
      </p:pic>
    </p:spTree>
    <p:extLst>
      <p:ext uri="{BB962C8B-B14F-4D97-AF65-F5344CB8AC3E}">
        <p14:creationId xmlns:p14="http://schemas.microsoft.com/office/powerpoint/2010/main" val="16765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3"/>
          <p:cNvSpPr txBox="1">
            <a:spLocks noGrp="1"/>
          </p:cNvSpPr>
          <p:nvPr>
            <p:ph type="title"/>
          </p:nvPr>
        </p:nvSpPr>
        <p:spPr>
          <a:xfrm>
            <a:off x="720000" y="3078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1626" name="Google Shape;1626;p63"/>
          <p:cNvSpPr txBox="1"/>
          <p:nvPr/>
        </p:nvSpPr>
        <p:spPr>
          <a:xfrm>
            <a:off x="4890334" y="3841054"/>
            <a:ext cx="3405600" cy="1207200"/>
          </a:xfrm>
          <a:prstGeom prst="rect">
            <a:avLst/>
          </a:prstGeom>
          <a:noFill/>
          <a:ln>
            <a:noFill/>
          </a:ln>
        </p:spPr>
        <p:txBody>
          <a:bodyPr spcFirstLastPara="1" wrap="square" lIns="91425" tIns="91425" rIns="91425" bIns="91425" anchor="t" anchorCtr="0">
            <a:noAutofit/>
          </a:bodyPr>
          <a:lstStyle/>
          <a:p>
            <a:pPr marL="457200" lvl="0" indent="-317500" algn="l" rtl="0">
              <a:spcBef>
                <a:spcPts val="1200"/>
              </a:spcBef>
              <a:spcAft>
                <a:spcPts val="0"/>
              </a:spcAft>
              <a:buClr>
                <a:schemeClr val="dk2"/>
              </a:buClr>
              <a:buSzPts val="1400"/>
              <a:buFont typeface="Carme"/>
              <a:buChar char="●"/>
            </a:pPr>
            <a:r>
              <a:rPr lang="vi-VN" sz="1200">
                <a:solidFill>
                  <a:schemeClr val="hlink"/>
                </a:solidFill>
                <a:uFill>
                  <a:noFill/>
                </a:uFill>
                <a:latin typeface="+mn-lt"/>
                <a:ea typeface="Carme"/>
                <a:cs typeface="Carme"/>
                <a:sym typeface="Carme"/>
              </a:rPr>
              <a:t>Slidesgo.com</a:t>
            </a:r>
          </a:p>
          <a:p>
            <a:pPr marL="457200" lvl="0" indent="-317500" algn="l" rtl="0">
              <a:spcBef>
                <a:spcPts val="1200"/>
              </a:spcBef>
              <a:spcAft>
                <a:spcPts val="0"/>
              </a:spcAft>
              <a:buClr>
                <a:schemeClr val="dk2"/>
              </a:buClr>
              <a:buSzPts val="1400"/>
              <a:buFont typeface="Carme"/>
              <a:buChar char="●"/>
            </a:pPr>
            <a:r>
              <a:rPr lang="vi-VN" sz="1200">
                <a:solidFill>
                  <a:schemeClr val="hlink"/>
                </a:solidFill>
                <a:uFill>
                  <a:noFill/>
                </a:uFill>
                <a:latin typeface="+mn-lt"/>
                <a:ea typeface="Carme"/>
                <a:cs typeface="Carme"/>
                <a:sym typeface="Carme"/>
              </a:rPr>
              <a:t>Delesign.com</a:t>
            </a:r>
          </a:p>
          <a:p>
            <a:pPr marL="139700" lvl="0" algn="l" rtl="0">
              <a:lnSpc>
                <a:spcPct val="150000"/>
              </a:lnSpc>
              <a:spcBef>
                <a:spcPts val="1200"/>
              </a:spcBef>
              <a:spcAft>
                <a:spcPts val="0"/>
              </a:spcAft>
              <a:buClr>
                <a:schemeClr val="dk2"/>
              </a:buClr>
              <a:buSzPts val="1400"/>
            </a:pPr>
            <a:endParaRPr sz="1200">
              <a:solidFill>
                <a:schemeClr val="dk2"/>
              </a:solidFill>
              <a:latin typeface="+mn-lt"/>
              <a:ea typeface="Carme"/>
              <a:cs typeface="Carme"/>
              <a:sym typeface="Carme"/>
            </a:endParaRPr>
          </a:p>
        </p:txBody>
      </p:sp>
      <p:sp>
        <p:nvSpPr>
          <p:cNvPr id="1627" name="Google Shape;1627;p63"/>
          <p:cNvSpPr txBox="1"/>
          <p:nvPr/>
        </p:nvSpPr>
        <p:spPr>
          <a:xfrm>
            <a:off x="591462" y="3854708"/>
            <a:ext cx="4188000" cy="2172900"/>
          </a:xfrm>
          <a:prstGeom prst="rect">
            <a:avLst/>
          </a:prstGeom>
          <a:noFill/>
          <a:ln>
            <a:noFill/>
          </a:ln>
        </p:spPr>
        <p:txBody>
          <a:bodyPr spcFirstLastPara="1" wrap="square" lIns="91425" tIns="91425" rIns="91425" bIns="91425" anchor="t" anchorCtr="0">
            <a:noAutofit/>
          </a:bodyPr>
          <a:lstStyle/>
          <a:p>
            <a:pPr marL="139700" lvl="0" algn="just">
              <a:lnSpc>
                <a:spcPct val="150000"/>
              </a:lnSpc>
              <a:spcBef>
                <a:spcPts val="1200"/>
              </a:spcBef>
              <a:buClr>
                <a:schemeClr val="dk2"/>
              </a:buClr>
              <a:buSzPts val="1400"/>
            </a:pPr>
            <a:r>
              <a:rPr lang="en-US" sz="1200" dirty="0" err="1">
                <a:solidFill>
                  <a:schemeClr val="hlink"/>
                </a:solidFill>
                <a:uFill>
                  <a:noFill/>
                </a:uFill>
                <a:latin typeface="+mn-lt"/>
                <a:ea typeface="Carme"/>
                <a:cs typeface="Carme"/>
                <a:sym typeface="Carme"/>
              </a:rPr>
              <a:t>Barken</a:t>
            </a:r>
            <a:r>
              <a:rPr lang="en-US" sz="1200" dirty="0">
                <a:solidFill>
                  <a:schemeClr val="hlink"/>
                </a:solidFill>
                <a:uFill>
                  <a:noFill/>
                </a:uFill>
                <a:latin typeface="+mn-lt"/>
                <a:ea typeface="Carme"/>
                <a:cs typeface="Carme"/>
                <a:sym typeface="Carme"/>
              </a:rPr>
              <a:t>, L. (2004). How secure is your wireless network?: Safeguarding your wi-fi-</a:t>
            </a:r>
            <a:r>
              <a:rPr lang="en-US" sz="1200" dirty="0" err="1">
                <a:solidFill>
                  <a:schemeClr val="hlink"/>
                </a:solidFill>
                <a:uFill>
                  <a:noFill/>
                </a:uFill>
                <a:latin typeface="+mn-lt"/>
                <a:ea typeface="Carme"/>
                <a:cs typeface="Carme"/>
                <a:sym typeface="Carme"/>
              </a:rPr>
              <a:t>lan</a:t>
            </a:r>
            <a:r>
              <a:rPr lang="en-US" sz="1200" dirty="0">
                <a:solidFill>
                  <a:schemeClr val="hlink"/>
                </a:solidFill>
                <a:uFill>
                  <a:noFill/>
                </a:uFill>
                <a:latin typeface="+mn-lt"/>
                <a:ea typeface="Carme"/>
                <a:cs typeface="Carme"/>
                <a:sym typeface="Carme"/>
              </a:rPr>
              <a:t>. Prentice Hall PTR.</a:t>
            </a:r>
          </a:p>
        </p:txBody>
      </p:sp>
      <p:sp>
        <p:nvSpPr>
          <p:cNvPr id="1628" name="Google Shape;1628;p63"/>
          <p:cNvSpPr txBox="1"/>
          <p:nvPr/>
        </p:nvSpPr>
        <p:spPr>
          <a:xfrm>
            <a:off x="5018350" y="3694621"/>
            <a:ext cx="34056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rgbClr val="000000"/>
              </a:buClr>
              <a:buSzPts val="1100"/>
              <a:buFont typeface="Arial"/>
              <a:buNone/>
            </a:pPr>
            <a:r>
              <a:rPr lang="en" sz="2000">
                <a:solidFill>
                  <a:schemeClr val="dk1"/>
                </a:solidFill>
                <a:latin typeface="Maven Pro Black"/>
                <a:ea typeface="Maven Pro Black"/>
                <a:cs typeface="Maven Pro Black"/>
                <a:sym typeface="Maven Pro Black"/>
              </a:rPr>
              <a:t>VECTORS</a:t>
            </a:r>
            <a:endParaRPr sz="2000">
              <a:solidFill>
                <a:schemeClr val="dk1"/>
              </a:solidFill>
              <a:latin typeface="Maven Pro Black"/>
              <a:ea typeface="Maven Pro Black"/>
              <a:cs typeface="Maven Pro Black"/>
              <a:sym typeface="Maven Pro Black"/>
            </a:endParaRPr>
          </a:p>
        </p:txBody>
      </p:sp>
      <p:sp>
        <p:nvSpPr>
          <p:cNvPr id="1629" name="Google Shape;1629;p63"/>
          <p:cNvSpPr txBox="1"/>
          <p:nvPr/>
        </p:nvSpPr>
        <p:spPr>
          <a:xfrm>
            <a:off x="720050" y="3694621"/>
            <a:ext cx="4188000" cy="30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2000">
                <a:solidFill>
                  <a:schemeClr val="dk1"/>
                </a:solidFill>
                <a:latin typeface="Maven Pro Black"/>
                <a:ea typeface="Maven Pro Black"/>
                <a:cs typeface="Maven Pro Black"/>
                <a:sym typeface="Maven Pro Black"/>
              </a:rPr>
              <a:t>PHOTOS</a:t>
            </a:r>
            <a:endParaRPr sz="2000">
              <a:solidFill>
                <a:schemeClr val="dk1"/>
              </a:solidFill>
              <a:latin typeface="Maven Pro Black"/>
              <a:ea typeface="Maven Pro Black"/>
              <a:cs typeface="Maven Pro Black"/>
              <a:sym typeface="Maven Pro Black"/>
            </a:endParaRPr>
          </a:p>
        </p:txBody>
      </p:sp>
      <p:sp>
        <p:nvSpPr>
          <p:cNvPr id="9" name="Google Shape;1627;p63">
            <a:extLst>
              <a:ext uri="{FF2B5EF4-FFF2-40B4-BE49-F238E27FC236}">
                <a16:creationId xmlns:a16="http://schemas.microsoft.com/office/drawing/2014/main" id="{97DDCEF2-174B-8B4A-9690-3D389892BA11}"/>
              </a:ext>
            </a:extLst>
          </p:cNvPr>
          <p:cNvSpPr txBox="1"/>
          <p:nvPr/>
        </p:nvSpPr>
        <p:spPr>
          <a:xfrm>
            <a:off x="720000" y="1315491"/>
            <a:ext cx="8305078" cy="2379130"/>
          </a:xfrm>
          <a:prstGeom prst="rect">
            <a:avLst/>
          </a:prstGeom>
          <a:noFill/>
          <a:ln>
            <a:noFill/>
          </a:ln>
        </p:spPr>
        <p:txBody>
          <a:bodyPr spcFirstLastPara="1" wrap="square" lIns="91425" tIns="91425" rIns="91425" bIns="91425" anchor="t" anchorCtr="0">
            <a:noAutofit/>
          </a:bodyPr>
          <a:lstStyle/>
          <a:p>
            <a:pPr marL="228600" indent="-228600" algn="just">
              <a:lnSpc>
                <a:spcPct val="150000"/>
              </a:lnSpc>
              <a:buFont typeface="+mj-lt"/>
              <a:buAutoNum type="arabicPeriod"/>
            </a:pPr>
            <a:r>
              <a:rPr lang="en-VN" sz="1200" dirty="0">
                <a:solidFill>
                  <a:schemeClr val="tx2"/>
                </a:solidFill>
              </a:rPr>
              <a:t>Barken, L. (2004). How secure is your wireless network?: Safeguarding your wi-fi-lan. Prentice Hall PTR.</a:t>
            </a:r>
          </a:p>
          <a:p>
            <a:pPr marL="228600" indent="-228600" algn="just">
              <a:lnSpc>
                <a:spcPct val="150000"/>
              </a:lnSpc>
              <a:buFont typeface="+mj-lt"/>
              <a:buAutoNum type="arabicPeriod"/>
            </a:pPr>
            <a:r>
              <a:rPr lang="en-VN" sz="1200" dirty="0">
                <a:solidFill>
                  <a:schemeClr val="tx2"/>
                </a:solidFill>
              </a:rPr>
              <a:t>Nguyễn Hiếu Minh (FIT - MTA). Slide: An ninh mạng không dây (IEEE 802.11).</a:t>
            </a:r>
          </a:p>
          <a:p>
            <a:pPr marL="228600" indent="-228600" algn="just">
              <a:lnSpc>
                <a:spcPct val="150000"/>
              </a:lnSpc>
              <a:buFont typeface="+mj-lt"/>
              <a:buAutoNum type="arabicPeriod"/>
            </a:pPr>
            <a:r>
              <a:rPr lang="en-VN" sz="1200" dirty="0">
                <a:solidFill>
                  <a:schemeClr val="tx2"/>
                </a:solidFill>
              </a:rPr>
              <a:t>Nguyễn Hoàng Việt. (6.2015). Giải pháp đảm bảo an toàn mạng không dây theo chuẩn 802.11I</a:t>
            </a:r>
          </a:p>
          <a:p>
            <a:pPr marL="228600" indent="-228600" algn="just">
              <a:lnSpc>
                <a:spcPct val="150000"/>
              </a:lnSpc>
              <a:buFont typeface="+mj-lt"/>
              <a:buAutoNum type="arabicPeriod"/>
            </a:pPr>
            <a:r>
              <a:rPr lang="en-VN" sz="1200" dirty="0">
                <a:solidFill>
                  <a:schemeClr val="tx2"/>
                </a:solidFill>
              </a:rPr>
              <a:t>Wiki IEEE 802.11i-2004.</a:t>
            </a:r>
          </a:p>
          <a:p>
            <a:pPr marL="228600" indent="-228600" algn="just">
              <a:lnSpc>
                <a:spcPct val="150000"/>
              </a:lnSpc>
              <a:buFont typeface="+mj-lt"/>
              <a:buAutoNum type="arabicPeriod"/>
            </a:pPr>
            <a:r>
              <a:rPr lang="en-VN" sz="1200" dirty="0">
                <a:solidFill>
                  <a:schemeClr val="tx2"/>
                </a:solidFill>
              </a:rPr>
              <a:t>An Nhiên. (10.2017). WPA2 là gì? WPA2 đã bị hack như thế nào?</a:t>
            </a:r>
          </a:p>
          <a:p>
            <a:pPr marL="228600" indent="-228600" algn="just">
              <a:lnSpc>
                <a:spcPct val="150000"/>
              </a:lnSpc>
              <a:buFont typeface="+mj-lt"/>
              <a:buAutoNum type="arabicPeriod"/>
            </a:pPr>
            <a:r>
              <a:rPr lang="en-VN" sz="1200" dirty="0">
                <a:solidFill>
                  <a:schemeClr val="tx2"/>
                </a:solidFill>
              </a:rPr>
              <a:t>Wired Equivalent Privacy – Wikipedia.</a:t>
            </a:r>
          </a:p>
          <a:p>
            <a:pPr marL="228600" indent="-228600" algn="just">
              <a:lnSpc>
                <a:spcPct val="150000"/>
              </a:lnSpc>
              <a:buFont typeface="+mj-lt"/>
              <a:buAutoNum type="arabicPeriod"/>
            </a:pPr>
            <a:r>
              <a:rPr lang="en-VN" sz="1200" dirty="0">
                <a:solidFill>
                  <a:schemeClr val="tx2"/>
                </a:solidFill>
              </a:rPr>
              <a:t>Advantages and Disadvantages of WEP WPA Network Security - Bright Hub.</a:t>
            </a:r>
          </a:p>
          <a:p>
            <a:pPr marL="228600" indent="-228600" algn="just">
              <a:lnSpc>
                <a:spcPct val="150000"/>
              </a:lnSpc>
              <a:buFont typeface="+mj-lt"/>
              <a:buAutoNum type="arabicPeriod"/>
            </a:pPr>
            <a:r>
              <a:rPr lang="en-VN" sz="1200" dirty="0">
                <a:solidFill>
                  <a:schemeClr val="tx2"/>
                </a:solidFill>
              </a:rPr>
              <a:t>Ad-hoc network Wiki.</a:t>
            </a:r>
          </a:p>
        </p:txBody>
      </p:sp>
      <p:sp>
        <p:nvSpPr>
          <p:cNvPr id="10" name="Google Shape;1629;p63">
            <a:extLst>
              <a:ext uri="{FF2B5EF4-FFF2-40B4-BE49-F238E27FC236}">
                <a16:creationId xmlns:a16="http://schemas.microsoft.com/office/drawing/2014/main" id="{46408C6A-F75E-0741-9EEB-BFC97B7BB306}"/>
              </a:ext>
            </a:extLst>
          </p:cNvPr>
          <p:cNvSpPr txBox="1"/>
          <p:nvPr/>
        </p:nvSpPr>
        <p:spPr>
          <a:xfrm>
            <a:off x="720050" y="1086787"/>
            <a:ext cx="4188000" cy="301500"/>
          </a:xfrm>
          <a:prstGeom prst="rect">
            <a:avLst/>
          </a:prstGeom>
          <a:noFill/>
          <a:ln>
            <a:noFill/>
          </a:ln>
        </p:spPr>
        <p:txBody>
          <a:bodyPr spcFirstLastPara="1" wrap="square" lIns="91425" tIns="91425" rIns="91425" bIns="91425" anchor="ctr" anchorCtr="0">
            <a:noAutofit/>
          </a:bodyPr>
          <a:lstStyle/>
          <a:p>
            <a:pPr lvl="0">
              <a:lnSpc>
                <a:spcPct val="115000"/>
              </a:lnSpc>
              <a:spcBef>
                <a:spcPts val="1200"/>
              </a:spcBef>
              <a:spcAft>
                <a:spcPts val="1200"/>
              </a:spcAft>
            </a:pPr>
            <a:r>
              <a:rPr lang="en-US" sz="2000">
                <a:solidFill>
                  <a:schemeClr val="dk1"/>
                </a:solidFill>
                <a:latin typeface="Maven Pro Black"/>
                <a:ea typeface="Maven Pro Black"/>
                <a:cs typeface="Maven Pro Black"/>
                <a:sym typeface="Maven Pro Black"/>
              </a:rPr>
              <a:t>REFERENCES</a:t>
            </a:r>
          </a:p>
        </p:txBody>
      </p:sp>
    </p:spTree>
    <p:extLst>
      <p:ext uri="{BB962C8B-B14F-4D97-AF65-F5344CB8AC3E}">
        <p14:creationId xmlns:p14="http://schemas.microsoft.com/office/powerpoint/2010/main" val="4160925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1"/>
          <p:cNvSpPr/>
          <p:nvPr/>
        </p:nvSpPr>
        <p:spPr>
          <a:xfrm>
            <a:off x="4251103" y="673277"/>
            <a:ext cx="4711245" cy="3837467"/>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4620261" y="1215777"/>
            <a:ext cx="4447534" cy="3622914"/>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txBox="1">
            <a:spLocks noGrp="1"/>
          </p:cNvSpPr>
          <p:nvPr>
            <p:ph type="title"/>
          </p:nvPr>
        </p:nvSpPr>
        <p:spPr>
          <a:xfrm>
            <a:off x="720000" y="1697472"/>
            <a:ext cx="4066800" cy="188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THANKS!</a:t>
            </a:r>
            <a:endParaRPr sz="4400"/>
          </a:p>
        </p:txBody>
      </p:sp>
      <p:grpSp>
        <p:nvGrpSpPr>
          <p:cNvPr id="7" name="Google Shape;1500;p62">
            <a:extLst>
              <a:ext uri="{FF2B5EF4-FFF2-40B4-BE49-F238E27FC236}">
                <a16:creationId xmlns:a16="http://schemas.microsoft.com/office/drawing/2014/main" id="{9774D0B1-321A-5944-B84A-F32668B0F3CE}"/>
              </a:ext>
            </a:extLst>
          </p:cNvPr>
          <p:cNvGrpSpPr/>
          <p:nvPr/>
        </p:nvGrpSpPr>
        <p:grpSpPr>
          <a:xfrm>
            <a:off x="6614057" y="1281763"/>
            <a:ext cx="1329129" cy="1762961"/>
            <a:chOff x="5837427" y="951904"/>
            <a:chExt cx="1329129" cy="1762961"/>
          </a:xfrm>
        </p:grpSpPr>
        <p:sp>
          <p:nvSpPr>
            <p:cNvPr id="8" name="Google Shape;1501;p62">
              <a:extLst>
                <a:ext uri="{FF2B5EF4-FFF2-40B4-BE49-F238E27FC236}">
                  <a16:creationId xmlns:a16="http://schemas.microsoft.com/office/drawing/2014/main" id="{D753FB08-D874-444A-ACD6-37C5779B4253}"/>
                </a:ext>
              </a:extLst>
            </p:cNvPr>
            <p:cNvSpPr/>
            <p:nvPr/>
          </p:nvSpPr>
          <p:spPr>
            <a:xfrm rot="10800000">
              <a:off x="6156642" y="951904"/>
              <a:ext cx="751458" cy="1266801"/>
            </a:xfrm>
            <a:custGeom>
              <a:avLst/>
              <a:gdLst/>
              <a:ahLst/>
              <a:cxnLst/>
              <a:rect l="l" t="t" r="r" b="b"/>
              <a:pathLst>
                <a:path w="48101" h="1790531" extrusionOk="0">
                  <a:moveTo>
                    <a:pt x="42308" y="0"/>
                  </a:moveTo>
                  <a:lnTo>
                    <a:pt x="42304" y="1756"/>
                  </a:lnTo>
                  <a:lnTo>
                    <a:pt x="42295" y="3511"/>
                  </a:lnTo>
                  <a:lnTo>
                    <a:pt x="42281" y="5370"/>
                  </a:lnTo>
                  <a:lnTo>
                    <a:pt x="42264" y="7229"/>
                  </a:lnTo>
                  <a:lnTo>
                    <a:pt x="42246" y="9088"/>
                  </a:lnTo>
                  <a:lnTo>
                    <a:pt x="42224" y="11051"/>
                  </a:lnTo>
                  <a:lnTo>
                    <a:pt x="42193" y="13013"/>
                  </a:lnTo>
                  <a:lnTo>
                    <a:pt x="42166" y="15079"/>
                  </a:lnTo>
                  <a:lnTo>
                    <a:pt x="42131" y="17041"/>
                  </a:lnTo>
                  <a:lnTo>
                    <a:pt x="42091" y="19210"/>
                  </a:lnTo>
                  <a:lnTo>
                    <a:pt x="42006" y="23444"/>
                  </a:lnTo>
                  <a:lnTo>
                    <a:pt x="41904" y="27885"/>
                  </a:lnTo>
                  <a:lnTo>
                    <a:pt x="41793" y="32429"/>
                  </a:lnTo>
                  <a:lnTo>
                    <a:pt x="41664" y="37180"/>
                  </a:lnTo>
                  <a:lnTo>
                    <a:pt x="41522" y="42034"/>
                  </a:lnTo>
                  <a:lnTo>
                    <a:pt x="41371" y="47095"/>
                  </a:lnTo>
                  <a:lnTo>
                    <a:pt x="41207" y="52155"/>
                  </a:lnTo>
                  <a:lnTo>
                    <a:pt x="41025" y="57423"/>
                  </a:lnTo>
                  <a:lnTo>
                    <a:pt x="40839" y="62793"/>
                  </a:lnTo>
                  <a:lnTo>
                    <a:pt x="40635" y="68370"/>
                  </a:lnTo>
                  <a:lnTo>
                    <a:pt x="40422" y="73947"/>
                  </a:lnTo>
                  <a:lnTo>
                    <a:pt x="40200" y="79731"/>
                  </a:lnTo>
                  <a:lnTo>
                    <a:pt x="39960" y="85617"/>
                  </a:lnTo>
                  <a:lnTo>
                    <a:pt x="39716" y="91504"/>
                  </a:lnTo>
                  <a:lnTo>
                    <a:pt x="39458" y="97598"/>
                  </a:lnTo>
                  <a:lnTo>
                    <a:pt x="39192" y="103794"/>
                  </a:lnTo>
                  <a:lnTo>
                    <a:pt x="38912" y="110094"/>
                  </a:lnTo>
                  <a:lnTo>
                    <a:pt x="38628" y="116498"/>
                  </a:lnTo>
                  <a:lnTo>
                    <a:pt x="38331" y="123004"/>
                  </a:lnTo>
                  <a:lnTo>
                    <a:pt x="38025" y="129614"/>
                  </a:lnTo>
                  <a:lnTo>
                    <a:pt x="37709" y="136327"/>
                  </a:lnTo>
                  <a:lnTo>
                    <a:pt x="37385" y="143143"/>
                  </a:lnTo>
                  <a:lnTo>
                    <a:pt x="37052" y="149960"/>
                  </a:lnTo>
                  <a:lnTo>
                    <a:pt x="36364" y="164006"/>
                  </a:lnTo>
                  <a:lnTo>
                    <a:pt x="35645" y="178258"/>
                  </a:lnTo>
                  <a:lnTo>
                    <a:pt x="34895" y="192923"/>
                  </a:lnTo>
                  <a:lnTo>
                    <a:pt x="34123" y="207795"/>
                  </a:lnTo>
                  <a:lnTo>
                    <a:pt x="33324" y="222874"/>
                  </a:lnTo>
                  <a:lnTo>
                    <a:pt x="32498" y="238159"/>
                  </a:lnTo>
                  <a:lnTo>
                    <a:pt x="31655" y="253754"/>
                  </a:lnTo>
                  <a:lnTo>
                    <a:pt x="30793" y="269452"/>
                  </a:lnTo>
                  <a:lnTo>
                    <a:pt x="29915" y="285357"/>
                  </a:lnTo>
                  <a:lnTo>
                    <a:pt x="29022" y="301365"/>
                  </a:lnTo>
                  <a:lnTo>
                    <a:pt x="28117" y="317477"/>
                  </a:lnTo>
                  <a:lnTo>
                    <a:pt x="27202" y="333691"/>
                  </a:lnTo>
                  <a:lnTo>
                    <a:pt x="25347" y="366224"/>
                  </a:lnTo>
                  <a:lnTo>
                    <a:pt x="23474" y="398860"/>
                  </a:lnTo>
                  <a:lnTo>
                    <a:pt x="21600" y="431392"/>
                  </a:lnTo>
                  <a:lnTo>
                    <a:pt x="21370" y="435523"/>
                  </a:lnTo>
                  <a:lnTo>
                    <a:pt x="21148" y="439551"/>
                  </a:lnTo>
                  <a:lnTo>
                    <a:pt x="20935" y="443579"/>
                  </a:lnTo>
                  <a:lnTo>
                    <a:pt x="20730" y="447607"/>
                  </a:lnTo>
                  <a:lnTo>
                    <a:pt x="20535" y="451635"/>
                  </a:lnTo>
                  <a:lnTo>
                    <a:pt x="20344" y="455663"/>
                  </a:lnTo>
                  <a:lnTo>
                    <a:pt x="20162" y="459691"/>
                  </a:lnTo>
                  <a:lnTo>
                    <a:pt x="19989" y="463615"/>
                  </a:lnTo>
                  <a:lnTo>
                    <a:pt x="19820" y="467643"/>
                  </a:lnTo>
                  <a:lnTo>
                    <a:pt x="19661" y="471671"/>
                  </a:lnTo>
                  <a:lnTo>
                    <a:pt x="19510" y="475699"/>
                  </a:lnTo>
                  <a:lnTo>
                    <a:pt x="19363" y="479623"/>
                  </a:lnTo>
                  <a:lnTo>
                    <a:pt x="19226" y="483651"/>
                  </a:lnTo>
                  <a:lnTo>
                    <a:pt x="19092" y="487576"/>
                  </a:lnTo>
                  <a:lnTo>
                    <a:pt x="18964" y="491603"/>
                  </a:lnTo>
                  <a:lnTo>
                    <a:pt x="18844" y="495631"/>
                  </a:lnTo>
                  <a:lnTo>
                    <a:pt x="18728" y="499556"/>
                  </a:lnTo>
                  <a:lnTo>
                    <a:pt x="18622" y="503584"/>
                  </a:lnTo>
                  <a:lnTo>
                    <a:pt x="18520" y="507508"/>
                  </a:lnTo>
                  <a:lnTo>
                    <a:pt x="18422" y="511536"/>
                  </a:lnTo>
                  <a:lnTo>
                    <a:pt x="18333" y="515461"/>
                  </a:lnTo>
                  <a:lnTo>
                    <a:pt x="18245" y="519489"/>
                  </a:lnTo>
                  <a:lnTo>
                    <a:pt x="18165" y="523413"/>
                  </a:lnTo>
                  <a:lnTo>
                    <a:pt x="18089" y="527441"/>
                  </a:lnTo>
                  <a:lnTo>
                    <a:pt x="18018" y="531365"/>
                  </a:lnTo>
                  <a:lnTo>
                    <a:pt x="17952" y="535393"/>
                  </a:lnTo>
                  <a:lnTo>
                    <a:pt x="17889" y="539421"/>
                  </a:lnTo>
                  <a:lnTo>
                    <a:pt x="17832" y="543346"/>
                  </a:lnTo>
                  <a:lnTo>
                    <a:pt x="17778" y="547374"/>
                  </a:lnTo>
                  <a:lnTo>
                    <a:pt x="17730" y="551401"/>
                  </a:lnTo>
                  <a:lnTo>
                    <a:pt x="17685" y="555326"/>
                  </a:lnTo>
                  <a:lnTo>
                    <a:pt x="17641" y="559354"/>
                  </a:lnTo>
                  <a:lnTo>
                    <a:pt x="17605" y="563382"/>
                  </a:lnTo>
                  <a:lnTo>
                    <a:pt x="17570" y="567410"/>
                  </a:lnTo>
                  <a:lnTo>
                    <a:pt x="17539" y="571437"/>
                  </a:lnTo>
                  <a:lnTo>
                    <a:pt x="17512" y="575465"/>
                  </a:lnTo>
                  <a:lnTo>
                    <a:pt x="17490" y="579493"/>
                  </a:lnTo>
                  <a:lnTo>
                    <a:pt x="17468" y="583521"/>
                  </a:lnTo>
                  <a:lnTo>
                    <a:pt x="17432" y="591577"/>
                  </a:lnTo>
                  <a:lnTo>
                    <a:pt x="17406" y="599736"/>
                  </a:lnTo>
                  <a:lnTo>
                    <a:pt x="17388" y="607894"/>
                  </a:lnTo>
                  <a:lnTo>
                    <a:pt x="17379" y="616053"/>
                  </a:lnTo>
                  <a:lnTo>
                    <a:pt x="17374" y="624316"/>
                  </a:lnTo>
                  <a:lnTo>
                    <a:pt x="17379" y="632578"/>
                  </a:lnTo>
                  <a:lnTo>
                    <a:pt x="17383" y="640943"/>
                  </a:lnTo>
                  <a:lnTo>
                    <a:pt x="17401" y="657778"/>
                  </a:lnTo>
                  <a:lnTo>
                    <a:pt x="17419" y="674715"/>
                  </a:lnTo>
                  <a:lnTo>
                    <a:pt x="17423" y="683391"/>
                  </a:lnTo>
                  <a:lnTo>
                    <a:pt x="17428" y="692066"/>
                  </a:lnTo>
                  <a:lnTo>
                    <a:pt x="17423" y="700741"/>
                  </a:lnTo>
                  <a:lnTo>
                    <a:pt x="17414" y="709520"/>
                  </a:lnTo>
                  <a:lnTo>
                    <a:pt x="17401" y="718402"/>
                  </a:lnTo>
                  <a:lnTo>
                    <a:pt x="17379" y="727387"/>
                  </a:lnTo>
                  <a:lnTo>
                    <a:pt x="17343" y="736372"/>
                  </a:lnTo>
                  <a:lnTo>
                    <a:pt x="17326" y="740917"/>
                  </a:lnTo>
                  <a:lnTo>
                    <a:pt x="17299" y="745461"/>
                  </a:lnTo>
                  <a:lnTo>
                    <a:pt x="17272" y="750108"/>
                  </a:lnTo>
                  <a:lnTo>
                    <a:pt x="17246" y="754653"/>
                  </a:lnTo>
                  <a:lnTo>
                    <a:pt x="17210" y="759300"/>
                  </a:lnTo>
                  <a:lnTo>
                    <a:pt x="17175" y="763948"/>
                  </a:lnTo>
                  <a:lnTo>
                    <a:pt x="17135" y="768595"/>
                  </a:lnTo>
                  <a:lnTo>
                    <a:pt x="17090" y="773346"/>
                  </a:lnTo>
                  <a:lnTo>
                    <a:pt x="17046" y="778097"/>
                  </a:lnTo>
                  <a:lnTo>
                    <a:pt x="16993" y="782744"/>
                  </a:lnTo>
                  <a:lnTo>
                    <a:pt x="16939" y="787598"/>
                  </a:lnTo>
                  <a:lnTo>
                    <a:pt x="16877" y="792349"/>
                  </a:lnTo>
                  <a:lnTo>
                    <a:pt x="16815" y="797203"/>
                  </a:lnTo>
                  <a:lnTo>
                    <a:pt x="16744" y="802057"/>
                  </a:lnTo>
                  <a:lnTo>
                    <a:pt x="16669" y="806911"/>
                  </a:lnTo>
                  <a:lnTo>
                    <a:pt x="16593" y="811765"/>
                  </a:lnTo>
                  <a:lnTo>
                    <a:pt x="16509" y="816723"/>
                  </a:lnTo>
                  <a:lnTo>
                    <a:pt x="16420" y="821680"/>
                  </a:lnTo>
                  <a:lnTo>
                    <a:pt x="16322" y="826637"/>
                  </a:lnTo>
                  <a:lnTo>
                    <a:pt x="16225" y="831595"/>
                  </a:lnTo>
                  <a:lnTo>
                    <a:pt x="16118" y="836655"/>
                  </a:lnTo>
                  <a:lnTo>
                    <a:pt x="16007" y="841716"/>
                  </a:lnTo>
                  <a:lnTo>
                    <a:pt x="15887" y="846777"/>
                  </a:lnTo>
                  <a:lnTo>
                    <a:pt x="15763" y="851941"/>
                  </a:lnTo>
                  <a:lnTo>
                    <a:pt x="15634" y="857105"/>
                  </a:lnTo>
                  <a:lnTo>
                    <a:pt x="15497" y="862268"/>
                  </a:lnTo>
                  <a:lnTo>
                    <a:pt x="15355" y="867432"/>
                  </a:lnTo>
                  <a:lnTo>
                    <a:pt x="15204" y="872699"/>
                  </a:lnTo>
                  <a:lnTo>
                    <a:pt x="15048" y="877967"/>
                  </a:lnTo>
                  <a:lnTo>
                    <a:pt x="14884" y="883234"/>
                  </a:lnTo>
                  <a:lnTo>
                    <a:pt x="14711" y="888604"/>
                  </a:lnTo>
                  <a:lnTo>
                    <a:pt x="14534" y="893975"/>
                  </a:lnTo>
                  <a:lnTo>
                    <a:pt x="14347" y="899345"/>
                  </a:lnTo>
                  <a:lnTo>
                    <a:pt x="14152" y="904819"/>
                  </a:lnTo>
                  <a:lnTo>
                    <a:pt x="13952" y="910189"/>
                  </a:lnTo>
                  <a:lnTo>
                    <a:pt x="13743" y="915766"/>
                  </a:lnTo>
                  <a:lnTo>
                    <a:pt x="13526" y="921240"/>
                  </a:lnTo>
                  <a:lnTo>
                    <a:pt x="13300" y="926817"/>
                  </a:lnTo>
                  <a:lnTo>
                    <a:pt x="13064" y="932394"/>
                  </a:lnTo>
                  <a:lnTo>
                    <a:pt x="12820" y="938074"/>
                  </a:lnTo>
                  <a:lnTo>
                    <a:pt x="12572" y="943755"/>
                  </a:lnTo>
                  <a:lnTo>
                    <a:pt x="12310" y="949435"/>
                  </a:lnTo>
                  <a:lnTo>
                    <a:pt x="12039" y="955219"/>
                  </a:lnTo>
                  <a:lnTo>
                    <a:pt x="11759" y="961002"/>
                  </a:lnTo>
                  <a:lnTo>
                    <a:pt x="11475" y="966786"/>
                  </a:lnTo>
                  <a:lnTo>
                    <a:pt x="11178" y="972569"/>
                  </a:lnTo>
                  <a:lnTo>
                    <a:pt x="10867" y="978559"/>
                  </a:lnTo>
                  <a:lnTo>
                    <a:pt x="10552" y="984446"/>
                  </a:lnTo>
                  <a:lnTo>
                    <a:pt x="10223" y="990436"/>
                  </a:lnTo>
                  <a:lnTo>
                    <a:pt x="9886" y="996427"/>
                  </a:lnTo>
                  <a:lnTo>
                    <a:pt x="9540" y="1002417"/>
                  </a:lnTo>
                  <a:lnTo>
                    <a:pt x="9185" y="1008510"/>
                  </a:lnTo>
                  <a:lnTo>
                    <a:pt x="8816" y="1014707"/>
                  </a:lnTo>
                  <a:lnTo>
                    <a:pt x="8434" y="1020800"/>
                  </a:lnTo>
                  <a:lnTo>
                    <a:pt x="8248" y="1023899"/>
                  </a:lnTo>
                  <a:lnTo>
                    <a:pt x="8057" y="1027100"/>
                  </a:lnTo>
                  <a:lnTo>
                    <a:pt x="7871" y="1030302"/>
                  </a:lnTo>
                  <a:lnTo>
                    <a:pt x="7689" y="1033607"/>
                  </a:lnTo>
                  <a:lnTo>
                    <a:pt x="7507" y="1036912"/>
                  </a:lnTo>
                  <a:lnTo>
                    <a:pt x="7329" y="1040216"/>
                  </a:lnTo>
                  <a:lnTo>
                    <a:pt x="7152" y="1043625"/>
                  </a:lnTo>
                  <a:lnTo>
                    <a:pt x="6978" y="1047033"/>
                  </a:lnTo>
                  <a:lnTo>
                    <a:pt x="6810" y="1050544"/>
                  </a:lnTo>
                  <a:lnTo>
                    <a:pt x="6641" y="1054056"/>
                  </a:lnTo>
                  <a:lnTo>
                    <a:pt x="6472" y="1057567"/>
                  </a:lnTo>
                  <a:lnTo>
                    <a:pt x="6308" y="1061182"/>
                  </a:lnTo>
                  <a:lnTo>
                    <a:pt x="6148" y="1064797"/>
                  </a:lnTo>
                  <a:lnTo>
                    <a:pt x="5989" y="1068515"/>
                  </a:lnTo>
                  <a:lnTo>
                    <a:pt x="5829" y="1072129"/>
                  </a:lnTo>
                  <a:lnTo>
                    <a:pt x="5678" y="1075951"/>
                  </a:lnTo>
                  <a:lnTo>
                    <a:pt x="5522" y="1079669"/>
                  </a:lnTo>
                  <a:lnTo>
                    <a:pt x="5372" y="1083490"/>
                  </a:lnTo>
                  <a:lnTo>
                    <a:pt x="5225" y="1087415"/>
                  </a:lnTo>
                  <a:lnTo>
                    <a:pt x="5079" y="1091339"/>
                  </a:lnTo>
                  <a:lnTo>
                    <a:pt x="4937" y="1095264"/>
                  </a:lnTo>
                  <a:lnTo>
                    <a:pt x="4799" y="1099188"/>
                  </a:lnTo>
                  <a:lnTo>
                    <a:pt x="4657" y="1103216"/>
                  </a:lnTo>
                  <a:lnTo>
                    <a:pt x="4524" y="1107244"/>
                  </a:lnTo>
                  <a:lnTo>
                    <a:pt x="4257" y="1115403"/>
                  </a:lnTo>
                  <a:lnTo>
                    <a:pt x="4000" y="1123665"/>
                  </a:lnTo>
                  <a:lnTo>
                    <a:pt x="3751" y="1132134"/>
                  </a:lnTo>
                  <a:lnTo>
                    <a:pt x="3512" y="1140603"/>
                  </a:lnTo>
                  <a:lnTo>
                    <a:pt x="3281" y="1149278"/>
                  </a:lnTo>
                  <a:lnTo>
                    <a:pt x="3059" y="1157953"/>
                  </a:lnTo>
                  <a:lnTo>
                    <a:pt x="2846" y="1166835"/>
                  </a:lnTo>
                  <a:lnTo>
                    <a:pt x="2642" y="1175821"/>
                  </a:lnTo>
                  <a:lnTo>
                    <a:pt x="2446" y="1184806"/>
                  </a:lnTo>
                  <a:lnTo>
                    <a:pt x="2255" y="1193997"/>
                  </a:lnTo>
                  <a:lnTo>
                    <a:pt x="2078" y="1203189"/>
                  </a:lnTo>
                  <a:lnTo>
                    <a:pt x="1905" y="1212484"/>
                  </a:lnTo>
                  <a:lnTo>
                    <a:pt x="1740" y="1221779"/>
                  </a:lnTo>
                  <a:lnTo>
                    <a:pt x="1585" y="1231281"/>
                  </a:lnTo>
                  <a:lnTo>
                    <a:pt x="1434" y="1240782"/>
                  </a:lnTo>
                  <a:lnTo>
                    <a:pt x="1297" y="1250284"/>
                  </a:lnTo>
                  <a:lnTo>
                    <a:pt x="1163" y="1259889"/>
                  </a:lnTo>
                  <a:lnTo>
                    <a:pt x="1039" y="1269597"/>
                  </a:lnTo>
                  <a:lnTo>
                    <a:pt x="919" y="1279305"/>
                  </a:lnTo>
                  <a:lnTo>
                    <a:pt x="808" y="1289013"/>
                  </a:lnTo>
                  <a:lnTo>
                    <a:pt x="706" y="1298825"/>
                  </a:lnTo>
                  <a:lnTo>
                    <a:pt x="613" y="1308636"/>
                  </a:lnTo>
                  <a:lnTo>
                    <a:pt x="524" y="1318447"/>
                  </a:lnTo>
                  <a:lnTo>
                    <a:pt x="444" y="1328362"/>
                  </a:lnTo>
                  <a:lnTo>
                    <a:pt x="369" y="1338277"/>
                  </a:lnTo>
                  <a:lnTo>
                    <a:pt x="302" y="1348088"/>
                  </a:lnTo>
                  <a:lnTo>
                    <a:pt x="240" y="1358003"/>
                  </a:lnTo>
                  <a:lnTo>
                    <a:pt x="187" y="1367918"/>
                  </a:lnTo>
                  <a:lnTo>
                    <a:pt x="142" y="1377832"/>
                  </a:lnTo>
                  <a:lnTo>
                    <a:pt x="103" y="1387747"/>
                  </a:lnTo>
                  <a:lnTo>
                    <a:pt x="67" y="1397662"/>
                  </a:lnTo>
                  <a:lnTo>
                    <a:pt x="40" y="1407473"/>
                  </a:lnTo>
                  <a:lnTo>
                    <a:pt x="23" y="1417388"/>
                  </a:lnTo>
                  <a:lnTo>
                    <a:pt x="9" y="1427199"/>
                  </a:lnTo>
                  <a:lnTo>
                    <a:pt x="0" y="1436907"/>
                  </a:lnTo>
                  <a:lnTo>
                    <a:pt x="0" y="1446719"/>
                  </a:lnTo>
                  <a:lnTo>
                    <a:pt x="5" y="1456427"/>
                  </a:lnTo>
                  <a:lnTo>
                    <a:pt x="14" y="1466135"/>
                  </a:lnTo>
                  <a:lnTo>
                    <a:pt x="31" y="1475740"/>
                  </a:lnTo>
                  <a:lnTo>
                    <a:pt x="54" y="1485241"/>
                  </a:lnTo>
                  <a:lnTo>
                    <a:pt x="80" y="1494743"/>
                  </a:lnTo>
                  <a:lnTo>
                    <a:pt x="116" y="1504245"/>
                  </a:lnTo>
                  <a:lnTo>
                    <a:pt x="156" y="1513643"/>
                  </a:lnTo>
                  <a:lnTo>
                    <a:pt x="200" y="1522938"/>
                  </a:lnTo>
                  <a:lnTo>
                    <a:pt x="249" y="1532130"/>
                  </a:lnTo>
                  <a:lnTo>
                    <a:pt x="307" y="1541321"/>
                  </a:lnTo>
                  <a:lnTo>
                    <a:pt x="364" y="1550307"/>
                  </a:lnTo>
                  <a:lnTo>
                    <a:pt x="431" y="1559292"/>
                  </a:lnTo>
                  <a:lnTo>
                    <a:pt x="502" y="1568174"/>
                  </a:lnTo>
                  <a:lnTo>
                    <a:pt x="582" y="1576952"/>
                  </a:lnTo>
                  <a:lnTo>
                    <a:pt x="662" y="1585628"/>
                  </a:lnTo>
                  <a:lnTo>
                    <a:pt x="746" y="1594200"/>
                  </a:lnTo>
                  <a:lnTo>
                    <a:pt x="839" y="1602565"/>
                  </a:lnTo>
                  <a:lnTo>
                    <a:pt x="933" y="1610931"/>
                  </a:lnTo>
                  <a:lnTo>
                    <a:pt x="1035" y="1619090"/>
                  </a:lnTo>
                  <a:lnTo>
                    <a:pt x="1141" y="1627145"/>
                  </a:lnTo>
                  <a:lnTo>
                    <a:pt x="1248" y="1635098"/>
                  </a:lnTo>
                  <a:lnTo>
                    <a:pt x="1363" y="1642844"/>
                  </a:lnTo>
                  <a:lnTo>
                    <a:pt x="1483" y="1650486"/>
                  </a:lnTo>
                  <a:lnTo>
                    <a:pt x="1603" y="1658026"/>
                  </a:lnTo>
                  <a:lnTo>
                    <a:pt x="1732" y="1665358"/>
                  </a:lnTo>
                  <a:lnTo>
                    <a:pt x="1860" y="1672485"/>
                  </a:lnTo>
                  <a:lnTo>
                    <a:pt x="1994" y="1679507"/>
                  </a:lnTo>
                  <a:lnTo>
                    <a:pt x="2136" y="1686324"/>
                  </a:lnTo>
                  <a:lnTo>
                    <a:pt x="2278" y="1693037"/>
                  </a:lnTo>
                  <a:lnTo>
                    <a:pt x="2424" y="1699543"/>
                  </a:lnTo>
                  <a:lnTo>
                    <a:pt x="2571" y="1705843"/>
                  </a:lnTo>
                  <a:lnTo>
                    <a:pt x="2726" y="1711937"/>
                  </a:lnTo>
                  <a:lnTo>
                    <a:pt x="2881" y="1717927"/>
                  </a:lnTo>
                  <a:lnTo>
                    <a:pt x="3041" y="1723607"/>
                  </a:lnTo>
                  <a:lnTo>
                    <a:pt x="3205" y="1729184"/>
                  </a:lnTo>
                  <a:lnTo>
                    <a:pt x="3374" y="1734555"/>
                  </a:lnTo>
                  <a:lnTo>
                    <a:pt x="3543" y="1739615"/>
                  </a:lnTo>
                  <a:lnTo>
                    <a:pt x="3716" y="1744573"/>
                  </a:lnTo>
                  <a:lnTo>
                    <a:pt x="3893" y="1749220"/>
                  </a:lnTo>
                  <a:lnTo>
                    <a:pt x="4071" y="1753661"/>
                  </a:lnTo>
                  <a:lnTo>
                    <a:pt x="4253" y="1757895"/>
                  </a:lnTo>
                  <a:lnTo>
                    <a:pt x="4439" y="1761923"/>
                  </a:lnTo>
                  <a:lnTo>
                    <a:pt x="4626" y="1765641"/>
                  </a:lnTo>
                  <a:lnTo>
                    <a:pt x="4817" y="1769153"/>
                  </a:lnTo>
                  <a:lnTo>
                    <a:pt x="5008" y="1772458"/>
                  </a:lnTo>
                  <a:lnTo>
                    <a:pt x="5203" y="1775453"/>
                  </a:lnTo>
                  <a:lnTo>
                    <a:pt x="5301" y="1776899"/>
                  </a:lnTo>
                  <a:lnTo>
                    <a:pt x="5403" y="1778241"/>
                  </a:lnTo>
                  <a:lnTo>
                    <a:pt x="5500" y="1779481"/>
                  </a:lnTo>
                  <a:lnTo>
                    <a:pt x="5602" y="1780720"/>
                  </a:lnTo>
                  <a:lnTo>
                    <a:pt x="5700" y="1781856"/>
                  </a:lnTo>
                  <a:lnTo>
                    <a:pt x="5802" y="1782889"/>
                  </a:lnTo>
                  <a:lnTo>
                    <a:pt x="5904" y="1783922"/>
                  </a:lnTo>
                  <a:lnTo>
                    <a:pt x="6006" y="1784851"/>
                  </a:lnTo>
                  <a:lnTo>
                    <a:pt x="6108" y="1785781"/>
                  </a:lnTo>
                  <a:lnTo>
                    <a:pt x="6215" y="1786503"/>
                  </a:lnTo>
                  <a:lnTo>
                    <a:pt x="6317" y="1787226"/>
                  </a:lnTo>
                  <a:lnTo>
                    <a:pt x="6419" y="1787949"/>
                  </a:lnTo>
                  <a:lnTo>
                    <a:pt x="6526" y="1788569"/>
                  </a:lnTo>
                  <a:lnTo>
                    <a:pt x="6632" y="1789085"/>
                  </a:lnTo>
                  <a:lnTo>
                    <a:pt x="6739" y="1789499"/>
                  </a:lnTo>
                  <a:lnTo>
                    <a:pt x="6841" y="1789808"/>
                  </a:lnTo>
                  <a:lnTo>
                    <a:pt x="6947" y="1790118"/>
                  </a:lnTo>
                  <a:lnTo>
                    <a:pt x="7058" y="1790325"/>
                  </a:lnTo>
                  <a:lnTo>
                    <a:pt x="7165" y="1790531"/>
                  </a:lnTo>
                  <a:lnTo>
                    <a:pt x="7489" y="1790531"/>
                  </a:lnTo>
                  <a:lnTo>
                    <a:pt x="7595" y="1790325"/>
                  </a:lnTo>
                  <a:lnTo>
                    <a:pt x="7706" y="1790118"/>
                  </a:lnTo>
                  <a:lnTo>
                    <a:pt x="7817" y="1789808"/>
                  </a:lnTo>
                  <a:lnTo>
                    <a:pt x="7928" y="1789395"/>
                  </a:lnTo>
                  <a:lnTo>
                    <a:pt x="8035" y="1788879"/>
                  </a:lnTo>
                  <a:lnTo>
                    <a:pt x="8146" y="1788362"/>
                  </a:lnTo>
                  <a:lnTo>
                    <a:pt x="8257" y="1787743"/>
                  </a:lnTo>
                  <a:lnTo>
                    <a:pt x="8368" y="1787020"/>
                  </a:lnTo>
                  <a:lnTo>
                    <a:pt x="8479" y="1786194"/>
                  </a:lnTo>
                  <a:lnTo>
                    <a:pt x="8594" y="1785264"/>
                  </a:lnTo>
                  <a:lnTo>
                    <a:pt x="8705" y="1784335"/>
                  </a:lnTo>
                  <a:lnTo>
                    <a:pt x="8816" y="1783302"/>
                  </a:lnTo>
                  <a:lnTo>
                    <a:pt x="8932" y="1782166"/>
                  </a:lnTo>
                  <a:lnTo>
                    <a:pt x="9043" y="1780926"/>
                  </a:lnTo>
                  <a:lnTo>
                    <a:pt x="9158" y="1779584"/>
                  </a:lnTo>
                  <a:lnTo>
                    <a:pt x="9269" y="1778241"/>
                  </a:lnTo>
                  <a:lnTo>
                    <a:pt x="9384" y="1776692"/>
                  </a:lnTo>
                  <a:lnTo>
                    <a:pt x="9495" y="1775143"/>
                  </a:lnTo>
                  <a:lnTo>
                    <a:pt x="9611" y="1773490"/>
                  </a:lnTo>
                  <a:lnTo>
                    <a:pt x="9726" y="1771735"/>
                  </a:lnTo>
                  <a:lnTo>
                    <a:pt x="9837" y="1769876"/>
                  </a:lnTo>
                  <a:lnTo>
                    <a:pt x="9953" y="1768017"/>
                  </a:lnTo>
                  <a:lnTo>
                    <a:pt x="10068" y="1765951"/>
                  </a:lnTo>
                  <a:lnTo>
                    <a:pt x="10183" y="1763886"/>
                  </a:lnTo>
                  <a:lnTo>
                    <a:pt x="10299" y="1761613"/>
                  </a:lnTo>
                  <a:lnTo>
                    <a:pt x="10410" y="1759341"/>
                  </a:lnTo>
                  <a:lnTo>
                    <a:pt x="10525" y="1756966"/>
                  </a:lnTo>
                  <a:lnTo>
                    <a:pt x="10641" y="1754487"/>
                  </a:lnTo>
                  <a:lnTo>
                    <a:pt x="10756" y="1751905"/>
                  </a:lnTo>
                  <a:lnTo>
                    <a:pt x="10871" y="1749220"/>
                  </a:lnTo>
                  <a:lnTo>
                    <a:pt x="10987" y="1746535"/>
                  </a:lnTo>
                  <a:lnTo>
                    <a:pt x="11102" y="1743643"/>
                  </a:lnTo>
                  <a:lnTo>
                    <a:pt x="11218" y="1740648"/>
                  </a:lnTo>
                  <a:lnTo>
                    <a:pt x="11333" y="1737653"/>
                  </a:lnTo>
                  <a:lnTo>
                    <a:pt x="11448" y="1734451"/>
                  </a:lnTo>
                  <a:lnTo>
                    <a:pt x="11564" y="1731250"/>
                  </a:lnTo>
                  <a:lnTo>
                    <a:pt x="11679" y="1727842"/>
                  </a:lnTo>
                  <a:lnTo>
                    <a:pt x="11795" y="1724433"/>
                  </a:lnTo>
                  <a:lnTo>
                    <a:pt x="12030" y="1717204"/>
                  </a:lnTo>
                  <a:lnTo>
                    <a:pt x="12261" y="1709665"/>
                  </a:lnTo>
                  <a:lnTo>
                    <a:pt x="12492" y="1701609"/>
                  </a:lnTo>
                  <a:lnTo>
                    <a:pt x="12722" y="1693243"/>
                  </a:lnTo>
                  <a:lnTo>
                    <a:pt x="13175" y="1676099"/>
                  </a:lnTo>
                  <a:lnTo>
                    <a:pt x="13610" y="1659575"/>
                  </a:lnTo>
                  <a:lnTo>
                    <a:pt x="14032" y="1643360"/>
                  </a:lnTo>
                  <a:lnTo>
                    <a:pt x="14445" y="1627559"/>
                  </a:lnTo>
                  <a:lnTo>
                    <a:pt x="15222" y="1597298"/>
                  </a:lnTo>
                  <a:lnTo>
                    <a:pt x="15950" y="1568484"/>
                  </a:lnTo>
                  <a:lnTo>
                    <a:pt x="16629" y="1541321"/>
                  </a:lnTo>
                  <a:lnTo>
                    <a:pt x="17268" y="1515399"/>
                  </a:lnTo>
                  <a:lnTo>
                    <a:pt x="17872" y="1490922"/>
                  </a:lnTo>
                  <a:lnTo>
                    <a:pt x="18435" y="1467787"/>
                  </a:lnTo>
                  <a:lnTo>
                    <a:pt x="19483" y="1424824"/>
                  </a:lnTo>
                  <a:lnTo>
                    <a:pt x="19971" y="1404994"/>
                  </a:lnTo>
                  <a:lnTo>
                    <a:pt x="20446" y="1386095"/>
                  </a:lnTo>
                  <a:lnTo>
                    <a:pt x="20903" y="1368124"/>
                  </a:lnTo>
                  <a:lnTo>
                    <a:pt x="21125" y="1359552"/>
                  </a:lnTo>
                  <a:lnTo>
                    <a:pt x="21347" y="1351083"/>
                  </a:lnTo>
                  <a:lnTo>
                    <a:pt x="21569" y="1342821"/>
                  </a:lnTo>
                  <a:lnTo>
                    <a:pt x="21791" y="1334662"/>
                  </a:lnTo>
                  <a:lnTo>
                    <a:pt x="22013" y="1326710"/>
                  </a:lnTo>
                  <a:lnTo>
                    <a:pt x="22231" y="1318964"/>
                  </a:lnTo>
                  <a:lnTo>
                    <a:pt x="22453" y="1311425"/>
                  </a:lnTo>
                  <a:lnTo>
                    <a:pt x="22675" y="1303885"/>
                  </a:lnTo>
                  <a:lnTo>
                    <a:pt x="22901" y="1296553"/>
                  </a:lnTo>
                  <a:lnTo>
                    <a:pt x="23127" y="1289426"/>
                  </a:lnTo>
                  <a:lnTo>
                    <a:pt x="23354" y="1282300"/>
                  </a:lnTo>
                  <a:lnTo>
                    <a:pt x="23585" y="1275381"/>
                  </a:lnTo>
                  <a:lnTo>
                    <a:pt x="23820" y="1268461"/>
                  </a:lnTo>
                  <a:lnTo>
                    <a:pt x="24060" y="1261645"/>
                  </a:lnTo>
                  <a:lnTo>
                    <a:pt x="24304" y="1254931"/>
                  </a:lnTo>
                  <a:lnTo>
                    <a:pt x="24557" y="1248322"/>
                  </a:lnTo>
                  <a:lnTo>
                    <a:pt x="24810" y="1241712"/>
                  </a:lnTo>
                  <a:lnTo>
                    <a:pt x="25072" y="1235205"/>
                  </a:lnTo>
                  <a:lnTo>
                    <a:pt x="25338" y="1228699"/>
                  </a:lnTo>
                  <a:lnTo>
                    <a:pt x="25613" y="1222296"/>
                  </a:lnTo>
                  <a:lnTo>
                    <a:pt x="25897" y="1215789"/>
                  </a:lnTo>
                  <a:lnTo>
                    <a:pt x="26190" y="1209386"/>
                  </a:lnTo>
                  <a:lnTo>
                    <a:pt x="26492" y="1202983"/>
                  </a:lnTo>
                  <a:lnTo>
                    <a:pt x="26798" y="1196579"/>
                  </a:lnTo>
                  <a:lnTo>
                    <a:pt x="27118" y="1190176"/>
                  </a:lnTo>
                  <a:lnTo>
                    <a:pt x="27446" y="1183670"/>
                  </a:lnTo>
                  <a:lnTo>
                    <a:pt x="27788" y="1177266"/>
                  </a:lnTo>
                  <a:lnTo>
                    <a:pt x="28139" y="1170760"/>
                  </a:lnTo>
                  <a:lnTo>
                    <a:pt x="28503" y="1164150"/>
                  </a:lnTo>
                  <a:lnTo>
                    <a:pt x="28880" y="1157540"/>
                  </a:lnTo>
                  <a:lnTo>
                    <a:pt x="29266" y="1150827"/>
                  </a:lnTo>
                  <a:lnTo>
                    <a:pt x="29670" y="1144114"/>
                  </a:lnTo>
                  <a:lnTo>
                    <a:pt x="30088" y="1137195"/>
                  </a:lnTo>
                  <a:lnTo>
                    <a:pt x="30514" y="1130275"/>
                  </a:lnTo>
                  <a:lnTo>
                    <a:pt x="30962" y="1123252"/>
                  </a:lnTo>
                  <a:lnTo>
                    <a:pt x="31419" y="1116126"/>
                  </a:lnTo>
                  <a:lnTo>
                    <a:pt x="31899" y="1108793"/>
                  </a:lnTo>
                  <a:lnTo>
                    <a:pt x="32391" y="1101357"/>
                  </a:lnTo>
                  <a:lnTo>
                    <a:pt x="32636" y="1097639"/>
                  </a:lnTo>
                  <a:lnTo>
                    <a:pt x="32871" y="1093714"/>
                  </a:lnTo>
                  <a:lnTo>
                    <a:pt x="33102" y="1089893"/>
                  </a:lnTo>
                  <a:lnTo>
                    <a:pt x="33319" y="1085865"/>
                  </a:lnTo>
                  <a:lnTo>
                    <a:pt x="33532" y="1081837"/>
                  </a:lnTo>
                  <a:lnTo>
                    <a:pt x="33732" y="1077706"/>
                  </a:lnTo>
                  <a:lnTo>
                    <a:pt x="33927" y="1073575"/>
                  </a:lnTo>
                  <a:lnTo>
                    <a:pt x="34114" y="1069341"/>
                  </a:lnTo>
                  <a:lnTo>
                    <a:pt x="34291" y="1065106"/>
                  </a:lnTo>
                  <a:lnTo>
                    <a:pt x="34460" y="1060769"/>
                  </a:lnTo>
                  <a:lnTo>
                    <a:pt x="34624" y="1056328"/>
                  </a:lnTo>
                  <a:lnTo>
                    <a:pt x="34780" y="1051887"/>
                  </a:lnTo>
                  <a:lnTo>
                    <a:pt x="34926" y="1047343"/>
                  </a:lnTo>
                  <a:lnTo>
                    <a:pt x="35068" y="1042798"/>
                  </a:lnTo>
                  <a:lnTo>
                    <a:pt x="35201" y="1038254"/>
                  </a:lnTo>
                  <a:lnTo>
                    <a:pt x="35326" y="1033607"/>
                  </a:lnTo>
                  <a:lnTo>
                    <a:pt x="35445" y="1028856"/>
                  </a:lnTo>
                  <a:lnTo>
                    <a:pt x="35556" y="1024105"/>
                  </a:lnTo>
                  <a:lnTo>
                    <a:pt x="35663" y="1019354"/>
                  </a:lnTo>
                  <a:lnTo>
                    <a:pt x="35765" y="1014500"/>
                  </a:lnTo>
                  <a:lnTo>
                    <a:pt x="35858" y="1009543"/>
                  </a:lnTo>
                  <a:lnTo>
                    <a:pt x="35947" y="1004689"/>
                  </a:lnTo>
                  <a:lnTo>
                    <a:pt x="36027" y="999628"/>
                  </a:lnTo>
                  <a:lnTo>
                    <a:pt x="36107" y="994671"/>
                  </a:lnTo>
                  <a:lnTo>
                    <a:pt x="36178" y="989610"/>
                  </a:lnTo>
                  <a:lnTo>
                    <a:pt x="36240" y="984550"/>
                  </a:lnTo>
                  <a:lnTo>
                    <a:pt x="36302" y="979386"/>
                  </a:lnTo>
                  <a:lnTo>
                    <a:pt x="36355" y="974222"/>
                  </a:lnTo>
                  <a:lnTo>
                    <a:pt x="36409" y="968955"/>
                  </a:lnTo>
                  <a:lnTo>
                    <a:pt x="36453" y="963791"/>
                  </a:lnTo>
                  <a:lnTo>
                    <a:pt x="36493" y="958524"/>
                  </a:lnTo>
                  <a:lnTo>
                    <a:pt x="36529" y="953153"/>
                  </a:lnTo>
                  <a:lnTo>
                    <a:pt x="36560" y="947886"/>
                  </a:lnTo>
                  <a:lnTo>
                    <a:pt x="36591" y="942515"/>
                  </a:lnTo>
                  <a:lnTo>
                    <a:pt x="36613" y="937145"/>
                  </a:lnTo>
                  <a:lnTo>
                    <a:pt x="36631" y="931671"/>
                  </a:lnTo>
                  <a:lnTo>
                    <a:pt x="36648" y="926198"/>
                  </a:lnTo>
                  <a:lnTo>
                    <a:pt x="36662" y="920724"/>
                  </a:lnTo>
                  <a:lnTo>
                    <a:pt x="36671" y="915250"/>
                  </a:lnTo>
                  <a:lnTo>
                    <a:pt x="36675" y="909776"/>
                  </a:lnTo>
                  <a:lnTo>
                    <a:pt x="36680" y="904199"/>
                  </a:lnTo>
                  <a:lnTo>
                    <a:pt x="36680" y="898726"/>
                  </a:lnTo>
                  <a:lnTo>
                    <a:pt x="36675" y="893149"/>
                  </a:lnTo>
                  <a:lnTo>
                    <a:pt x="36671" y="887572"/>
                  </a:lnTo>
                  <a:lnTo>
                    <a:pt x="36648" y="876314"/>
                  </a:lnTo>
                  <a:lnTo>
                    <a:pt x="36622" y="865057"/>
                  </a:lnTo>
                  <a:lnTo>
                    <a:pt x="36586" y="853696"/>
                  </a:lnTo>
                  <a:lnTo>
                    <a:pt x="36542" y="842336"/>
                  </a:lnTo>
                  <a:lnTo>
                    <a:pt x="36498" y="830975"/>
                  </a:lnTo>
                  <a:lnTo>
                    <a:pt x="36444" y="819511"/>
                  </a:lnTo>
                  <a:lnTo>
                    <a:pt x="36333" y="796687"/>
                  </a:lnTo>
                  <a:lnTo>
                    <a:pt x="36222" y="773966"/>
                  </a:lnTo>
                  <a:lnTo>
                    <a:pt x="36169" y="762605"/>
                  </a:lnTo>
                  <a:lnTo>
                    <a:pt x="36116" y="751244"/>
                  </a:lnTo>
                  <a:lnTo>
                    <a:pt x="36071" y="739987"/>
                  </a:lnTo>
                  <a:lnTo>
                    <a:pt x="36031" y="728730"/>
                  </a:lnTo>
                  <a:lnTo>
                    <a:pt x="35996" y="717679"/>
                  </a:lnTo>
                  <a:lnTo>
                    <a:pt x="35969" y="706525"/>
                  </a:lnTo>
                  <a:lnTo>
                    <a:pt x="35956" y="695578"/>
                  </a:lnTo>
                  <a:lnTo>
                    <a:pt x="35952" y="690104"/>
                  </a:lnTo>
                  <a:lnTo>
                    <a:pt x="35947" y="684733"/>
                  </a:lnTo>
                  <a:lnTo>
                    <a:pt x="35952" y="679260"/>
                  </a:lnTo>
                  <a:lnTo>
                    <a:pt x="35956" y="673889"/>
                  </a:lnTo>
                  <a:lnTo>
                    <a:pt x="35960" y="668622"/>
                  </a:lnTo>
                  <a:lnTo>
                    <a:pt x="35974" y="663252"/>
                  </a:lnTo>
                  <a:lnTo>
                    <a:pt x="35987" y="657984"/>
                  </a:lnTo>
                  <a:lnTo>
                    <a:pt x="36005" y="652717"/>
                  </a:lnTo>
                  <a:lnTo>
                    <a:pt x="36027" y="647553"/>
                  </a:lnTo>
                  <a:lnTo>
                    <a:pt x="36054" y="642286"/>
                  </a:lnTo>
                  <a:lnTo>
                    <a:pt x="36085" y="637122"/>
                  </a:lnTo>
                  <a:lnTo>
                    <a:pt x="36116" y="632062"/>
                  </a:lnTo>
                  <a:lnTo>
                    <a:pt x="36156" y="627001"/>
                  </a:lnTo>
                  <a:lnTo>
                    <a:pt x="36200" y="621940"/>
                  </a:lnTo>
                  <a:lnTo>
                    <a:pt x="36249" y="616983"/>
                  </a:lnTo>
                  <a:lnTo>
                    <a:pt x="36302" y="612026"/>
                  </a:lnTo>
                  <a:lnTo>
                    <a:pt x="36360" y="607068"/>
                  </a:lnTo>
                  <a:lnTo>
                    <a:pt x="36422" y="602214"/>
                  </a:lnTo>
                  <a:lnTo>
                    <a:pt x="36489" y="597360"/>
                  </a:lnTo>
                  <a:lnTo>
                    <a:pt x="36564" y="592609"/>
                  </a:lnTo>
                  <a:lnTo>
                    <a:pt x="36644" y="587859"/>
                  </a:lnTo>
                  <a:lnTo>
                    <a:pt x="36728" y="583211"/>
                  </a:lnTo>
                  <a:lnTo>
                    <a:pt x="36822" y="578564"/>
                  </a:lnTo>
                  <a:lnTo>
                    <a:pt x="36919" y="574019"/>
                  </a:lnTo>
                  <a:lnTo>
                    <a:pt x="37021" y="569475"/>
                  </a:lnTo>
                  <a:lnTo>
                    <a:pt x="37132" y="565034"/>
                  </a:lnTo>
                  <a:lnTo>
                    <a:pt x="37248" y="560593"/>
                  </a:lnTo>
                  <a:lnTo>
                    <a:pt x="37372" y="556255"/>
                  </a:lnTo>
                  <a:lnTo>
                    <a:pt x="37505" y="551918"/>
                  </a:lnTo>
                  <a:lnTo>
                    <a:pt x="37638" y="547683"/>
                  </a:lnTo>
                  <a:lnTo>
                    <a:pt x="37785" y="543449"/>
                  </a:lnTo>
                  <a:lnTo>
                    <a:pt x="37936" y="539318"/>
                  </a:lnTo>
                  <a:lnTo>
                    <a:pt x="38096" y="535290"/>
                  </a:lnTo>
                  <a:lnTo>
                    <a:pt x="38264" y="531262"/>
                  </a:lnTo>
                  <a:lnTo>
                    <a:pt x="38437" y="527338"/>
                  </a:lnTo>
                  <a:lnTo>
                    <a:pt x="38619" y="523413"/>
                  </a:lnTo>
                  <a:lnTo>
                    <a:pt x="38810" y="519695"/>
                  </a:lnTo>
                  <a:lnTo>
                    <a:pt x="39010" y="515874"/>
                  </a:lnTo>
                  <a:lnTo>
                    <a:pt x="39214" y="512259"/>
                  </a:lnTo>
                  <a:lnTo>
                    <a:pt x="39432" y="508644"/>
                  </a:lnTo>
                  <a:lnTo>
                    <a:pt x="39654" y="505133"/>
                  </a:lnTo>
                  <a:lnTo>
                    <a:pt x="39889" y="501621"/>
                  </a:lnTo>
                  <a:lnTo>
                    <a:pt x="40129" y="498213"/>
                  </a:lnTo>
                  <a:lnTo>
                    <a:pt x="40382" y="494908"/>
                  </a:lnTo>
                  <a:lnTo>
                    <a:pt x="40643" y="491707"/>
                  </a:lnTo>
                  <a:lnTo>
                    <a:pt x="40910" y="488505"/>
                  </a:lnTo>
                  <a:lnTo>
                    <a:pt x="41189" y="485510"/>
                  </a:lnTo>
                  <a:lnTo>
                    <a:pt x="41482" y="482515"/>
                  </a:lnTo>
                  <a:lnTo>
                    <a:pt x="41780" y="479520"/>
                  </a:lnTo>
                  <a:lnTo>
                    <a:pt x="42091" y="476731"/>
                  </a:lnTo>
                  <a:lnTo>
                    <a:pt x="42397" y="473840"/>
                  </a:lnTo>
                  <a:lnTo>
                    <a:pt x="42699" y="470948"/>
                  </a:lnTo>
                  <a:lnTo>
                    <a:pt x="42987" y="467953"/>
                  </a:lnTo>
                  <a:lnTo>
                    <a:pt x="43267" y="464854"/>
                  </a:lnTo>
                  <a:lnTo>
                    <a:pt x="43538" y="461653"/>
                  </a:lnTo>
                  <a:lnTo>
                    <a:pt x="43804" y="458451"/>
                  </a:lnTo>
                  <a:lnTo>
                    <a:pt x="44057" y="455043"/>
                  </a:lnTo>
                  <a:lnTo>
                    <a:pt x="44301" y="451635"/>
                  </a:lnTo>
                  <a:lnTo>
                    <a:pt x="44536" y="448227"/>
                  </a:lnTo>
                  <a:lnTo>
                    <a:pt x="44763" y="444612"/>
                  </a:lnTo>
                  <a:lnTo>
                    <a:pt x="44980" y="440997"/>
                  </a:lnTo>
                  <a:lnTo>
                    <a:pt x="45189" y="437382"/>
                  </a:lnTo>
                  <a:lnTo>
                    <a:pt x="45389" y="433561"/>
                  </a:lnTo>
                  <a:lnTo>
                    <a:pt x="45584" y="429740"/>
                  </a:lnTo>
                  <a:lnTo>
                    <a:pt x="45770" y="425919"/>
                  </a:lnTo>
                  <a:lnTo>
                    <a:pt x="45944" y="421994"/>
                  </a:lnTo>
                  <a:lnTo>
                    <a:pt x="46117" y="417966"/>
                  </a:lnTo>
                  <a:lnTo>
                    <a:pt x="46277" y="413938"/>
                  </a:lnTo>
                  <a:lnTo>
                    <a:pt x="46427" y="409807"/>
                  </a:lnTo>
                  <a:lnTo>
                    <a:pt x="46574" y="405573"/>
                  </a:lnTo>
                  <a:lnTo>
                    <a:pt x="46712" y="401338"/>
                  </a:lnTo>
                  <a:lnTo>
                    <a:pt x="46845" y="397104"/>
                  </a:lnTo>
                  <a:lnTo>
                    <a:pt x="46969" y="392766"/>
                  </a:lnTo>
                  <a:lnTo>
                    <a:pt x="47084" y="388429"/>
                  </a:lnTo>
                  <a:lnTo>
                    <a:pt x="47195" y="383988"/>
                  </a:lnTo>
                  <a:lnTo>
                    <a:pt x="47297" y="379547"/>
                  </a:lnTo>
                  <a:lnTo>
                    <a:pt x="47395" y="375003"/>
                  </a:lnTo>
                  <a:lnTo>
                    <a:pt x="47484" y="370458"/>
                  </a:lnTo>
                  <a:lnTo>
                    <a:pt x="47568" y="365811"/>
                  </a:lnTo>
                  <a:lnTo>
                    <a:pt x="47644" y="361267"/>
                  </a:lnTo>
                  <a:lnTo>
                    <a:pt x="47715" y="356516"/>
                  </a:lnTo>
                  <a:lnTo>
                    <a:pt x="47777" y="351868"/>
                  </a:lnTo>
                  <a:lnTo>
                    <a:pt x="47835" y="347117"/>
                  </a:lnTo>
                  <a:lnTo>
                    <a:pt x="47888" y="342367"/>
                  </a:lnTo>
                  <a:lnTo>
                    <a:pt x="47932" y="337616"/>
                  </a:lnTo>
                  <a:lnTo>
                    <a:pt x="47972" y="332762"/>
                  </a:lnTo>
                  <a:lnTo>
                    <a:pt x="48008" y="327908"/>
                  </a:lnTo>
                  <a:lnTo>
                    <a:pt x="48034" y="323054"/>
                  </a:lnTo>
                  <a:lnTo>
                    <a:pt x="48061" y="318200"/>
                  </a:lnTo>
                  <a:lnTo>
                    <a:pt x="48079" y="313242"/>
                  </a:lnTo>
                  <a:lnTo>
                    <a:pt x="48092" y="308285"/>
                  </a:lnTo>
                  <a:lnTo>
                    <a:pt x="48101" y="303431"/>
                  </a:lnTo>
                  <a:lnTo>
                    <a:pt x="48101" y="298370"/>
                  </a:lnTo>
                  <a:lnTo>
                    <a:pt x="48101" y="293413"/>
                  </a:lnTo>
                  <a:lnTo>
                    <a:pt x="48092" y="288456"/>
                  </a:lnTo>
                  <a:lnTo>
                    <a:pt x="48083" y="283498"/>
                  </a:lnTo>
                  <a:lnTo>
                    <a:pt x="48065" y="278438"/>
                  </a:lnTo>
                  <a:lnTo>
                    <a:pt x="48048" y="273480"/>
                  </a:lnTo>
                  <a:lnTo>
                    <a:pt x="48021" y="268420"/>
                  </a:lnTo>
                  <a:lnTo>
                    <a:pt x="47994" y="263359"/>
                  </a:lnTo>
                  <a:lnTo>
                    <a:pt x="47963" y="258402"/>
                  </a:lnTo>
                  <a:lnTo>
                    <a:pt x="47923" y="253341"/>
                  </a:lnTo>
                  <a:lnTo>
                    <a:pt x="47883" y="248280"/>
                  </a:lnTo>
                  <a:lnTo>
                    <a:pt x="47843" y="243323"/>
                  </a:lnTo>
                  <a:lnTo>
                    <a:pt x="47795" y="238262"/>
                  </a:lnTo>
                  <a:lnTo>
                    <a:pt x="47741" y="233305"/>
                  </a:lnTo>
                  <a:lnTo>
                    <a:pt x="47688" y="228244"/>
                  </a:lnTo>
                  <a:lnTo>
                    <a:pt x="47630" y="223287"/>
                  </a:lnTo>
                  <a:lnTo>
                    <a:pt x="47568" y="218330"/>
                  </a:lnTo>
                  <a:lnTo>
                    <a:pt x="47506" y="213269"/>
                  </a:lnTo>
                  <a:lnTo>
                    <a:pt x="47440" y="208312"/>
                  </a:lnTo>
                  <a:lnTo>
                    <a:pt x="47369" y="203458"/>
                  </a:lnTo>
                  <a:lnTo>
                    <a:pt x="47297" y="198500"/>
                  </a:lnTo>
                  <a:lnTo>
                    <a:pt x="47222" y="193646"/>
                  </a:lnTo>
                  <a:lnTo>
                    <a:pt x="47067" y="183835"/>
                  </a:lnTo>
                  <a:lnTo>
                    <a:pt x="46902" y="174230"/>
                  </a:lnTo>
                  <a:lnTo>
                    <a:pt x="46729" y="164728"/>
                  </a:lnTo>
                  <a:lnTo>
                    <a:pt x="46547" y="155330"/>
                  </a:lnTo>
                  <a:lnTo>
                    <a:pt x="46361" y="146138"/>
                  </a:lnTo>
                  <a:lnTo>
                    <a:pt x="46170" y="137050"/>
                  </a:lnTo>
                  <a:lnTo>
                    <a:pt x="45970" y="128168"/>
                  </a:lnTo>
                  <a:lnTo>
                    <a:pt x="45770" y="119389"/>
                  </a:lnTo>
                  <a:lnTo>
                    <a:pt x="45571" y="110817"/>
                  </a:lnTo>
                  <a:lnTo>
                    <a:pt x="45367" y="102555"/>
                  </a:lnTo>
                  <a:lnTo>
                    <a:pt x="45162" y="94396"/>
                  </a:lnTo>
                  <a:lnTo>
                    <a:pt x="44954" y="86547"/>
                  </a:lnTo>
                  <a:lnTo>
                    <a:pt x="44754" y="78904"/>
                  </a:lnTo>
                  <a:lnTo>
                    <a:pt x="44550" y="71572"/>
                  </a:lnTo>
                  <a:lnTo>
                    <a:pt x="44350" y="64549"/>
                  </a:lnTo>
                  <a:lnTo>
                    <a:pt x="44159" y="57732"/>
                  </a:lnTo>
                  <a:lnTo>
                    <a:pt x="43968" y="51226"/>
                  </a:lnTo>
                  <a:lnTo>
                    <a:pt x="43782" y="45133"/>
                  </a:lnTo>
                  <a:lnTo>
                    <a:pt x="43604" y="39246"/>
                  </a:lnTo>
                  <a:lnTo>
                    <a:pt x="43436" y="33772"/>
                  </a:lnTo>
                  <a:lnTo>
                    <a:pt x="43120" y="23961"/>
                  </a:lnTo>
                  <a:lnTo>
                    <a:pt x="42845" y="15595"/>
                  </a:lnTo>
                  <a:lnTo>
                    <a:pt x="42623" y="8985"/>
                  </a:lnTo>
                  <a:lnTo>
                    <a:pt x="42450" y="4131"/>
                  </a:lnTo>
                  <a:lnTo>
                    <a:pt x="42308"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2;p62">
              <a:extLst>
                <a:ext uri="{FF2B5EF4-FFF2-40B4-BE49-F238E27FC236}">
                  <a16:creationId xmlns:a16="http://schemas.microsoft.com/office/drawing/2014/main" id="{1757AE65-4FAA-BE43-A2F2-4186F924BD6C}"/>
                </a:ext>
              </a:extLst>
            </p:cNvPr>
            <p:cNvSpPr/>
            <p:nvPr/>
          </p:nvSpPr>
          <p:spPr>
            <a:xfrm rot="10800000">
              <a:off x="6225289" y="1127925"/>
              <a:ext cx="559098" cy="1095016"/>
            </a:xfrm>
            <a:custGeom>
              <a:avLst/>
              <a:gdLst/>
              <a:ahLst/>
              <a:cxnLst/>
              <a:rect l="l" t="t" r="r" b="b"/>
              <a:pathLst>
                <a:path w="35788" h="1547726" extrusionOk="0">
                  <a:moveTo>
                    <a:pt x="34358" y="1"/>
                  </a:moveTo>
                  <a:lnTo>
                    <a:pt x="34331" y="104"/>
                  </a:lnTo>
                  <a:lnTo>
                    <a:pt x="34300" y="311"/>
                  </a:lnTo>
                  <a:lnTo>
                    <a:pt x="34274" y="621"/>
                  </a:lnTo>
                  <a:lnTo>
                    <a:pt x="34251" y="930"/>
                  </a:lnTo>
                  <a:lnTo>
                    <a:pt x="34229" y="1240"/>
                  </a:lnTo>
                  <a:lnTo>
                    <a:pt x="34189" y="2066"/>
                  </a:lnTo>
                  <a:lnTo>
                    <a:pt x="34163" y="2996"/>
                  </a:lnTo>
                  <a:lnTo>
                    <a:pt x="34141" y="4132"/>
                  </a:lnTo>
                  <a:lnTo>
                    <a:pt x="34132" y="5165"/>
                  </a:lnTo>
                  <a:lnTo>
                    <a:pt x="34127" y="6404"/>
                  </a:lnTo>
                  <a:lnTo>
                    <a:pt x="34136" y="7540"/>
                  </a:lnTo>
                  <a:lnTo>
                    <a:pt x="34145" y="8160"/>
                  </a:lnTo>
                  <a:lnTo>
                    <a:pt x="34154" y="8676"/>
                  </a:lnTo>
                  <a:lnTo>
                    <a:pt x="34238" y="13014"/>
                  </a:lnTo>
                  <a:lnTo>
                    <a:pt x="34314" y="16938"/>
                  </a:lnTo>
                  <a:lnTo>
                    <a:pt x="34402" y="21999"/>
                  </a:lnTo>
                  <a:lnTo>
                    <a:pt x="34500" y="28093"/>
                  </a:lnTo>
                  <a:lnTo>
                    <a:pt x="34607" y="35115"/>
                  </a:lnTo>
                  <a:lnTo>
                    <a:pt x="34718" y="43171"/>
                  </a:lnTo>
                  <a:lnTo>
                    <a:pt x="34775" y="47509"/>
                  </a:lnTo>
                  <a:lnTo>
                    <a:pt x="34829" y="52156"/>
                  </a:lnTo>
                  <a:lnTo>
                    <a:pt x="34886" y="56907"/>
                  </a:lnTo>
                  <a:lnTo>
                    <a:pt x="34940" y="61864"/>
                  </a:lnTo>
                  <a:lnTo>
                    <a:pt x="34993" y="67028"/>
                  </a:lnTo>
                  <a:lnTo>
                    <a:pt x="35042" y="72399"/>
                  </a:lnTo>
                  <a:lnTo>
                    <a:pt x="35090" y="77976"/>
                  </a:lnTo>
                  <a:lnTo>
                    <a:pt x="35135" y="83656"/>
                  </a:lnTo>
                  <a:lnTo>
                    <a:pt x="35175" y="89543"/>
                  </a:lnTo>
                  <a:lnTo>
                    <a:pt x="35210" y="95636"/>
                  </a:lnTo>
                  <a:lnTo>
                    <a:pt x="35246" y="101730"/>
                  </a:lnTo>
                  <a:lnTo>
                    <a:pt x="35272" y="108133"/>
                  </a:lnTo>
                  <a:lnTo>
                    <a:pt x="35295" y="114640"/>
                  </a:lnTo>
                  <a:lnTo>
                    <a:pt x="35312" y="121249"/>
                  </a:lnTo>
                  <a:lnTo>
                    <a:pt x="35321" y="127962"/>
                  </a:lnTo>
                  <a:lnTo>
                    <a:pt x="35326" y="134779"/>
                  </a:lnTo>
                  <a:lnTo>
                    <a:pt x="35321" y="141698"/>
                  </a:lnTo>
                  <a:lnTo>
                    <a:pt x="35312" y="148825"/>
                  </a:lnTo>
                  <a:lnTo>
                    <a:pt x="35290" y="155951"/>
                  </a:lnTo>
                  <a:lnTo>
                    <a:pt x="35264" y="163180"/>
                  </a:lnTo>
                  <a:lnTo>
                    <a:pt x="35228" y="170513"/>
                  </a:lnTo>
                  <a:lnTo>
                    <a:pt x="35184" y="177949"/>
                  </a:lnTo>
                  <a:lnTo>
                    <a:pt x="35126" y="185385"/>
                  </a:lnTo>
                  <a:lnTo>
                    <a:pt x="35059" y="192924"/>
                  </a:lnTo>
                  <a:lnTo>
                    <a:pt x="34984" y="200567"/>
                  </a:lnTo>
                  <a:lnTo>
                    <a:pt x="34940" y="204388"/>
                  </a:lnTo>
                  <a:lnTo>
                    <a:pt x="34895" y="208209"/>
                  </a:lnTo>
                  <a:lnTo>
                    <a:pt x="34846" y="212031"/>
                  </a:lnTo>
                  <a:lnTo>
                    <a:pt x="34793" y="215852"/>
                  </a:lnTo>
                  <a:lnTo>
                    <a:pt x="34740" y="219777"/>
                  </a:lnTo>
                  <a:lnTo>
                    <a:pt x="34682" y="223598"/>
                  </a:lnTo>
                  <a:lnTo>
                    <a:pt x="34620" y="227419"/>
                  </a:lnTo>
                  <a:lnTo>
                    <a:pt x="34558" y="231344"/>
                  </a:lnTo>
                  <a:lnTo>
                    <a:pt x="34491" y="235268"/>
                  </a:lnTo>
                  <a:lnTo>
                    <a:pt x="34420" y="239090"/>
                  </a:lnTo>
                  <a:lnTo>
                    <a:pt x="34345" y="243014"/>
                  </a:lnTo>
                  <a:lnTo>
                    <a:pt x="34269" y="246835"/>
                  </a:lnTo>
                  <a:lnTo>
                    <a:pt x="34189" y="250760"/>
                  </a:lnTo>
                  <a:lnTo>
                    <a:pt x="34105" y="254685"/>
                  </a:lnTo>
                  <a:lnTo>
                    <a:pt x="34016" y="258506"/>
                  </a:lnTo>
                  <a:lnTo>
                    <a:pt x="33923" y="262430"/>
                  </a:lnTo>
                  <a:lnTo>
                    <a:pt x="33830" y="266355"/>
                  </a:lnTo>
                  <a:lnTo>
                    <a:pt x="33728" y="270176"/>
                  </a:lnTo>
                  <a:lnTo>
                    <a:pt x="33626" y="274101"/>
                  </a:lnTo>
                  <a:lnTo>
                    <a:pt x="33519" y="277922"/>
                  </a:lnTo>
                  <a:lnTo>
                    <a:pt x="33408" y="281847"/>
                  </a:lnTo>
                  <a:lnTo>
                    <a:pt x="33293" y="285668"/>
                  </a:lnTo>
                  <a:lnTo>
                    <a:pt x="33173" y="289489"/>
                  </a:lnTo>
                  <a:lnTo>
                    <a:pt x="33053" y="293414"/>
                  </a:lnTo>
                  <a:lnTo>
                    <a:pt x="32924" y="297235"/>
                  </a:lnTo>
                  <a:lnTo>
                    <a:pt x="32791" y="301056"/>
                  </a:lnTo>
                  <a:lnTo>
                    <a:pt x="32658" y="304878"/>
                  </a:lnTo>
                  <a:lnTo>
                    <a:pt x="32516" y="308699"/>
                  </a:lnTo>
                  <a:lnTo>
                    <a:pt x="32374" y="312520"/>
                  </a:lnTo>
                  <a:lnTo>
                    <a:pt x="32223" y="316238"/>
                  </a:lnTo>
                  <a:lnTo>
                    <a:pt x="32072" y="320060"/>
                  </a:lnTo>
                  <a:lnTo>
                    <a:pt x="31912" y="323778"/>
                  </a:lnTo>
                  <a:lnTo>
                    <a:pt x="31748" y="327496"/>
                  </a:lnTo>
                  <a:lnTo>
                    <a:pt x="31584" y="331214"/>
                  </a:lnTo>
                  <a:lnTo>
                    <a:pt x="31411" y="334932"/>
                  </a:lnTo>
                  <a:lnTo>
                    <a:pt x="31233" y="338546"/>
                  </a:lnTo>
                  <a:lnTo>
                    <a:pt x="31051" y="342264"/>
                  </a:lnTo>
                  <a:lnTo>
                    <a:pt x="30865" y="345879"/>
                  </a:lnTo>
                  <a:lnTo>
                    <a:pt x="30674" y="349494"/>
                  </a:lnTo>
                  <a:lnTo>
                    <a:pt x="30478" y="353108"/>
                  </a:lnTo>
                  <a:lnTo>
                    <a:pt x="30274" y="356723"/>
                  </a:lnTo>
                  <a:lnTo>
                    <a:pt x="30070" y="360235"/>
                  </a:lnTo>
                  <a:lnTo>
                    <a:pt x="29857" y="363746"/>
                  </a:lnTo>
                  <a:lnTo>
                    <a:pt x="29639" y="367258"/>
                  </a:lnTo>
                  <a:lnTo>
                    <a:pt x="29417" y="370769"/>
                  </a:lnTo>
                  <a:lnTo>
                    <a:pt x="29187" y="374177"/>
                  </a:lnTo>
                  <a:lnTo>
                    <a:pt x="28956" y="377585"/>
                  </a:lnTo>
                  <a:lnTo>
                    <a:pt x="28716" y="380994"/>
                  </a:lnTo>
                  <a:lnTo>
                    <a:pt x="28472" y="384402"/>
                  </a:lnTo>
                  <a:lnTo>
                    <a:pt x="28219" y="387707"/>
                  </a:lnTo>
                  <a:lnTo>
                    <a:pt x="27930" y="391631"/>
                  </a:lnTo>
                  <a:lnTo>
                    <a:pt x="27642" y="395556"/>
                  </a:lnTo>
                  <a:lnTo>
                    <a:pt x="27367" y="399584"/>
                  </a:lnTo>
                  <a:lnTo>
                    <a:pt x="27100" y="403611"/>
                  </a:lnTo>
                  <a:lnTo>
                    <a:pt x="26838" y="407743"/>
                  </a:lnTo>
                  <a:lnTo>
                    <a:pt x="26585" y="411874"/>
                  </a:lnTo>
                  <a:lnTo>
                    <a:pt x="26337" y="416108"/>
                  </a:lnTo>
                  <a:lnTo>
                    <a:pt x="26102" y="420342"/>
                  </a:lnTo>
                  <a:lnTo>
                    <a:pt x="25866" y="424577"/>
                  </a:lnTo>
                  <a:lnTo>
                    <a:pt x="25644" y="428915"/>
                  </a:lnTo>
                  <a:lnTo>
                    <a:pt x="25427" y="433355"/>
                  </a:lnTo>
                  <a:lnTo>
                    <a:pt x="25214" y="437693"/>
                  </a:lnTo>
                  <a:lnTo>
                    <a:pt x="25010" y="442237"/>
                  </a:lnTo>
                  <a:lnTo>
                    <a:pt x="24810" y="446678"/>
                  </a:lnTo>
                  <a:lnTo>
                    <a:pt x="24619" y="451223"/>
                  </a:lnTo>
                  <a:lnTo>
                    <a:pt x="24433" y="455870"/>
                  </a:lnTo>
                  <a:lnTo>
                    <a:pt x="24255" y="460518"/>
                  </a:lnTo>
                  <a:lnTo>
                    <a:pt x="24082" y="465165"/>
                  </a:lnTo>
                  <a:lnTo>
                    <a:pt x="23913" y="469916"/>
                  </a:lnTo>
                  <a:lnTo>
                    <a:pt x="23749" y="474667"/>
                  </a:lnTo>
                  <a:lnTo>
                    <a:pt x="23594" y="479418"/>
                  </a:lnTo>
                  <a:lnTo>
                    <a:pt x="23443" y="484272"/>
                  </a:lnTo>
                  <a:lnTo>
                    <a:pt x="23296" y="489126"/>
                  </a:lnTo>
                  <a:lnTo>
                    <a:pt x="23154" y="493980"/>
                  </a:lnTo>
                  <a:lnTo>
                    <a:pt x="23021" y="498937"/>
                  </a:lnTo>
                  <a:lnTo>
                    <a:pt x="22892" y="503894"/>
                  </a:lnTo>
                  <a:lnTo>
                    <a:pt x="22763" y="508955"/>
                  </a:lnTo>
                  <a:lnTo>
                    <a:pt x="22644" y="514016"/>
                  </a:lnTo>
                  <a:lnTo>
                    <a:pt x="22528" y="519076"/>
                  </a:lnTo>
                  <a:lnTo>
                    <a:pt x="22413" y="524137"/>
                  </a:lnTo>
                  <a:lnTo>
                    <a:pt x="22306" y="529301"/>
                  </a:lnTo>
                  <a:lnTo>
                    <a:pt x="22204" y="534465"/>
                  </a:lnTo>
                  <a:lnTo>
                    <a:pt x="22102" y="539732"/>
                  </a:lnTo>
                  <a:lnTo>
                    <a:pt x="22009" y="544896"/>
                  </a:lnTo>
                  <a:lnTo>
                    <a:pt x="21916" y="550163"/>
                  </a:lnTo>
                  <a:lnTo>
                    <a:pt x="21827" y="555430"/>
                  </a:lnTo>
                  <a:lnTo>
                    <a:pt x="21743" y="560801"/>
                  </a:lnTo>
                  <a:lnTo>
                    <a:pt x="21663" y="566171"/>
                  </a:lnTo>
                  <a:lnTo>
                    <a:pt x="21583" y="571542"/>
                  </a:lnTo>
                  <a:lnTo>
                    <a:pt x="21507" y="576912"/>
                  </a:lnTo>
                  <a:lnTo>
                    <a:pt x="21436" y="582282"/>
                  </a:lnTo>
                  <a:lnTo>
                    <a:pt x="21365" y="587756"/>
                  </a:lnTo>
                  <a:lnTo>
                    <a:pt x="21299" y="593230"/>
                  </a:lnTo>
                  <a:lnTo>
                    <a:pt x="21236" y="598704"/>
                  </a:lnTo>
                  <a:lnTo>
                    <a:pt x="21117" y="609754"/>
                  </a:lnTo>
                  <a:lnTo>
                    <a:pt x="21006" y="620908"/>
                  </a:lnTo>
                  <a:lnTo>
                    <a:pt x="20899" y="632166"/>
                  </a:lnTo>
                  <a:lnTo>
                    <a:pt x="20806" y="643423"/>
                  </a:lnTo>
                  <a:lnTo>
                    <a:pt x="20713" y="654887"/>
                  </a:lnTo>
                  <a:lnTo>
                    <a:pt x="20628" y="666247"/>
                  </a:lnTo>
                  <a:lnTo>
                    <a:pt x="20548" y="677815"/>
                  </a:lnTo>
                  <a:lnTo>
                    <a:pt x="20469" y="689382"/>
                  </a:lnTo>
                  <a:lnTo>
                    <a:pt x="20313" y="712619"/>
                  </a:lnTo>
                  <a:lnTo>
                    <a:pt x="20193" y="731003"/>
                  </a:lnTo>
                  <a:lnTo>
                    <a:pt x="20069" y="749386"/>
                  </a:lnTo>
                  <a:lnTo>
                    <a:pt x="20002" y="758681"/>
                  </a:lnTo>
                  <a:lnTo>
                    <a:pt x="19931" y="767873"/>
                  </a:lnTo>
                  <a:lnTo>
                    <a:pt x="19860" y="777168"/>
                  </a:lnTo>
                  <a:lnTo>
                    <a:pt x="19785" y="786360"/>
                  </a:lnTo>
                  <a:lnTo>
                    <a:pt x="19705" y="795655"/>
                  </a:lnTo>
                  <a:lnTo>
                    <a:pt x="19625" y="804847"/>
                  </a:lnTo>
                  <a:lnTo>
                    <a:pt x="19536" y="814142"/>
                  </a:lnTo>
                  <a:lnTo>
                    <a:pt x="19439" y="823437"/>
                  </a:lnTo>
                  <a:lnTo>
                    <a:pt x="19341" y="832628"/>
                  </a:lnTo>
                  <a:lnTo>
                    <a:pt x="19230" y="841820"/>
                  </a:lnTo>
                  <a:lnTo>
                    <a:pt x="19119" y="851115"/>
                  </a:lnTo>
                  <a:lnTo>
                    <a:pt x="18995" y="860307"/>
                  </a:lnTo>
                  <a:lnTo>
                    <a:pt x="18866" y="869499"/>
                  </a:lnTo>
                  <a:lnTo>
                    <a:pt x="18728" y="878690"/>
                  </a:lnTo>
                  <a:lnTo>
                    <a:pt x="18578" y="887779"/>
                  </a:lnTo>
                  <a:lnTo>
                    <a:pt x="18422" y="896971"/>
                  </a:lnTo>
                  <a:lnTo>
                    <a:pt x="18253" y="906059"/>
                  </a:lnTo>
                  <a:lnTo>
                    <a:pt x="18076" y="915148"/>
                  </a:lnTo>
                  <a:lnTo>
                    <a:pt x="17983" y="919692"/>
                  </a:lnTo>
                  <a:lnTo>
                    <a:pt x="17885" y="924236"/>
                  </a:lnTo>
                  <a:lnTo>
                    <a:pt x="17787" y="928677"/>
                  </a:lnTo>
                  <a:lnTo>
                    <a:pt x="17685" y="933221"/>
                  </a:lnTo>
                  <a:lnTo>
                    <a:pt x="17579" y="937766"/>
                  </a:lnTo>
                  <a:lnTo>
                    <a:pt x="17472" y="942206"/>
                  </a:lnTo>
                  <a:lnTo>
                    <a:pt x="17361" y="946647"/>
                  </a:lnTo>
                  <a:lnTo>
                    <a:pt x="17246" y="951192"/>
                  </a:lnTo>
                  <a:lnTo>
                    <a:pt x="17130" y="955633"/>
                  </a:lnTo>
                  <a:lnTo>
                    <a:pt x="17006" y="960074"/>
                  </a:lnTo>
                  <a:lnTo>
                    <a:pt x="16882" y="964515"/>
                  </a:lnTo>
                  <a:lnTo>
                    <a:pt x="16753" y="968955"/>
                  </a:lnTo>
                  <a:lnTo>
                    <a:pt x="16624" y="973396"/>
                  </a:lnTo>
                  <a:lnTo>
                    <a:pt x="16487" y="977837"/>
                  </a:lnTo>
                  <a:lnTo>
                    <a:pt x="16349" y="982175"/>
                  </a:lnTo>
                  <a:lnTo>
                    <a:pt x="16207" y="986616"/>
                  </a:lnTo>
                  <a:lnTo>
                    <a:pt x="16061" y="990954"/>
                  </a:lnTo>
                  <a:lnTo>
                    <a:pt x="15910" y="995291"/>
                  </a:lnTo>
                  <a:lnTo>
                    <a:pt x="15759" y="999732"/>
                  </a:lnTo>
                  <a:lnTo>
                    <a:pt x="15599" y="1004070"/>
                  </a:lnTo>
                  <a:lnTo>
                    <a:pt x="14147" y="1043522"/>
                  </a:lnTo>
                  <a:lnTo>
                    <a:pt x="13459" y="1062422"/>
                  </a:lnTo>
                  <a:lnTo>
                    <a:pt x="12798" y="1080702"/>
                  </a:lnTo>
                  <a:lnTo>
                    <a:pt x="12154" y="1098466"/>
                  </a:lnTo>
                  <a:lnTo>
                    <a:pt x="11537" y="1115817"/>
                  </a:lnTo>
                  <a:lnTo>
                    <a:pt x="10938" y="1132651"/>
                  </a:lnTo>
                  <a:lnTo>
                    <a:pt x="10361" y="1149176"/>
                  </a:lnTo>
                  <a:lnTo>
                    <a:pt x="9806" y="1165390"/>
                  </a:lnTo>
                  <a:lnTo>
                    <a:pt x="9265" y="1181295"/>
                  </a:lnTo>
                  <a:lnTo>
                    <a:pt x="8741" y="1196890"/>
                  </a:lnTo>
                  <a:lnTo>
                    <a:pt x="8235" y="1212279"/>
                  </a:lnTo>
                  <a:lnTo>
                    <a:pt x="7746" y="1227460"/>
                  </a:lnTo>
                  <a:lnTo>
                    <a:pt x="7267" y="1242642"/>
                  </a:lnTo>
                  <a:lnTo>
                    <a:pt x="6805" y="1257618"/>
                  </a:lnTo>
                  <a:lnTo>
                    <a:pt x="6353" y="1272593"/>
                  </a:lnTo>
                  <a:lnTo>
                    <a:pt x="5913" y="1287465"/>
                  </a:lnTo>
                  <a:lnTo>
                    <a:pt x="5483" y="1302440"/>
                  </a:lnTo>
                  <a:lnTo>
                    <a:pt x="5065" y="1317519"/>
                  </a:lnTo>
                  <a:lnTo>
                    <a:pt x="4653" y="1332701"/>
                  </a:lnTo>
                  <a:lnTo>
                    <a:pt x="4249" y="1348089"/>
                  </a:lnTo>
                  <a:lnTo>
                    <a:pt x="3854" y="1363581"/>
                  </a:lnTo>
                  <a:lnTo>
                    <a:pt x="3458" y="1379382"/>
                  </a:lnTo>
                  <a:lnTo>
                    <a:pt x="3072" y="1395390"/>
                  </a:lnTo>
                  <a:lnTo>
                    <a:pt x="2691" y="1411812"/>
                  </a:lnTo>
                  <a:lnTo>
                    <a:pt x="2309" y="1428543"/>
                  </a:lnTo>
                  <a:lnTo>
                    <a:pt x="1927" y="1445687"/>
                  </a:lnTo>
                  <a:lnTo>
                    <a:pt x="1550" y="1463347"/>
                  </a:lnTo>
                  <a:lnTo>
                    <a:pt x="1172" y="1481421"/>
                  </a:lnTo>
                  <a:lnTo>
                    <a:pt x="791" y="1500114"/>
                  </a:lnTo>
                  <a:lnTo>
                    <a:pt x="409" y="1519324"/>
                  </a:lnTo>
                  <a:lnTo>
                    <a:pt x="23" y="1539153"/>
                  </a:lnTo>
                  <a:lnTo>
                    <a:pt x="14" y="1539773"/>
                  </a:lnTo>
                  <a:lnTo>
                    <a:pt x="5" y="1540290"/>
                  </a:lnTo>
                  <a:lnTo>
                    <a:pt x="1" y="1541529"/>
                  </a:lnTo>
                  <a:lnTo>
                    <a:pt x="5" y="1542665"/>
                  </a:lnTo>
                  <a:lnTo>
                    <a:pt x="18" y="1543801"/>
                  </a:lnTo>
                  <a:lnTo>
                    <a:pt x="40" y="1544834"/>
                  </a:lnTo>
                  <a:lnTo>
                    <a:pt x="72" y="1545763"/>
                  </a:lnTo>
                  <a:lnTo>
                    <a:pt x="107" y="1546486"/>
                  </a:lnTo>
                  <a:lnTo>
                    <a:pt x="129" y="1546899"/>
                  </a:lnTo>
                  <a:lnTo>
                    <a:pt x="151" y="1547106"/>
                  </a:lnTo>
                  <a:lnTo>
                    <a:pt x="178" y="1547416"/>
                  </a:lnTo>
                  <a:lnTo>
                    <a:pt x="205" y="1547519"/>
                  </a:lnTo>
                  <a:lnTo>
                    <a:pt x="254" y="1547726"/>
                  </a:lnTo>
                  <a:lnTo>
                    <a:pt x="302" y="1547622"/>
                  </a:lnTo>
                  <a:lnTo>
                    <a:pt x="351" y="1547312"/>
                  </a:lnTo>
                  <a:lnTo>
                    <a:pt x="396" y="1546796"/>
                  </a:lnTo>
                  <a:lnTo>
                    <a:pt x="436" y="1546073"/>
                  </a:lnTo>
                  <a:lnTo>
                    <a:pt x="471" y="1545144"/>
                  </a:lnTo>
                  <a:lnTo>
                    <a:pt x="484" y="1544627"/>
                  </a:lnTo>
                  <a:lnTo>
                    <a:pt x="498" y="1544111"/>
                  </a:lnTo>
                  <a:lnTo>
                    <a:pt x="879" y="1524385"/>
                  </a:lnTo>
                  <a:lnTo>
                    <a:pt x="1261" y="1505278"/>
                  </a:lnTo>
                  <a:lnTo>
                    <a:pt x="1638" y="1486792"/>
                  </a:lnTo>
                  <a:lnTo>
                    <a:pt x="2016" y="1468821"/>
                  </a:lnTo>
                  <a:lnTo>
                    <a:pt x="2393" y="1451264"/>
                  </a:lnTo>
                  <a:lnTo>
                    <a:pt x="2766" y="1434223"/>
                  </a:lnTo>
                  <a:lnTo>
                    <a:pt x="3148" y="1417595"/>
                  </a:lnTo>
                  <a:lnTo>
                    <a:pt x="3529" y="1401277"/>
                  </a:lnTo>
                  <a:lnTo>
                    <a:pt x="3911" y="1385372"/>
                  </a:lnTo>
                  <a:lnTo>
                    <a:pt x="4302" y="1369674"/>
                  </a:lnTo>
                  <a:lnTo>
                    <a:pt x="4697" y="1354183"/>
                  </a:lnTo>
                  <a:lnTo>
                    <a:pt x="5101" y="1339001"/>
                  </a:lnTo>
                  <a:lnTo>
                    <a:pt x="5509" y="1323922"/>
                  </a:lnTo>
                  <a:lnTo>
                    <a:pt x="5927" y="1308947"/>
                  </a:lnTo>
                  <a:lnTo>
                    <a:pt x="6353" y="1294075"/>
                  </a:lnTo>
                  <a:lnTo>
                    <a:pt x="6792" y="1279203"/>
                  </a:lnTo>
                  <a:lnTo>
                    <a:pt x="7240" y="1264331"/>
                  </a:lnTo>
                  <a:lnTo>
                    <a:pt x="7702" y="1249355"/>
                  </a:lnTo>
                  <a:lnTo>
                    <a:pt x="8177" y="1234380"/>
                  </a:lnTo>
                  <a:lnTo>
                    <a:pt x="8665" y="1219198"/>
                  </a:lnTo>
                  <a:lnTo>
                    <a:pt x="9167" y="1203913"/>
                  </a:lnTo>
                  <a:lnTo>
                    <a:pt x="9691" y="1188318"/>
                  </a:lnTo>
                  <a:lnTo>
                    <a:pt x="10228" y="1172516"/>
                  </a:lnTo>
                  <a:lnTo>
                    <a:pt x="10783" y="1156405"/>
                  </a:lnTo>
                  <a:lnTo>
                    <a:pt x="11355" y="1139984"/>
                  </a:lnTo>
                  <a:lnTo>
                    <a:pt x="11950" y="1123150"/>
                  </a:lnTo>
                  <a:lnTo>
                    <a:pt x="12567" y="1105902"/>
                  </a:lnTo>
                  <a:lnTo>
                    <a:pt x="13206" y="1088242"/>
                  </a:lnTo>
                  <a:lnTo>
                    <a:pt x="13863" y="1070065"/>
                  </a:lnTo>
                  <a:lnTo>
                    <a:pt x="14551" y="1051268"/>
                  </a:lnTo>
                  <a:lnTo>
                    <a:pt x="15994" y="1011919"/>
                  </a:lnTo>
                  <a:lnTo>
                    <a:pt x="16158" y="1007478"/>
                  </a:lnTo>
                  <a:lnTo>
                    <a:pt x="16314" y="1002934"/>
                  </a:lnTo>
                  <a:lnTo>
                    <a:pt x="16469" y="998493"/>
                  </a:lnTo>
                  <a:lnTo>
                    <a:pt x="16620" y="993949"/>
                  </a:lnTo>
                  <a:lnTo>
                    <a:pt x="16766" y="989508"/>
                  </a:lnTo>
                  <a:lnTo>
                    <a:pt x="16908" y="984964"/>
                  </a:lnTo>
                  <a:lnTo>
                    <a:pt x="17046" y="980419"/>
                  </a:lnTo>
                  <a:lnTo>
                    <a:pt x="17184" y="975875"/>
                  </a:lnTo>
                  <a:lnTo>
                    <a:pt x="17312" y="971331"/>
                  </a:lnTo>
                  <a:lnTo>
                    <a:pt x="17441" y="966787"/>
                  </a:lnTo>
                  <a:lnTo>
                    <a:pt x="17565" y="962242"/>
                  </a:lnTo>
                  <a:lnTo>
                    <a:pt x="17690" y="957698"/>
                  </a:lnTo>
                  <a:lnTo>
                    <a:pt x="17805" y="953051"/>
                  </a:lnTo>
                  <a:lnTo>
                    <a:pt x="17921" y="948506"/>
                  </a:lnTo>
                  <a:lnTo>
                    <a:pt x="18032" y="943859"/>
                  </a:lnTo>
                  <a:lnTo>
                    <a:pt x="18138" y="939315"/>
                  </a:lnTo>
                  <a:lnTo>
                    <a:pt x="18245" y="934667"/>
                  </a:lnTo>
                  <a:lnTo>
                    <a:pt x="18347" y="930020"/>
                  </a:lnTo>
                  <a:lnTo>
                    <a:pt x="18444" y="925475"/>
                  </a:lnTo>
                  <a:lnTo>
                    <a:pt x="18538" y="920828"/>
                  </a:lnTo>
                  <a:lnTo>
                    <a:pt x="18631" y="916180"/>
                  </a:lnTo>
                  <a:lnTo>
                    <a:pt x="18724" y="911533"/>
                  </a:lnTo>
                  <a:lnTo>
                    <a:pt x="18893" y="902238"/>
                  </a:lnTo>
                  <a:lnTo>
                    <a:pt x="19057" y="892840"/>
                  </a:lnTo>
                  <a:lnTo>
                    <a:pt x="19208" y="883545"/>
                  </a:lnTo>
                  <a:lnTo>
                    <a:pt x="19350" y="874146"/>
                  </a:lnTo>
                  <a:lnTo>
                    <a:pt x="19483" y="864748"/>
                  </a:lnTo>
                  <a:lnTo>
                    <a:pt x="19607" y="855453"/>
                  </a:lnTo>
                  <a:lnTo>
                    <a:pt x="19723" y="846055"/>
                  </a:lnTo>
                  <a:lnTo>
                    <a:pt x="19834" y="836553"/>
                  </a:lnTo>
                  <a:lnTo>
                    <a:pt x="19936" y="827155"/>
                  </a:lnTo>
                  <a:lnTo>
                    <a:pt x="20034" y="817756"/>
                  </a:lnTo>
                  <a:lnTo>
                    <a:pt x="20127" y="808358"/>
                  </a:lnTo>
                  <a:lnTo>
                    <a:pt x="20211" y="798960"/>
                  </a:lnTo>
                  <a:lnTo>
                    <a:pt x="20291" y="789458"/>
                  </a:lnTo>
                  <a:lnTo>
                    <a:pt x="20366" y="780060"/>
                  </a:lnTo>
                  <a:lnTo>
                    <a:pt x="20442" y="770662"/>
                  </a:lnTo>
                  <a:lnTo>
                    <a:pt x="20508" y="761263"/>
                  </a:lnTo>
                  <a:lnTo>
                    <a:pt x="20580" y="751865"/>
                  </a:lnTo>
                  <a:lnTo>
                    <a:pt x="20704" y="733068"/>
                  </a:lnTo>
                  <a:lnTo>
                    <a:pt x="20828" y="714375"/>
                  </a:lnTo>
                  <a:lnTo>
                    <a:pt x="20979" y="691757"/>
                  </a:lnTo>
                  <a:lnTo>
                    <a:pt x="21054" y="680397"/>
                  </a:lnTo>
                  <a:lnTo>
                    <a:pt x="21134" y="669243"/>
                  </a:lnTo>
                  <a:lnTo>
                    <a:pt x="21219" y="658088"/>
                  </a:lnTo>
                  <a:lnTo>
                    <a:pt x="21307" y="646934"/>
                  </a:lnTo>
                  <a:lnTo>
                    <a:pt x="21401" y="635987"/>
                  </a:lnTo>
                  <a:lnTo>
                    <a:pt x="21503" y="624936"/>
                  </a:lnTo>
                  <a:lnTo>
                    <a:pt x="21609" y="614092"/>
                  </a:lnTo>
                  <a:lnTo>
                    <a:pt x="21725" y="603351"/>
                  </a:lnTo>
                  <a:lnTo>
                    <a:pt x="21787" y="597981"/>
                  </a:lnTo>
                  <a:lnTo>
                    <a:pt x="21853" y="592610"/>
                  </a:lnTo>
                  <a:lnTo>
                    <a:pt x="21920" y="587343"/>
                  </a:lnTo>
                  <a:lnTo>
                    <a:pt x="21991" y="582076"/>
                  </a:lnTo>
                  <a:lnTo>
                    <a:pt x="22062" y="576809"/>
                  </a:lnTo>
                  <a:lnTo>
                    <a:pt x="22138" y="571542"/>
                  </a:lnTo>
                  <a:lnTo>
                    <a:pt x="22217" y="566378"/>
                  </a:lnTo>
                  <a:lnTo>
                    <a:pt x="22297" y="561110"/>
                  </a:lnTo>
                  <a:lnTo>
                    <a:pt x="22386" y="556050"/>
                  </a:lnTo>
                  <a:lnTo>
                    <a:pt x="22475" y="550886"/>
                  </a:lnTo>
                  <a:lnTo>
                    <a:pt x="22568" y="545825"/>
                  </a:lnTo>
                  <a:lnTo>
                    <a:pt x="22661" y="540765"/>
                  </a:lnTo>
                  <a:lnTo>
                    <a:pt x="22763" y="535704"/>
                  </a:lnTo>
                  <a:lnTo>
                    <a:pt x="22870" y="530643"/>
                  </a:lnTo>
                  <a:lnTo>
                    <a:pt x="22977" y="525686"/>
                  </a:lnTo>
                  <a:lnTo>
                    <a:pt x="23088" y="520729"/>
                  </a:lnTo>
                  <a:lnTo>
                    <a:pt x="23207" y="515875"/>
                  </a:lnTo>
                  <a:lnTo>
                    <a:pt x="23327" y="511021"/>
                  </a:lnTo>
                  <a:lnTo>
                    <a:pt x="23456" y="506167"/>
                  </a:lnTo>
                  <a:lnTo>
                    <a:pt x="23585" y="501312"/>
                  </a:lnTo>
                  <a:lnTo>
                    <a:pt x="23722" y="496562"/>
                  </a:lnTo>
                  <a:lnTo>
                    <a:pt x="23864" y="491811"/>
                  </a:lnTo>
                  <a:lnTo>
                    <a:pt x="24006" y="487163"/>
                  </a:lnTo>
                  <a:lnTo>
                    <a:pt x="24162" y="482516"/>
                  </a:lnTo>
                  <a:lnTo>
                    <a:pt x="24317" y="477868"/>
                  </a:lnTo>
                  <a:lnTo>
                    <a:pt x="24477" y="473324"/>
                  </a:lnTo>
                  <a:lnTo>
                    <a:pt x="24646" y="468780"/>
                  </a:lnTo>
                  <a:lnTo>
                    <a:pt x="24819" y="464236"/>
                  </a:lnTo>
                  <a:lnTo>
                    <a:pt x="25001" y="459795"/>
                  </a:lnTo>
                  <a:lnTo>
                    <a:pt x="25183" y="455354"/>
                  </a:lnTo>
                  <a:lnTo>
                    <a:pt x="25374" y="451016"/>
                  </a:lnTo>
                  <a:lnTo>
                    <a:pt x="25573" y="446678"/>
                  </a:lnTo>
                  <a:lnTo>
                    <a:pt x="25778" y="442341"/>
                  </a:lnTo>
                  <a:lnTo>
                    <a:pt x="25986" y="438106"/>
                  </a:lnTo>
                  <a:lnTo>
                    <a:pt x="26204" y="433975"/>
                  </a:lnTo>
                  <a:lnTo>
                    <a:pt x="26430" y="429741"/>
                  </a:lnTo>
                  <a:lnTo>
                    <a:pt x="26661" y="425713"/>
                  </a:lnTo>
                  <a:lnTo>
                    <a:pt x="26896" y="421582"/>
                  </a:lnTo>
                  <a:lnTo>
                    <a:pt x="27140" y="417554"/>
                  </a:lnTo>
                  <a:lnTo>
                    <a:pt x="27393" y="413629"/>
                  </a:lnTo>
                  <a:lnTo>
                    <a:pt x="27651" y="409705"/>
                  </a:lnTo>
                  <a:lnTo>
                    <a:pt x="27922" y="405780"/>
                  </a:lnTo>
                  <a:lnTo>
                    <a:pt x="28192" y="401959"/>
                  </a:lnTo>
                  <a:lnTo>
                    <a:pt x="28476" y="398241"/>
                  </a:lnTo>
                  <a:lnTo>
                    <a:pt x="28734" y="394730"/>
                  </a:lnTo>
                  <a:lnTo>
                    <a:pt x="28991" y="391321"/>
                  </a:lnTo>
                  <a:lnTo>
                    <a:pt x="29240" y="387707"/>
                  </a:lnTo>
                  <a:lnTo>
                    <a:pt x="29480" y="384195"/>
                  </a:lnTo>
                  <a:lnTo>
                    <a:pt x="29719" y="380580"/>
                  </a:lnTo>
                  <a:lnTo>
                    <a:pt x="29950" y="376966"/>
                  </a:lnTo>
                  <a:lnTo>
                    <a:pt x="30177" y="373248"/>
                  </a:lnTo>
                  <a:lnTo>
                    <a:pt x="30394" y="369633"/>
                  </a:lnTo>
                  <a:lnTo>
                    <a:pt x="30612" y="365915"/>
                  </a:lnTo>
                  <a:lnTo>
                    <a:pt x="30820" y="362094"/>
                  </a:lnTo>
                  <a:lnTo>
                    <a:pt x="31024" y="358376"/>
                  </a:lnTo>
                  <a:lnTo>
                    <a:pt x="31224" y="354554"/>
                  </a:lnTo>
                  <a:lnTo>
                    <a:pt x="31415" y="350733"/>
                  </a:lnTo>
                  <a:lnTo>
                    <a:pt x="31606" y="346912"/>
                  </a:lnTo>
                  <a:lnTo>
                    <a:pt x="31788" y="343091"/>
                  </a:lnTo>
                  <a:lnTo>
                    <a:pt x="31965" y="339166"/>
                  </a:lnTo>
                  <a:lnTo>
                    <a:pt x="32139" y="335241"/>
                  </a:lnTo>
                  <a:lnTo>
                    <a:pt x="32307" y="331317"/>
                  </a:lnTo>
                  <a:lnTo>
                    <a:pt x="32471" y="327392"/>
                  </a:lnTo>
                  <a:lnTo>
                    <a:pt x="32627" y="323364"/>
                  </a:lnTo>
                  <a:lnTo>
                    <a:pt x="32782" y="319440"/>
                  </a:lnTo>
                  <a:lnTo>
                    <a:pt x="32933" y="315412"/>
                  </a:lnTo>
                  <a:lnTo>
                    <a:pt x="33075" y="311384"/>
                  </a:lnTo>
                  <a:lnTo>
                    <a:pt x="33217" y="307356"/>
                  </a:lnTo>
                  <a:lnTo>
                    <a:pt x="33350" y="303328"/>
                  </a:lnTo>
                  <a:lnTo>
                    <a:pt x="33484" y="299301"/>
                  </a:lnTo>
                  <a:lnTo>
                    <a:pt x="33608" y="295273"/>
                  </a:lnTo>
                  <a:lnTo>
                    <a:pt x="33732" y="291245"/>
                  </a:lnTo>
                  <a:lnTo>
                    <a:pt x="33852" y="287114"/>
                  </a:lnTo>
                  <a:lnTo>
                    <a:pt x="33963" y="283086"/>
                  </a:lnTo>
                  <a:lnTo>
                    <a:pt x="34074" y="278955"/>
                  </a:lnTo>
                  <a:lnTo>
                    <a:pt x="34180" y="274824"/>
                  </a:lnTo>
                  <a:lnTo>
                    <a:pt x="34283" y="270796"/>
                  </a:lnTo>
                  <a:lnTo>
                    <a:pt x="34380" y="266665"/>
                  </a:lnTo>
                  <a:lnTo>
                    <a:pt x="34473" y="262534"/>
                  </a:lnTo>
                  <a:lnTo>
                    <a:pt x="34562" y="258403"/>
                  </a:lnTo>
                  <a:lnTo>
                    <a:pt x="34651" y="254271"/>
                  </a:lnTo>
                  <a:lnTo>
                    <a:pt x="34731" y="250244"/>
                  </a:lnTo>
                  <a:lnTo>
                    <a:pt x="34811" y="246112"/>
                  </a:lnTo>
                  <a:lnTo>
                    <a:pt x="34886" y="241981"/>
                  </a:lnTo>
                  <a:lnTo>
                    <a:pt x="34957" y="237850"/>
                  </a:lnTo>
                  <a:lnTo>
                    <a:pt x="35028" y="233822"/>
                  </a:lnTo>
                  <a:lnTo>
                    <a:pt x="35090" y="229691"/>
                  </a:lnTo>
                  <a:lnTo>
                    <a:pt x="35153" y="225560"/>
                  </a:lnTo>
                  <a:lnTo>
                    <a:pt x="35210" y="221532"/>
                  </a:lnTo>
                  <a:lnTo>
                    <a:pt x="35268" y="217401"/>
                  </a:lnTo>
                  <a:lnTo>
                    <a:pt x="35317" y="213373"/>
                  </a:lnTo>
                  <a:lnTo>
                    <a:pt x="35366" y="209345"/>
                  </a:lnTo>
                  <a:lnTo>
                    <a:pt x="35414" y="205318"/>
                  </a:lnTo>
                  <a:lnTo>
                    <a:pt x="35454" y="201290"/>
                  </a:lnTo>
                  <a:lnTo>
                    <a:pt x="35494" y="197262"/>
                  </a:lnTo>
                  <a:lnTo>
                    <a:pt x="35534" y="193234"/>
                  </a:lnTo>
                  <a:lnTo>
                    <a:pt x="35601" y="185282"/>
                  </a:lnTo>
                  <a:lnTo>
                    <a:pt x="35654" y="177329"/>
                  </a:lnTo>
                  <a:lnTo>
                    <a:pt x="35699" y="169480"/>
                  </a:lnTo>
                  <a:lnTo>
                    <a:pt x="35734" y="161838"/>
                  </a:lnTo>
                  <a:lnTo>
                    <a:pt x="35761" y="154092"/>
                  </a:lnTo>
                  <a:lnTo>
                    <a:pt x="35778" y="146552"/>
                  </a:lnTo>
                  <a:lnTo>
                    <a:pt x="35787" y="139116"/>
                  </a:lnTo>
                  <a:lnTo>
                    <a:pt x="35787" y="131784"/>
                  </a:lnTo>
                  <a:lnTo>
                    <a:pt x="35783" y="124554"/>
                  </a:lnTo>
                  <a:lnTo>
                    <a:pt x="35770" y="117531"/>
                  </a:lnTo>
                  <a:lnTo>
                    <a:pt x="35752" y="110508"/>
                  </a:lnTo>
                  <a:lnTo>
                    <a:pt x="35725" y="103795"/>
                  </a:lnTo>
                  <a:lnTo>
                    <a:pt x="35694" y="97082"/>
                  </a:lnTo>
                  <a:lnTo>
                    <a:pt x="35659" y="90576"/>
                  </a:lnTo>
                  <a:lnTo>
                    <a:pt x="35619" y="84276"/>
                  </a:lnTo>
                  <a:lnTo>
                    <a:pt x="35579" y="78182"/>
                  </a:lnTo>
                  <a:lnTo>
                    <a:pt x="35530" y="72192"/>
                  </a:lnTo>
                  <a:lnTo>
                    <a:pt x="35481" y="66409"/>
                  </a:lnTo>
                  <a:lnTo>
                    <a:pt x="35428" y="60832"/>
                  </a:lnTo>
                  <a:lnTo>
                    <a:pt x="35375" y="55461"/>
                  </a:lnTo>
                  <a:lnTo>
                    <a:pt x="35317" y="50297"/>
                  </a:lnTo>
                  <a:lnTo>
                    <a:pt x="35264" y="45443"/>
                  </a:lnTo>
                  <a:lnTo>
                    <a:pt x="35206" y="40692"/>
                  </a:lnTo>
                  <a:lnTo>
                    <a:pt x="35148" y="36251"/>
                  </a:lnTo>
                  <a:lnTo>
                    <a:pt x="35037" y="28093"/>
                  </a:lnTo>
                  <a:lnTo>
                    <a:pt x="34931" y="20966"/>
                  </a:lnTo>
                  <a:lnTo>
                    <a:pt x="34833" y="14976"/>
                  </a:lnTo>
                  <a:lnTo>
                    <a:pt x="34749" y="10122"/>
                  </a:lnTo>
                  <a:lnTo>
                    <a:pt x="34687" y="6611"/>
                  </a:lnTo>
                  <a:lnTo>
                    <a:pt x="34620" y="3306"/>
                  </a:lnTo>
                  <a:lnTo>
                    <a:pt x="34602" y="2583"/>
                  </a:lnTo>
                  <a:lnTo>
                    <a:pt x="34580" y="1963"/>
                  </a:lnTo>
                  <a:lnTo>
                    <a:pt x="34553" y="1344"/>
                  </a:lnTo>
                  <a:lnTo>
                    <a:pt x="34522" y="827"/>
                  </a:lnTo>
                  <a:lnTo>
                    <a:pt x="34491" y="517"/>
                  </a:lnTo>
                  <a:lnTo>
                    <a:pt x="34460" y="207"/>
                  </a:lnTo>
                  <a:lnTo>
                    <a:pt x="34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3;p62">
              <a:extLst>
                <a:ext uri="{FF2B5EF4-FFF2-40B4-BE49-F238E27FC236}">
                  <a16:creationId xmlns:a16="http://schemas.microsoft.com/office/drawing/2014/main" id="{3E2B893A-F37D-9F4C-A20D-36B5D2C15304}"/>
                </a:ext>
              </a:extLst>
            </p:cNvPr>
            <p:cNvSpPr/>
            <p:nvPr/>
          </p:nvSpPr>
          <p:spPr>
            <a:xfrm rot="10800000">
              <a:off x="6748997" y="1955540"/>
              <a:ext cx="412559" cy="207444"/>
            </a:xfrm>
            <a:custGeom>
              <a:avLst/>
              <a:gdLst/>
              <a:ahLst/>
              <a:cxnLst/>
              <a:rect l="l" t="t" r="r" b="b"/>
              <a:pathLst>
                <a:path w="26408" h="293207" extrusionOk="0">
                  <a:moveTo>
                    <a:pt x="26407" y="0"/>
                  </a:moveTo>
                  <a:lnTo>
                    <a:pt x="26021" y="310"/>
                  </a:lnTo>
                  <a:lnTo>
                    <a:pt x="24965" y="1239"/>
                  </a:lnTo>
                  <a:lnTo>
                    <a:pt x="24237" y="1962"/>
                  </a:lnTo>
                  <a:lnTo>
                    <a:pt x="23398" y="2789"/>
                  </a:lnTo>
                  <a:lnTo>
                    <a:pt x="22474" y="3821"/>
                  </a:lnTo>
                  <a:lnTo>
                    <a:pt x="21476" y="5061"/>
                  </a:lnTo>
                  <a:lnTo>
                    <a:pt x="20433" y="6507"/>
                  </a:lnTo>
                  <a:lnTo>
                    <a:pt x="19354" y="8056"/>
                  </a:lnTo>
                  <a:lnTo>
                    <a:pt x="18271" y="9812"/>
                  </a:lnTo>
                  <a:lnTo>
                    <a:pt x="17192" y="11774"/>
                  </a:lnTo>
                  <a:lnTo>
                    <a:pt x="16659" y="12910"/>
                  </a:lnTo>
                  <a:lnTo>
                    <a:pt x="16140" y="13943"/>
                  </a:lnTo>
                  <a:lnTo>
                    <a:pt x="15634" y="15182"/>
                  </a:lnTo>
                  <a:lnTo>
                    <a:pt x="15141" y="16318"/>
                  </a:lnTo>
                  <a:lnTo>
                    <a:pt x="14662" y="17661"/>
                  </a:lnTo>
                  <a:lnTo>
                    <a:pt x="14205" y="18900"/>
                  </a:lnTo>
                  <a:lnTo>
                    <a:pt x="13770" y="20346"/>
                  </a:lnTo>
                  <a:lnTo>
                    <a:pt x="13357" y="21792"/>
                  </a:lnTo>
                  <a:lnTo>
                    <a:pt x="13153" y="22515"/>
                  </a:lnTo>
                  <a:lnTo>
                    <a:pt x="12940" y="23548"/>
                  </a:lnTo>
                  <a:lnTo>
                    <a:pt x="12722" y="24684"/>
                  </a:lnTo>
                  <a:lnTo>
                    <a:pt x="12496" y="26026"/>
                  </a:lnTo>
                  <a:lnTo>
                    <a:pt x="12260" y="27472"/>
                  </a:lnTo>
                  <a:lnTo>
                    <a:pt x="12021" y="29125"/>
                  </a:lnTo>
                  <a:lnTo>
                    <a:pt x="11772" y="30880"/>
                  </a:lnTo>
                  <a:lnTo>
                    <a:pt x="11519" y="32843"/>
                  </a:lnTo>
                  <a:lnTo>
                    <a:pt x="11262" y="34908"/>
                  </a:lnTo>
                  <a:lnTo>
                    <a:pt x="10995" y="37077"/>
                  </a:lnTo>
                  <a:lnTo>
                    <a:pt x="10729" y="39452"/>
                  </a:lnTo>
                  <a:lnTo>
                    <a:pt x="10454" y="41931"/>
                  </a:lnTo>
                  <a:lnTo>
                    <a:pt x="10179" y="44513"/>
                  </a:lnTo>
                  <a:lnTo>
                    <a:pt x="9899" y="47198"/>
                  </a:lnTo>
                  <a:lnTo>
                    <a:pt x="9615" y="50090"/>
                  </a:lnTo>
                  <a:lnTo>
                    <a:pt x="9326" y="53085"/>
                  </a:lnTo>
                  <a:lnTo>
                    <a:pt x="9038" y="56183"/>
                  </a:lnTo>
                  <a:lnTo>
                    <a:pt x="8749" y="59385"/>
                  </a:lnTo>
                  <a:lnTo>
                    <a:pt x="8456" y="62690"/>
                  </a:lnTo>
                  <a:lnTo>
                    <a:pt x="8163" y="66098"/>
                  </a:lnTo>
                  <a:lnTo>
                    <a:pt x="7870" y="69506"/>
                  </a:lnTo>
                  <a:lnTo>
                    <a:pt x="7577" y="73121"/>
                  </a:lnTo>
                  <a:lnTo>
                    <a:pt x="7280" y="76839"/>
                  </a:lnTo>
                  <a:lnTo>
                    <a:pt x="6987" y="80557"/>
                  </a:lnTo>
                  <a:lnTo>
                    <a:pt x="6694" y="84482"/>
                  </a:lnTo>
                  <a:lnTo>
                    <a:pt x="6401" y="88406"/>
                  </a:lnTo>
                  <a:lnTo>
                    <a:pt x="6112" y="92434"/>
                  </a:lnTo>
                  <a:lnTo>
                    <a:pt x="5824" y="96462"/>
                  </a:lnTo>
                  <a:lnTo>
                    <a:pt x="5535" y="100593"/>
                  </a:lnTo>
                  <a:lnTo>
                    <a:pt x="5256" y="104827"/>
                  </a:lnTo>
                  <a:lnTo>
                    <a:pt x="4976" y="109165"/>
                  </a:lnTo>
                  <a:lnTo>
                    <a:pt x="4696" y="113503"/>
                  </a:lnTo>
                  <a:lnTo>
                    <a:pt x="4426" y="117840"/>
                  </a:lnTo>
                  <a:lnTo>
                    <a:pt x="4155" y="122281"/>
                  </a:lnTo>
                  <a:lnTo>
                    <a:pt x="3893" y="126722"/>
                  </a:lnTo>
                  <a:lnTo>
                    <a:pt x="3636" y="131267"/>
                  </a:lnTo>
                  <a:lnTo>
                    <a:pt x="3383" y="135811"/>
                  </a:lnTo>
                  <a:lnTo>
                    <a:pt x="3134" y="140458"/>
                  </a:lnTo>
                  <a:lnTo>
                    <a:pt x="2894" y="145003"/>
                  </a:lnTo>
                  <a:lnTo>
                    <a:pt x="2663" y="149650"/>
                  </a:lnTo>
                  <a:lnTo>
                    <a:pt x="2437" y="154401"/>
                  </a:lnTo>
                  <a:lnTo>
                    <a:pt x="2215" y="159048"/>
                  </a:lnTo>
                  <a:lnTo>
                    <a:pt x="2006" y="163799"/>
                  </a:lnTo>
                  <a:lnTo>
                    <a:pt x="1802" y="168447"/>
                  </a:lnTo>
                  <a:lnTo>
                    <a:pt x="1607" y="173197"/>
                  </a:lnTo>
                  <a:lnTo>
                    <a:pt x="1420" y="177948"/>
                  </a:lnTo>
                  <a:lnTo>
                    <a:pt x="1247" y="182699"/>
                  </a:lnTo>
                  <a:lnTo>
                    <a:pt x="1079" y="187346"/>
                  </a:lnTo>
                  <a:lnTo>
                    <a:pt x="923" y="192097"/>
                  </a:lnTo>
                  <a:lnTo>
                    <a:pt x="781" y="196848"/>
                  </a:lnTo>
                  <a:lnTo>
                    <a:pt x="648" y="201496"/>
                  </a:lnTo>
                  <a:lnTo>
                    <a:pt x="524" y="206143"/>
                  </a:lnTo>
                  <a:lnTo>
                    <a:pt x="413" y="210791"/>
                  </a:lnTo>
                  <a:lnTo>
                    <a:pt x="315" y="215438"/>
                  </a:lnTo>
                  <a:lnTo>
                    <a:pt x="271" y="217710"/>
                  </a:lnTo>
                  <a:lnTo>
                    <a:pt x="231" y="219982"/>
                  </a:lnTo>
                  <a:lnTo>
                    <a:pt x="191" y="222358"/>
                  </a:lnTo>
                  <a:lnTo>
                    <a:pt x="155" y="224630"/>
                  </a:lnTo>
                  <a:lnTo>
                    <a:pt x="124" y="226799"/>
                  </a:lnTo>
                  <a:lnTo>
                    <a:pt x="98" y="229071"/>
                  </a:lnTo>
                  <a:lnTo>
                    <a:pt x="71" y="231343"/>
                  </a:lnTo>
                  <a:lnTo>
                    <a:pt x="53" y="233615"/>
                  </a:lnTo>
                  <a:lnTo>
                    <a:pt x="36" y="235784"/>
                  </a:lnTo>
                  <a:lnTo>
                    <a:pt x="22" y="238056"/>
                  </a:lnTo>
                  <a:lnTo>
                    <a:pt x="9" y="240225"/>
                  </a:lnTo>
                  <a:lnTo>
                    <a:pt x="4" y="242394"/>
                  </a:lnTo>
                  <a:lnTo>
                    <a:pt x="0" y="244563"/>
                  </a:lnTo>
                  <a:lnTo>
                    <a:pt x="4" y="246731"/>
                  </a:lnTo>
                  <a:lnTo>
                    <a:pt x="9" y="248900"/>
                  </a:lnTo>
                  <a:lnTo>
                    <a:pt x="18" y="250966"/>
                  </a:lnTo>
                  <a:lnTo>
                    <a:pt x="31" y="253135"/>
                  </a:lnTo>
                  <a:lnTo>
                    <a:pt x="44" y="255200"/>
                  </a:lnTo>
                  <a:lnTo>
                    <a:pt x="67" y="257266"/>
                  </a:lnTo>
                  <a:lnTo>
                    <a:pt x="93" y="259331"/>
                  </a:lnTo>
                  <a:lnTo>
                    <a:pt x="147" y="263359"/>
                  </a:lnTo>
                  <a:lnTo>
                    <a:pt x="213" y="267077"/>
                  </a:lnTo>
                  <a:lnTo>
                    <a:pt x="280" y="270485"/>
                  </a:lnTo>
                  <a:lnTo>
                    <a:pt x="355" y="273584"/>
                  </a:lnTo>
                  <a:lnTo>
                    <a:pt x="395" y="275133"/>
                  </a:lnTo>
                  <a:lnTo>
                    <a:pt x="435" y="276475"/>
                  </a:lnTo>
                  <a:lnTo>
                    <a:pt x="479" y="277818"/>
                  </a:lnTo>
                  <a:lnTo>
                    <a:pt x="519" y="279161"/>
                  </a:lnTo>
                  <a:lnTo>
                    <a:pt x="568" y="280400"/>
                  </a:lnTo>
                  <a:lnTo>
                    <a:pt x="613" y="281536"/>
                  </a:lnTo>
                  <a:lnTo>
                    <a:pt x="661" y="282672"/>
                  </a:lnTo>
                  <a:lnTo>
                    <a:pt x="710" y="283705"/>
                  </a:lnTo>
                  <a:lnTo>
                    <a:pt x="764" y="284738"/>
                  </a:lnTo>
                  <a:lnTo>
                    <a:pt x="817" y="285667"/>
                  </a:lnTo>
                  <a:lnTo>
                    <a:pt x="870" y="286493"/>
                  </a:lnTo>
                  <a:lnTo>
                    <a:pt x="923" y="287320"/>
                  </a:lnTo>
                  <a:lnTo>
                    <a:pt x="981" y="288043"/>
                  </a:lnTo>
                  <a:lnTo>
                    <a:pt x="1039" y="288766"/>
                  </a:lnTo>
                  <a:lnTo>
                    <a:pt x="1096" y="289385"/>
                  </a:lnTo>
                  <a:lnTo>
                    <a:pt x="1159" y="290005"/>
                  </a:lnTo>
                  <a:lnTo>
                    <a:pt x="1283" y="291038"/>
                  </a:lnTo>
                  <a:lnTo>
                    <a:pt x="1416" y="291864"/>
                  </a:lnTo>
                  <a:lnTo>
                    <a:pt x="1554" y="292484"/>
                  </a:lnTo>
                  <a:lnTo>
                    <a:pt x="1696" y="292897"/>
                  </a:lnTo>
                  <a:lnTo>
                    <a:pt x="1842" y="293206"/>
                  </a:lnTo>
                  <a:lnTo>
                    <a:pt x="1998" y="293206"/>
                  </a:lnTo>
                  <a:lnTo>
                    <a:pt x="2153" y="293103"/>
                  </a:lnTo>
                  <a:lnTo>
                    <a:pt x="2317" y="292793"/>
                  </a:lnTo>
                  <a:lnTo>
                    <a:pt x="2486" y="292380"/>
                  </a:lnTo>
                  <a:lnTo>
                    <a:pt x="2659" y="291657"/>
                  </a:lnTo>
                  <a:lnTo>
                    <a:pt x="2841" y="290934"/>
                  </a:lnTo>
                  <a:lnTo>
                    <a:pt x="3023" y="290005"/>
                  </a:lnTo>
                  <a:lnTo>
                    <a:pt x="3214" y="288972"/>
                  </a:lnTo>
                  <a:lnTo>
                    <a:pt x="3409" y="287733"/>
                  </a:lnTo>
                  <a:lnTo>
                    <a:pt x="3609" y="286390"/>
                  </a:lnTo>
                  <a:lnTo>
                    <a:pt x="3813" y="284944"/>
                  </a:lnTo>
                  <a:lnTo>
                    <a:pt x="4022" y="283292"/>
                  </a:lnTo>
                  <a:lnTo>
                    <a:pt x="4235" y="281639"/>
                  </a:lnTo>
                  <a:lnTo>
                    <a:pt x="4679" y="277921"/>
                  </a:lnTo>
                  <a:lnTo>
                    <a:pt x="5145" y="273790"/>
                  </a:lnTo>
                  <a:lnTo>
                    <a:pt x="5624" y="269349"/>
                  </a:lnTo>
                  <a:lnTo>
                    <a:pt x="6126" y="264598"/>
                  </a:lnTo>
                  <a:lnTo>
                    <a:pt x="6645" y="259538"/>
                  </a:lnTo>
                  <a:lnTo>
                    <a:pt x="7737" y="249003"/>
                  </a:lnTo>
                  <a:lnTo>
                    <a:pt x="8310" y="243530"/>
                  </a:lnTo>
                  <a:lnTo>
                    <a:pt x="8900" y="238056"/>
                  </a:lnTo>
                  <a:lnTo>
                    <a:pt x="9508" y="232479"/>
                  </a:lnTo>
                  <a:lnTo>
                    <a:pt x="10130" y="227005"/>
                  </a:lnTo>
                  <a:lnTo>
                    <a:pt x="10773" y="221532"/>
                  </a:lnTo>
                  <a:lnTo>
                    <a:pt x="11097" y="218846"/>
                  </a:lnTo>
                  <a:lnTo>
                    <a:pt x="11430" y="216264"/>
                  </a:lnTo>
                  <a:lnTo>
                    <a:pt x="11763" y="213682"/>
                  </a:lnTo>
                  <a:lnTo>
                    <a:pt x="12101" y="211100"/>
                  </a:lnTo>
                  <a:lnTo>
                    <a:pt x="12442" y="208622"/>
                  </a:lnTo>
                  <a:lnTo>
                    <a:pt x="12789" y="206143"/>
                  </a:lnTo>
                  <a:lnTo>
                    <a:pt x="13139" y="203871"/>
                  </a:lnTo>
                  <a:lnTo>
                    <a:pt x="13490" y="201496"/>
                  </a:lnTo>
                  <a:lnTo>
                    <a:pt x="13850" y="199327"/>
                  </a:lnTo>
                  <a:lnTo>
                    <a:pt x="14209" y="197158"/>
                  </a:lnTo>
                  <a:lnTo>
                    <a:pt x="14569" y="194989"/>
                  </a:lnTo>
                  <a:lnTo>
                    <a:pt x="14924" y="192717"/>
                  </a:lnTo>
                  <a:lnTo>
                    <a:pt x="15274" y="190238"/>
                  </a:lnTo>
                  <a:lnTo>
                    <a:pt x="15621" y="187656"/>
                  </a:lnTo>
                  <a:lnTo>
                    <a:pt x="15963" y="184868"/>
                  </a:lnTo>
                  <a:lnTo>
                    <a:pt x="16295" y="182079"/>
                  </a:lnTo>
                  <a:lnTo>
                    <a:pt x="16628" y="179084"/>
                  </a:lnTo>
                  <a:lnTo>
                    <a:pt x="16952" y="175883"/>
                  </a:lnTo>
                  <a:lnTo>
                    <a:pt x="17276" y="172681"/>
                  </a:lnTo>
                  <a:lnTo>
                    <a:pt x="17592" y="169376"/>
                  </a:lnTo>
                  <a:lnTo>
                    <a:pt x="17902" y="165968"/>
                  </a:lnTo>
                  <a:lnTo>
                    <a:pt x="18209" y="162456"/>
                  </a:lnTo>
                  <a:lnTo>
                    <a:pt x="18506" y="158842"/>
                  </a:lnTo>
                  <a:lnTo>
                    <a:pt x="18803" y="155124"/>
                  </a:lnTo>
                  <a:lnTo>
                    <a:pt x="19092" y="151406"/>
                  </a:lnTo>
                  <a:lnTo>
                    <a:pt x="19381" y="147584"/>
                  </a:lnTo>
                  <a:lnTo>
                    <a:pt x="19660" y="143660"/>
                  </a:lnTo>
                  <a:lnTo>
                    <a:pt x="19931" y="139735"/>
                  </a:lnTo>
                  <a:lnTo>
                    <a:pt x="20202" y="135811"/>
                  </a:lnTo>
                  <a:lnTo>
                    <a:pt x="20468" y="131680"/>
                  </a:lnTo>
                  <a:lnTo>
                    <a:pt x="20726" y="127652"/>
                  </a:lnTo>
                  <a:lnTo>
                    <a:pt x="20979" y="123521"/>
                  </a:lnTo>
                  <a:lnTo>
                    <a:pt x="21227" y="119390"/>
                  </a:lnTo>
                  <a:lnTo>
                    <a:pt x="21467" y="115258"/>
                  </a:lnTo>
                  <a:lnTo>
                    <a:pt x="21707" y="111024"/>
                  </a:lnTo>
                  <a:lnTo>
                    <a:pt x="21937" y="106893"/>
                  </a:lnTo>
                  <a:lnTo>
                    <a:pt x="22164" y="102659"/>
                  </a:lnTo>
                  <a:lnTo>
                    <a:pt x="22381" y="98527"/>
                  </a:lnTo>
                  <a:lnTo>
                    <a:pt x="22599" y="94293"/>
                  </a:lnTo>
                  <a:lnTo>
                    <a:pt x="22807" y="90162"/>
                  </a:lnTo>
                  <a:lnTo>
                    <a:pt x="23012" y="86031"/>
                  </a:lnTo>
                  <a:lnTo>
                    <a:pt x="23211" y="81900"/>
                  </a:lnTo>
                  <a:lnTo>
                    <a:pt x="23402" y="77769"/>
                  </a:lnTo>
                  <a:lnTo>
                    <a:pt x="23589" y="73741"/>
                  </a:lnTo>
                  <a:lnTo>
                    <a:pt x="23944" y="65788"/>
                  </a:lnTo>
                  <a:lnTo>
                    <a:pt x="24277" y="58146"/>
                  </a:lnTo>
                  <a:lnTo>
                    <a:pt x="24587" y="50606"/>
                  </a:lnTo>
                  <a:lnTo>
                    <a:pt x="24876" y="43480"/>
                  </a:lnTo>
                  <a:lnTo>
                    <a:pt x="25138" y="36767"/>
                  </a:lnTo>
                  <a:lnTo>
                    <a:pt x="25373" y="30467"/>
                  </a:lnTo>
                  <a:lnTo>
                    <a:pt x="25591" y="24580"/>
                  </a:lnTo>
                  <a:lnTo>
                    <a:pt x="25777" y="19210"/>
                  </a:lnTo>
                  <a:lnTo>
                    <a:pt x="25946" y="14356"/>
                  </a:lnTo>
                  <a:lnTo>
                    <a:pt x="26083" y="10225"/>
                  </a:lnTo>
                  <a:lnTo>
                    <a:pt x="26199" y="6610"/>
                  </a:lnTo>
                  <a:lnTo>
                    <a:pt x="26354" y="1756"/>
                  </a:lnTo>
                  <a:lnTo>
                    <a:pt x="26407"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4;p62">
              <a:extLst>
                <a:ext uri="{FF2B5EF4-FFF2-40B4-BE49-F238E27FC236}">
                  <a16:creationId xmlns:a16="http://schemas.microsoft.com/office/drawing/2014/main" id="{9A2251E3-8EEF-4F4E-823A-65B88E2C3EA1}"/>
                </a:ext>
              </a:extLst>
            </p:cNvPr>
            <p:cNvSpPr/>
            <p:nvPr/>
          </p:nvSpPr>
          <p:spPr>
            <a:xfrm rot="10800000">
              <a:off x="6542002" y="2191513"/>
              <a:ext cx="423870" cy="179824"/>
            </a:xfrm>
            <a:custGeom>
              <a:avLst/>
              <a:gdLst/>
              <a:ahLst/>
              <a:cxnLst/>
              <a:rect l="l" t="t" r="r" b="b"/>
              <a:pathLst>
                <a:path w="27132" h="254168" extrusionOk="0">
                  <a:moveTo>
                    <a:pt x="18986" y="1"/>
                  </a:moveTo>
                  <a:lnTo>
                    <a:pt x="17903" y="104"/>
                  </a:lnTo>
                  <a:lnTo>
                    <a:pt x="17370" y="207"/>
                  </a:lnTo>
                  <a:lnTo>
                    <a:pt x="16851" y="414"/>
                  </a:lnTo>
                  <a:lnTo>
                    <a:pt x="16341" y="724"/>
                  </a:lnTo>
                  <a:lnTo>
                    <a:pt x="15843" y="1034"/>
                  </a:lnTo>
                  <a:lnTo>
                    <a:pt x="15364" y="1447"/>
                  </a:lnTo>
                  <a:lnTo>
                    <a:pt x="14902" y="1963"/>
                  </a:lnTo>
                  <a:lnTo>
                    <a:pt x="14463" y="2583"/>
                  </a:lnTo>
                  <a:lnTo>
                    <a:pt x="14046" y="3306"/>
                  </a:lnTo>
                  <a:lnTo>
                    <a:pt x="13841" y="3719"/>
                  </a:lnTo>
                  <a:lnTo>
                    <a:pt x="13628" y="4339"/>
                  </a:lnTo>
                  <a:lnTo>
                    <a:pt x="13406" y="5062"/>
                  </a:lnTo>
                  <a:lnTo>
                    <a:pt x="13176" y="5991"/>
                  </a:lnTo>
                  <a:lnTo>
                    <a:pt x="12936" y="7024"/>
                  </a:lnTo>
                  <a:lnTo>
                    <a:pt x="12692" y="8263"/>
                  </a:lnTo>
                  <a:lnTo>
                    <a:pt x="12439" y="9606"/>
                  </a:lnTo>
                  <a:lnTo>
                    <a:pt x="12177" y="11052"/>
                  </a:lnTo>
                  <a:lnTo>
                    <a:pt x="11915" y="12704"/>
                  </a:lnTo>
                  <a:lnTo>
                    <a:pt x="11644" y="14460"/>
                  </a:lnTo>
                  <a:lnTo>
                    <a:pt x="11369" y="16319"/>
                  </a:lnTo>
                  <a:lnTo>
                    <a:pt x="11089" y="18281"/>
                  </a:lnTo>
                  <a:lnTo>
                    <a:pt x="10805" y="20450"/>
                  </a:lnTo>
                  <a:lnTo>
                    <a:pt x="10517" y="22619"/>
                  </a:lnTo>
                  <a:lnTo>
                    <a:pt x="10224" y="24994"/>
                  </a:lnTo>
                  <a:lnTo>
                    <a:pt x="9926" y="27473"/>
                  </a:lnTo>
                  <a:lnTo>
                    <a:pt x="9629" y="30055"/>
                  </a:lnTo>
                  <a:lnTo>
                    <a:pt x="9331" y="32740"/>
                  </a:lnTo>
                  <a:lnTo>
                    <a:pt x="9030" y="35425"/>
                  </a:lnTo>
                  <a:lnTo>
                    <a:pt x="8723" y="38317"/>
                  </a:lnTo>
                  <a:lnTo>
                    <a:pt x="8421" y="41312"/>
                  </a:lnTo>
                  <a:lnTo>
                    <a:pt x="8115" y="44410"/>
                  </a:lnTo>
                  <a:lnTo>
                    <a:pt x="7809" y="47509"/>
                  </a:lnTo>
                  <a:lnTo>
                    <a:pt x="7507" y="50814"/>
                  </a:lnTo>
                  <a:lnTo>
                    <a:pt x="7201" y="54119"/>
                  </a:lnTo>
                  <a:lnTo>
                    <a:pt x="6894" y="57527"/>
                  </a:lnTo>
                  <a:lnTo>
                    <a:pt x="6593" y="61038"/>
                  </a:lnTo>
                  <a:lnTo>
                    <a:pt x="6295" y="64550"/>
                  </a:lnTo>
                  <a:lnTo>
                    <a:pt x="5993" y="68268"/>
                  </a:lnTo>
                  <a:lnTo>
                    <a:pt x="5700" y="71882"/>
                  </a:lnTo>
                  <a:lnTo>
                    <a:pt x="5407" y="75704"/>
                  </a:lnTo>
                  <a:lnTo>
                    <a:pt x="5114" y="79525"/>
                  </a:lnTo>
                  <a:lnTo>
                    <a:pt x="4830" y="83450"/>
                  </a:lnTo>
                  <a:lnTo>
                    <a:pt x="4546" y="87374"/>
                  </a:lnTo>
                  <a:lnTo>
                    <a:pt x="4271" y="91402"/>
                  </a:lnTo>
                  <a:lnTo>
                    <a:pt x="4000" y="95430"/>
                  </a:lnTo>
                  <a:lnTo>
                    <a:pt x="3734" y="99561"/>
                  </a:lnTo>
                  <a:lnTo>
                    <a:pt x="3472" y="103692"/>
                  </a:lnTo>
                  <a:lnTo>
                    <a:pt x="3215" y="107926"/>
                  </a:lnTo>
                  <a:lnTo>
                    <a:pt x="2966" y="112058"/>
                  </a:lnTo>
                  <a:lnTo>
                    <a:pt x="2726" y="116395"/>
                  </a:lnTo>
                  <a:lnTo>
                    <a:pt x="2491" y="120630"/>
                  </a:lnTo>
                  <a:lnTo>
                    <a:pt x="2269" y="124967"/>
                  </a:lnTo>
                  <a:lnTo>
                    <a:pt x="2052" y="129305"/>
                  </a:lnTo>
                  <a:lnTo>
                    <a:pt x="1838" y="133746"/>
                  </a:lnTo>
                  <a:lnTo>
                    <a:pt x="1639" y="138084"/>
                  </a:lnTo>
                  <a:lnTo>
                    <a:pt x="1448" y="142525"/>
                  </a:lnTo>
                  <a:lnTo>
                    <a:pt x="1270" y="146966"/>
                  </a:lnTo>
                  <a:lnTo>
                    <a:pt x="1097" y="151303"/>
                  </a:lnTo>
                  <a:lnTo>
                    <a:pt x="937" y="155744"/>
                  </a:lnTo>
                  <a:lnTo>
                    <a:pt x="791" y="160185"/>
                  </a:lnTo>
                  <a:lnTo>
                    <a:pt x="653" y="164626"/>
                  </a:lnTo>
                  <a:lnTo>
                    <a:pt x="529" y="169067"/>
                  </a:lnTo>
                  <a:lnTo>
                    <a:pt x="414" y="173508"/>
                  </a:lnTo>
                  <a:lnTo>
                    <a:pt x="365" y="175780"/>
                  </a:lnTo>
                  <a:lnTo>
                    <a:pt x="316" y="177949"/>
                  </a:lnTo>
                  <a:lnTo>
                    <a:pt x="272" y="180221"/>
                  </a:lnTo>
                  <a:lnTo>
                    <a:pt x="227" y="182390"/>
                  </a:lnTo>
                  <a:lnTo>
                    <a:pt x="187" y="184559"/>
                  </a:lnTo>
                  <a:lnTo>
                    <a:pt x="152" y="186831"/>
                  </a:lnTo>
                  <a:lnTo>
                    <a:pt x="121" y="189000"/>
                  </a:lnTo>
                  <a:lnTo>
                    <a:pt x="94" y="191169"/>
                  </a:lnTo>
                  <a:lnTo>
                    <a:pt x="67" y="193337"/>
                  </a:lnTo>
                  <a:lnTo>
                    <a:pt x="50" y="195506"/>
                  </a:lnTo>
                  <a:lnTo>
                    <a:pt x="32" y="197675"/>
                  </a:lnTo>
                  <a:lnTo>
                    <a:pt x="19" y="199844"/>
                  </a:lnTo>
                  <a:lnTo>
                    <a:pt x="10" y="202013"/>
                  </a:lnTo>
                  <a:lnTo>
                    <a:pt x="1" y="204182"/>
                  </a:lnTo>
                  <a:lnTo>
                    <a:pt x="1" y="206350"/>
                  </a:lnTo>
                  <a:lnTo>
                    <a:pt x="1" y="208519"/>
                  </a:lnTo>
                  <a:lnTo>
                    <a:pt x="10" y="210585"/>
                  </a:lnTo>
                  <a:lnTo>
                    <a:pt x="19" y="212754"/>
                  </a:lnTo>
                  <a:lnTo>
                    <a:pt x="32" y="214819"/>
                  </a:lnTo>
                  <a:lnTo>
                    <a:pt x="50" y="216988"/>
                  </a:lnTo>
                  <a:lnTo>
                    <a:pt x="94" y="221016"/>
                  </a:lnTo>
                  <a:lnTo>
                    <a:pt x="143" y="224837"/>
                  </a:lnTo>
                  <a:lnTo>
                    <a:pt x="201" y="228349"/>
                  </a:lnTo>
                  <a:lnTo>
                    <a:pt x="267" y="231654"/>
                  </a:lnTo>
                  <a:lnTo>
                    <a:pt x="303" y="233203"/>
                  </a:lnTo>
                  <a:lnTo>
                    <a:pt x="338" y="234649"/>
                  </a:lnTo>
                  <a:lnTo>
                    <a:pt x="374" y="236095"/>
                  </a:lnTo>
                  <a:lnTo>
                    <a:pt x="414" y="237437"/>
                  </a:lnTo>
                  <a:lnTo>
                    <a:pt x="454" y="238780"/>
                  </a:lnTo>
                  <a:lnTo>
                    <a:pt x="498" y="240019"/>
                  </a:lnTo>
                  <a:lnTo>
                    <a:pt x="542" y="241155"/>
                  </a:lnTo>
                  <a:lnTo>
                    <a:pt x="591" y="242291"/>
                  </a:lnTo>
                  <a:lnTo>
                    <a:pt x="636" y="243427"/>
                  </a:lnTo>
                  <a:lnTo>
                    <a:pt x="684" y="244460"/>
                  </a:lnTo>
                  <a:lnTo>
                    <a:pt x="738" y="245390"/>
                  </a:lnTo>
                  <a:lnTo>
                    <a:pt x="791" y="246319"/>
                  </a:lnTo>
                  <a:lnTo>
                    <a:pt x="844" y="247145"/>
                  </a:lnTo>
                  <a:lnTo>
                    <a:pt x="897" y="247971"/>
                  </a:lnTo>
                  <a:lnTo>
                    <a:pt x="955" y="248694"/>
                  </a:lnTo>
                  <a:lnTo>
                    <a:pt x="1013" y="249417"/>
                  </a:lnTo>
                  <a:lnTo>
                    <a:pt x="1137" y="250657"/>
                  </a:lnTo>
                  <a:lnTo>
                    <a:pt x="1266" y="251689"/>
                  </a:lnTo>
                  <a:lnTo>
                    <a:pt x="1399" y="252516"/>
                  </a:lnTo>
                  <a:lnTo>
                    <a:pt x="1541" y="253239"/>
                  </a:lnTo>
                  <a:lnTo>
                    <a:pt x="1688" y="253755"/>
                  </a:lnTo>
                  <a:lnTo>
                    <a:pt x="1838" y="254065"/>
                  </a:lnTo>
                  <a:lnTo>
                    <a:pt x="1998" y="254168"/>
                  </a:lnTo>
                  <a:lnTo>
                    <a:pt x="2163" y="254168"/>
                  </a:lnTo>
                  <a:lnTo>
                    <a:pt x="2331" y="254065"/>
                  </a:lnTo>
                  <a:lnTo>
                    <a:pt x="2509" y="253755"/>
                  </a:lnTo>
                  <a:lnTo>
                    <a:pt x="2686" y="253239"/>
                  </a:lnTo>
                  <a:lnTo>
                    <a:pt x="2873" y="252619"/>
                  </a:lnTo>
                  <a:lnTo>
                    <a:pt x="3068" y="251896"/>
                  </a:lnTo>
                  <a:lnTo>
                    <a:pt x="3263" y="251070"/>
                  </a:lnTo>
                  <a:lnTo>
                    <a:pt x="3468" y="250037"/>
                  </a:lnTo>
                  <a:lnTo>
                    <a:pt x="3676" y="248901"/>
                  </a:lnTo>
                  <a:lnTo>
                    <a:pt x="3894" y="247765"/>
                  </a:lnTo>
                  <a:lnTo>
                    <a:pt x="4111" y="246422"/>
                  </a:lnTo>
                  <a:lnTo>
                    <a:pt x="4564" y="243427"/>
                  </a:lnTo>
                  <a:lnTo>
                    <a:pt x="5039" y="240226"/>
                  </a:lnTo>
                  <a:lnTo>
                    <a:pt x="5536" y="236611"/>
                  </a:lnTo>
                  <a:lnTo>
                    <a:pt x="6051" y="232686"/>
                  </a:lnTo>
                  <a:lnTo>
                    <a:pt x="6584" y="228658"/>
                  </a:lnTo>
                  <a:lnTo>
                    <a:pt x="7707" y="220086"/>
                  </a:lnTo>
                  <a:lnTo>
                    <a:pt x="8297" y="215645"/>
                  </a:lnTo>
                  <a:lnTo>
                    <a:pt x="8905" y="211101"/>
                  </a:lnTo>
                  <a:lnTo>
                    <a:pt x="9527" y="206660"/>
                  </a:lnTo>
                  <a:lnTo>
                    <a:pt x="10166" y="202323"/>
                  </a:lnTo>
                  <a:lnTo>
                    <a:pt x="10823" y="197985"/>
                  </a:lnTo>
                  <a:lnTo>
                    <a:pt x="11156" y="195919"/>
                  </a:lnTo>
                  <a:lnTo>
                    <a:pt x="11493" y="193854"/>
                  </a:lnTo>
                  <a:lnTo>
                    <a:pt x="11835" y="191892"/>
                  </a:lnTo>
                  <a:lnTo>
                    <a:pt x="12181" y="189929"/>
                  </a:lnTo>
                  <a:lnTo>
                    <a:pt x="12532" y="187967"/>
                  </a:lnTo>
                  <a:lnTo>
                    <a:pt x="12883" y="186211"/>
                  </a:lnTo>
                  <a:lnTo>
                    <a:pt x="13238" y="184455"/>
                  </a:lnTo>
                  <a:lnTo>
                    <a:pt x="13597" y="182803"/>
                  </a:lnTo>
                  <a:lnTo>
                    <a:pt x="13961" y="181254"/>
                  </a:lnTo>
                  <a:lnTo>
                    <a:pt x="14330" y="179705"/>
                  </a:lnTo>
                  <a:lnTo>
                    <a:pt x="14694" y="178156"/>
                  </a:lnTo>
                  <a:lnTo>
                    <a:pt x="15058" y="176503"/>
                  </a:lnTo>
                  <a:lnTo>
                    <a:pt x="15413" y="174644"/>
                  </a:lnTo>
                  <a:lnTo>
                    <a:pt x="15768" y="172682"/>
                  </a:lnTo>
                  <a:lnTo>
                    <a:pt x="16114" y="170513"/>
                  </a:lnTo>
                  <a:lnTo>
                    <a:pt x="16460" y="168241"/>
                  </a:lnTo>
                  <a:lnTo>
                    <a:pt x="16798" y="165865"/>
                  </a:lnTo>
                  <a:lnTo>
                    <a:pt x="17135" y="163283"/>
                  </a:lnTo>
                  <a:lnTo>
                    <a:pt x="17464" y="160702"/>
                  </a:lnTo>
                  <a:lnTo>
                    <a:pt x="17792" y="157913"/>
                  </a:lnTo>
                  <a:lnTo>
                    <a:pt x="18112" y="155021"/>
                  </a:lnTo>
                  <a:lnTo>
                    <a:pt x="18427" y="152129"/>
                  </a:lnTo>
                  <a:lnTo>
                    <a:pt x="18738" y="149031"/>
                  </a:lnTo>
                  <a:lnTo>
                    <a:pt x="19048" y="145830"/>
                  </a:lnTo>
                  <a:lnTo>
                    <a:pt x="19346" y="142628"/>
                  </a:lnTo>
                  <a:lnTo>
                    <a:pt x="19643" y="139323"/>
                  </a:lnTo>
                  <a:lnTo>
                    <a:pt x="19936" y="135915"/>
                  </a:lnTo>
                  <a:lnTo>
                    <a:pt x="20225" y="132507"/>
                  </a:lnTo>
                  <a:lnTo>
                    <a:pt x="20504" y="128995"/>
                  </a:lnTo>
                  <a:lnTo>
                    <a:pt x="20780" y="125380"/>
                  </a:lnTo>
                  <a:lnTo>
                    <a:pt x="21050" y="121766"/>
                  </a:lnTo>
                  <a:lnTo>
                    <a:pt x="21317" y="118151"/>
                  </a:lnTo>
                  <a:lnTo>
                    <a:pt x="21579" y="114433"/>
                  </a:lnTo>
                  <a:lnTo>
                    <a:pt x="21832" y="110715"/>
                  </a:lnTo>
                  <a:lnTo>
                    <a:pt x="22085" y="106997"/>
                  </a:lnTo>
                  <a:lnTo>
                    <a:pt x="22329" y="103176"/>
                  </a:lnTo>
                  <a:lnTo>
                    <a:pt x="22564" y="99458"/>
                  </a:lnTo>
                  <a:lnTo>
                    <a:pt x="22799" y="95636"/>
                  </a:lnTo>
                  <a:lnTo>
                    <a:pt x="23026" y="91815"/>
                  </a:lnTo>
                  <a:lnTo>
                    <a:pt x="23248" y="88097"/>
                  </a:lnTo>
                  <a:lnTo>
                    <a:pt x="23465" y="84276"/>
                  </a:lnTo>
                  <a:lnTo>
                    <a:pt x="23678" y="80558"/>
                  </a:lnTo>
                  <a:lnTo>
                    <a:pt x="23882" y="76840"/>
                  </a:lnTo>
                  <a:lnTo>
                    <a:pt x="24082" y="73122"/>
                  </a:lnTo>
                  <a:lnTo>
                    <a:pt x="24464" y="65789"/>
                  </a:lnTo>
                  <a:lnTo>
                    <a:pt x="24819" y="58663"/>
                  </a:lnTo>
                  <a:lnTo>
                    <a:pt x="25152" y="51743"/>
                  </a:lnTo>
                  <a:lnTo>
                    <a:pt x="25463" y="45237"/>
                  </a:lnTo>
                  <a:lnTo>
                    <a:pt x="25747" y="38937"/>
                  </a:lnTo>
                  <a:lnTo>
                    <a:pt x="26004" y="33050"/>
                  </a:lnTo>
                  <a:lnTo>
                    <a:pt x="26235" y="27473"/>
                  </a:lnTo>
                  <a:lnTo>
                    <a:pt x="26444" y="22516"/>
                  </a:lnTo>
                  <a:lnTo>
                    <a:pt x="26621" y="17971"/>
                  </a:lnTo>
                  <a:lnTo>
                    <a:pt x="26777" y="14047"/>
                  </a:lnTo>
                  <a:lnTo>
                    <a:pt x="26905" y="10742"/>
                  </a:lnTo>
                  <a:lnTo>
                    <a:pt x="27074" y="6094"/>
                  </a:lnTo>
                  <a:lnTo>
                    <a:pt x="27132" y="4442"/>
                  </a:lnTo>
                  <a:lnTo>
                    <a:pt x="26745" y="4132"/>
                  </a:lnTo>
                  <a:lnTo>
                    <a:pt x="25689" y="3203"/>
                  </a:lnTo>
                  <a:lnTo>
                    <a:pt x="24961" y="2583"/>
                  </a:lnTo>
                  <a:lnTo>
                    <a:pt x="24122" y="1963"/>
                  </a:lnTo>
                  <a:lnTo>
                    <a:pt x="23194" y="1447"/>
                  </a:lnTo>
                  <a:lnTo>
                    <a:pt x="22200" y="827"/>
                  </a:lnTo>
                  <a:lnTo>
                    <a:pt x="21152" y="414"/>
                  </a:lnTo>
                  <a:lnTo>
                    <a:pt x="20074" y="104"/>
                  </a:lnTo>
                  <a:lnTo>
                    <a:pt x="18986"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5;p62">
              <a:extLst>
                <a:ext uri="{FF2B5EF4-FFF2-40B4-BE49-F238E27FC236}">
                  <a16:creationId xmlns:a16="http://schemas.microsoft.com/office/drawing/2014/main" id="{34D7A467-5165-C44C-8768-5D6F2868D780}"/>
                </a:ext>
              </a:extLst>
            </p:cNvPr>
            <p:cNvSpPr/>
            <p:nvPr/>
          </p:nvSpPr>
          <p:spPr>
            <a:xfrm rot="10800000">
              <a:off x="6288889" y="2431573"/>
              <a:ext cx="436899" cy="154177"/>
            </a:xfrm>
            <a:custGeom>
              <a:avLst/>
              <a:gdLst/>
              <a:ahLst/>
              <a:cxnLst/>
              <a:rect l="l" t="t" r="r" b="b"/>
              <a:pathLst>
                <a:path w="27966" h="217918" extrusionOk="0">
                  <a:moveTo>
                    <a:pt x="14551" y="1"/>
                  </a:moveTo>
                  <a:lnTo>
                    <a:pt x="14329" y="104"/>
                  </a:lnTo>
                  <a:lnTo>
                    <a:pt x="14094" y="414"/>
                  </a:lnTo>
                  <a:lnTo>
                    <a:pt x="13850" y="827"/>
                  </a:lnTo>
                  <a:lnTo>
                    <a:pt x="13601" y="1343"/>
                  </a:lnTo>
                  <a:lnTo>
                    <a:pt x="13344" y="2066"/>
                  </a:lnTo>
                  <a:lnTo>
                    <a:pt x="13082" y="2789"/>
                  </a:lnTo>
                  <a:lnTo>
                    <a:pt x="12811" y="3719"/>
                  </a:lnTo>
                  <a:lnTo>
                    <a:pt x="12532" y="4751"/>
                  </a:lnTo>
                  <a:lnTo>
                    <a:pt x="12248" y="5784"/>
                  </a:lnTo>
                  <a:lnTo>
                    <a:pt x="11963" y="7024"/>
                  </a:lnTo>
                  <a:lnTo>
                    <a:pt x="11670" y="8366"/>
                  </a:lnTo>
                  <a:lnTo>
                    <a:pt x="11373" y="9812"/>
                  </a:lnTo>
                  <a:lnTo>
                    <a:pt x="11071" y="11361"/>
                  </a:lnTo>
                  <a:lnTo>
                    <a:pt x="10765" y="13014"/>
                  </a:lnTo>
                  <a:lnTo>
                    <a:pt x="10454" y="14769"/>
                  </a:lnTo>
                  <a:lnTo>
                    <a:pt x="10143" y="16628"/>
                  </a:lnTo>
                  <a:lnTo>
                    <a:pt x="9833" y="18591"/>
                  </a:lnTo>
                  <a:lnTo>
                    <a:pt x="9513" y="20656"/>
                  </a:lnTo>
                  <a:lnTo>
                    <a:pt x="9198" y="22825"/>
                  </a:lnTo>
                  <a:lnTo>
                    <a:pt x="8878" y="24994"/>
                  </a:lnTo>
                  <a:lnTo>
                    <a:pt x="8559" y="27369"/>
                  </a:lnTo>
                  <a:lnTo>
                    <a:pt x="8244" y="29745"/>
                  </a:lnTo>
                  <a:lnTo>
                    <a:pt x="7924" y="32223"/>
                  </a:lnTo>
                  <a:lnTo>
                    <a:pt x="7604" y="34805"/>
                  </a:lnTo>
                  <a:lnTo>
                    <a:pt x="7285" y="37491"/>
                  </a:lnTo>
                  <a:lnTo>
                    <a:pt x="6970" y="40176"/>
                  </a:lnTo>
                  <a:lnTo>
                    <a:pt x="6654" y="42964"/>
                  </a:lnTo>
                  <a:lnTo>
                    <a:pt x="6344" y="45856"/>
                  </a:lnTo>
                  <a:lnTo>
                    <a:pt x="6033" y="48851"/>
                  </a:lnTo>
                  <a:lnTo>
                    <a:pt x="5727" y="51846"/>
                  </a:lnTo>
                  <a:lnTo>
                    <a:pt x="5420" y="54945"/>
                  </a:lnTo>
                  <a:lnTo>
                    <a:pt x="5123" y="58146"/>
                  </a:lnTo>
                  <a:lnTo>
                    <a:pt x="4826" y="61348"/>
                  </a:lnTo>
                  <a:lnTo>
                    <a:pt x="4537" y="64653"/>
                  </a:lnTo>
                  <a:lnTo>
                    <a:pt x="4253" y="68061"/>
                  </a:lnTo>
                  <a:lnTo>
                    <a:pt x="3973" y="71469"/>
                  </a:lnTo>
                  <a:lnTo>
                    <a:pt x="3698" y="74980"/>
                  </a:lnTo>
                  <a:lnTo>
                    <a:pt x="3432" y="78492"/>
                  </a:lnTo>
                  <a:lnTo>
                    <a:pt x="3170" y="82107"/>
                  </a:lnTo>
                  <a:lnTo>
                    <a:pt x="2917" y="85721"/>
                  </a:lnTo>
                  <a:lnTo>
                    <a:pt x="2673" y="89439"/>
                  </a:lnTo>
                  <a:lnTo>
                    <a:pt x="2433" y="93157"/>
                  </a:lnTo>
                  <a:lnTo>
                    <a:pt x="2202" y="96875"/>
                  </a:lnTo>
                  <a:lnTo>
                    <a:pt x="1985" y="100697"/>
                  </a:lnTo>
                  <a:lnTo>
                    <a:pt x="1772" y="104621"/>
                  </a:lnTo>
                  <a:lnTo>
                    <a:pt x="1572" y="108546"/>
                  </a:lnTo>
                  <a:lnTo>
                    <a:pt x="1381" y="112470"/>
                  </a:lnTo>
                  <a:lnTo>
                    <a:pt x="1199" y="116395"/>
                  </a:lnTo>
                  <a:lnTo>
                    <a:pt x="1030" y="120423"/>
                  </a:lnTo>
                  <a:lnTo>
                    <a:pt x="870" y="124451"/>
                  </a:lnTo>
                  <a:lnTo>
                    <a:pt x="724" y="128582"/>
                  </a:lnTo>
                  <a:lnTo>
                    <a:pt x="591" y="132713"/>
                  </a:lnTo>
                  <a:lnTo>
                    <a:pt x="529" y="134778"/>
                  </a:lnTo>
                  <a:lnTo>
                    <a:pt x="471" y="136844"/>
                  </a:lnTo>
                  <a:lnTo>
                    <a:pt x="413" y="138910"/>
                  </a:lnTo>
                  <a:lnTo>
                    <a:pt x="360" y="140975"/>
                  </a:lnTo>
                  <a:lnTo>
                    <a:pt x="311" y="143041"/>
                  </a:lnTo>
                  <a:lnTo>
                    <a:pt x="267" y="145106"/>
                  </a:lnTo>
                  <a:lnTo>
                    <a:pt x="222" y="147275"/>
                  </a:lnTo>
                  <a:lnTo>
                    <a:pt x="187" y="149341"/>
                  </a:lnTo>
                  <a:lnTo>
                    <a:pt x="151" y="151406"/>
                  </a:lnTo>
                  <a:lnTo>
                    <a:pt x="120" y="153575"/>
                  </a:lnTo>
                  <a:lnTo>
                    <a:pt x="89" y="155641"/>
                  </a:lnTo>
                  <a:lnTo>
                    <a:pt x="67" y="157809"/>
                  </a:lnTo>
                  <a:lnTo>
                    <a:pt x="45" y="159875"/>
                  </a:lnTo>
                  <a:lnTo>
                    <a:pt x="27" y="162044"/>
                  </a:lnTo>
                  <a:lnTo>
                    <a:pt x="18" y="164109"/>
                  </a:lnTo>
                  <a:lnTo>
                    <a:pt x="9" y="166278"/>
                  </a:lnTo>
                  <a:lnTo>
                    <a:pt x="5" y="168447"/>
                  </a:lnTo>
                  <a:lnTo>
                    <a:pt x="0" y="170513"/>
                  </a:lnTo>
                  <a:lnTo>
                    <a:pt x="5" y="172682"/>
                  </a:lnTo>
                  <a:lnTo>
                    <a:pt x="14" y="174850"/>
                  </a:lnTo>
                  <a:lnTo>
                    <a:pt x="36" y="178981"/>
                  </a:lnTo>
                  <a:lnTo>
                    <a:pt x="67" y="182906"/>
                  </a:lnTo>
                  <a:lnTo>
                    <a:pt x="107" y="186521"/>
                  </a:lnTo>
                  <a:lnTo>
                    <a:pt x="156" y="189929"/>
                  </a:lnTo>
                  <a:lnTo>
                    <a:pt x="182" y="191581"/>
                  </a:lnTo>
                  <a:lnTo>
                    <a:pt x="209" y="193131"/>
                  </a:lnTo>
                  <a:lnTo>
                    <a:pt x="240" y="194680"/>
                  </a:lnTo>
                  <a:lnTo>
                    <a:pt x="276" y="196126"/>
                  </a:lnTo>
                  <a:lnTo>
                    <a:pt x="307" y="197572"/>
                  </a:lnTo>
                  <a:lnTo>
                    <a:pt x="347" y="198914"/>
                  </a:lnTo>
                  <a:lnTo>
                    <a:pt x="382" y="200153"/>
                  </a:lnTo>
                  <a:lnTo>
                    <a:pt x="422" y="201496"/>
                  </a:lnTo>
                  <a:lnTo>
                    <a:pt x="467" y="202632"/>
                  </a:lnTo>
                  <a:lnTo>
                    <a:pt x="511" y="203768"/>
                  </a:lnTo>
                  <a:lnTo>
                    <a:pt x="555" y="204904"/>
                  </a:lnTo>
                  <a:lnTo>
                    <a:pt x="604" y="205937"/>
                  </a:lnTo>
                  <a:lnTo>
                    <a:pt x="653" y="206970"/>
                  </a:lnTo>
                  <a:lnTo>
                    <a:pt x="702" y="207899"/>
                  </a:lnTo>
                  <a:lnTo>
                    <a:pt x="755" y="208726"/>
                  </a:lnTo>
                  <a:lnTo>
                    <a:pt x="813" y="209655"/>
                  </a:lnTo>
                  <a:lnTo>
                    <a:pt x="928" y="211204"/>
                  </a:lnTo>
                  <a:lnTo>
                    <a:pt x="1048" y="212547"/>
                  </a:lnTo>
                  <a:lnTo>
                    <a:pt x="1177" y="213786"/>
                  </a:lnTo>
                  <a:lnTo>
                    <a:pt x="1314" y="214819"/>
                  </a:lnTo>
                  <a:lnTo>
                    <a:pt x="1456" y="215748"/>
                  </a:lnTo>
                  <a:lnTo>
                    <a:pt x="1607" y="216471"/>
                  </a:lnTo>
                  <a:lnTo>
                    <a:pt x="1763" y="216988"/>
                  </a:lnTo>
                  <a:lnTo>
                    <a:pt x="1927" y="217504"/>
                  </a:lnTo>
                  <a:lnTo>
                    <a:pt x="2096" y="217711"/>
                  </a:lnTo>
                  <a:lnTo>
                    <a:pt x="2273" y="217917"/>
                  </a:lnTo>
                  <a:lnTo>
                    <a:pt x="2455" y="217917"/>
                  </a:lnTo>
                  <a:lnTo>
                    <a:pt x="2642" y="217814"/>
                  </a:lnTo>
                  <a:lnTo>
                    <a:pt x="2837" y="217607"/>
                  </a:lnTo>
                  <a:lnTo>
                    <a:pt x="3037" y="217298"/>
                  </a:lnTo>
                  <a:lnTo>
                    <a:pt x="3245" y="216884"/>
                  </a:lnTo>
                  <a:lnTo>
                    <a:pt x="3458" y="216265"/>
                  </a:lnTo>
                  <a:lnTo>
                    <a:pt x="3676" y="215645"/>
                  </a:lnTo>
                  <a:lnTo>
                    <a:pt x="3902" y="214922"/>
                  </a:lnTo>
                  <a:lnTo>
                    <a:pt x="4368" y="213270"/>
                  </a:lnTo>
                  <a:lnTo>
                    <a:pt x="4857" y="211307"/>
                  </a:lnTo>
                  <a:lnTo>
                    <a:pt x="5367" y="209035"/>
                  </a:lnTo>
                  <a:lnTo>
                    <a:pt x="5895" y="206557"/>
                  </a:lnTo>
                  <a:lnTo>
                    <a:pt x="6446" y="203975"/>
                  </a:lnTo>
                  <a:lnTo>
                    <a:pt x="7604" y="198398"/>
                  </a:lnTo>
                  <a:lnTo>
                    <a:pt x="8212" y="195609"/>
                  </a:lnTo>
                  <a:lnTo>
                    <a:pt x="8838" y="192717"/>
                  </a:lnTo>
                  <a:lnTo>
                    <a:pt x="9478" y="190032"/>
                  </a:lnTo>
                  <a:lnTo>
                    <a:pt x="10135" y="187347"/>
                  </a:lnTo>
                  <a:lnTo>
                    <a:pt x="10809" y="184868"/>
                  </a:lnTo>
                  <a:lnTo>
                    <a:pt x="11151" y="183629"/>
                  </a:lnTo>
                  <a:lnTo>
                    <a:pt x="11497" y="182493"/>
                  </a:lnTo>
                  <a:lnTo>
                    <a:pt x="11844" y="181460"/>
                  </a:lnTo>
                  <a:lnTo>
                    <a:pt x="12199" y="180427"/>
                  </a:lnTo>
                  <a:lnTo>
                    <a:pt x="12554" y="179498"/>
                  </a:lnTo>
                  <a:lnTo>
                    <a:pt x="12913" y="178672"/>
                  </a:lnTo>
                  <a:lnTo>
                    <a:pt x="13277" y="177845"/>
                  </a:lnTo>
                  <a:lnTo>
                    <a:pt x="13641" y="177226"/>
                  </a:lnTo>
                  <a:lnTo>
                    <a:pt x="14010" y="176606"/>
                  </a:lnTo>
                  <a:lnTo>
                    <a:pt x="14383" y="176090"/>
                  </a:lnTo>
                  <a:lnTo>
                    <a:pt x="14751" y="175573"/>
                  </a:lnTo>
                  <a:lnTo>
                    <a:pt x="15120" y="174850"/>
                  </a:lnTo>
                  <a:lnTo>
                    <a:pt x="15484" y="173921"/>
                  </a:lnTo>
                  <a:lnTo>
                    <a:pt x="15847" y="172888"/>
                  </a:lnTo>
                  <a:lnTo>
                    <a:pt x="16203" y="171752"/>
                  </a:lnTo>
                  <a:lnTo>
                    <a:pt x="16558" y="170409"/>
                  </a:lnTo>
                  <a:lnTo>
                    <a:pt x="16904" y="168963"/>
                  </a:lnTo>
                  <a:lnTo>
                    <a:pt x="17250" y="167311"/>
                  </a:lnTo>
                  <a:lnTo>
                    <a:pt x="17592" y="165555"/>
                  </a:lnTo>
                  <a:lnTo>
                    <a:pt x="17929" y="163696"/>
                  </a:lnTo>
                  <a:lnTo>
                    <a:pt x="18262" y="161734"/>
                  </a:lnTo>
                  <a:lnTo>
                    <a:pt x="18591" y="159668"/>
                  </a:lnTo>
                  <a:lnTo>
                    <a:pt x="18915" y="157396"/>
                  </a:lnTo>
                  <a:lnTo>
                    <a:pt x="19234" y="155124"/>
                  </a:lnTo>
                  <a:lnTo>
                    <a:pt x="19550" y="152749"/>
                  </a:lnTo>
                  <a:lnTo>
                    <a:pt x="19860" y="150167"/>
                  </a:lnTo>
                  <a:lnTo>
                    <a:pt x="20167" y="147585"/>
                  </a:lnTo>
                  <a:lnTo>
                    <a:pt x="20468" y="145003"/>
                  </a:lnTo>
                  <a:lnTo>
                    <a:pt x="20766" y="142214"/>
                  </a:lnTo>
                  <a:lnTo>
                    <a:pt x="21059" y="139426"/>
                  </a:lnTo>
                  <a:lnTo>
                    <a:pt x="21347" y="136534"/>
                  </a:lnTo>
                  <a:lnTo>
                    <a:pt x="21627" y="133642"/>
                  </a:lnTo>
                  <a:lnTo>
                    <a:pt x="21907" y="130647"/>
                  </a:lnTo>
                  <a:lnTo>
                    <a:pt x="22177" y="127652"/>
                  </a:lnTo>
                  <a:lnTo>
                    <a:pt x="22444" y="124554"/>
                  </a:lnTo>
                  <a:lnTo>
                    <a:pt x="22706" y="121559"/>
                  </a:lnTo>
                  <a:lnTo>
                    <a:pt x="22963" y="118357"/>
                  </a:lnTo>
                  <a:lnTo>
                    <a:pt x="23212" y="115259"/>
                  </a:lnTo>
                  <a:lnTo>
                    <a:pt x="23456" y="112057"/>
                  </a:lnTo>
                  <a:lnTo>
                    <a:pt x="23696" y="108959"/>
                  </a:lnTo>
                  <a:lnTo>
                    <a:pt x="23931" y="105757"/>
                  </a:lnTo>
                  <a:lnTo>
                    <a:pt x="24157" y="102556"/>
                  </a:lnTo>
                  <a:lnTo>
                    <a:pt x="24379" y="99457"/>
                  </a:lnTo>
                  <a:lnTo>
                    <a:pt x="24597" y="96256"/>
                  </a:lnTo>
                  <a:lnTo>
                    <a:pt x="25010" y="90059"/>
                  </a:lnTo>
                  <a:lnTo>
                    <a:pt x="25400" y="83966"/>
                  </a:lnTo>
                  <a:lnTo>
                    <a:pt x="25769" y="77976"/>
                  </a:lnTo>
                  <a:lnTo>
                    <a:pt x="26106" y="72295"/>
                  </a:lnTo>
                  <a:lnTo>
                    <a:pt x="26417" y="66822"/>
                  </a:lnTo>
                  <a:lnTo>
                    <a:pt x="26705" y="61658"/>
                  </a:lnTo>
                  <a:lnTo>
                    <a:pt x="26963" y="56804"/>
                  </a:lnTo>
                  <a:lnTo>
                    <a:pt x="27193" y="52363"/>
                  </a:lnTo>
                  <a:lnTo>
                    <a:pt x="27393" y="48438"/>
                  </a:lnTo>
                  <a:lnTo>
                    <a:pt x="27566" y="44927"/>
                  </a:lnTo>
                  <a:lnTo>
                    <a:pt x="27708" y="41932"/>
                  </a:lnTo>
                  <a:lnTo>
                    <a:pt x="27899" y="37800"/>
                  </a:lnTo>
                  <a:lnTo>
                    <a:pt x="27966" y="36355"/>
                  </a:lnTo>
                  <a:lnTo>
                    <a:pt x="27584" y="34909"/>
                  </a:lnTo>
                  <a:lnTo>
                    <a:pt x="26541" y="31191"/>
                  </a:lnTo>
                  <a:lnTo>
                    <a:pt x="25822" y="28609"/>
                  </a:lnTo>
                  <a:lnTo>
                    <a:pt x="24992" y="25820"/>
                  </a:lnTo>
                  <a:lnTo>
                    <a:pt x="24073" y="22722"/>
                  </a:lnTo>
                  <a:lnTo>
                    <a:pt x="23083" y="19520"/>
                  </a:lnTo>
                  <a:lnTo>
                    <a:pt x="22049" y="16319"/>
                  </a:lnTo>
                  <a:lnTo>
                    <a:pt x="20979" y="13117"/>
                  </a:lnTo>
                  <a:lnTo>
                    <a:pt x="19896" y="10019"/>
                  </a:lnTo>
                  <a:lnTo>
                    <a:pt x="18822" y="7230"/>
                  </a:lnTo>
                  <a:lnTo>
                    <a:pt x="18293" y="5887"/>
                  </a:lnTo>
                  <a:lnTo>
                    <a:pt x="17774" y="4751"/>
                  </a:lnTo>
                  <a:lnTo>
                    <a:pt x="17264" y="3615"/>
                  </a:lnTo>
                  <a:lnTo>
                    <a:pt x="16771" y="2686"/>
                  </a:lnTo>
                  <a:lnTo>
                    <a:pt x="16291" y="1756"/>
                  </a:lnTo>
                  <a:lnTo>
                    <a:pt x="15830" y="1033"/>
                  </a:lnTo>
                  <a:lnTo>
                    <a:pt x="15390" y="517"/>
                  </a:lnTo>
                  <a:lnTo>
                    <a:pt x="14977" y="104"/>
                  </a:lnTo>
                  <a:lnTo>
                    <a:pt x="14769" y="1"/>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6;p62">
              <a:extLst>
                <a:ext uri="{FF2B5EF4-FFF2-40B4-BE49-F238E27FC236}">
                  <a16:creationId xmlns:a16="http://schemas.microsoft.com/office/drawing/2014/main" id="{92C7CAB2-D756-B240-86B4-DDB07D185F3D}"/>
                </a:ext>
              </a:extLst>
            </p:cNvPr>
            <p:cNvSpPr/>
            <p:nvPr/>
          </p:nvSpPr>
          <p:spPr>
            <a:xfrm rot="10800000">
              <a:off x="6709758" y="1689644"/>
              <a:ext cx="130245" cy="469762"/>
            </a:xfrm>
            <a:custGeom>
              <a:avLst/>
              <a:gdLst/>
              <a:ahLst/>
              <a:cxnLst/>
              <a:rect l="l" t="t" r="r" b="b"/>
              <a:pathLst>
                <a:path w="8337" h="663975" extrusionOk="0">
                  <a:moveTo>
                    <a:pt x="5953" y="1"/>
                  </a:moveTo>
                  <a:lnTo>
                    <a:pt x="5784" y="8160"/>
                  </a:lnTo>
                  <a:lnTo>
                    <a:pt x="5332" y="30261"/>
                  </a:lnTo>
                  <a:lnTo>
                    <a:pt x="5021" y="45650"/>
                  </a:lnTo>
                  <a:lnTo>
                    <a:pt x="4666" y="63310"/>
                  </a:lnTo>
                  <a:lnTo>
                    <a:pt x="4275" y="82933"/>
                  </a:lnTo>
                  <a:lnTo>
                    <a:pt x="3858" y="104002"/>
                  </a:lnTo>
                  <a:lnTo>
                    <a:pt x="3427" y="126207"/>
                  </a:lnTo>
                  <a:lnTo>
                    <a:pt x="2988" y="149134"/>
                  </a:lnTo>
                  <a:lnTo>
                    <a:pt x="2553" y="172372"/>
                  </a:lnTo>
                  <a:lnTo>
                    <a:pt x="2127" y="195506"/>
                  </a:lnTo>
                  <a:lnTo>
                    <a:pt x="1923" y="206867"/>
                  </a:lnTo>
                  <a:lnTo>
                    <a:pt x="1723" y="218124"/>
                  </a:lnTo>
                  <a:lnTo>
                    <a:pt x="1532" y="229071"/>
                  </a:lnTo>
                  <a:lnTo>
                    <a:pt x="1350" y="239812"/>
                  </a:lnTo>
                  <a:lnTo>
                    <a:pt x="1177" y="250243"/>
                  </a:lnTo>
                  <a:lnTo>
                    <a:pt x="1013" y="260365"/>
                  </a:lnTo>
                  <a:lnTo>
                    <a:pt x="866" y="269970"/>
                  </a:lnTo>
                  <a:lnTo>
                    <a:pt x="728" y="279058"/>
                  </a:lnTo>
                  <a:lnTo>
                    <a:pt x="666" y="283706"/>
                  </a:lnTo>
                  <a:lnTo>
                    <a:pt x="604" y="288456"/>
                  </a:lnTo>
                  <a:lnTo>
                    <a:pt x="546" y="293517"/>
                  </a:lnTo>
                  <a:lnTo>
                    <a:pt x="489" y="298887"/>
                  </a:lnTo>
                  <a:lnTo>
                    <a:pt x="435" y="304361"/>
                  </a:lnTo>
                  <a:lnTo>
                    <a:pt x="387" y="310041"/>
                  </a:lnTo>
                  <a:lnTo>
                    <a:pt x="342" y="316032"/>
                  </a:lnTo>
                  <a:lnTo>
                    <a:pt x="298" y="322125"/>
                  </a:lnTo>
                  <a:lnTo>
                    <a:pt x="253" y="328425"/>
                  </a:lnTo>
                  <a:lnTo>
                    <a:pt x="218" y="334828"/>
                  </a:lnTo>
                  <a:lnTo>
                    <a:pt x="182" y="341541"/>
                  </a:lnTo>
                  <a:lnTo>
                    <a:pt x="147" y="348254"/>
                  </a:lnTo>
                  <a:lnTo>
                    <a:pt x="120" y="355174"/>
                  </a:lnTo>
                  <a:lnTo>
                    <a:pt x="94" y="362197"/>
                  </a:lnTo>
                  <a:lnTo>
                    <a:pt x="71" y="369426"/>
                  </a:lnTo>
                  <a:lnTo>
                    <a:pt x="49" y="376656"/>
                  </a:lnTo>
                  <a:lnTo>
                    <a:pt x="36" y="384092"/>
                  </a:lnTo>
                  <a:lnTo>
                    <a:pt x="23" y="391528"/>
                  </a:lnTo>
                  <a:lnTo>
                    <a:pt x="14" y="399067"/>
                  </a:lnTo>
                  <a:lnTo>
                    <a:pt x="5" y="406710"/>
                  </a:lnTo>
                  <a:lnTo>
                    <a:pt x="0" y="414352"/>
                  </a:lnTo>
                  <a:lnTo>
                    <a:pt x="0" y="422098"/>
                  </a:lnTo>
                  <a:lnTo>
                    <a:pt x="5" y="429844"/>
                  </a:lnTo>
                  <a:lnTo>
                    <a:pt x="14" y="437693"/>
                  </a:lnTo>
                  <a:lnTo>
                    <a:pt x="23" y="445542"/>
                  </a:lnTo>
                  <a:lnTo>
                    <a:pt x="40" y="453391"/>
                  </a:lnTo>
                  <a:lnTo>
                    <a:pt x="58" y="461240"/>
                  </a:lnTo>
                  <a:lnTo>
                    <a:pt x="80" y="469090"/>
                  </a:lnTo>
                  <a:lnTo>
                    <a:pt x="103" y="476835"/>
                  </a:lnTo>
                  <a:lnTo>
                    <a:pt x="134" y="484685"/>
                  </a:lnTo>
                  <a:lnTo>
                    <a:pt x="165" y="492430"/>
                  </a:lnTo>
                  <a:lnTo>
                    <a:pt x="205" y="500073"/>
                  </a:lnTo>
                  <a:lnTo>
                    <a:pt x="245" y="507819"/>
                  </a:lnTo>
                  <a:lnTo>
                    <a:pt x="289" y="515358"/>
                  </a:lnTo>
                  <a:lnTo>
                    <a:pt x="338" y="522897"/>
                  </a:lnTo>
                  <a:lnTo>
                    <a:pt x="387" y="530333"/>
                  </a:lnTo>
                  <a:lnTo>
                    <a:pt x="444" y="537563"/>
                  </a:lnTo>
                  <a:lnTo>
                    <a:pt x="507" y="544792"/>
                  </a:lnTo>
                  <a:lnTo>
                    <a:pt x="569" y="551919"/>
                  </a:lnTo>
                  <a:lnTo>
                    <a:pt x="640" y="558941"/>
                  </a:lnTo>
                  <a:lnTo>
                    <a:pt x="711" y="565758"/>
                  </a:lnTo>
                  <a:lnTo>
                    <a:pt x="786" y="572471"/>
                  </a:lnTo>
                  <a:lnTo>
                    <a:pt x="870" y="578977"/>
                  </a:lnTo>
                  <a:lnTo>
                    <a:pt x="955" y="585381"/>
                  </a:lnTo>
                  <a:lnTo>
                    <a:pt x="1044" y="591577"/>
                  </a:lnTo>
                  <a:lnTo>
                    <a:pt x="1137" y="597567"/>
                  </a:lnTo>
                  <a:lnTo>
                    <a:pt x="1239" y="603351"/>
                  </a:lnTo>
                  <a:lnTo>
                    <a:pt x="1341" y="608928"/>
                  </a:lnTo>
                  <a:lnTo>
                    <a:pt x="1448" y="614402"/>
                  </a:lnTo>
                  <a:lnTo>
                    <a:pt x="1559" y="619566"/>
                  </a:lnTo>
                  <a:lnTo>
                    <a:pt x="1674" y="624420"/>
                  </a:lnTo>
                  <a:lnTo>
                    <a:pt x="1798" y="629171"/>
                  </a:lnTo>
                  <a:lnTo>
                    <a:pt x="1923" y="633611"/>
                  </a:lnTo>
                  <a:lnTo>
                    <a:pt x="2051" y="637743"/>
                  </a:lnTo>
                  <a:lnTo>
                    <a:pt x="2118" y="639705"/>
                  </a:lnTo>
                  <a:lnTo>
                    <a:pt x="2189" y="641667"/>
                  </a:lnTo>
                  <a:lnTo>
                    <a:pt x="2255" y="643526"/>
                  </a:lnTo>
                  <a:lnTo>
                    <a:pt x="2326" y="645282"/>
                  </a:lnTo>
                  <a:lnTo>
                    <a:pt x="2398" y="646934"/>
                  </a:lnTo>
                  <a:lnTo>
                    <a:pt x="2473" y="648587"/>
                  </a:lnTo>
                  <a:lnTo>
                    <a:pt x="2548" y="650136"/>
                  </a:lnTo>
                  <a:lnTo>
                    <a:pt x="2624" y="651582"/>
                  </a:lnTo>
                  <a:lnTo>
                    <a:pt x="2699" y="653028"/>
                  </a:lnTo>
                  <a:lnTo>
                    <a:pt x="2775" y="654267"/>
                  </a:lnTo>
                  <a:lnTo>
                    <a:pt x="2855" y="655506"/>
                  </a:lnTo>
                  <a:lnTo>
                    <a:pt x="2935" y="656642"/>
                  </a:lnTo>
                  <a:lnTo>
                    <a:pt x="3015" y="657779"/>
                  </a:lnTo>
                  <a:lnTo>
                    <a:pt x="3099" y="658708"/>
                  </a:lnTo>
                  <a:lnTo>
                    <a:pt x="3183" y="659638"/>
                  </a:lnTo>
                  <a:lnTo>
                    <a:pt x="3268" y="660464"/>
                  </a:lnTo>
                  <a:lnTo>
                    <a:pt x="3356" y="661083"/>
                  </a:lnTo>
                  <a:lnTo>
                    <a:pt x="3441" y="661806"/>
                  </a:lnTo>
                  <a:lnTo>
                    <a:pt x="3529" y="662323"/>
                  </a:lnTo>
                  <a:lnTo>
                    <a:pt x="3623" y="662736"/>
                  </a:lnTo>
                  <a:lnTo>
                    <a:pt x="3800" y="663459"/>
                  </a:lnTo>
                  <a:lnTo>
                    <a:pt x="3969" y="663872"/>
                  </a:lnTo>
                  <a:lnTo>
                    <a:pt x="4133" y="663975"/>
                  </a:lnTo>
                  <a:lnTo>
                    <a:pt x="4288" y="663975"/>
                  </a:lnTo>
                  <a:lnTo>
                    <a:pt x="4360" y="663769"/>
                  </a:lnTo>
                  <a:lnTo>
                    <a:pt x="4435" y="663665"/>
                  </a:lnTo>
                  <a:lnTo>
                    <a:pt x="4506" y="663356"/>
                  </a:lnTo>
                  <a:lnTo>
                    <a:pt x="4577" y="663046"/>
                  </a:lnTo>
                  <a:lnTo>
                    <a:pt x="4644" y="662736"/>
                  </a:lnTo>
                  <a:lnTo>
                    <a:pt x="4710" y="662323"/>
                  </a:lnTo>
                  <a:lnTo>
                    <a:pt x="4772" y="661806"/>
                  </a:lnTo>
                  <a:lnTo>
                    <a:pt x="4834" y="661290"/>
                  </a:lnTo>
                  <a:lnTo>
                    <a:pt x="4897" y="660670"/>
                  </a:lnTo>
                  <a:lnTo>
                    <a:pt x="4959" y="660051"/>
                  </a:lnTo>
                  <a:lnTo>
                    <a:pt x="5016" y="659328"/>
                  </a:lnTo>
                  <a:lnTo>
                    <a:pt x="5074" y="658605"/>
                  </a:lnTo>
                  <a:lnTo>
                    <a:pt x="5127" y="657779"/>
                  </a:lnTo>
                  <a:lnTo>
                    <a:pt x="5181" y="656849"/>
                  </a:lnTo>
                  <a:lnTo>
                    <a:pt x="5234" y="655920"/>
                  </a:lnTo>
                  <a:lnTo>
                    <a:pt x="5283" y="654990"/>
                  </a:lnTo>
                  <a:lnTo>
                    <a:pt x="5380" y="652821"/>
                  </a:lnTo>
                  <a:lnTo>
                    <a:pt x="5474" y="650549"/>
                  </a:lnTo>
                  <a:lnTo>
                    <a:pt x="5562" y="647967"/>
                  </a:lnTo>
                  <a:lnTo>
                    <a:pt x="5642" y="645282"/>
                  </a:lnTo>
                  <a:lnTo>
                    <a:pt x="5722" y="642287"/>
                  </a:lnTo>
                  <a:lnTo>
                    <a:pt x="5793" y="639188"/>
                  </a:lnTo>
                  <a:lnTo>
                    <a:pt x="5864" y="635884"/>
                  </a:lnTo>
                  <a:lnTo>
                    <a:pt x="5926" y="632372"/>
                  </a:lnTo>
                  <a:lnTo>
                    <a:pt x="5989" y="628654"/>
                  </a:lnTo>
                  <a:lnTo>
                    <a:pt x="6046" y="624833"/>
                  </a:lnTo>
                  <a:lnTo>
                    <a:pt x="6100" y="620702"/>
                  </a:lnTo>
                  <a:lnTo>
                    <a:pt x="6148" y="616467"/>
                  </a:lnTo>
                  <a:lnTo>
                    <a:pt x="6197" y="612130"/>
                  </a:lnTo>
                  <a:lnTo>
                    <a:pt x="6242" y="607585"/>
                  </a:lnTo>
                  <a:lnTo>
                    <a:pt x="6282" y="602835"/>
                  </a:lnTo>
                  <a:lnTo>
                    <a:pt x="6322" y="597877"/>
                  </a:lnTo>
                  <a:lnTo>
                    <a:pt x="6357" y="592817"/>
                  </a:lnTo>
                  <a:lnTo>
                    <a:pt x="6393" y="587653"/>
                  </a:lnTo>
                  <a:lnTo>
                    <a:pt x="6455" y="576705"/>
                  </a:lnTo>
                  <a:lnTo>
                    <a:pt x="6512" y="565345"/>
                  </a:lnTo>
                  <a:lnTo>
                    <a:pt x="6570" y="553261"/>
                  </a:lnTo>
                  <a:lnTo>
                    <a:pt x="6619" y="540765"/>
                  </a:lnTo>
                  <a:lnTo>
                    <a:pt x="6672" y="527752"/>
                  </a:lnTo>
                  <a:lnTo>
                    <a:pt x="6774" y="500383"/>
                  </a:lnTo>
                  <a:lnTo>
                    <a:pt x="6832" y="486027"/>
                  </a:lnTo>
                  <a:lnTo>
                    <a:pt x="6894" y="471258"/>
                  </a:lnTo>
                  <a:lnTo>
                    <a:pt x="6965" y="456180"/>
                  </a:lnTo>
                  <a:lnTo>
                    <a:pt x="7045" y="440791"/>
                  </a:lnTo>
                  <a:lnTo>
                    <a:pt x="7138" y="425093"/>
                  </a:lnTo>
                  <a:lnTo>
                    <a:pt x="7187" y="417141"/>
                  </a:lnTo>
                  <a:lnTo>
                    <a:pt x="7240" y="409085"/>
                  </a:lnTo>
                  <a:lnTo>
                    <a:pt x="7294" y="401029"/>
                  </a:lnTo>
                  <a:lnTo>
                    <a:pt x="7356" y="392870"/>
                  </a:lnTo>
                  <a:lnTo>
                    <a:pt x="7418" y="384608"/>
                  </a:lnTo>
                  <a:lnTo>
                    <a:pt x="7489" y="376346"/>
                  </a:lnTo>
                  <a:lnTo>
                    <a:pt x="7560" y="368084"/>
                  </a:lnTo>
                  <a:lnTo>
                    <a:pt x="7635" y="359718"/>
                  </a:lnTo>
                  <a:lnTo>
                    <a:pt x="7715" y="351353"/>
                  </a:lnTo>
                  <a:lnTo>
                    <a:pt x="7804" y="342884"/>
                  </a:lnTo>
                  <a:lnTo>
                    <a:pt x="7888" y="334518"/>
                  </a:lnTo>
                  <a:lnTo>
                    <a:pt x="7964" y="326050"/>
                  </a:lnTo>
                  <a:lnTo>
                    <a:pt x="8035" y="317684"/>
                  </a:lnTo>
                  <a:lnTo>
                    <a:pt x="8093" y="309422"/>
                  </a:lnTo>
                  <a:lnTo>
                    <a:pt x="8146" y="301056"/>
                  </a:lnTo>
                  <a:lnTo>
                    <a:pt x="8195" y="292794"/>
                  </a:lnTo>
                  <a:lnTo>
                    <a:pt x="8235" y="284635"/>
                  </a:lnTo>
                  <a:lnTo>
                    <a:pt x="8266" y="276476"/>
                  </a:lnTo>
                  <a:lnTo>
                    <a:pt x="8292" y="268420"/>
                  </a:lnTo>
                  <a:lnTo>
                    <a:pt x="8315" y="260365"/>
                  </a:lnTo>
                  <a:lnTo>
                    <a:pt x="8328" y="252309"/>
                  </a:lnTo>
                  <a:lnTo>
                    <a:pt x="8337" y="244357"/>
                  </a:lnTo>
                  <a:lnTo>
                    <a:pt x="8337" y="236507"/>
                  </a:lnTo>
                  <a:lnTo>
                    <a:pt x="8332" y="228762"/>
                  </a:lnTo>
                  <a:lnTo>
                    <a:pt x="8328" y="221016"/>
                  </a:lnTo>
                  <a:lnTo>
                    <a:pt x="8315" y="213373"/>
                  </a:lnTo>
                  <a:lnTo>
                    <a:pt x="8292" y="205834"/>
                  </a:lnTo>
                  <a:lnTo>
                    <a:pt x="8270" y="198295"/>
                  </a:lnTo>
                  <a:lnTo>
                    <a:pt x="8244" y="190859"/>
                  </a:lnTo>
                  <a:lnTo>
                    <a:pt x="8213" y="183629"/>
                  </a:lnTo>
                  <a:lnTo>
                    <a:pt x="8177" y="176400"/>
                  </a:lnTo>
                  <a:lnTo>
                    <a:pt x="8137" y="169273"/>
                  </a:lnTo>
                  <a:lnTo>
                    <a:pt x="8097" y="162251"/>
                  </a:lnTo>
                  <a:lnTo>
                    <a:pt x="8048" y="155228"/>
                  </a:lnTo>
                  <a:lnTo>
                    <a:pt x="7999" y="148411"/>
                  </a:lnTo>
                  <a:lnTo>
                    <a:pt x="7951" y="141698"/>
                  </a:lnTo>
                  <a:lnTo>
                    <a:pt x="7893" y="135088"/>
                  </a:lnTo>
                  <a:lnTo>
                    <a:pt x="7835" y="128685"/>
                  </a:lnTo>
                  <a:lnTo>
                    <a:pt x="7778" y="122282"/>
                  </a:lnTo>
                  <a:lnTo>
                    <a:pt x="7715" y="116085"/>
                  </a:lnTo>
                  <a:lnTo>
                    <a:pt x="7653" y="109889"/>
                  </a:lnTo>
                  <a:lnTo>
                    <a:pt x="7587" y="103898"/>
                  </a:lnTo>
                  <a:lnTo>
                    <a:pt x="7520" y="98115"/>
                  </a:lnTo>
                  <a:lnTo>
                    <a:pt x="7453" y="92331"/>
                  </a:lnTo>
                  <a:lnTo>
                    <a:pt x="7316" y="81281"/>
                  </a:lnTo>
                  <a:lnTo>
                    <a:pt x="7178" y="70850"/>
                  </a:lnTo>
                  <a:lnTo>
                    <a:pt x="7036" y="61038"/>
                  </a:lnTo>
                  <a:lnTo>
                    <a:pt x="6899" y="51846"/>
                  </a:lnTo>
                  <a:lnTo>
                    <a:pt x="6765" y="43274"/>
                  </a:lnTo>
                  <a:lnTo>
                    <a:pt x="6632" y="35425"/>
                  </a:lnTo>
                  <a:lnTo>
                    <a:pt x="6508" y="28299"/>
                  </a:lnTo>
                  <a:lnTo>
                    <a:pt x="6393" y="21896"/>
                  </a:lnTo>
                  <a:lnTo>
                    <a:pt x="6286" y="16215"/>
                  </a:lnTo>
                  <a:lnTo>
                    <a:pt x="6193" y="11361"/>
                  </a:lnTo>
                  <a:lnTo>
                    <a:pt x="6108" y="7334"/>
                  </a:lnTo>
                  <a:lnTo>
                    <a:pt x="5993" y="1860"/>
                  </a:lnTo>
                  <a:lnTo>
                    <a:pt x="5953"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7;p62">
              <a:extLst>
                <a:ext uri="{FF2B5EF4-FFF2-40B4-BE49-F238E27FC236}">
                  <a16:creationId xmlns:a16="http://schemas.microsoft.com/office/drawing/2014/main" id="{C1DCD377-9297-A34C-B676-C150D2BE14F2}"/>
                </a:ext>
              </a:extLst>
            </p:cNvPr>
            <p:cNvSpPr/>
            <p:nvPr/>
          </p:nvSpPr>
          <p:spPr>
            <a:xfrm rot="10800000">
              <a:off x="6501637" y="1894417"/>
              <a:ext cx="130260" cy="469762"/>
            </a:xfrm>
            <a:custGeom>
              <a:avLst/>
              <a:gdLst/>
              <a:ahLst/>
              <a:cxnLst/>
              <a:rect l="l" t="t" r="r" b="b"/>
              <a:pathLst>
                <a:path w="8338" h="663975" extrusionOk="0">
                  <a:moveTo>
                    <a:pt x="5953" y="0"/>
                  </a:moveTo>
                  <a:lnTo>
                    <a:pt x="5785" y="8056"/>
                  </a:lnTo>
                  <a:lnTo>
                    <a:pt x="5332" y="30261"/>
                  </a:lnTo>
                  <a:lnTo>
                    <a:pt x="5021" y="45546"/>
                  </a:lnTo>
                  <a:lnTo>
                    <a:pt x="4666" y="63206"/>
                  </a:lnTo>
                  <a:lnTo>
                    <a:pt x="4275" y="82829"/>
                  </a:lnTo>
                  <a:lnTo>
                    <a:pt x="3858" y="103898"/>
                  </a:lnTo>
                  <a:lnTo>
                    <a:pt x="3428" y="126103"/>
                  </a:lnTo>
                  <a:lnTo>
                    <a:pt x="2988" y="149030"/>
                  </a:lnTo>
                  <a:lnTo>
                    <a:pt x="2553" y="172268"/>
                  </a:lnTo>
                  <a:lnTo>
                    <a:pt x="2127" y="195402"/>
                  </a:lnTo>
                  <a:lnTo>
                    <a:pt x="1923" y="206763"/>
                  </a:lnTo>
                  <a:lnTo>
                    <a:pt x="1723" y="218020"/>
                  </a:lnTo>
                  <a:lnTo>
                    <a:pt x="1532" y="229071"/>
                  </a:lnTo>
                  <a:lnTo>
                    <a:pt x="1350" y="239812"/>
                  </a:lnTo>
                  <a:lnTo>
                    <a:pt x="1177" y="250243"/>
                  </a:lnTo>
                  <a:lnTo>
                    <a:pt x="1013" y="260261"/>
                  </a:lnTo>
                  <a:lnTo>
                    <a:pt x="866" y="269866"/>
                  </a:lnTo>
                  <a:lnTo>
                    <a:pt x="729" y="279057"/>
                  </a:lnTo>
                  <a:lnTo>
                    <a:pt x="667" y="283602"/>
                  </a:lnTo>
                  <a:lnTo>
                    <a:pt x="604" y="288456"/>
                  </a:lnTo>
                  <a:lnTo>
                    <a:pt x="547" y="293516"/>
                  </a:lnTo>
                  <a:lnTo>
                    <a:pt x="489" y="298784"/>
                  </a:lnTo>
                  <a:lnTo>
                    <a:pt x="436" y="304257"/>
                  </a:lnTo>
                  <a:lnTo>
                    <a:pt x="387" y="310041"/>
                  </a:lnTo>
                  <a:lnTo>
                    <a:pt x="343" y="315928"/>
                  </a:lnTo>
                  <a:lnTo>
                    <a:pt x="298" y="322021"/>
                  </a:lnTo>
                  <a:lnTo>
                    <a:pt x="254" y="328321"/>
                  </a:lnTo>
                  <a:lnTo>
                    <a:pt x="218" y="334828"/>
                  </a:lnTo>
                  <a:lnTo>
                    <a:pt x="183" y="341437"/>
                  </a:lnTo>
                  <a:lnTo>
                    <a:pt x="152" y="348150"/>
                  </a:lnTo>
                  <a:lnTo>
                    <a:pt x="121" y="355070"/>
                  </a:lnTo>
                  <a:lnTo>
                    <a:pt x="94" y="362196"/>
                  </a:lnTo>
                  <a:lnTo>
                    <a:pt x="72" y="369322"/>
                  </a:lnTo>
                  <a:lnTo>
                    <a:pt x="54" y="376552"/>
                  </a:lnTo>
                  <a:lnTo>
                    <a:pt x="36" y="383988"/>
                  </a:lnTo>
                  <a:lnTo>
                    <a:pt x="23" y="391424"/>
                  </a:lnTo>
                  <a:lnTo>
                    <a:pt x="14" y="398963"/>
                  </a:lnTo>
                  <a:lnTo>
                    <a:pt x="5" y="406606"/>
                  </a:lnTo>
                  <a:lnTo>
                    <a:pt x="1" y="414352"/>
                  </a:lnTo>
                  <a:lnTo>
                    <a:pt x="5" y="421994"/>
                  </a:lnTo>
                  <a:lnTo>
                    <a:pt x="5" y="429843"/>
                  </a:lnTo>
                  <a:lnTo>
                    <a:pt x="14" y="437589"/>
                  </a:lnTo>
                  <a:lnTo>
                    <a:pt x="23" y="445438"/>
                  </a:lnTo>
                  <a:lnTo>
                    <a:pt x="41" y="453287"/>
                  </a:lnTo>
                  <a:lnTo>
                    <a:pt x="58" y="461137"/>
                  </a:lnTo>
                  <a:lnTo>
                    <a:pt x="81" y="468986"/>
                  </a:lnTo>
                  <a:lnTo>
                    <a:pt x="103" y="476835"/>
                  </a:lnTo>
                  <a:lnTo>
                    <a:pt x="134" y="484581"/>
                  </a:lnTo>
                  <a:lnTo>
                    <a:pt x="165" y="492327"/>
                  </a:lnTo>
                  <a:lnTo>
                    <a:pt x="205" y="500072"/>
                  </a:lnTo>
                  <a:lnTo>
                    <a:pt x="245" y="507715"/>
                  </a:lnTo>
                  <a:lnTo>
                    <a:pt x="289" y="515254"/>
                  </a:lnTo>
                  <a:lnTo>
                    <a:pt x="338" y="522794"/>
                  </a:lnTo>
                  <a:lnTo>
                    <a:pt x="387" y="530230"/>
                  </a:lnTo>
                  <a:lnTo>
                    <a:pt x="445" y="537562"/>
                  </a:lnTo>
                  <a:lnTo>
                    <a:pt x="507" y="544792"/>
                  </a:lnTo>
                  <a:lnTo>
                    <a:pt x="569" y="551815"/>
                  </a:lnTo>
                  <a:lnTo>
                    <a:pt x="640" y="558838"/>
                  </a:lnTo>
                  <a:lnTo>
                    <a:pt x="711" y="565654"/>
                  </a:lnTo>
                  <a:lnTo>
                    <a:pt x="786" y="572367"/>
                  </a:lnTo>
                  <a:lnTo>
                    <a:pt x="871" y="578874"/>
                  </a:lnTo>
                  <a:lnTo>
                    <a:pt x="955" y="585277"/>
                  </a:lnTo>
                  <a:lnTo>
                    <a:pt x="1044" y="591473"/>
                  </a:lnTo>
                  <a:lnTo>
                    <a:pt x="1137" y="597464"/>
                  </a:lnTo>
                  <a:lnTo>
                    <a:pt x="1239" y="603247"/>
                  </a:lnTo>
                  <a:lnTo>
                    <a:pt x="1341" y="608927"/>
                  </a:lnTo>
                  <a:lnTo>
                    <a:pt x="1448" y="614298"/>
                  </a:lnTo>
                  <a:lnTo>
                    <a:pt x="1559" y="619462"/>
                  </a:lnTo>
                  <a:lnTo>
                    <a:pt x="1674" y="624419"/>
                  </a:lnTo>
                  <a:lnTo>
                    <a:pt x="1799" y="629067"/>
                  </a:lnTo>
                  <a:lnTo>
                    <a:pt x="1923" y="633508"/>
                  </a:lnTo>
                  <a:lnTo>
                    <a:pt x="2052" y="637639"/>
                  </a:lnTo>
                  <a:lnTo>
                    <a:pt x="2123" y="639704"/>
                  </a:lnTo>
                  <a:lnTo>
                    <a:pt x="2189" y="641563"/>
                  </a:lnTo>
                  <a:lnTo>
                    <a:pt x="2256" y="643422"/>
                  </a:lnTo>
                  <a:lnTo>
                    <a:pt x="2327" y="645178"/>
                  </a:lnTo>
                  <a:lnTo>
                    <a:pt x="2402" y="646934"/>
                  </a:lnTo>
                  <a:lnTo>
                    <a:pt x="2473" y="648483"/>
                  </a:lnTo>
                  <a:lnTo>
                    <a:pt x="2549" y="650032"/>
                  </a:lnTo>
                  <a:lnTo>
                    <a:pt x="2624" y="651478"/>
                  </a:lnTo>
                  <a:lnTo>
                    <a:pt x="2700" y="652924"/>
                  </a:lnTo>
                  <a:lnTo>
                    <a:pt x="2775" y="654266"/>
                  </a:lnTo>
                  <a:lnTo>
                    <a:pt x="2855" y="655506"/>
                  </a:lnTo>
                  <a:lnTo>
                    <a:pt x="2935" y="656642"/>
                  </a:lnTo>
                  <a:lnTo>
                    <a:pt x="3019" y="657675"/>
                  </a:lnTo>
                  <a:lnTo>
                    <a:pt x="3099" y="658604"/>
                  </a:lnTo>
                  <a:lnTo>
                    <a:pt x="3184" y="659534"/>
                  </a:lnTo>
                  <a:lnTo>
                    <a:pt x="3268" y="660360"/>
                  </a:lnTo>
                  <a:lnTo>
                    <a:pt x="3357" y="661083"/>
                  </a:lnTo>
                  <a:lnTo>
                    <a:pt x="3441" y="661703"/>
                  </a:lnTo>
                  <a:lnTo>
                    <a:pt x="3530" y="662219"/>
                  </a:lnTo>
                  <a:lnTo>
                    <a:pt x="3623" y="662632"/>
                  </a:lnTo>
                  <a:lnTo>
                    <a:pt x="3801" y="663355"/>
                  </a:lnTo>
                  <a:lnTo>
                    <a:pt x="3969" y="663768"/>
                  </a:lnTo>
                  <a:lnTo>
                    <a:pt x="4133" y="663975"/>
                  </a:lnTo>
                  <a:lnTo>
                    <a:pt x="4289" y="663871"/>
                  </a:lnTo>
                  <a:lnTo>
                    <a:pt x="4360" y="663768"/>
                  </a:lnTo>
                  <a:lnTo>
                    <a:pt x="4435" y="663562"/>
                  </a:lnTo>
                  <a:lnTo>
                    <a:pt x="4506" y="663252"/>
                  </a:lnTo>
                  <a:lnTo>
                    <a:pt x="4577" y="662942"/>
                  </a:lnTo>
                  <a:lnTo>
                    <a:pt x="4644" y="662632"/>
                  </a:lnTo>
                  <a:lnTo>
                    <a:pt x="4711" y="662219"/>
                  </a:lnTo>
                  <a:lnTo>
                    <a:pt x="4773" y="661703"/>
                  </a:lnTo>
                  <a:lnTo>
                    <a:pt x="4835" y="661186"/>
                  </a:lnTo>
                  <a:lnTo>
                    <a:pt x="4897" y="660566"/>
                  </a:lnTo>
                  <a:lnTo>
                    <a:pt x="4959" y="659947"/>
                  </a:lnTo>
                  <a:lnTo>
                    <a:pt x="5017" y="659224"/>
                  </a:lnTo>
                  <a:lnTo>
                    <a:pt x="5074" y="658501"/>
                  </a:lnTo>
                  <a:lnTo>
                    <a:pt x="5128" y="657675"/>
                  </a:lnTo>
                  <a:lnTo>
                    <a:pt x="5181" y="656848"/>
                  </a:lnTo>
                  <a:lnTo>
                    <a:pt x="5234" y="655919"/>
                  </a:lnTo>
                  <a:lnTo>
                    <a:pt x="5283" y="654886"/>
                  </a:lnTo>
                  <a:lnTo>
                    <a:pt x="5381" y="652821"/>
                  </a:lnTo>
                  <a:lnTo>
                    <a:pt x="5474" y="650445"/>
                  </a:lnTo>
                  <a:lnTo>
                    <a:pt x="5563" y="647967"/>
                  </a:lnTo>
                  <a:lnTo>
                    <a:pt x="5643" y="645178"/>
                  </a:lnTo>
                  <a:lnTo>
                    <a:pt x="5723" y="642286"/>
                  </a:lnTo>
                  <a:lnTo>
                    <a:pt x="5794" y="639085"/>
                  </a:lnTo>
                  <a:lnTo>
                    <a:pt x="5865" y="635780"/>
                  </a:lnTo>
                  <a:lnTo>
                    <a:pt x="5927" y="632268"/>
                  </a:lnTo>
                  <a:lnTo>
                    <a:pt x="5989" y="628654"/>
                  </a:lnTo>
                  <a:lnTo>
                    <a:pt x="6047" y="624729"/>
                  </a:lnTo>
                  <a:lnTo>
                    <a:pt x="6100" y="620701"/>
                  </a:lnTo>
                  <a:lnTo>
                    <a:pt x="6149" y="616467"/>
                  </a:lnTo>
                  <a:lnTo>
                    <a:pt x="6198" y="612026"/>
                  </a:lnTo>
                  <a:lnTo>
                    <a:pt x="6242" y="607482"/>
                  </a:lnTo>
                  <a:lnTo>
                    <a:pt x="6282" y="602731"/>
                  </a:lnTo>
                  <a:lnTo>
                    <a:pt x="6322" y="597773"/>
                  </a:lnTo>
                  <a:lnTo>
                    <a:pt x="6357" y="592816"/>
                  </a:lnTo>
                  <a:lnTo>
                    <a:pt x="6393" y="587549"/>
                  </a:lnTo>
                  <a:lnTo>
                    <a:pt x="6455" y="576705"/>
                  </a:lnTo>
                  <a:lnTo>
                    <a:pt x="6513" y="565241"/>
                  </a:lnTo>
                  <a:lnTo>
                    <a:pt x="6570" y="553261"/>
                  </a:lnTo>
                  <a:lnTo>
                    <a:pt x="6619" y="540661"/>
                  </a:lnTo>
                  <a:lnTo>
                    <a:pt x="6673" y="527648"/>
                  </a:lnTo>
                  <a:lnTo>
                    <a:pt x="6775" y="500279"/>
                  </a:lnTo>
                  <a:lnTo>
                    <a:pt x="6832" y="485923"/>
                  </a:lnTo>
                  <a:lnTo>
                    <a:pt x="6899" y="471155"/>
                  </a:lnTo>
                  <a:lnTo>
                    <a:pt x="6965" y="456076"/>
                  </a:lnTo>
                  <a:lnTo>
                    <a:pt x="7045" y="440688"/>
                  </a:lnTo>
                  <a:lnTo>
                    <a:pt x="7139" y="424989"/>
                  </a:lnTo>
                  <a:lnTo>
                    <a:pt x="7187" y="417037"/>
                  </a:lnTo>
                  <a:lnTo>
                    <a:pt x="7241" y="408981"/>
                  </a:lnTo>
                  <a:lnTo>
                    <a:pt x="7294" y="400925"/>
                  </a:lnTo>
                  <a:lnTo>
                    <a:pt x="7356" y="392767"/>
                  </a:lnTo>
                  <a:lnTo>
                    <a:pt x="7418" y="384608"/>
                  </a:lnTo>
                  <a:lnTo>
                    <a:pt x="7489" y="376345"/>
                  </a:lnTo>
                  <a:lnTo>
                    <a:pt x="7560" y="367980"/>
                  </a:lnTo>
                  <a:lnTo>
                    <a:pt x="7636" y="359614"/>
                  </a:lnTo>
                  <a:lnTo>
                    <a:pt x="7716" y="351249"/>
                  </a:lnTo>
                  <a:lnTo>
                    <a:pt x="7804" y="342883"/>
                  </a:lnTo>
                  <a:lnTo>
                    <a:pt x="7889" y="334414"/>
                  </a:lnTo>
                  <a:lnTo>
                    <a:pt x="7964" y="326049"/>
                  </a:lnTo>
                  <a:lnTo>
                    <a:pt x="8035" y="317683"/>
                  </a:lnTo>
                  <a:lnTo>
                    <a:pt x="8093" y="309318"/>
                  </a:lnTo>
                  <a:lnTo>
                    <a:pt x="8151" y="301056"/>
                  </a:lnTo>
                  <a:lnTo>
                    <a:pt x="8195" y="292793"/>
                  </a:lnTo>
                  <a:lnTo>
                    <a:pt x="8235" y="284531"/>
                  </a:lnTo>
                  <a:lnTo>
                    <a:pt x="8266" y="276372"/>
                  </a:lnTo>
                  <a:lnTo>
                    <a:pt x="8293" y="268316"/>
                  </a:lnTo>
                  <a:lnTo>
                    <a:pt x="8315" y="260261"/>
                  </a:lnTo>
                  <a:lnTo>
                    <a:pt x="8328" y="252205"/>
                  </a:lnTo>
                  <a:lnTo>
                    <a:pt x="8337" y="244356"/>
                  </a:lnTo>
                  <a:lnTo>
                    <a:pt x="8337" y="236404"/>
                  </a:lnTo>
                  <a:lnTo>
                    <a:pt x="8337" y="228658"/>
                  </a:lnTo>
                  <a:lnTo>
                    <a:pt x="8328" y="220912"/>
                  </a:lnTo>
                  <a:lnTo>
                    <a:pt x="8315" y="213269"/>
                  </a:lnTo>
                  <a:lnTo>
                    <a:pt x="8297" y="205730"/>
                  </a:lnTo>
                  <a:lnTo>
                    <a:pt x="8271" y="198191"/>
                  </a:lnTo>
                  <a:lnTo>
                    <a:pt x="8244" y="190858"/>
                  </a:lnTo>
                  <a:lnTo>
                    <a:pt x="8213" y="183525"/>
                  </a:lnTo>
                  <a:lnTo>
                    <a:pt x="8177" y="176296"/>
                  </a:lnTo>
                  <a:lnTo>
                    <a:pt x="8137" y="169170"/>
                  </a:lnTo>
                  <a:lnTo>
                    <a:pt x="8097" y="162147"/>
                  </a:lnTo>
                  <a:lnTo>
                    <a:pt x="8049" y="155227"/>
                  </a:lnTo>
                  <a:lnTo>
                    <a:pt x="8000" y="148411"/>
                  </a:lnTo>
                  <a:lnTo>
                    <a:pt x="7951" y="141698"/>
                  </a:lnTo>
                  <a:lnTo>
                    <a:pt x="7893" y="135088"/>
                  </a:lnTo>
                  <a:lnTo>
                    <a:pt x="7836" y="128581"/>
                  </a:lnTo>
                  <a:lnTo>
                    <a:pt x="7778" y="122178"/>
                  </a:lnTo>
                  <a:lnTo>
                    <a:pt x="7716" y="115981"/>
                  </a:lnTo>
                  <a:lnTo>
                    <a:pt x="7654" y="109888"/>
                  </a:lnTo>
                  <a:lnTo>
                    <a:pt x="7587" y="103898"/>
                  </a:lnTo>
                  <a:lnTo>
                    <a:pt x="7520" y="98011"/>
                  </a:lnTo>
                  <a:lnTo>
                    <a:pt x="7454" y="92227"/>
                  </a:lnTo>
                  <a:lnTo>
                    <a:pt x="7316" y="81280"/>
                  </a:lnTo>
                  <a:lnTo>
                    <a:pt x="7179" y="70746"/>
                  </a:lnTo>
                  <a:lnTo>
                    <a:pt x="7037" y="60934"/>
                  </a:lnTo>
                  <a:lnTo>
                    <a:pt x="6899" y="51742"/>
                  </a:lnTo>
                  <a:lnTo>
                    <a:pt x="6766" y="43170"/>
                  </a:lnTo>
                  <a:lnTo>
                    <a:pt x="6633" y="35321"/>
                  </a:lnTo>
                  <a:lnTo>
                    <a:pt x="6508" y="28195"/>
                  </a:lnTo>
                  <a:lnTo>
                    <a:pt x="6393" y="21792"/>
                  </a:lnTo>
                  <a:lnTo>
                    <a:pt x="6286" y="16112"/>
                  </a:lnTo>
                  <a:lnTo>
                    <a:pt x="6193" y="11361"/>
                  </a:lnTo>
                  <a:lnTo>
                    <a:pt x="6109" y="7333"/>
                  </a:lnTo>
                  <a:lnTo>
                    <a:pt x="5993" y="1859"/>
                  </a:lnTo>
                  <a:lnTo>
                    <a:pt x="5953"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62">
              <a:extLst>
                <a:ext uri="{FF2B5EF4-FFF2-40B4-BE49-F238E27FC236}">
                  <a16:creationId xmlns:a16="http://schemas.microsoft.com/office/drawing/2014/main" id="{1D0770B3-2760-614B-9C58-0F3AD5DF8CF7}"/>
                </a:ext>
              </a:extLst>
            </p:cNvPr>
            <p:cNvSpPr/>
            <p:nvPr/>
          </p:nvSpPr>
          <p:spPr>
            <a:xfrm rot="10800000">
              <a:off x="6274254" y="2109570"/>
              <a:ext cx="171441" cy="453541"/>
            </a:xfrm>
            <a:custGeom>
              <a:avLst/>
              <a:gdLst/>
              <a:ahLst/>
              <a:cxnLst/>
              <a:rect l="l" t="t" r="r" b="b"/>
              <a:pathLst>
                <a:path w="10974" h="641048" extrusionOk="0">
                  <a:moveTo>
                    <a:pt x="10312" y="1"/>
                  </a:moveTo>
                  <a:lnTo>
                    <a:pt x="10072" y="7127"/>
                  </a:lnTo>
                  <a:lnTo>
                    <a:pt x="9424" y="26543"/>
                  </a:lnTo>
                  <a:lnTo>
                    <a:pt x="8980" y="39969"/>
                  </a:lnTo>
                  <a:lnTo>
                    <a:pt x="8474" y="55461"/>
                  </a:lnTo>
                  <a:lnTo>
                    <a:pt x="7911" y="72709"/>
                  </a:lnTo>
                  <a:lnTo>
                    <a:pt x="7316" y="91195"/>
                  </a:lnTo>
                  <a:lnTo>
                    <a:pt x="6690" y="110818"/>
                  </a:lnTo>
                  <a:lnTo>
                    <a:pt x="6051" y="130957"/>
                  </a:lnTo>
                  <a:lnTo>
                    <a:pt x="5411" y="151510"/>
                  </a:lnTo>
                  <a:lnTo>
                    <a:pt x="4786" y="172062"/>
                  </a:lnTo>
                  <a:lnTo>
                    <a:pt x="4479" y="182183"/>
                  </a:lnTo>
                  <a:lnTo>
                    <a:pt x="4182" y="192201"/>
                  </a:lnTo>
                  <a:lnTo>
                    <a:pt x="3893" y="202013"/>
                  </a:lnTo>
                  <a:lnTo>
                    <a:pt x="3618" y="211514"/>
                  </a:lnTo>
                  <a:lnTo>
                    <a:pt x="3352" y="220913"/>
                  </a:lnTo>
                  <a:lnTo>
                    <a:pt x="3103" y="229898"/>
                  </a:lnTo>
                  <a:lnTo>
                    <a:pt x="2868" y="238573"/>
                  </a:lnTo>
                  <a:lnTo>
                    <a:pt x="2650" y="246835"/>
                  </a:lnTo>
                  <a:lnTo>
                    <a:pt x="2548" y="250966"/>
                  </a:lnTo>
                  <a:lnTo>
                    <a:pt x="2442" y="255407"/>
                  </a:lnTo>
                  <a:lnTo>
                    <a:pt x="2340" y="260055"/>
                  </a:lnTo>
                  <a:lnTo>
                    <a:pt x="2238" y="264909"/>
                  </a:lnTo>
                  <a:lnTo>
                    <a:pt x="2136" y="270073"/>
                  </a:lnTo>
                  <a:lnTo>
                    <a:pt x="2033" y="275443"/>
                  </a:lnTo>
                  <a:lnTo>
                    <a:pt x="1936" y="280917"/>
                  </a:lnTo>
                  <a:lnTo>
                    <a:pt x="1834" y="286701"/>
                  </a:lnTo>
                  <a:lnTo>
                    <a:pt x="1736" y="292691"/>
                  </a:lnTo>
                  <a:lnTo>
                    <a:pt x="1643" y="298784"/>
                  </a:lnTo>
                  <a:lnTo>
                    <a:pt x="1545" y="305084"/>
                  </a:lnTo>
                  <a:lnTo>
                    <a:pt x="1452" y="311487"/>
                  </a:lnTo>
                  <a:lnTo>
                    <a:pt x="1359" y="318097"/>
                  </a:lnTo>
                  <a:lnTo>
                    <a:pt x="1270" y="324914"/>
                  </a:lnTo>
                  <a:lnTo>
                    <a:pt x="1181" y="331833"/>
                  </a:lnTo>
                  <a:lnTo>
                    <a:pt x="1097" y="338753"/>
                  </a:lnTo>
                  <a:lnTo>
                    <a:pt x="1012" y="345879"/>
                  </a:lnTo>
                  <a:lnTo>
                    <a:pt x="933" y="353212"/>
                  </a:lnTo>
                  <a:lnTo>
                    <a:pt x="853" y="360441"/>
                  </a:lnTo>
                  <a:lnTo>
                    <a:pt x="777" y="367877"/>
                  </a:lnTo>
                  <a:lnTo>
                    <a:pt x="706" y="375416"/>
                  </a:lnTo>
                  <a:lnTo>
                    <a:pt x="635" y="382956"/>
                  </a:lnTo>
                  <a:lnTo>
                    <a:pt x="564" y="390598"/>
                  </a:lnTo>
                  <a:lnTo>
                    <a:pt x="502" y="398241"/>
                  </a:lnTo>
                  <a:lnTo>
                    <a:pt x="440" y="405987"/>
                  </a:lnTo>
                  <a:lnTo>
                    <a:pt x="382" y="413629"/>
                  </a:lnTo>
                  <a:lnTo>
                    <a:pt x="329" y="421478"/>
                  </a:lnTo>
                  <a:lnTo>
                    <a:pt x="280" y="429224"/>
                  </a:lnTo>
                  <a:lnTo>
                    <a:pt x="231" y="436970"/>
                  </a:lnTo>
                  <a:lnTo>
                    <a:pt x="187" y="444716"/>
                  </a:lnTo>
                  <a:lnTo>
                    <a:pt x="151" y="452462"/>
                  </a:lnTo>
                  <a:lnTo>
                    <a:pt x="116" y="460208"/>
                  </a:lnTo>
                  <a:lnTo>
                    <a:pt x="85" y="467850"/>
                  </a:lnTo>
                  <a:lnTo>
                    <a:pt x="58" y="475493"/>
                  </a:lnTo>
                  <a:lnTo>
                    <a:pt x="36" y="483032"/>
                  </a:lnTo>
                  <a:lnTo>
                    <a:pt x="23" y="490571"/>
                  </a:lnTo>
                  <a:lnTo>
                    <a:pt x="9" y="498007"/>
                  </a:lnTo>
                  <a:lnTo>
                    <a:pt x="0" y="505340"/>
                  </a:lnTo>
                  <a:lnTo>
                    <a:pt x="0" y="512570"/>
                  </a:lnTo>
                  <a:lnTo>
                    <a:pt x="0" y="519799"/>
                  </a:lnTo>
                  <a:lnTo>
                    <a:pt x="9" y="526822"/>
                  </a:lnTo>
                  <a:lnTo>
                    <a:pt x="27" y="533742"/>
                  </a:lnTo>
                  <a:lnTo>
                    <a:pt x="45" y="540558"/>
                  </a:lnTo>
                  <a:lnTo>
                    <a:pt x="71" y="547168"/>
                  </a:lnTo>
                  <a:lnTo>
                    <a:pt x="102" y="553674"/>
                  </a:lnTo>
                  <a:lnTo>
                    <a:pt x="138" y="559974"/>
                  </a:lnTo>
                  <a:lnTo>
                    <a:pt x="182" y="566171"/>
                  </a:lnTo>
                  <a:lnTo>
                    <a:pt x="231" y="572161"/>
                  </a:lnTo>
                  <a:lnTo>
                    <a:pt x="284" y="577945"/>
                  </a:lnTo>
                  <a:lnTo>
                    <a:pt x="347" y="583522"/>
                  </a:lnTo>
                  <a:lnTo>
                    <a:pt x="418" y="588995"/>
                  </a:lnTo>
                  <a:lnTo>
                    <a:pt x="493" y="594159"/>
                  </a:lnTo>
                  <a:lnTo>
                    <a:pt x="573" y="599117"/>
                  </a:lnTo>
                  <a:lnTo>
                    <a:pt x="617" y="601492"/>
                  </a:lnTo>
                  <a:lnTo>
                    <a:pt x="662" y="603867"/>
                  </a:lnTo>
                  <a:lnTo>
                    <a:pt x="711" y="606036"/>
                  </a:lnTo>
                  <a:lnTo>
                    <a:pt x="759" y="608308"/>
                  </a:lnTo>
                  <a:lnTo>
                    <a:pt x="808" y="610477"/>
                  </a:lnTo>
                  <a:lnTo>
                    <a:pt x="862" y="612543"/>
                  </a:lnTo>
                  <a:lnTo>
                    <a:pt x="919" y="614505"/>
                  </a:lnTo>
                  <a:lnTo>
                    <a:pt x="972" y="616467"/>
                  </a:lnTo>
                  <a:lnTo>
                    <a:pt x="1030" y="618326"/>
                  </a:lnTo>
                  <a:lnTo>
                    <a:pt x="1092" y="620185"/>
                  </a:lnTo>
                  <a:lnTo>
                    <a:pt x="1154" y="621941"/>
                  </a:lnTo>
                  <a:lnTo>
                    <a:pt x="1217" y="623594"/>
                  </a:lnTo>
                  <a:lnTo>
                    <a:pt x="1283" y="625143"/>
                  </a:lnTo>
                  <a:lnTo>
                    <a:pt x="1350" y="626692"/>
                  </a:lnTo>
                  <a:lnTo>
                    <a:pt x="1421" y="628138"/>
                  </a:lnTo>
                  <a:lnTo>
                    <a:pt x="1492" y="629480"/>
                  </a:lnTo>
                  <a:lnTo>
                    <a:pt x="1567" y="630720"/>
                  </a:lnTo>
                  <a:lnTo>
                    <a:pt x="1643" y="631959"/>
                  </a:lnTo>
                  <a:lnTo>
                    <a:pt x="1723" y="633095"/>
                  </a:lnTo>
                  <a:lnTo>
                    <a:pt x="1803" y="634128"/>
                  </a:lnTo>
                  <a:lnTo>
                    <a:pt x="1882" y="635161"/>
                  </a:lnTo>
                  <a:lnTo>
                    <a:pt x="1967" y="635987"/>
                  </a:lnTo>
                  <a:lnTo>
                    <a:pt x="2136" y="637536"/>
                  </a:lnTo>
                  <a:lnTo>
                    <a:pt x="2295" y="638775"/>
                  </a:lnTo>
                  <a:lnTo>
                    <a:pt x="2455" y="639705"/>
                  </a:lnTo>
                  <a:lnTo>
                    <a:pt x="2606" y="640428"/>
                  </a:lnTo>
                  <a:lnTo>
                    <a:pt x="2681" y="640738"/>
                  </a:lnTo>
                  <a:lnTo>
                    <a:pt x="2753" y="640841"/>
                  </a:lnTo>
                  <a:lnTo>
                    <a:pt x="2824" y="640944"/>
                  </a:lnTo>
                  <a:lnTo>
                    <a:pt x="2895" y="641048"/>
                  </a:lnTo>
                  <a:lnTo>
                    <a:pt x="2966" y="641048"/>
                  </a:lnTo>
                  <a:lnTo>
                    <a:pt x="3032" y="640944"/>
                  </a:lnTo>
                  <a:lnTo>
                    <a:pt x="3103" y="640738"/>
                  </a:lnTo>
                  <a:lnTo>
                    <a:pt x="3165" y="640531"/>
                  </a:lnTo>
                  <a:lnTo>
                    <a:pt x="3232" y="640325"/>
                  </a:lnTo>
                  <a:lnTo>
                    <a:pt x="3299" y="639911"/>
                  </a:lnTo>
                  <a:lnTo>
                    <a:pt x="3361" y="639602"/>
                  </a:lnTo>
                  <a:lnTo>
                    <a:pt x="3423" y="639085"/>
                  </a:lnTo>
                  <a:lnTo>
                    <a:pt x="3485" y="638569"/>
                  </a:lnTo>
                  <a:lnTo>
                    <a:pt x="3543" y="637949"/>
                  </a:lnTo>
                  <a:lnTo>
                    <a:pt x="3605" y="637330"/>
                  </a:lnTo>
                  <a:lnTo>
                    <a:pt x="3663" y="636607"/>
                  </a:lnTo>
                  <a:lnTo>
                    <a:pt x="3778" y="635057"/>
                  </a:lnTo>
                  <a:lnTo>
                    <a:pt x="3889" y="633198"/>
                  </a:lnTo>
                  <a:lnTo>
                    <a:pt x="3995" y="631236"/>
                  </a:lnTo>
                  <a:lnTo>
                    <a:pt x="4102" y="628964"/>
                  </a:lnTo>
                  <a:lnTo>
                    <a:pt x="4204" y="626485"/>
                  </a:lnTo>
                  <a:lnTo>
                    <a:pt x="4306" y="623800"/>
                  </a:lnTo>
                  <a:lnTo>
                    <a:pt x="4404" y="620908"/>
                  </a:lnTo>
                  <a:lnTo>
                    <a:pt x="4497" y="617707"/>
                  </a:lnTo>
                  <a:lnTo>
                    <a:pt x="4590" y="614402"/>
                  </a:lnTo>
                  <a:lnTo>
                    <a:pt x="4683" y="610890"/>
                  </a:lnTo>
                  <a:lnTo>
                    <a:pt x="4772" y="607276"/>
                  </a:lnTo>
                  <a:lnTo>
                    <a:pt x="4861" y="603351"/>
                  </a:lnTo>
                  <a:lnTo>
                    <a:pt x="4945" y="599323"/>
                  </a:lnTo>
                  <a:lnTo>
                    <a:pt x="5030" y="594986"/>
                  </a:lnTo>
                  <a:lnTo>
                    <a:pt x="5114" y="590648"/>
                  </a:lnTo>
                  <a:lnTo>
                    <a:pt x="5198" y="586000"/>
                  </a:lnTo>
                  <a:lnTo>
                    <a:pt x="5278" y="581250"/>
                  </a:lnTo>
                  <a:lnTo>
                    <a:pt x="5363" y="576292"/>
                  </a:lnTo>
                  <a:lnTo>
                    <a:pt x="5522" y="566068"/>
                  </a:lnTo>
                  <a:lnTo>
                    <a:pt x="5687" y="555120"/>
                  </a:lnTo>
                  <a:lnTo>
                    <a:pt x="5846" y="543656"/>
                  </a:lnTo>
                  <a:lnTo>
                    <a:pt x="6011" y="531676"/>
                  </a:lnTo>
                  <a:lnTo>
                    <a:pt x="6179" y="519179"/>
                  </a:lnTo>
                  <a:lnTo>
                    <a:pt x="6535" y="492947"/>
                  </a:lnTo>
                  <a:lnTo>
                    <a:pt x="6721" y="479211"/>
                  </a:lnTo>
                  <a:lnTo>
                    <a:pt x="6921" y="465165"/>
                  </a:lnTo>
                  <a:lnTo>
                    <a:pt x="7125" y="450809"/>
                  </a:lnTo>
                  <a:lnTo>
                    <a:pt x="7347" y="436144"/>
                  </a:lnTo>
                  <a:lnTo>
                    <a:pt x="7578" y="421169"/>
                  </a:lnTo>
                  <a:lnTo>
                    <a:pt x="7698" y="413629"/>
                  </a:lnTo>
                  <a:lnTo>
                    <a:pt x="7822" y="406090"/>
                  </a:lnTo>
                  <a:lnTo>
                    <a:pt x="7951" y="398447"/>
                  </a:lnTo>
                  <a:lnTo>
                    <a:pt x="8084" y="390805"/>
                  </a:lnTo>
                  <a:lnTo>
                    <a:pt x="8221" y="383059"/>
                  </a:lnTo>
                  <a:lnTo>
                    <a:pt x="8363" y="375313"/>
                  </a:lnTo>
                  <a:lnTo>
                    <a:pt x="8510" y="367567"/>
                  </a:lnTo>
                  <a:lnTo>
                    <a:pt x="8661" y="359821"/>
                  </a:lnTo>
                  <a:lnTo>
                    <a:pt x="8821" y="352076"/>
                  </a:lnTo>
                  <a:lnTo>
                    <a:pt x="8980" y="344226"/>
                  </a:lnTo>
                  <a:lnTo>
                    <a:pt x="9140" y="336377"/>
                  </a:lnTo>
                  <a:lnTo>
                    <a:pt x="9291" y="328632"/>
                  </a:lnTo>
                  <a:lnTo>
                    <a:pt x="9433" y="320782"/>
                  </a:lnTo>
                  <a:lnTo>
                    <a:pt x="9571" y="312933"/>
                  </a:lnTo>
                  <a:lnTo>
                    <a:pt x="9699" y="305084"/>
                  </a:lnTo>
                  <a:lnTo>
                    <a:pt x="9819" y="297235"/>
                  </a:lnTo>
                  <a:lnTo>
                    <a:pt x="9935" y="289386"/>
                  </a:lnTo>
                  <a:lnTo>
                    <a:pt x="10041" y="281640"/>
                  </a:lnTo>
                  <a:lnTo>
                    <a:pt x="10143" y="273791"/>
                  </a:lnTo>
                  <a:lnTo>
                    <a:pt x="10237" y="266045"/>
                  </a:lnTo>
                  <a:lnTo>
                    <a:pt x="10321" y="258299"/>
                  </a:lnTo>
                  <a:lnTo>
                    <a:pt x="10401" y="250553"/>
                  </a:lnTo>
                  <a:lnTo>
                    <a:pt x="10476" y="242911"/>
                  </a:lnTo>
                  <a:lnTo>
                    <a:pt x="10543" y="235268"/>
                  </a:lnTo>
                  <a:lnTo>
                    <a:pt x="10605" y="227729"/>
                  </a:lnTo>
                  <a:lnTo>
                    <a:pt x="10663" y="220190"/>
                  </a:lnTo>
                  <a:lnTo>
                    <a:pt x="10716" y="212650"/>
                  </a:lnTo>
                  <a:lnTo>
                    <a:pt x="10760" y="205214"/>
                  </a:lnTo>
                  <a:lnTo>
                    <a:pt x="10805" y="197882"/>
                  </a:lnTo>
                  <a:lnTo>
                    <a:pt x="10840" y="190549"/>
                  </a:lnTo>
                  <a:lnTo>
                    <a:pt x="10871" y="183319"/>
                  </a:lnTo>
                  <a:lnTo>
                    <a:pt x="10898" y="176193"/>
                  </a:lnTo>
                  <a:lnTo>
                    <a:pt x="10920" y="169067"/>
                  </a:lnTo>
                  <a:lnTo>
                    <a:pt x="10938" y="162147"/>
                  </a:lnTo>
                  <a:lnTo>
                    <a:pt x="10951" y="155228"/>
                  </a:lnTo>
                  <a:lnTo>
                    <a:pt x="10965" y="148411"/>
                  </a:lnTo>
                  <a:lnTo>
                    <a:pt x="10969" y="141698"/>
                  </a:lnTo>
                  <a:lnTo>
                    <a:pt x="10973" y="135088"/>
                  </a:lnTo>
                  <a:lnTo>
                    <a:pt x="10973" y="128479"/>
                  </a:lnTo>
                  <a:lnTo>
                    <a:pt x="10973" y="122075"/>
                  </a:lnTo>
                  <a:lnTo>
                    <a:pt x="10965" y="115879"/>
                  </a:lnTo>
                  <a:lnTo>
                    <a:pt x="10956" y="109682"/>
                  </a:lnTo>
                  <a:lnTo>
                    <a:pt x="10947" y="103589"/>
                  </a:lnTo>
                  <a:lnTo>
                    <a:pt x="10934" y="97702"/>
                  </a:lnTo>
                  <a:lnTo>
                    <a:pt x="10898" y="86238"/>
                  </a:lnTo>
                  <a:lnTo>
                    <a:pt x="10858" y="75291"/>
                  </a:lnTo>
                  <a:lnTo>
                    <a:pt x="10814" y="64963"/>
                  </a:lnTo>
                  <a:lnTo>
                    <a:pt x="10760" y="55358"/>
                  </a:lnTo>
                  <a:lnTo>
                    <a:pt x="10707" y="46269"/>
                  </a:lnTo>
                  <a:lnTo>
                    <a:pt x="10649" y="38007"/>
                  </a:lnTo>
                  <a:lnTo>
                    <a:pt x="10596" y="30365"/>
                  </a:lnTo>
                  <a:lnTo>
                    <a:pt x="10538" y="23548"/>
                  </a:lnTo>
                  <a:lnTo>
                    <a:pt x="10490" y="17558"/>
                  </a:lnTo>
                  <a:lnTo>
                    <a:pt x="10441" y="12291"/>
                  </a:lnTo>
                  <a:lnTo>
                    <a:pt x="10396" y="7953"/>
                  </a:lnTo>
                  <a:lnTo>
                    <a:pt x="10334" y="2066"/>
                  </a:lnTo>
                  <a:lnTo>
                    <a:pt x="10312"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62">
              <a:extLst>
                <a:ext uri="{FF2B5EF4-FFF2-40B4-BE49-F238E27FC236}">
                  <a16:creationId xmlns:a16="http://schemas.microsoft.com/office/drawing/2014/main" id="{47034624-512C-9547-B0C2-D0B30D6288E8}"/>
                </a:ext>
              </a:extLst>
            </p:cNvPr>
            <p:cNvSpPr/>
            <p:nvPr/>
          </p:nvSpPr>
          <p:spPr>
            <a:xfrm rot="10800000">
              <a:off x="5837427" y="1905989"/>
              <a:ext cx="1134959" cy="808876"/>
            </a:xfrm>
            <a:custGeom>
              <a:avLst/>
              <a:gdLst/>
              <a:ahLst/>
              <a:cxnLst/>
              <a:rect l="l" t="t" r="r" b="b"/>
              <a:pathLst>
                <a:path w="72649" h="1143288" extrusionOk="0">
                  <a:moveTo>
                    <a:pt x="67042" y="0"/>
                  </a:moveTo>
                  <a:lnTo>
                    <a:pt x="66567" y="103"/>
                  </a:lnTo>
                  <a:lnTo>
                    <a:pt x="66092" y="413"/>
                  </a:lnTo>
                  <a:lnTo>
                    <a:pt x="65608" y="1033"/>
                  </a:lnTo>
                  <a:lnTo>
                    <a:pt x="65120" y="1962"/>
                  </a:lnTo>
                  <a:lnTo>
                    <a:pt x="64627" y="3098"/>
                  </a:lnTo>
                  <a:lnTo>
                    <a:pt x="64130" y="4441"/>
                  </a:lnTo>
                  <a:lnTo>
                    <a:pt x="63628" y="5990"/>
                  </a:lnTo>
                  <a:lnTo>
                    <a:pt x="63122" y="7849"/>
                  </a:lnTo>
                  <a:lnTo>
                    <a:pt x="62608" y="10018"/>
                  </a:lnTo>
                  <a:lnTo>
                    <a:pt x="62093" y="12393"/>
                  </a:lnTo>
                  <a:lnTo>
                    <a:pt x="61569" y="14975"/>
                  </a:lnTo>
                  <a:lnTo>
                    <a:pt x="61041" y="17867"/>
                  </a:lnTo>
                  <a:lnTo>
                    <a:pt x="60508" y="20966"/>
                  </a:lnTo>
                  <a:lnTo>
                    <a:pt x="59971" y="24270"/>
                  </a:lnTo>
                  <a:lnTo>
                    <a:pt x="59429" y="27885"/>
                  </a:lnTo>
                  <a:lnTo>
                    <a:pt x="58883" y="31706"/>
                  </a:lnTo>
                  <a:lnTo>
                    <a:pt x="58328" y="35838"/>
                  </a:lnTo>
                  <a:lnTo>
                    <a:pt x="57774" y="40175"/>
                  </a:lnTo>
                  <a:lnTo>
                    <a:pt x="57210" y="44719"/>
                  </a:lnTo>
                  <a:lnTo>
                    <a:pt x="56642" y="49574"/>
                  </a:lnTo>
                  <a:lnTo>
                    <a:pt x="56069" y="54634"/>
                  </a:lnTo>
                  <a:lnTo>
                    <a:pt x="55492" y="60005"/>
                  </a:lnTo>
                  <a:lnTo>
                    <a:pt x="54910" y="65582"/>
                  </a:lnTo>
                  <a:lnTo>
                    <a:pt x="54324" y="71365"/>
                  </a:lnTo>
                  <a:lnTo>
                    <a:pt x="53734" y="77459"/>
                  </a:lnTo>
                  <a:lnTo>
                    <a:pt x="53135" y="83759"/>
                  </a:lnTo>
                  <a:lnTo>
                    <a:pt x="52536" y="90265"/>
                  </a:lnTo>
                  <a:lnTo>
                    <a:pt x="51927" y="97081"/>
                  </a:lnTo>
                  <a:lnTo>
                    <a:pt x="51315" y="104208"/>
                  </a:lnTo>
                  <a:lnTo>
                    <a:pt x="50698" y="111437"/>
                  </a:lnTo>
                  <a:lnTo>
                    <a:pt x="50076" y="118976"/>
                  </a:lnTo>
                  <a:lnTo>
                    <a:pt x="49450" y="126826"/>
                  </a:lnTo>
                  <a:lnTo>
                    <a:pt x="48820" y="134881"/>
                  </a:lnTo>
                  <a:lnTo>
                    <a:pt x="48185" y="143143"/>
                  </a:lnTo>
                  <a:lnTo>
                    <a:pt x="47546" y="151716"/>
                  </a:lnTo>
                  <a:lnTo>
                    <a:pt x="46898" y="160494"/>
                  </a:lnTo>
                  <a:lnTo>
                    <a:pt x="46250" y="169479"/>
                  </a:lnTo>
                  <a:lnTo>
                    <a:pt x="45593" y="178774"/>
                  </a:lnTo>
                  <a:lnTo>
                    <a:pt x="44932" y="188276"/>
                  </a:lnTo>
                  <a:lnTo>
                    <a:pt x="44270" y="198087"/>
                  </a:lnTo>
                  <a:lnTo>
                    <a:pt x="43600" y="208105"/>
                  </a:lnTo>
                  <a:lnTo>
                    <a:pt x="42925" y="218330"/>
                  </a:lnTo>
                  <a:lnTo>
                    <a:pt x="42246" y="228864"/>
                  </a:lnTo>
                  <a:lnTo>
                    <a:pt x="41562" y="239605"/>
                  </a:lnTo>
                  <a:lnTo>
                    <a:pt x="40870" y="250553"/>
                  </a:lnTo>
                  <a:lnTo>
                    <a:pt x="40177" y="261810"/>
                  </a:lnTo>
                  <a:lnTo>
                    <a:pt x="39481" y="273274"/>
                  </a:lnTo>
                  <a:lnTo>
                    <a:pt x="38775" y="285047"/>
                  </a:lnTo>
                  <a:lnTo>
                    <a:pt x="38069" y="297028"/>
                  </a:lnTo>
                  <a:lnTo>
                    <a:pt x="37354" y="309215"/>
                  </a:lnTo>
                  <a:lnTo>
                    <a:pt x="36635" y="321711"/>
                  </a:lnTo>
                  <a:lnTo>
                    <a:pt x="35916" y="334414"/>
                  </a:lnTo>
                  <a:lnTo>
                    <a:pt x="35188" y="347324"/>
                  </a:lnTo>
                  <a:lnTo>
                    <a:pt x="34456" y="360544"/>
                  </a:lnTo>
                  <a:lnTo>
                    <a:pt x="33719" y="374073"/>
                  </a:lnTo>
                  <a:lnTo>
                    <a:pt x="32978" y="387706"/>
                  </a:lnTo>
                  <a:lnTo>
                    <a:pt x="32232" y="401648"/>
                  </a:lnTo>
                  <a:lnTo>
                    <a:pt x="31482" y="415797"/>
                  </a:lnTo>
                  <a:lnTo>
                    <a:pt x="30723" y="430256"/>
                  </a:lnTo>
                  <a:lnTo>
                    <a:pt x="29963" y="444922"/>
                  </a:lnTo>
                  <a:lnTo>
                    <a:pt x="29200" y="459897"/>
                  </a:lnTo>
                  <a:lnTo>
                    <a:pt x="28428" y="475079"/>
                  </a:lnTo>
                  <a:lnTo>
                    <a:pt x="27655" y="490467"/>
                  </a:lnTo>
                  <a:lnTo>
                    <a:pt x="26874" y="506062"/>
                  </a:lnTo>
                  <a:lnTo>
                    <a:pt x="26186" y="520108"/>
                  </a:lnTo>
                  <a:lnTo>
                    <a:pt x="25498" y="534154"/>
                  </a:lnTo>
                  <a:lnTo>
                    <a:pt x="24814" y="548200"/>
                  </a:lnTo>
                  <a:lnTo>
                    <a:pt x="24140" y="562246"/>
                  </a:lnTo>
                  <a:lnTo>
                    <a:pt x="23469" y="576395"/>
                  </a:lnTo>
                  <a:lnTo>
                    <a:pt x="22799" y="590441"/>
                  </a:lnTo>
                  <a:lnTo>
                    <a:pt x="22138" y="604486"/>
                  </a:lnTo>
                  <a:lnTo>
                    <a:pt x="21485" y="618532"/>
                  </a:lnTo>
                  <a:lnTo>
                    <a:pt x="20833" y="632578"/>
                  </a:lnTo>
                  <a:lnTo>
                    <a:pt x="20189" y="646624"/>
                  </a:lnTo>
                  <a:lnTo>
                    <a:pt x="19554" y="660566"/>
                  </a:lnTo>
                  <a:lnTo>
                    <a:pt x="18919" y="674509"/>
                  </a:lnTo>
                  <a:lnTo>
                    <a:pt x="18298" y="688348"/>
                  </a:lnTo>
                  <a:lnTo>
                    <a:pt x="17681" y="702187"/>
                  </a:lnTo>
                  <a:lnTo>
                    <a:pt x="16465" y="729556"/>
                  </a:lnTo>
                  <a:lnTo>
                    <a:pt x="15284" y="756512"/>
                  </a:lnTo>
                  <a:lnTo>
                    <a:pt x="14130" y="783157"/>
                  </a:lnTo>
                  <a:lnTo>
                    <a:pt x="13011" y="809287"/>
                  </a:lnTo>
                  <a:lnTo>
                    <a:pt x="11928" y="834796"/>
                  </a:lnTo>
                  <a:lnTo>
                    <a:pt x="10876" y="859790"/>
                  </a:lnTo>
                  <a:lnTo>
                    <a:pt x="9868" y="884060"/>
                  </a:lnTo>
                  <a:lnTo>
                    <a:pt x="8896" y="907607"/>
                  </a:lnTo>
                  <a:lnTo>
                    <a:pt x="7968" y="930329"/>
                  </a:lnTo>
                  <a:lnTo>
                    <a:pt x="7085" y="952224"/>
                  </a:lnTo>
                  <a:lnTo>
                    <a:pt x="6242" y="973189"/>
                  </a:lnTo>
                  <a:lnTo>
                    <a:pt x="5447" y="993225"/>
                  </a:lnTo>
                  <a:lnTo>
                    <a:pt x="4701" y="1012125"/>
                  </a:lnTo>
                  <a:lnTo>
                    <a:pt x="4000" y="1029889"/>
                  </a:lnTo>
                  <a:lnTo>
                    <a:pt x="3356" y="1046516"/>
                  </a:lnTo>
                  <a:lnTo>
                    <a:pt x="2762" y="1061802"/>
                  </a:lnTo>
                  <a:lnTo>
                    <a:pt x="2224" y="1075847"/>
                  </a:lnTo>
                  <a:lnTo>
                    <a:pt x="1314" y="1099808"/>
                  </a:lnTo>
                  <a:lnTo>
                    <a:pt x="640" y="1117675"/>
                  </a:lnTo>
                  <a:lnTo>
                    <a:pt x="218" y="1129035"/>
                  </a:lnTo>
                  <a:lnTo>
                    <a:pt x="63" y="1133270"/>
                  </a:lnTo>
                  <a:lnTo>
                    <a:pt x="45" y="1133786"/>
                  </a:lnTo>
                  <a:lnTo>
                    <a:pt x="32" y="1134303"/>
                  </a:lnTo>
                  <a:lnTo>
                    <a:pt x="14" y="1135439"/>
                  </a:lnTo>
                  <a:lnTo>
                    <a:pt x="0" y="1136575"/>
                  </a:lnTo>
                  <a:lnTo>
                    <a:pt x="0" y="1137711"/>
                  </a:lnTo>
                  <a:lnTo>
                    <a:pt x="9" y="1138847"/>
                  </a:lnTo>
                  <a:lnTo>
                    <a:pt x="27" y="1139983"/>
                  </a:lnTo>
                  <a:lnTo>
                    <a:pt x="54" y="1140912"/>
                  </a:lnTo>
                  <a:lnTo>
                    <a:pt x="72" y="1141429"/>
                  </a:lnTo>
                  <a:lnTo>
                    <a:pt x="94" y="1141842"/>
                  </a:lnTo>
                  <a:lnTo>
                    <a:pt x="111" y="1142255"/>
                  </a:lnTo>
                  <a:lnTo>
                    <a:pt x="134" y="1142565"/>
                  </a:lnTo>
                  <a:lnTo>
                    <a:pt x="182" y="1142978"/>
                  </a:lnTo>
                  <a:lnTo>
                    <a:pt x="231" y="1143288"/>
                  </a:lnTo>
                  <a:lnTo>
                    <a:pt x="280" y="1143288"/>
                  </a:lnTo>
                  <a:lnTo>
                    <a:pt x="329" y="1143081"/>
                  </a:lnTo>
                  <a:lnTo>
                    <a:pt x="378" y="1142668"/>
                  </a:lnTo>
                  <a:lnTo>
                    <a:pt x="422" y="1141945"/>
                  </a:lnTo>
                  <a:lnTo>
                    <a:pt x="440" y="1141635"/>
                  </a:lnTo>
                  <a:lnTo>
                    <a:pt x="458" y="1141119"/>
                  </a:lnTo>
                  <a:lnTo>
                    <a:pt x="640" y="1136265"/>
                  </a:lnTo>
                  <a:lnTo>
                    <a:pt x="1075" y="1124491"/>
                  </a:lnTo>
                  <a:lnTo>
                    <a:pt x="1763" y="1106314"/>
                  </a:lnTo>
                  <a:lnTo>
                    <a:pt x="2686" y="1082147"/>
                  </a:lnTo>
                  <a:lnTo>
                    <a:pt x="3232" y="1067998"/>
                  </a:lnTo>
                  <a:lnTo>
                    <a:pt x="3831" y="1052610"/>
                  </a:lnTo>
                  <a:lnTo>
                    <a:pt x="4479" y="1035879"/>
                  </a:lnTo>
                  <a:lnTo>
                    <a:pt x="5185" y="1018012"/>
                  </a:lnTo>
                  <a:lnTo>
                    <a:pt x="5935" y="999112"/>
                  </a:lnTo>
                  <a:lnTo>
                    <a:pt x="6734" y="979076"/>
                  </a:lnTo>
                  <a:lnTo>
                    <a:pt x="7578" y="958110"/>
                  </a:lnTo>
                  <a:lnTo>
                    <a:pt x="8470" y="936215"/>
                  </a:lnTo>
                  <a:lnTo>
                    <a:pt x="9402" y="913494"/>
                  </a:lnTo>
                  <a:lnTo>
                    <a:pt x="10374" y="889947"/>
                  </a:lnTo>
                  <a:lnTo>
                    <a:pt x="11386" y="865677"/>
                  </a:lnTo>
                  <a:lnTo>
                    <a:pt x="12438" y="840683"/>
                  </a:lnTo>
                  <a:lnTo>
                    <a:pt x="13526" y="815174"/>
                  </a:lnTo>
                  <a:lnTo>
                    <a:pt x="14649" y="789044"/>
                  </a:lnTo>
                  <a:lnTo>
                    <a:pt x="15808" y="762502"/>
                  </a:lnTo>
                  <a:lnTo>
                    <a:pt x="16993" y="735443"/>
                  </a:lnTo>
                  <a:lnTo>
                    <a:pt x="18214" y="708178"/>
                  </a:lnTo>
                  <a:lnTo>
                    <a:pt x="18835" y="694338"/>
                  </a:lnTo>
                  <a:lnTo>
                    <a:pt x="19461" y="680499"/>
                  </a:lnTo>
                  <a:lnTo>
                    <a:pt x="20091" y="666556"/>
                  </a:lnTo>
                  <a:lnTo>
                    <a:pt x="20735" y="652614"/>
                  </a:lnTo>
                  <a:lnTo>
                    <a:pt x="21379" y="638568"/>
                  </a:lnTo>
                  <a:lnTo>
                    <a:pt x="22031" y="624522"/>
                  </a:lnTo>
                  <a:lnTo>
                    <a:pt x="22692" y="610477"/>
                  </a:lnTo>
                  <a:lnTo>
                    <a:pt x="23354" y="596431"/>
                  </a:lnTo>
                  <a:lnTo>
                    <a:pt x="24024" y="582282"/>
                  </a:lnTo>
                  <a:lnTo>
                    <a:pt x="24699" y="568236"/>
                  </a:lnTo>
                  <a:lnTo>
                    <a:pt x="25382" y="554087"/>
                  </a:lnTo>
                  <a:lnTo>
                    <a:pt x="26066" y="540041"/>
                  </a:lnTo>
                  <a:lnTo>
                    <a:pt x="26759" y="525995"/>
                  </a:lnTo>
                  <a:lnTo>
                    <a:pt x="27451" y="511949"/>
                  </a:lnTo>
                  <a:lnTo>
                    <a:pt x="28148" y="497903"/>
                  </a:lnTo>
                  <a:lnTo>
                    <a:pt x="28854" y="483961"/>
                  </a:lnTo>
                  <a:lnTo>
                    <a:pt x="29560" y="470122"/>
                  </a:lnTo>
                  <a:lnTo>
                    <a:pt x="30270" y="456282"/>
                  </a:lnTo>
                  <a:lnTo>
                    <a:pt x="30984" y="442443"/>
                  </a:lnTo>
                  <a:lnTo>
                    <a:pt x="31704" y="428707"/>
                  </a:lnTo>
                  <a:lnTo>
                    <a:pt x="32423" y="415178"/>
                  </a:lnTo>
                  <a:lnTo>
                    <a:pt x="33151" y="401648"/>
                  </a:lnTo>
                  <a:lnTo>
                    <a:pt x="33874" y="388222"/>
                  </a:lnTo>
                  <a:lnTo>
                    <a:pt x="34607" y="374899"/>
                  </a:lnTo>
                  <a:lnTo>
                    <a:pt x="35335" y="361680"/>
                  </a:lnTo>
                  <a:lnTo>
                    <a:pt x="36071" y="348563"/>
                  </a:lnTo>
                  <a:lnTo>
                    <a:pt x="36808" y="335654"/>
                  </a:lnTo>
                  <a:lnTo>
                    <a:pt x="37545" y="322847"/>
                  </a:lnTo>
                  <a:lnTo>
                    <a:pt x="38282" y="310144"/>
                  </a:lnTo>
                  <a:lnTo>
                    <a:pt x="39023" y="297647"/>
                  </a:lnTo>
                  <a:lnTo>
                    <a:pt x="39765" y="285254"/>
                  </a:lnTo>
                  <a:lnTo>
                    <a:pt x="40510" y="273067"/>
                  </a:lnTo>
                  <a:lnTo>
                    <a:pt x="41252" y="261087"/>
                  </a:lnTo>
                  <a:lnTo>
                    <a:pt x="41997" y="249210"/>
                  </a:lnTo>
                  <a:lnTo>
                    <a:pt x="42739" y="237643"/>
                  </a:lnTo>
                  <a:lnTo>
                    <a:pt x="43485" y="226179"/>
                  </a:lnTo>
                  <a:lnTo>
                    <a:pt x="44230" y="214922"/>
                  </a:lnTo>
                  <a:lnTo>
                    <a:pt x="44976" y="203974"/>
                  </a:lnTo>
                  <a:lnTo>
                    <a:pt x="45717" y="193130"/>
                  </a:lnTo>
                  <a:lnTo>
                    <a:pt x="46463" y="182596"/>
                  </a:lnTo>
                  <a:lnTo>
                    <a:pt x="47204" y="172268"/>
                  </a:lnTo>
                  <a:lnTo>
                    <a:pt x="47946" y="162250"/>
                  </a:lnTo>
                  <a:lnTo>
                    <a:pt x="48687" y="152438"/>
                  </a:lnTo>
                  <a:lnTo>
                    <a:pt x="49428" y="142834"/>
                  </a:lnTo>
                  <a:lnTo>
                    <a:pt x="50165" y="133539"/>
                  </a:lnTo>
                  <a:lnTo>
                    <a:pt x="50898" y="124553"/>
                  </a:lnTo>
                  <a:lnTo>
                    <a:pt x="51634" y="115878"/>
                  </a:lnTo>
                  <a:lnTo>
                    <a:pt x="52367" y="107409"/>
                  </a:lnTo>
                  <a:lnTo>
                    <a:pt x="52731" y="103381"/>
                  </a:lnTo>
                  <a:lnTo>
                    <a:pt x="53095" y="99354"/>
                  </a:lnTo>
                  <a:lnTo>
                    <a:pt x="53459" y="95429"/>
                  </a:lnTo>
                  <a:lnTo>
                    <a:pt x="53823" y="91504"/>
                  </a:lnTo>
                  <a:lnTo>
                    <a:pt x="54182" y="87786"/>
                  </a:lnTo>
                  <a:lnTo>
                    <a:pt x="54546" y="84068"/>
                  </a:lnTo>
                  <a:lnTo>
                    <a:pt x="54906" y="80454"/>
                  </a:lnTo>
                  <a:lnTo>
                    <a:pt x="55265" y="76839"/>
                  </a:lnTo>
                  <a:lnTo>
                    <a:pt x="55625" y="73431"/>
                  </a:lnTo>
                  <a:lnTo>
                    <a:pt x="55985" y="70023"/>
                  </a:lnTo>
                  <a:lnTo>
                    <a:pt x="56340" y="66718"/>
                  </a:lnTo>
                  <a:lnTo>
                    <a:pt x="56699" y="63516"/>
                  </a:lnTo>
                  <a:lnTo>
                    <a:pt x="57054" y="60418"/>
                  </a:lnTo>
                  <a:lnTo>
                    <a:pt x="57410" y="57423"/>
                  </a:lnTo>
                  <a:lnTo>
                    <a:pt x="57760" y="54428"/>
                  </a:lnTo>
                  <a:lnTo>
                    <a:pt x="58115" y="51639"/>
                  </a:lnTo>
                  <a:lnTo>
                    <a:pt x="58466" y="48851"/>
                  </a:lnTo>
                  <a:lnTo>
                    <a:pt x="58817" y="46165"/>
                  </a:lnTo>
                  <a:lnTo>
                    <a:pt x="59167" y="43687"/>
                  </a:lnTo>
                  <a:lnTo>
                    <a:pt x="59518" y="41208"/>
                  </a:lnTo>
                  <a:lnTo>
                    <a:pt x="59864" y="38833"/>
                  </a:lnTo>
                  <a:lnTo>
                    <a:pt x="60210" y="36457"/>
                  </a:lnTo>
                  <a:lnTo>
                    <a:pt x="60557" y="34288"/>
                  </a:lnTo>
                  <a:lnTo>
                    <a:pt x="60899" y="32223"/>
                  </a:lnTo>
                  <a:lnTo>
                    <a:pt x="61245" y="30261"/>
                  </a:lnTo>
                  <a:lnTo>
                    <a:pt x="61587" y="28298"/>
                  </a:lnTo>
                  <a:lnTo>
                    <a:pt x="61928" y="26543"/>
                  </a:lnTo>
                  <a:lnTo>
                    <a:pt x="62266" y="24890"/>
                  </a:lnTo>
                  <a:lnTo>
                    <a:pt x="62603" y="23238"/>
                  </a:lnTo>
                  <a:lnTo>
                    <a:pt x="62940" y="21792"/>
                  </a:lnTo>
                  <a:lnTo>
                    <a:pt x="63278" y="20449"/>
                  </a:lnTo>
                  <a:lnTo>
                    <a:pt x="63611" y="19210"/>
                  </a:lnTo>
                  <a:lnTo>
                    <a:pt x="63944" y="17970"/>
                  </a:lnTo>
                  <a:lnTo>
                    <a:pt x="64272" y="16938"/>
                  </a:lnTo>
                  <a:lnTo>
                    <a:pt x="64605" y="16008"/>
                  </a:lnTo>
                  <a:lnTo>
                    <a:pt x="64934" y="15182"/>
                  </a:lnTo>
                  <a:lnTo>
                    <a:pt x="65258" y="14459"/>
                  </a:lnTo>
                  <a:lnTo>
                    <a:pt x="65586" y="13839"/>
                  </a:lnTo>
                  <a:lnTo>
                    <a:pt x="65910" y="13323"/>
                  </a:lnTo>
                  <a:lnTo>
                    <a:pt x="66230" y="12910"/>
                  </a:lnTo>
                  <a:lnTo>
                    <a:pt x="66549" y="12703"/>
                  </a:lnTo>
                  <a:lnTo>
                    <a:pt x="66869" y="12497"/>
                  </a:lnTo>
                  <a:lnTo>
                    <a:pt x="67504" y="12497"/>
                  </a:lnTo>
                  <a:lnTo>
                    <a:pt x="67819" y="12703"/>
                  </a:lnTo>
                  <a:lnTo>
                    <a:pt x="68130" y="13013"/>
                  </a:lnTo>
                  <a:lnTo>
                    <a:pt x="68440" y="13426"/>
                  </a:lnTo>
                  <a:lnTo>
                    <a:pt x="68751" y="14046"/>
                  </a:lnTo>
                  <a:lnTo>
                    <a:pt x="69057" y="14666"/>
                  </a:lnTo>
                  <a:lnTo>
                    <a:pt x="69359" y="15492"/>
                  </a:lnTo>
                  <a:lnTo>
                    <a:pt x="69665" y="16421"/>
                  </a:lnTo>
                  <a:lnTo>
                    <a:pt x="69967" y="17454"/>
                  </a:lnTo>
                  <a:lnTo>
                    <a:pt x="70265" y="18693"/>
                  </a:lnTo>
                  <a:lnTo>
                    <a:pt x="70562" y="19933"/>
                  </a:lnTo>
                  <a:lnTo>
                    <a:pt x="70860" y="21379"/>
                  </a:lnTo>
                  <a:lnTo>
                    <a:pt x="71153" y="22928"/>
                  </a:lnTo>
                  <a:lnTo>
                    <a:pt x="71446" y="24684"/>
                  </a:lnTo>
                  <a:lnTo>
                    <a:pt x="71734" y="26543"/>
                  </a:lnTo>
                  <a:lnTo>
                    <a:pt x="72023" y="28505"/>
                  </a:lnTo>
                  <a:lnTo>
                    <a:pt x="72307" y="30570"/>
                  </a:lnTo>
                  <a:lnTo>
                    <a:pt x="72333" y="30674"/>
                  </a:lnTo>
                  <a:lnTo>
                    <a:pt x="72360" y="30777"/>
                  </a:lnTo>
                  <a:lnTo>
                    <a:pt x="72413" y="30880"/>
                  </a:lnTo>
                  <a:lnTo>
                    <a:pt x="72462" y="30570"/>
                  </a:lnTo>
                  <a:lnTo>
                    <a:pt x="72506" y="30157"/>
                  </a:lnTo>
                  <a:lnTo>
                    <a:pt x="72551" y="29538"/>
                  </a:lnTo>
                  <a:lnTo>
                    <a:pt x="72586" y="28711"/>
                  </a:lnTo>
                  <a:lnTo>
                    <a:pt x="72617" y="27782"/>
                  </a:lnTo>
                  <a:lnTo>
                    <a:pt x="72635" y="26646"/>
                  </a:lnTo>
                  <a:lnTo>
                    <a:pt x="72644" y="26026"/>
                  </a:lnTo>
                  <a:lnTo>
                    <a:pt x="72648" y="25406"/>
                  </a:lnTo>
                  <a:lnTo>
                    <a:pt x="72648" y="24270"/>
                  </a:lnTo>
                  <a:lnTo>
                    <a:pt x="72640" y="23134"/>
                  </a:lnTo>
                  <a:lnTo>
                    <a:pt x="72622" y="21998"/>
                  </a:lnTo>
                  <a:lnTo>
                    <a:pt x="72595" y="21069"/>
                  </a:lnTo>
                  <a:lnTo>
                    <a:pt x="72560" y="20243"/>
                  </a:lnTo>
                  <a:lnTo>
                    <a:pt x="72520" y="19520"/>
                  </a:lnTo>
                  <a:lnTo>
                    <a:pt x="72493" y="19210"/>
                  </a:lnTo>
                  <a:lnTo>
                    <a:pt x="72471" y="19003"/>
                  </a:lnTo>
                  <a:lnTo>
                    <a:pt x="72151" y="16731"/>
                  </a:lnTo>
                  <a:lnTo>
                    <a:pt x="71832" y="14562"/>
                  </a:lnTo>
                  <a:lnTo>
                    <a:pt x="71512" y="12497"/>
                  </a:lnTo>
                  <a:lnTo>
                    <a:pt x="71184" y="10638"/>
                  </a:lnTo>
                  <a:lnTo>
                    <a:pt x="70855" y="8985"/>
                  </a:lnTo>
                  <a:lnTo>
                    <a:pt x="70527" y="7436"/>
                  </a:lnTo>
                  <a:lnTo>
                    <a:pt x="70189" y="5990"/>
                  </a:lnTo>
                  <a:lnTo>
                    <a:pt x="69852" y="4751"/>
                  </a:lnTo>
                  <a:lnTo>
                    <a:pt x="69510" y="3615"/>
                  </a:lnTo>
                  <a:lnTo>
                    <a:pt x="69168" y="2582"/>
                  </a:lnTo>
                  <a:lnTo>
                    <a:pt x="68822" y="1859"/>
                  </a:lnTo>
                  <a:lnTo>
                    <a:pt x="68471" y="1136"/>
                  </a:lnTo>
                  <a:lnTo>
                    <a:pt x="68116" y="620"/>
                  </a:lnTo>
                  <a:lnTo>
                    <a:pt x="67761" y="207"/>
                  </a:lnTo>
                  <a:lnTo>
                    <a:pt x="67402" y="0"/>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62">
              <a:extLst>
                <a:ext uri="{FF2B5EF4-FFF2-40B4-BE49-F238E27FC236}">
                  <a16:creationId xmlns:a16="http://schemas.microsoft.com/office/drawing/2014/main" id="{D614CCCB-069D-504A-A998-3127410ACF8B}"/>
                </a:ext>
              </a:extLst>
            </p:cNvPr>
            <p:cNvSpPr/>
            <p:nvPr/>
          </p:nvSpPr>
          <p:spPr>
            <a:xfrm rot="10800000">
              <a:off x="6900176" y="1602779"/>
              <a:ext cx="266379" cy="397132"/>
            </a:xfrm>
            <a:custGeom>
              <a:avLst/>
              <a:gdLst/>
              <a:ahLst/>
              <a:cxnLst/>
              <a:rect l="l" t="t" r="r" b="b"/>
              <a:pathLst>
                <a:path w="17051" h="561317" extrusionOk="0">
                  <a:moveTo>
                    <a:pt x="17050" y="1"/>
                  </a:moveTo>
                  <a:lnTo>
                    <a:pt x="16731" y="5165"/>
                  </a:lnTo>
                  <a:lnTo>
                    <a:pt x="15865" y="19107"/>
                  </a:lnTo>
                  <a:lnTo>
                    <a:pt x="15266" y="28816"/>
                  </a:lnTo>
                  <a:lnTo>
                    <a:pt x="14582" y="40073"/>
                  </a:lnTo>
                  <a:lnTo>
                    <a:pt x="13823" y="52570"/>
                  </a:lnTo>
                  <a:lnTo>
                    <a:pt x="13015" y="65996"/>
                  </a:lnTo>
                  <a:lnTo>
                    <a:pt x="12163" y="80351"/>
                  </a:lnTo>
                  <a:lnTo>
                    <a:pt x="11293" y="95120"/>
                  </a:lnTo>
                  <a:lnTo>
                    <a:pt x="10419" y="110199"/>
                  </a:lnTo>
                  <a:lnTo>
                    <a:pt x="9557" y="125381"/>
                  </a:lnTo>
                  <a:lnTo>
                    <a:pt x="9136" y="132920"/>
                  </a:lnTo>
                  <a:lnTo>
                    <a:pt x="8723" y="140356"/>
                  </a:lnTo>
                  <a:lnTo>
                    <a:pt x="8323" y="147689"/>
                  </a:lnTo>
                  <a:lnTo>
                    <a:pt x="7933" y="154918"/>
                  </a:lnTo>
                  <a:lnTo>
                    <a:pt x="7560" y="161941"/>
                  </a:lnTo>
                  <a:lnTo>
                    <a:pt x="7205" y="168861"/>
                  </a:lnTo>
                  <a:lnTo>
                    <a:pt x="6872" y="175470"/>
                  </a:lnTo>
                  <a:lnTo>
                    <a:pt x="6557" y="181770"/>
                  </a:lnTo>
                  <a:lnTo>
                    <a:pt x="6401" y="185075"/>
                  </a:lnTo>
                  <a:lnTo>
                    <a:pt x="6246" y="188483"/>
                  </a:lnTo>
                  <a:lnTo>
                    <a:pt x="6091" y="192201"/>
                  </a:lnTo>
                  <a:lnTo>
                    <a:pt x="5926" y="196229"/>
                  </a:lnTo>
                  <a:lnTo>
                    <a:pt x="5762" y="200360"/>
                  </a:lnTo>
                  <a:lnTo>
                    <a:pt x="5598" y="204698"/>
                  </a:lnTo>
                  <a:lnTo>
                    <a:pt x="5434" y="209346"/>
                  </a:lnTo>
                  <a:lnTo>
                    <a:pt x="5261" y="214096"/>
                  </a:lnTo>
                  <a:lnTo>
                    <a:pt x="5092" y="219157"/>
                  </a:lnTo>
                  <a:lnTo>
                    <a:pt x="4923" y="224321"/>
                  </a:lnTo>
                  <a:lnTo>
                    <a:pt x="4750" y="229588"/>
                  </a:lnTo>
                  <a:lnTo>
                    <a:pt x="4577" y="235165"/>
                  </a:lnTo>
                  <a:lnTo>
                    <a:pt x="4404" y="240845"/>
                  </a:lnTo>
                  <a:lnTo>
                    <a:pt x="4231" y="246629"/>
                  </a:lnTo>
                  <a:lnTo>
                    <a:pt x="4058" y="252516"/>
                  </a:lnTo>
                  <a:lnTo>
                    <a:pt x="3885" y="258609"/>
                  </a:lnTo>
                  <a:lnTo>
                    <a:pt x="3711" y="264909"/>
                  </a:lnTo>
                  <a:lnTo>
                    <a:pt x="3543" y="271209"/>
                  </a:lnTo>
                  <a:lnTo>
                    <a:pt x="3374" y="277612"/>
                  </a:lnTo>
                  <a:lnTo>
                    <a:pt x="3205" y="284119"/>
                  </a:lnTo>
                  <a:lnTo>
                    <a:pt x="3037" y="290832"/>
                  </a:lnTo>
                  <a:lnTo>
                    <a:pt x="2872" y="297545"/>
                  </a:lnTo>
                  <a:lnTo>
                    <a:pt x="2708" y="304258"/>
                  </a:lnTo>
                  <a:lnTo>
                    <a:pt x="2548" y="311178"/>
                  </a:lnTo>
                  <a:lnTo>
                    <a:pt x="2393" y="318097"/>
                  </a:lnTo>
                  <a:lnTo>
                    <a:pt x="2238" y="325017"/>
                  </a:lnTo>
                  <a:lnTo>
                    <a:pt x="2082" y="332040"/>
                  </a:lnTo>
                  <a:lnTo>
                    <a:pt x="1936" y="339166"/>
                  </a:lnTo>
                  <a:lnTo>
                    <a:pt x="1789" y="346189"/>
                  </a:lnTo>
                  <a:lnTo>
                    <a:pt x="1652" y="353315"/>
                  </a:lnTo>
                  <a:lnTo>
                    <a:pt x="1514" y="360441"/>
                  </a:lnTo>
                  <a:lnTo>
                    <a:pt x="1381" y="367567"/>
                  </a:lnTo>
                  <a:lnTo>
                    <a:pt x="1252" y="374590"/>
                  </a:lnTo>
                  <a:lnTo>
                    <a:pt x="1128" y="381717"/>
                  </a:lnTo>
                  <a:lnTo>
                    <a:pt x="1008" y="388843"/>
                  </a:lnTo>
                  <a:lnTo>
                    <a:pt x="897" y="395866"/>
                  </a:lnTo>
                  <a:lnTo>
                    <a:pt x="791" y="402889"/>
                  </a:lnTo>
                  <a:lnTo>
                    <a:pt x="688" y="409808"/>
                  </a:lnTo>
                  <a:lnTo>
                    <a:pt x="591" y="416728"/>
                  </a:lnTo>
                  <a:lnTo>
                    <a:pt x="502" y="423544"/>
                  </a:lnTo>
                  <a:lnTo>
                    <a:pt x="418" y="430361"/>
                  </a:lnTo>
                  <a:lnTo>
                    <a:pt x="342" y="437074"/>
                  </a:lnTo>
                  <a:lnTo>
                    <a:pt x="276" y="443683"/>
                  </a:lnTo>
                  <a:lnTo>
                    <a:pt x="213" y="450190"/>
                  </a:lnTo>
                  <a:lnTo>
                    <a:pt x="156" y="456593"/>
                  </a:lnTo>
                  <a:lnTo>
                    <a:pt x="111" y="462893"/>
                  </a:lnTo>
                  <a:lnTo>
                    <a:pt x="71" y="469090"/>
                  </a:lnTo>
                  <a:lnTo>
                    <a:pt x="40" y="475183"/>
                  </a:lnTo>
                  <a:lnTo>
                    <a:pt x="18" y="481070"/>
                  </a:lnTo>
                  <a:lnTo>
                    <a:pt x="5" y="486854"/>
                  </a:lnTo>
                  <a:lnTo>
                    <a:pt x="0" y="492431"/>
                  </a:lnTo>
                  <a:lnTo>
                    <a:pt x="9" y="497904"/>
                  </a:lnTo>
                  <a:lnTo>
                    <a:pt x="23" y="503275"/>
                  </a:lnTo>
                  <a:lnTo>
                    <a:pt x="45" y="508335"/>
                  </a:lnTo>
                  <a:lnTo>
                    <a:pt x="63" y="510814"/>
                  </a:lnTo>
                  <a:lnTo>
                    <a:pt x="80" y="513293"/>
                  </a:lnTo>
                  <a:lnTo>
                    <a:pt x="103" y="515668"/>
                  </a:lnTo>
                  <a:lnTo>
                    <a:pt x="125" y="518044"/>
                  </a:lnTo>
                  <a:lnTo>
                    <a:pt x="151" y="520316"/>
                  </a:lnTo>
                  <a:lnTo>
                    <a:pt x="178" y="522588"/>
                  </a:lnTo>
                  <a:lnTo>
                    <a:pt x="209" y="524757"/>
                  </a:lnTo>
                  <a:lnTo>
                    <a:pt x="245" y="526926"/>
                  </a:lnTo>
                  <a:lnTo>
                    <a:pt x="280" y="528991"/>
                  </a:lnTo>
                  <a:lnTo>
                    <a:pt x="320" y="531057"/>
                  </a:lnTo>
                  <a:lnTo>
                    <a:pt x="364" y="533019"/>
                  </a:lnTo>
                  <a:lnTo>
                    <a:pt x="409" y="534981"/>
                  </a:lnTo>
                  <a:lnTo>
                    <a:pt x="458" y="536840"/>
                  </a:lnTo>
                  <a:lnTo>
                    <a:pt x="506" y="538596"/>
                  </a:lnTo>
                  <a:lnTo>
                    <a:pt x="560" y="540352"/>
                  </a:lnTo>
                  <a:lnTo>
                    <a:pt x="617" y="542107"/>
                  </a:lnTo>
                  <a:lnTo>
                    <a:pt x="675" y="543657"/>
                  </a:lnTo>
                  <a:lnTo>
                    <a:pt x="737" y="545206"/>
                  </a:lnTo>
                  <a:lnTo>
                    <a:pt x="804" y="546755"/>
                  </a:lnTo>
                  <a:lnTo>
                    <a:pt x="875" y="548201"/>
                  </a:lnTo>
                  <a:lnTo>
                    <a:pt x="1013" y="550783"/>
                  </a:lnTo>
                  <a:lnTo>
                    <a:pt x="1150" y="553158"/>
                  </a:lnTo>
                  <a:lnTo>
                    <a:pt x="1288" y="555121"/>
                  </a:lnTo>
                  <a:lnTo>
                    <a:pt x="1425" y="556876"/>
                  </a:lnTo>
                  <a:lnTo>
                    <a:pt x="1492" y="557599"/>
                  </a:lnTo>
                  <a:lnTo>
                    <a:pt x="1558" y="558322"/>
                  </a:lnTo>
                  <a:lnTo>
                    <a:pt x="1625" y="558942"/>
                  </a:lnTo>
                  <a:lnTo>
                    <a:pt x="1696" y="559458"/>
                  </a:lnTo>
                  <a:lnTo>
                    <a:pt x="1763" y="559975"/>
                  </a:lnTo>
                  <a:lnTo>
                    <a:pt x="1825" y="560388"/>
                  </a:lnTo>
                  <a:lnTo>
                    <a:pt x="1891" y="560698"/>
                  </a:lnTo>
                  <a:lnTo>
                    <a:pt x="1958" y="560904"/>
                  </a:lnTo>
                  <a:lnTo>
                    <a:pt x="2025" y="561111"/>
                  </a:lnTo>
                  <a:lnTo>
                    <a:pt x="2091" y="561214"/>
                  </a:lnTo>
                  <a:lnTo>
                    <a:pt x="2158" y="561317"/>
                  </a:lnTo>
                  <a:lnTo>
                    <a:pt x="2220" y="561317"/>
                  </a:lnTo>
                  <a:lnTo>
                    <a:pt x="2286" y="561214"/>
                  </a:lnTo>
                  <a:lnTo>
                    <a:pt x="2353" y="561111"/>
                  </a:lnTo>
                  <a:lnTo>
                    <a:pt x="2420" y="560904"/>
                  </a:lnTo>
                  <a:lnTo>
                    <a:pt x="2482" y="560698"/>
                  </a:lnTo>
                  <a:lnTo>
                    <a:pt x="2611" y="559975"/>
                  </a:lnTo>
                  <a:lnTo>
                    <a:pt x="2744" y="559045"/>
                  </a:lnTo>
                  <a:lnTo>
                    <a:pt x="2872" y="557806"/>
                  </a:lnTo>
                  <a:lnTo>
                    <a:pt x="3001" y="556360"/>
                  </a:lnTo>
                  <a:lnTo>
                    <a:pt x="3130" y="554707"/>
                  </a:lnTo>
                  <a:lnTo>
                    <a:pt x="3263" y="552848"/>
                  </a:lnTo>
                  <a:lnTo>
                    <a:pt x="3392" y="550783"/>
                  </a:lnTo>
                  <a:lnTo>
                    <a:pt x="3525" y="548511"/>
                  </a:lnTo>
                  <a:lnTo>
                    <a:pt x="3654" y="545929"/>
                  </a:lnTo>
                  <a:lnTo>
                    <a:pt x="3787" y="543244"/>
                  </a:lnTo>
                  <a:lnTo>
                    <a:pt x="3920" y="540352"/>
                  </a:lnTo>
                  <a:lnTo>
                    <a:pt x="4053" y="537253"/>
                  </a:lnTo>
                  <a:lnTo>
                    <a:pt x="4191" y="533949"/>
                  </a:lnTo>
                  <a:lnTo>
                    <a:pt x="4324" y="530540"/>
                  </a:lnTo>
                  <a:lnTo>
                    <a:pt x="4462" y="526926"/>
                  </a:lnTo>
                  <a:lnTo>
                    <a:pt x="4599" y="523104"/>
                  </a:lnTo>
                  <a:lnTo>
                    <a:pt x="4741" y="519180"/>
                  </a:lnTo>
                  <a:lnTo>
                    <a:pt x="4883" y="515049"/>
                  </a:lnTo>
                  <a:lnTo>
                    <a:pt x="5172" y="506373"/>
                  </a:lnTo>
                  <a:lnTo>
                    <a:pt x="5465" y="497078"/>
                  </a:lnTo>
                  <a:lnTo>
                    <a:pt x="5767" y="487267"/>
                  </a:lnTo>
                  <a:lnTo>
                    <a:pt x="6082" y="477042"/>
                  </a:lnTo>
                  <a:lnTo>
                    <a:pt x="6401" y="466301"/>
                  </a:lnTo>
                  <a:lnTo>
                    <a:pt x="7081" y="443683"/>
                  </a:lnTo>
                  <a:lnTo>
                    <a:pt x="7436" y="431910"/>
                  </a:lnTo>
                  <a:lnTo>
                    <a:pt x="7804" y="419929"/>
                  </a:lnTo>
                  <a:lnTo>
                    <a:pt x="8186" y="407639"/>
                  </a:lnTo>
                  <a:lnTo>
                    <a:pt x="8585" y="395143"/>
                  </a:lnTo>
                  <a:lnTo>
                    <a:pt x="8998" y="382543"/>
                  </a:lnTo>
                  <a:lnTo>
                    <a:pt x="9211" y="376243"/>
                  </a:lnTo>
                  <a:lnTo>
                    <a:pt x="9429" y="369840"/>
                  </a:lnTo>
                  <a:lnTo>
                    <a:pt x="9651" y="363540"/>
                  </a:lnTo>
                  <a:lnTo>
                    <a:pt x="9877" y="357136"/>
                  </a:lnTo>
                  <a:lnTo>
                    <a:pt x="10108" y="350733"/>
                  </a:lnTo>
                  <a:lnTo>
                    <a:pt x="10343" y="344330"/>
                  </a:lnTo>
                  <a:lnTo>
                    <a:pt x="10583" y="338030"/>
                  </a:lnTo>
                  <a:lnTo>
                    <a:pt x="10827" y="331627"/>
                  </a:lnTo>
                  <a:lnTo>
                    <a:pt x="11080" y="325327"/>
                  </a:lnTo>
                  <a:lnTo>
                    <a:pt x="11333" y="319027"/>
                  </a:lnTo>
                  <a:lnTo>
                    <a:pt x="11586" y="312624"/>
                  </a:lnTo>
                  <a:lnTo>
                    <a:pt x="11830" y="306220"/>
                  </a:lnTo>
                  <a:lnTo>
                    <a:pt x="12070" y="299817"/>
                  </a:lnTo>
                  <a:lnTo>
                    <a:pt x="12301" y="293207"/>
                  </a:lnTo>
                  <a:lnTo>
                    <a:pt x="12527" y="286701"/>
                  </a:lnTo>
                  <a:lnTo>
                    <a:pt x="12740" y="280091"/>
                  </a:lnTo>
                  <a:lnTo>
                    <a:pt x="12953" y="273378"/>
                  </a:lnTo>
                  <a:lnTo>
                    <a:pt x="13153" y="266665"/>
                  </a:lnTo>
                  <a:lnTo>
                    <a:pt x="13353" y="259952"/>
                  </a:lnTo>
                  <a:lnTo>
                    <a:pt x="13539" y="253239"/>
                  </a:lnTo>
                  <a:lnTo>
                    <a:pt x="13721" y="246422"/>
                  </a:lnTo>
                  <a:lnTo>
                    <a:pt x="13899" y="239606"/>
                  </a:lnTo>
                  <a:lnTo>
                    <a:pt x="14067" y="232790"/>
                  </a:lnTo>
                  <a:lnTo>
                    <a:pt x="14232" y="226077"/>
                  </a:lnTo>
                  <a:lnTo>
                    <a:pt x="14392" y="219260"/>
                  </a:lnTo>
                  <a:lnTo>
                    <a:pt x="14542" y="212444"/>
                  </a:lnTo>
                  <a:lnTo>
                    <a:pt x="14689" y="205628"/>
                  </a:lnTo>
                  <a:lnTo>
                    <a:pt x="14827" y="198914"/>
                  </a:lnTo>
                  <a:lnTo>
                    <a:pt x="14964" y="192201"/>
                  </a:lnTo>
                  <a:lnTo>
                    <a:pt x="15093" y="185488"/>
                  </a:lnTo>
                  <a:lnTo>
                    <a:pt x="15217" y="178775"/>
                  </a:lnTo>
                  <a:lnTo>
                    <a:pt x="15333" y="172165"/>
                  </a:lnTo>
                  <a:lnTo>
                    <a:pt x="15448" y="165556"/>
                  </a:lnTo>
                  <a:lnTo>
                    <a:pt x="15555" y="158946"/>
                  </a:lnTo>
                  <a:lnTo>
                    <a:pt x="15657" y="152543"/>
                  </a:lnTo>
                  <a:lnTo>
                    <a:pt x="15754" y="146036"/>
                  </a:lnTo>
                  <a:lnTo>
                    <a:pt x="15847" y="139736"/>
                  </a:lnTo>
                  <a:lnTo>
                    <a:pt x="15941" y="133436"/>
                  </a:lnTo>
                  <a:lnTo>
                    <a:pt x="16025" y="127240"/>
                  </a:lnTo>
                  <a:lnTo>
                    <a:pt x="16105" y="121043"/>
                  </a:lnTo>
                  <a:lnTo>
                    <a:pt x="16180" y="115053"/>
                  </a:lnTo>
                  <a:lnTo>
                    <a:pt x="16251" y="109063"/>
                  </a:lnTo>
                  <a:lnTo>
                    <a:pt x="16318" y="103279"/>
                  </a:lnTo>
                  <a:lnTo>
                    <a:pt x="16380" y="97495"/>
                  </a:lnTo>
                  <a:lnTo>
                    <a:pt x="16500" y="86341"/>
                  </a:lnTo>
                  <a:lnTo>
                    <a:pt x="16602" y="75704"/>
                  </a:lnTo>
                  <a:lnTo>
                    <a:pt x="16691" y="65479"/>
                  </a:lnTo>
                  <a:lnTo>
                    <a:pt x="16766" y="55874"/>
                  </a:lnTo>
                  <a:lnTo>
                    <a:pt x="16829" y="46889"/>
                  </a:lnTo>
                  <a:lnTo>
                    <a:pt x="16886" y="38627"/>
                  </a:lnTo>
                  <a:lnTo>
                    <a:pt x="16931" y="30984"/>
                  </a:lnTo>
                  <a:lnTo>
                    <a:pt x="16966" y="24065"/>
                  </a:lnTo>
                  <a:lnTo>
                    <a:pt x="16993" y="17971"/>
                  </a:lnTo>
                  <a:lnTo>
                    <a:pt x="17015" y="12601"/>
                  </a:lnTo>
                  <a:lnTo>
                    <a:pt x="17033" y="8263"/>
                  </a:lnTo>
                  <a:lnTo>
                    <a:pt x="17046" y="2170"/>
                  </a:lnTo>
                  <a:lnTo>
                    <a:pt x="17050" y="1"/>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511;p62">
            <a:extLst>
              <a:ext uri="{FF2B5EF4-FFF2-40B4-BE49-F238E27FC236}">
                <a16:creationId xmlns:a16="http://schemas.microsoft.com/office/drawing/2014/main" id="{A15ABA7A-C6E9-1D4F-968B-832F3379BE43}"/>
              </a:ext>
            </a:extLst>
          </p:cNvPr>
          <p:cNvGrpSpPr/>
          <p:nvPr/>
        </p:nvGrpSpPr>
        <p:grpSpPr>
          <a:xfrm>
            <a:off x="5460517" y="1339873"/>
            <a:ext cx="1647825" cy="2819449"/>
            <a:chOff x="3938312" y="1696489"/>
            <a:chExt cx="1647825" cy="2819449"/>
          </a:xfrm>
        </p:grpSpPr>
        <p:sp>
          <p:nvSpPr>
            <p:cNvPr id="19" name="Google Shape;1512;p62">
              <a:extLst>
                <a:ext uri="{FF2B5EF4-FFF2-40B4-BE49-F238E27FC236}">
                  <a16:creationId xmlns:a16="http://schemas.microsoft.com/office/drawing/2014/main" id="{62E97B9B-6AEF-8A4F-A182-69717FBDC639}"/>
                </a:ext>
              </a:extLst>
            </p:cNvPr>
            <p:cNvSpPr/>
            <p:nvPr/>
          </p:nvSpPr>
          <p:spPr>
            <a:xfrm rot="10800000">
              <a:off x="3992440" y="1729534"/>
              <a:ext cx="1539535" cy="2753468"/>
            </a:xfrm>
            <a:custGeom>
              <a:avLst/>
              <a:gdLst/>
              <a:ahLst/>
              <a:cxnLst/>
              <a:rect l="l" t="t" r="r" b="b"/>
              <a:pathLst>
                <a:path w="98546" h="3891827" extrusionOk="0">
                  <a:moveTo>
                    <a:pt x="12696" y="1"/>
                  </a:moveTo>
                  <a:lnTo>
                    <a:pt x="12367" y="104"/>
                  </a:lnTo>
                  <a:lnTo>
                    <a:pt x="12043" y="414"/>
                  </a:lnTo>
                  <a:lnTo>
                    <a:pt x="11719" y="930"/>
                  </a:lnTo>
                  <a:lnTo>
                    <a:pt x="11400" y="1550"/>
                  </a:lnTo>
                  <a:lnTo>
                    <a:pt x="11080" y="2376"/>
                  </a:lnTo>
                  <a:lnTo>
                    <a:pt x="10765" y="3409"/>
                  </a:lnTo>
                  <a:lnTo>
                    <a:pt x="10450" y="4648"/>
                  </a:lnTo>
                  <a:lnTo>
                    <a:pt x="10139" y="5991"/>
                  </a:lnTo>
                  <a:lnTo>
                    <a:pt x="9828" y="7540"/>
                  </a:lnTo>
                  <a:lnTo>
                    <a:pt x="9522" y="9296"/>
                  </a:lnTo>
                  <a:lnTo>
                    <a:pt x="9220" y="11258"/>
                  </a:lnTo>
                  <a:lnTo>
                    <a:pt x="8923" y="13324"/>
                  </a:lnTo>
                  <a:lnTo>
                    <a:pt x="8625" y="15596"/>
                  </a:lnTo>
                  <a:lnTo>
                    <a:pt x="8332" y="17971"/>
                  </a:lnTo>
                  <a:lnTo>
                    <a:pt x="8039" y="20553"/>
                  </a:lnTo>
                  <a:lnTo>
                    <a:pt x="7755" y="23238"/>
                  </a:lnTo>
                  <a:lnTo>
                    <a:pt x="7471" y="26130"/>
                  </a:lnTo>
                  <a:lnTo>
                    <a:pt x="7191" y="29125"/>
                  </a:lnTo>
                  <a:lnTo>
                    <a:pt x="6916" y="32327"/>
                  </a:lnTo>
                  <a:lnTo>
                    <a:pt x="6645" y="35632"/>
                  </a:lnTo>
                  <a:lnTo>
                    <a:pt x="6375" y="39143"/>
                  </a:lnTo>
                  <a:lnTo>
                    <a:pt x="6113" y="42758"/>
                  </a:lnTo>
                  <a:lnTo>
                    <a:pt x="5851" y="46579"/>
                  </a:lnTo>
                  <a:lnTo>
                    <a:pt x="5598" y="50504"/>
                  </a:lnTo>
                  <a:lnTo>
                    <a:pt x="5345" y="54532"/>
                  </a:lnTo>
                  <a:lnTo>
                    <a:pt x="5101" y="58766"/>
                  </a:lnTo>
                  <a:lnTo>
                    <a:pt x="4857" y="63000"/>
                  </a:lnTo>
                  <a:lnTo>
                    <a:pt x="4621" y="67441"/>
                  </a:lnTo>
                  <a:lnTo>
                    <a:pt x="4386" y="72089"/>
                  </a:lnTo>
                  <a:lnTo>
                    <a:pt x="4160" y="76736"/>
                  </a:lnTo>
                  <a:lnTo>
                    <a:pt x="3938" y="81590"/>
                  </a:lnTo>
                  <a:lnTo>
                    <a:pt x="3716" y="86548"/>
                  </a:lnTo>
                  <a:lnTo>
                    <a:pt x="3507" y="91608"/>
                  </a:lnTo>
                  <a:lnTo>
                    <a:pt x="3299" y="96772"/>
                  </a:lnTo>
                  <a:lnTo>
                    <a:pt x="3094" y="102143"/>
                  </a:lnTo>
                  <a:lnTo>
                    <a:pt x="2899" y="107513"/>
                  </a:lnTo>
                  <a:lnTo>
                    <a:pt x="2708" y="113090"/>
                  </a:lnTo>
                  <a:lnTo>
                    <a:pt x="2522" y="118667"/>
                  </a:lnTo>
                  <a:lnTo>
                    <a:pt x="2340" y="124451"/>
                  </a:lnTo>
                  <a:lnTo>
                    <a:pt x="2167" y="130234"/>
                  </a:lnTo>
                  <a:lnTo>
                    <a:pt x="1998" y="136225"/>
                  </a:lnTo>
                  <a:lnTo>
                    <a:pt x="1838" y="142318"/>
                  </a:lnTo>
                  <a:lnTo>
                    <a:pt x="1683" y="148411"/>
                  </a:lnTo>
                  <a:lnTo>
                    <a:pt x="1532" y="154608"/>
                  </a:lnTo>
                  <a:lnTo>
                    <a:pt x="1390" y="161011"/>
                  </a:lnTo>
                  <a:lnTo>
                    <a:pt x="1252" y="167415"/>
                  </a:lnTo>
                  <a:lnTo>
                    <a:pt x="1119" y="173921"/>
                  </a:lnTo>
                  <a:lnTo>
                    <a:pt x="995" y="180428"/>
                  </a:lnTo>
                  <a:lnTo>
                    <a:pt x="879" y="187141"/>
                  </a:lnTo>
                  <a:lnTo>
                    <a:pt x="768" y="193854"/>
                  </a:lnTo>
                  <a:lnTo>
                    <a:pt x="666" y="200670"/>
                  </a:lnTo>
                  <a:lnTo>
                    <a:pt x="569" y="207590"/>
                  </a:lnTo>
                  <a:lnTo>
                    <a:pt x="480" y="214613"/>
                  </a:lnTo>
                  <a:lnTo>
                    <a:pt x="400" y="221635"/>
                  </a:lnTo>
                  <a:lnTo>
                    <a:pt x="324" y="228762"/>
                  </a:lnTo>
                  <a:lnTo>
                    <a:pt x="258" y="235888"/>
                  </a:lnTo>
                  <a:lnTo>
                    <a:pt x="196" y="243117"/>
                  </a:lnTo>
                  <a:lnTo>
                    <a:pt x="147" y="250450"/>
                  </a:lnTo>
                  <a:lnTo>
                    <a:pt x="102" y="257783"/>
                  </a:lnTo>
                  <a:lnTo>
                    <a:pt x="63" y="265219"/>
                  </a:lnTo>
                  <a:lnTo>
                    <a:pt x="36" y="272758"/>
                  </a:lnTo>
                  <a:lnTo>
                    <a:pt x="14" y="280297"/>
                  </a:lnTo>
                  <a:lnTo>
                    <a:pt x="5" y="287837"/>
                  </a:lnTo>
                  <a:lnTo>
                    <a:pt x="0" y="295479"/>
                  </a:lnTo>
                  <a:lnTo>
                    <a:pt x="0" y="3596349"/>
                  </a:lnTo>
                  <a:lnTo>
                    <a:pt x="5" y="3603991"/>
                  </a:lnTo>
                  <a:lnTo>
                    <a:pt x="14" y="3611634"/>
                  </a:lnTo>
                  <a:lnTo>
                    <a:pt x="36" y="3619173"/>
                  </a:lnTo>
                  <a:lnTo>
                    <a:pt x="63" y="3626609"/>
                  </a:lnTo>
                  <a:lnTo>
                    <a:pt x="102" y="3634045"/>
                  </a:lnTo>
                  <a:lnTo>
                    <a:pt x="147" y="3641378"/>
                  </a:lnTo>
                  <a:lnTo>
                    <a:pt x="196" y="3648711"/>
                  </a:lnTo>
                  <a:lnTo>
                    <a:pt x="258" y="3655940"/>
                  </a:lnTo>
                  <a:lnTo>
                    <a:pt x="324" y="3663066"/>
                  </a:lnTo>
                  <a:lnTo>
                    <a:pt x="400" y="3670192"/>
                  </a:lnTo>
                  <a:lnTo>
                    <a:pt x="480" y="3677319"/>
                  </a:lnTo>
                  <a:lnTo>
                    <a:pt x="569" y="3684238"/>
                  </a:lnTo>
                  <a:lnTo>
                    <a:pt x="666" y="3691158"/>
                  </a:lnTo>
                  <a:lnTo>
                    <a:pt x="768" y="3697974"/>
                  </a:lnTo>
                  <a:lnTo>
                    <a:pt x="879" y="3704687"/>
                  </a:lnTo>
                  <a:lnTo>
                    <a:pt x="995" y="3711400"/>
                  </a:lnTo>
                  <a:lnTo>
                    <a:pt x="1119" y="3718010"/>
                  </a:lnTo>
                  <a:lnTo>
                    <a:pt x="1252" y="3724517"/>
                  </a:lnTo>
                  <a:lnTo>
                    <a:pt x="1390" y="3730920"/>
                  </a:lnTo>
                  <a:lnTo>
                    <a:pt x="1532" y="3737220"/>
                  </a:lnTo>
                  <a:lnTo>
                    <a:pt x="1683" y="3743416"/>
                  </a:lnTo>
                  <a:lnTo>
                    <a:pt x="1838" y="3749613"/>
                  </a:lnTo>
                  <a:lnTo>
                    <a:pt x="1998" y="3755603"/>
                  </a:lnTo>
                  <a:lnTo>
                    <a:pt x="2167" y="3761593"/>
                  </a:lnTo>
                  <a:lnTo>
                    <a:pt x="2340" y="3767377"/>
                  </a:lnTo>
                  <a:lnTo>
                    <a:pt x="2522" y="3773161"/>
                  </a:lnTo>
                  <a:lnTo>
                    <a:pt x="2708" y="3778841"/>
                  </a:lnTo>
                  <a:lnTo>
                    <a:pt x="2899" y="3784315"/>
                  </a:lnTo>
                  <a:lnTo>
                    <a:pt x="3094" y="3789685"/>
                  </a:lnTo>
                  <a:lnTo>
                    <a:pt x="3299" y="3795055"/>
                  </a:lnTo>
                  <a:lnTo>
                    <a:pt x="3507" y="3800219"/>
                  </a:lnTo>
                  <a:lnTo>
                    <a:pt x="3716" y="3805280"/>
                  </a:lnTo>
                  <a:lnTo>
                    <a:pt x="3938" y="3810237"/>
                  </a:lnTo>
                  <a:lnTo>
                    <a:pt x="4160" y="3815091"/>
                  </a:lnTo>
                  <a:lnTo>
                    <a:pt x="4386" y="3819739"/>
                  </a:lnTo>
                  <a:lnTo>
                    <a:pt x="4621" y="3824386"/>
                  </a:lnTo>
                  <a:lnTo>
                    <a:pt x="4857" y="3828827"/>
                  </a:lnTo>
                  <a:lnTo>
                    <a:pt x="5101" y="3833165"/>
                  </a:lnTo>
                  <a:lnTo>
                    <a:pt x="5345" y="3837296"/>
                  </a:lnTo>
                  <a:lnTo>
                    <a:pt x="5598" y="3841324"/>
                  </a:lnTo>
                  <a:lnTo>
                    <a:pt x="5851" y="3845249"/>
                  </a:lnTo>
                  <a:lnTo>
                    <a:pt x="6113" y="3849070"/>
                  </a:lnTo>
                  <a:lnTo>
                    <a:pt x="6375" y="3852685"/>
                  </a:lnTo>
                  <a:lnTo>
                    <a:pt x="6645" y="3856196"/>
                  </a:lnTo>
                  <a:lnTo>
                    <a:pt x="6916" y="3859501"/>
                  </a:lnTo>
                  <a:lnTo>
                    <a:pt x="7191" y="3862703"/>
                  </a:lnTo>
                  <a:lnTo>
                    <a:pt x="7471" y="3865698"/>
                  </a:lnTo>
                  <a:lnTo>
                    <a:pt x="7755" y="3868589"/>
                  </a:lnTo>
                  <a:lnTo>
                    <a:pt x="8039" y="3871378"/>
                  </a:lnTo>
                  <a:lnTo>
                    <a:pt x="8332" y="3873857"/>
                  </a:lnTo>
                  <a:lnTo>
                    <a:pt x="8625" y="3876335"/>
                  </a:lnTo>
                  <a:lnTo>
                    <a:pt x="8923" y="3878504"/>
                  </a:lnTo>
                  <a:lnTo>
                    <a:pt x="9220" y="3880570"/>
                  </a:lnTo>
                  <a:lnTo>
                    <a:pt x="9522" y="3882532"/>
                  </a:lnTo>
                  <a:lnTo>
                    <a:pt x="9828" y="3884288"/>
                  </a:lnTo>
                  <a:lnTo>
                    <a:pt x="10139" y="3885837"/>
                  </a:lnTo>
                  <a:lnTo>
                    <a:pt x="10450" y="3887179"/>
                  </a:lnTo>
                  <a:lnTo>
                    <a:pt x="10765" y="3888419"/>
                  </a:lnTo>
                  <a:lnTo>
                    <a:pt x="11080" y="3889452"/>
                  </a:lnTo>
                  <a:lnTo>
                    <a:pt x="11400" y="3890278"/>
                  </a:lnTo>
                  <a:lnTo>
                    <a:pt x="11719" y="3891001"/>
                  </a:lnTo>
                  <a:lnTo>
                    <a:pt x="12043" y="3891414"/>
                  </a:lnTo>
                  <a:lnTo>
                    <a:pt x="12367" y="3891724"/>
                  </a:lnTo>
                  <a:lnTo>
                    <a:pt x="12696" y="3891827"/>
                  </a:lnTo>
                  <a:lnTo>
                    <a:pt x="85850" y="3891827"/>
                  </a:lnTo>
                  <a:lnTo>
                    <a:pt x="86178" y="3891724"/>
                  </a:lnTo>
                  <a:lnTo>
                    <a:pt x="86502" y="3891414"/>
                  </a:lnTo>
                  <a:lnTo>
                    <a:pt x="86826" y="3891001"/>
                  </a:lnTo>
                  <a:lnTo>
                    <a:pt x="87146" y="3890278"/>
                  </a:lnTo>
                  <a:lnTo>
                    <a:pt x="87466" y="3889452"/>
                  </a:lnTo>
                  <a:lnTo>
                    <a:pt x="87781" y="3888419"/>
                  </a:lnTo>
                  <a:lnTo>
                    <a:pt x="88096" y="3887179"/>
                  </a:lnTo>
                  <a:lnTo>
                    <a:pt x="88407" y="3885837"/>
                  </a:lnTo>
                  <a:lnTo>
                    <a:pt x="88717" y="3884288"/>
                  </a:lnTo>
                  <a:lnTo>
                    <a:pt x="89024" y="3882532"/>
                  </a:lnTo>
                  <a:lnTo>
                    <a:pt x="89325" y="3880570"/>
                  </a:lnTo>
                  <a:lnTo>
                    <a:pt x="89623" y="3878504"/>
                  </a:lnTo>
                  <a:lnTo>
                    <a:pt x="89920" y="3876335"/>
                  </a:lnTo>
                  <a:lnTo>
                    <a:pt x="90213" y="3873857"/>
                  </a:lnTo>
                  <a:lnTo>
                    <a:pt x="90506" y="3871378"/>
                  </a:lnTo>
                  <a:lnTo>
                    <a:pt x="90790" y="3868589"/>
                  </a:lnTo>
                  <a:lnTo>
                    <a:pt x="91074" y="3865698"/>
                  </a:lnTo>
                  <a:lnTo>
                    <a:pt x="91354" y="3862703"/>
                  </a:lnTo>
                  <a:lnTo>
                    <a:pt x="91629" y="3859501"/>
                  </a:lnTo>
                  <a:lnTo>
                    <a:pt x="91900" y="3856196"/>
                  </a:lnTo>
                  <a:lnTo>
                    <a:pt x="92171" y="3852685"/>
                  </a:lnTo>
                  <a:lnTo>
                    <a:pt x="92433" y="3849070"/>
                  </a:lnTo>
                  <a:lnTo>
                    <a:pt x="92695" y="3845249"/>
                  </a:lnTo>
                  <a:lnTo>
                    <a:pt x="92948" y="3841324"/>
                  </a:lnTo>
                  <a:lnTo>
                    <a:pt x="93201" y="3837296"/>
                  </a:lnTo>
                  <a:lnTo>
                    <a:pt x="93445" y="3833165"/>
                  </a:lnTo>
                  <a:lnTo>
                    <a:pt x="93689" y="3828827"/>
                  </a:lnTo>
                  <a:lnTo>
                    <a:pt x="93924" y="3824386"/>
                  </a:lnTo>
                  <a:lnTo>
                    <a:pt x="94160" y="3819739"/>
                  </a:lnTo>
                  <a:lnTo>
                    <a:pt x="94386" y="3815091"/>
                  </a:lnTo>
                  <a:lnTo>
                    <a:pt x="94608" y="3810237"/>
                  </a:lnTo>
                  <a:lnTo>
                    <a:pt x="94830" y="3805280"/>
                  </a:lnTo>
                  <a:lnTo>
                    <a:pt x="95038" y="3800219"/>
                  </a:lnTo>
                  <a:lnTo>
                    <a:pt x="95247" y="3795055"/>
                  </a:lnTo>
                  <a:lnTo>
                    <a:pt x="95451" y="3789685"/>
                  </a:lnTo>
                  <a:lnTo>
                    <a:pt x="95647" y="3784315"/>
                  </a:lnTo>
                  <a:lnTo>
                    <a:pt x="95837" y="3778841"/>
                  </a:lnTo>
                  <a:lnTo>
                    <a:pt x="96024" y="3773161"/>
                  </a:lnTo>
                  <a:lnTo>
                    <a:pt x="96206" y="3767377"/>
                  </a:lnTo>
                  <a:lnTo>
                    <a:pt x="96379" y="3761593"/>
                  </a:lnTo>
                  <a:lnTo>
                    <a:pt x="96548" y="3755603"/>
                  </a:lnTo>
                  <a:lnTo>
                    <a:pt x="96707" y="3749613"/>
                  </a:lnTo>
                  <a:lnTo>
                    <a:pt x="96863" y="3743416"/>
                  </a:lnTo>
                  <a:lnTo>
                    <a:pt x="97014" y="3737220"/>
                  </a:lnTo>
                  <a:lnTo>
                    <a:pt x="97156" y="3730920"/>
                  </a:lnTo>
                  <a:lnTo>
                    <a:pt x="97293" y="3724517"/>
                  </a:lnTo>
                  <a:lnTo>
                    <a:pt x="97427" y="3718010"/>
                  </a:lnTo>
                  <a:lnTo>
                    <a:pt x="97551" y="3711400"/>
                  </a:lnTo>
                  <a:lnTo>
                    <a:pt x="97666" y="3704687"/>
                  </a:lnTo>
                  <a:lnTo>
                    <a:pt x="97777" y="3697974"/>
                  </a:lnTo>
                  <a:lnTo>
                    <a:pt x="97879" y="3691158"/>
                  </a:lnTo>
                  <a:lnTo>
                    <a:pt x="97977" y="3684238"/>
                  </a:lnTo>
                  <a:lnTo>
                    <a:pt x="98066" y="3677319"/>
                  </a:lnTo>
                  <a:lnTo>
                    <a:pt x="98146" y="3670192"/>
                  </a:lnTo>
                  <a:lnTo>
                    <a:pt x="98221" y="3663066"/>
                  </a:lnTo>
                  <a:lnTo>
                    <a:pt x="98288" y="3655940"/>
                  </a:lnTo>
                  <a:lnTo>
                    <a:pt x="98350" y="3648711"/>
                  </a:lnTo>
                  <a:lnTo>
                    <a:pt x="98399" y="3641378"/>
                  </a:lnTo>
                  <a:lnTo>
                    <a:pt x="98443" y="3634045"/>
                  </a:lnTo>
                  <a:lnTo>
                    <a:pt x="98483" y="3626609"/>
                  </a:lnTo>
                  <a:lnTo>
                    <a:pt x="98510" y="3619173"/>
                  </a:lnTo>
                  <a:lnTo>
                    <a:pt x="98532" y="3611634"/>
                  </a:lnTo>
                  <a:lnTo>
                    <a:pt x="98541" y="3603991"/>
                  </a:lnTo>
                  <a:lnTo>
                    <a:pt x="98545" y="3596349"/>
                  </a:lnTo>
                  <a:lnTo>
                    <a:pt x="98545" y="295479"/>
                  </a:lnTo>
                  <a:lnTo>
                    <a:pt x="98541" y="287837"/>
                  </a:lnTo>
                  <a:lnTo>
                    <a:pt x="98532" y="280297"/>
                  </a:lnTo>
                  <a:lnTo>
                    <a:pt x="98510" y="272758"/>
                  </a:lnTo>
                  <a:lnTo>
                    <a:pt x="98483" y="265219"/>
                  </a:lnTo>
                  <a:lnTo>
                    <a:pt x="98443" y="257783"/>
                  </a:lnTo>
                  <a:lnTo>
                    <a:pt x="98399" y="250450"/>
                  </a:lnTo>
                  <a:lnTo>
                    <a:pt x="98350" y="243117"/>
                  </a:lnTo>
                  <a:lnTo>
                    <a:pt x="98288" y="235888"/>
                  </a:lnTo>
                  <a:lnTo>
                    <a:pt x="98221" y="228762"/>
                  </a:lnTo>
                  <a:lnTo>
                    <a:pt x="98146" y="221635"/>
                  </a:lnTo>
                  <a:lnTo>
                    <a:pt x="98066" y="214613"/>
                  </a:lnTo>
                  <a:lnTo>
                    <a:pt x="97977" y="207590"/>
                  </a:lnTo>
                  <a:lnTo>
                    <a:pt x="97879" y="200670"/>
                  </a:lnTo>
                  <a:lnTo>
                    <a:pt x="97777" y="193854"/>
                  </a:lnTo>
                  <a:lnTo>
                    <a:pt x="97666" y="187141"/>
                  </a:lnTo>
                  <a:lnTo>
                    <a:pt x="97551" y="180428"/>
                  </a:lnTo>
                  <a:lnTo>
                    <a:pt x="97427" y="173921"/>
                  </a:lnTo>
                  <a:lnTo>
                    <a:pt x="97293" y="167415"/>
                  </a:lnTo>
                  <a:lnTo>
                    <a:pt x="97156" y="161011"/>
                  </a:lnTo>
                  <a:lnTo>
                    <a:pt x="97014" y="154608"/>
                  </a:lnTo>
                  <a:lnTo>
                    <a:pt x="96863" y="148411"/>
                  </a:lnTo>
                  <a:lnTo>
                    <a:pt x="96707" y="142318"/>
                  </a:lnTo>
                  <a:lnTo>
                    <a:pt x="96548" y="136225"/>
                  </a:lnTo>
                  <a:lnTo>
                    <a:pt x="96379" y="130234"/>
                  </a:lnTo>
                  <a:lnTo>
                    <a:pt x="96206" y="124451"/>
                  </a:lnTo>
                  <a:lnTo>
                    <a:pt x="96024" y="118667"/>
                  </a:lnTo>
                  <a:lnTo>
                    <a:pt x="95837" y="113090"/>
                  </a:lnTo>
                  <a:lnTo>
                    <a:pt x="95647" y="107513"/>
                  </a:lnTo>
                  <a:lnTo>
                    <a:pt x="95451" y="102143"/>
                  </a:lnTo>
                  <a:lnTo>
                    <a:pt x="95247" y="96772"/>
                  </a:lnTo>
                  <a:lnTo>
                    <a:pt x="95038" y="91608"/>
                  </a:lnTo>
                  <a:lnTo>
                    <a:pt x="94830" y="86548"/>
                  </a:lnTo>
                  <a:lnTo>
                    <a:pt x="94608" y="81590"/>
                  </a:lnTo>
                  <a:lnTo>
                    <a:pt x="94386" y="76736"/>
                  </a:lnTo>
                  <a:lnTo>
                    <a:pt x="94160" y="72089"/>
                  </a:lnTo>
                  <a:lnTo>
                    <a:pt x="93924" y="67441"/>
                  </a:lnTo>
                  <a:lnTo>
                    <a:pt x="93689" y="63000"/>
                  </a:lnTo>
                  <a:lnTo>
                    <a:pt x="93445" y="58766"/>
                  </a:lnTo>
                  <a:lnTo>
                    <a:pt x="93201" y="54532"/>
                  </a:lnTo>
                  <a:lnTo>
                    <a:pt x="92948" y="50504"/>
                  </a:lnTo>
                  <a:lnTo>
                    <a:pt x="92695" y="46579"/>
                  </a:lnTo>
                  <a:lnTo>
                    <a:pt x="92433" y="42758"/>
                  </a:lnTo>
                  <a:lnTo>
                    <a:pt x="92171" y="39143"/>
                  </a:lnTo>
                  <a:lnTo>
                    <a:pt x="91900" y="35632"/>
                  </a:lnTo>
                  <a:lnTo>
                    <a:pt x="91629" y="32327"/>
                  </a:lnTo>
                  <a:lnTo>
                    <a:pt x="91354" y="29125"/>
                  </a:lnTo>
                  <a:lnTo>
                    <a:pt x="91074" y="26130"/>
                  </a:lnTo>
                  <a:lnTo>
                    <a:pt x="90790" y="23238"/>
                  </a:lnTo>
                  <a:lnTo>
                    <a:pt x="90506" y="20553"/>
                  </a:lnTo>
                  <a:lnTo>
                    <a:pt x="90213" y="17971"/>
                  </a:lnTo>
                  <a:lnTo>
                    <a:pt x="89920" y="15596"/>
                  </a:lnTo>
                  <a:lnTo>
                    <a:pt x="89623" y="13324"/>
                  </a:lnTo>
                  <a:lnTo>
                    <a:pt x="89325" y="11258"/>
                  </a:lnTo>
                  <a:lnTo>
                    <a:pt x="89024" y="9296"/>
                  </a:lnTo>
                  <a:lnTo>
                    <a:pt x="88717" y="7540"/>
                  </a:lnTo>
                  <a:lnTo>
                    <a:pt x="88407" y="5991"/>
                  </a:lnTo>
                  <a:lnTo>
                    <a:pt x="88096" y="4648"/>
                  </a:lnTo>
                  <a:lnTo>
                    <a:pt x="87781" y="3409"/>
                  </a:lnTo>
                  <a:lnTo>
                    <a:pt x="87466" y="2376"/>
                  </a:lnTo>
                  <a:lnTo>
                    <a:pt x="87146" y="1550"/>
                  </a:lnTo>
                  <a:lnTo>
                    <a:pt x="86826" y="930"/>
                  </a:lnTo>
                  <a:lnTo>
                    <a:pt x="86502" y="414"/>
                  </a:lnTo>
                  <a:lnTo>
                    <a:pt x="86178" y="104"/>
                  </a:lnTo>
                  <a:lnTo>
                    <a:pt x="858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3;p62">
              <a:extLst>
                <a:ext uri="{FF2B5EF4-FFF2-40B4-BE49-F238E27FC236}">
                  <a16:creationId xmlns:a16="http://schemas.microsoft.com/office/drawing/2014/main" id="{BAA7E2A2-FFA0-3348-8597-8F4DDA9DD247}"/>
                </a:ext>
              </a:extLst>
            </p:cNvPr>
            <p:cNvSpPr/>
            <p:nvPr/>
          </p:nvSpPr>
          <p:spPr>
            <a:xfrm rot="10800000">
              <a:off x="3961101" y="1696489"/>
              <a:ext cx="1602228" cy="2819449"/>
            </a:xfrm>
            <a:custGeom>
              <a:avLst/>
              <a:gdLst/>
              <a:ahLst/>
              <a:cxnLst/>
              <a:rect l="l" t="t" r="r" b="b"/>
              <a:pathLst>
                <a:path w="102559" h="3985087" extrusionOk="0">
                  <a:moveTo>
                    <a:pt x="87857" y="93260"/>
                  </a:moveTo>
                  <a:lnTo>
                    <a:pt x="88132" y="93364"/>
                  </a:lnTo>
                  <a:lnTo>
                    <a:pt x="88407" y="93570"/>
                  </a:lnTo>
                  <a:lnTo>
                    <a:pt x="88678" y="93983"/>
                  </a:lnTo>
                  <a:lnTo>
                    <a:pt x="88949" y="94500"/>
                  </a:lnTo>
                  <a:lnTo>
                    <a:pt x="89215" y="95223"/>
                  </a:lnTo>
                  <a:lnTo>
                    <a:pt x="89481" y="96152"/>
                  </a:lnTo>
                  <a:lnTo>
                    <a:pt x="89748" y="97185"/>
                  </a:lnTo>
                  <a:lnTo>
                    <a:pt x="90010" y="98321"/>
                  </a:lnTo>
                  <a:lnTo>
                    <a:pt x="90267" y="99664"/>
                  </a:lnTo>
                  <a:lnTo>
                    <a:pt x="90525" y="101110"/>
                  </a:lnTo>
                  <a:lnTo>
                    <a:pt x="90778" y="102659"/>
                  </a:lnTo>
                  <a:lnTo>
                    <a:pt x="91031" y="104415"/>
                  </a:lnTo>
                  <a:lnTo>
                    <a:pt x="91284" y="106377"/>
                  </a:lnTo>
                  <a:lnTo>
                    <a:pt x="91528" y="108339"/>
                  </a:lnTo>
                  <a:lnTo>
                    <a:pt x="91772" y="110508"/>
                  </a:lnTo>
                  <a:lnTo>
                    <a:pt x="92016" y="112883"/>
                  </a:lnTo>
                  <a:lnTo>
                    <a:pt x="92251" y="115259"/>
                  </a:lnTo>
                  <a:lnTo>
                    <a:pt x="92487" y="117841"/>
                  </a:lnTo>
                  <a:lnTo>
                    <a:pt x="92717" y="120526"/>
                  </a:lnTo>
                  <a:lnTo>
                    <a:pt x="92948" y="123314"/>
                  </a:lnTo>
                  <a:lnTo>
                    <a:pt x="93175" y="126309"/>
                  </a:lnTo>
                  <a:lnTo>
                    <a:pt x="93397" y="129305"/>
                  </a:lnTo>
                  <a:lnTo>
                    <a:pt x="93614" y="132506"/>
                  </a:lnTo>
                  <a:lnTo>
                    <a:pt x="93832" y="135811"/>
                  </a:lnTo>
                  <a:lnTo>
                    <a:pt x="94040" y="139219"/>
                  </a:lnTo>
                  <a:lnTo>
                    <a:pt x="94249" y="142731"/>
                  </a:lnTo>
                  <a:lnTo>
                    <a:pt x="94453" y="146345"/>
                  </a:lnTo>
                  <a:lnTo>
                    <a:pt x="94653" y="150167"/>
                  </a:lnTo>
                  <a:lnTo>
                    <a:pt x="94848" y="153988"/>
                  </a:lnTo>
                  <a:lnTo>
                    <a:pt x="95043" y="157913"/>
                  </a:lnTo>
                  <a:lnTo>
                    <a:pt x="95230" y="162044"/>
                  </a:lnTo>
                  <a:lnTo>
                    <a:pt x="95412" y="166175"/>
                  </a:lnTo>
                  <a:lnTo>
                    <a:pt x="95594" y="170512"/>
                  </a:lnTo>
                  <a:lnTo>
                    <a:pt x="95767" y="174850"/>
                  </a:lnTo>
                  <a:lnTo>
                    <a:pt x="95940" y="179291"/>
                  </a:lnTo>
                  <a:lnTo>
                    <a:pt x="96104" y="183835"/>
                  </a:lnTo>
                  <a:lnTo>
                    <a:pt x="96264" y="188483"/>
                  </a:lnTo>
                  <a:lnTo>
                    <a:pt x="96420" y="193234"/>
                  </a:lnTo>
                  <a:lnTo>
                    <a:pt x="96575" y="198088"/>
                  </a:lnTo>
                  <a:lnTo>
                    <a:pt x="96721" y="203045"/>
                  </a:lnTo>
                  <a:lnTo>
                    <a:pt x="96863" y="208002"/>
                  </a:lnTo>
                  <a:lnTo>
                    <a:pt x="96997" y="213166"/>
                  </a:lnTo>
                  <a:lnTo>
                    <a:pt x="97130" y="218330"/>
                  </a:lnTo>
                  <a:lnTo>
                    <a:pt x="97258" y="223597"/>
                  </a:lnTo>
                  <a:lnTo>
                    <a:pt x="97378" y="228865"/>
                  </a:lnTo>
                  <a:lnTo>
                    <a:pt x="97494" y="234235"/>
                  </a:lnTo>
                  <a:lnTo>
                    <a:pt x="97605" y="239709"/>
                  </a:lnTo>
                  <a:lnTo>
                    <a:pt x="97707" y="245286"/>
                  </a:lnTo>
                  <a:lnTo>
                    <a:pt x="97804" y="250863"/>
                  </a:lnTo>
                  <a:lnTo>
                    <a:pt x="97898" y="256543"/>
                  </a:lnTo>
                  <a:lnTo>
                    <a:pt x="97986" y="262327"/>
                  </a:lnTo>
                  <a:lnTo>
                    <a:pt x="98066" y="268110"/>
                  </a:lnTo>
                  <a:lnTo>
                    <a:pt x="98142" y="273997"/>
                  </a:lnTo>
                  <a:lnTo>
                    <a:pt x="98213" y="279884"/>
                  </a:lnTo>
                  <a:lnTo>
                    <a:pt x="98275" y="285874"/>
                  </a:lnTo>
                  <a:lnTo>
                    <a:pt x="98333" y="291967"/>
                  </a:lnTo>
                  <a:lnTo>
                    <a:pt x="98382" y="298061"/>
                  </a:lnTo>
                  <a:lnTo>
                    <a:pt x="98426" y="304154"/>
                  </a:lnTo>
                  <a:lnTo>
                    <a:pt x="98461" y="310351"/>
                  </a:lnTo>
                  <a:lnTo>
                    <a:pt x="98493" y="316651"/>
                  </a:lnTo>
                  <a:lnTo>
                    <a:pt x="98519" y="322951"/>
                  </a:lnTo>
                  <a:lnTo>
                    <a:pt x="98537" y="329251"/>
                  </a:lnTo>
                  <a:lnTo>
                    <a:pt x="98546" y="335654"/>
                  </a:lnTo>
                  <a:lnTo>
                    <a:pt x="98550" y="342057"/>
                  </a:lnTo>
                  <a:lnTo>
                    <a:pt x="98550" y="3642927"/>
                  </a:lnTo>
                  <a:lnTo>
                    <a:pt x="98546" y="3649433"/>
                  </a:lnTo>
                  <a:lnTo>
                    <a:pt x="98537" y="3655733"/>
                  </a:lnTo>
                  <a:lnTo>
                    <a:pt x="98519" y="3662136"/>
                  </a:lnTo>
                  <a:lnTo>
                    <a:pt x="98493" y="3668333"/>
                  </a:lnTo>
                  <a:lnTo>
                    <a:pt x="98461" y="3674633"/>
                  </a:lnTo>
                  <a:lnTo>
                    <a:pt x="98426" y="3680830"/>
                  </a:lnTo>
                  <a:lnTo>
                    <a:pt x="98382" y="3686923"/>
                  </a:lnTo>
                  <a:lnTo>
                    <a:pt x="98333" y="3693016"/>
                  </a:lnTo>
                  <a:lnTo>
                    <a:pt x="98275" y="3699110"/>
                  </a:lnTo>
                  <a:lnTo>
                    <a:pt x="98213" y="3705100"/>
                  </a:lnTo>
                  <a:lnTo>
                    <a:pt x="98142" y="3710987"/>
                  </a:lnTo>
                  <a:lnTo>
                    <a:pt x="98066" y="3716874"/>
                  </a:lnTo>
                  <a:lnTo>
                    <a:pt x="97986" y="3722657"/>
                  </a:lnTo>
                  <a:lnTo>
                    <a:pt x="97898" y="3728441"/>
                  </a:lnTo>
                  <a:lnTo>
                    <a:pt x="97804" y="3734121"/>
                  </a:lnTo>
                  <a:lnTo>
                    <a:pt x="97707" y="3739698"/>
                  </a:lnTo>
                  <a:lnTo>
                    <a:pt x="97605" y="3745275"/>
                  </a:lnTo>
                  <a:lnTo>
                    <a:pt x="97494" y="3750749"/>
                  </a:lnTo>
                  <a:lnTo>
                    <a:pt x="97378" y="3756119"/>
                  </a:lnTo>
                  <a:lnTo>
                    <a:pt x="97258" y="3761490"/>
                  </a:lnTo>
                  <a:lnTo>
                    <a:pt x="97130" y="3766757"/>
                  </a:lnTo>
                  <a:lnTo>
                    <a:pt x="96997" y="3771921"/>
                  </a:lnTo>
                  <a:lnTo>
                    <a:pt x="96863" y="3776981"/>
                  </a:lnTo>
                  <a:lnTo>
                    <a:pt x="96721" y="3781939"/>
                  </a:lnTo>
                  <a:lnTo>
                    <a:pt x="96575" y="3786896"/>
                  </a:lnTo>
                  <a:lnTo>
                    <a:pt x="96420" y="3791750"/>
                  </a:lnTo>
                  <a:lnTo>
                    <a:pt x="96264" y="3796501"/>
                  </a:lnTo>
                  <a:lnTo>
                    <a:pt x="96104" y="3801148"/>
                  </a:lnTo>
                  <a:lnTo>
                    <a:pt x="95940" y="3805693"/>
                  </a:lnTo>
                  <a:lnTo>
                    <a:pt x="95767" y="3810134"/>
                  </a:lnTo>
                  <a:lnTo>
                    <a:pt x="95594" y="3814575"/>
                  </a:lnTo>
                  <a:lnTo>
                    <a:pt x="95412" y="3818809"/>
                  </a:lnTo>
                  <a:lnTo>
                    <a:pt x="95230" y="3822940"/>
                  </a:lnTo>
                  <a:lnTo>
                    <a:pt x="95043" y="3827071"/>
                  </a:lnTo>
                  <a:lnTo>
                    <a:pt x="94848" y="3830996"/>
                  </a:lnTo>
                  <a:lnTo>
                    <a:pt x="94653" y="3834920"/>
                  </a:lnTo>
                  <a:lnTo>
                    <a:pt x="94453" y="3838638"/>
                  </a:lnTo>
                  <a:lnTo>
                    <a:pt x="94249" y="3842253"/>
                  </a:lnTo>
                  <a:lnTo>
                    <a:pt x="94040" y="3845765"/>
                  </a:lnTo>
                  <a:lnTo>
                    <a:pt x="93832" y="3849173"/>
                  </a:lnTo>
                  <a:lnTo>
                    <a:pt x="93614" y="3852478"/>
                  </a:lnTo>
                  <a:lnTo>
                    <a:pt x="93397" y="3855679"/>
                  </a:lnTo>
                  <a:lnTo>
                    <a:pt x="93175" y="3858778"/>
                  </a:lnTo>
                  <a:lnTo>
                    <a:pt x="92948" y="3861669"/>
                  </a:lnTo>
                  <a:lnTo>
                    <a:pt x="92717" y="3864458"/>
                  </a:lnTo>
                  <a:lnTo>
                    <a:pt x="92487" y="3867143"/>
                  </a:lnTo>
                  <a:lnTo>
                    <a:pt x="92251" y="3869725"/>
                  </a:lnTo>
                  <a:lnTo>
                    <a:pt x="92016" y="3872204"/>
                  </a:lnTo>
                  <a:lnTo>
                    <a:pt x="91772" y="3874476"/>
                  </a:lnTo>
                  <a:lnTo>
                    <a:pt x="91528" y="3876645"/>
                  </a:lnTo>
                  <a:lnTo>
                    <a:pt x="91284" y="3878607"/>
                  </a:lnTo>
                  <a:lnTo>
                    <a:pt x="91031" y="3880569"/>
                  </a:lnTo>
                  <a:lnTo>
                    <a:pt x="90778" y="3882325"/>
                  </a:lnTo>
                  <a:lnTo>
                    <a:pt x="90525" y="3883874"/>
                  </a:lnTo>
                  <a:lnTo>
                    <a:pt x="90267" y="3885320"/>
                  </a:lnTo>
                  <a:lnTo>
                    <a:pt x="90010" y="3886663"/>
                  </a:lnTo>
                  <a:lnTo>
                    <a:pt x="89748" y="3887902"/>
                  </a:lnTo>
                  <a:lnTo>
                    <a:pt x="89481" y="3888832"/>
                  </a:lnTo>
                  <a:lnTo>
                    <a:pt x="89215" y="3889761"/>
                  </a:lnTo>
                  <a:lnTo>
                    <a:pt x="88949" y="3890484"/>
                  </a:lnTo>
                  <a:lnTo>
                    <a:pt x="88678" y="3891000"/>
                  </a:lnTo>
                  <a:lnTo>
                    <a:pt x="88407" y="3891413"/>
                  </a:lnTo>
                  <a:lnTo>
                    <a:pt x="88132" y="3891620"/>
                  </a:lnTo>
                  <a:lnTo>
                    <a:pt x="87857" y="3891723"/>
                  </a:lnTo>
                  <a:lnTo>
                    <a:pt x="14703" y="3891723"/>
                  </a:lnTo>
                  <a:lnTo>
                    <a:pt x="14428" y="3891620"/>
                  </a:lnTo>
                  <a:lnTo>
                    <a:pt x="14152" y="3891413"/>
                  </a:lnTo>
                  <a:lnTo>
                    <a:pt x="13882" y="3891000"/>
                  </a:lnTo>
                  <a:lnTo>
                    <a:pt x="13611" y="3890484"/>
                  </a:lnTo>
                  <a:lnTo>
                    <a:pt x="13344" y="3889761"/>
                  </a:lnTo>
                  <a:lnTo>
                    <a:pt x="13078" y="3888832"/>
                  </a:lnTo>
                  <a:lnTo>
                    <a:pt x="12812" y="3887902"/>
                  </a:lnTo>
                  <a:lnTo>
                    <a:pt x="12550" y="3886663"/>
                  </a:lnTo>
                  <a:lnTo>
                    <a:pt x="12292" y="3885320"/>
                  </a:lnTo>
                  <a:lnTo>
                    <a:pt x="12035" y="3883874"/>
                  </a:lnTo>
                  <a:lnTo>
                    <a:pt x="11782" y="3882325"/>
                  </a:lnTo>
                  <a:lnTo>
                    <a:pt x="11529" y="3880569"/>
                  </a:lnTo>
                  <a:lnTo>
                    <a:pt x="11276" y="3878607"/>
                  </a:lnTo>
                  <a:lnTo>
                    <a:pt x="11032" y="3876645"/>
                  </a:lnTo>
                  <a:lnTo>
                    <a:pt x="10788" y="3874476"/>
                  </a:lnTo>
                  <a:lnTo>
                    <a:pt x="10543" y="3872204"/>
                  </a:lnTo>
                  <a:lnTo>
                    <a:pt x="10308" y="3869725"/>
                  </a:lnTo>
                  <a:lnTo>
                    <a:pt x="10073" y="3867143"/>
                  </a:lnTo>
                  <a:lnTo>
                    <a:pt x="9842" y="3864458"/>
                  </a:lnTo>
                  <a:lnTo>
                    <a:pt x="9611" y="3861669"/>
                  </a:lnTo>
                  <a:lnTo>
                    <a:pt x="9385" y="3858778"/>
                  </a:lnTo>
                  <a:lnTo>
                    <a:pt x="9163" y="3855679"/>
                  </a:lnTo>
                  <a:lnTo>
                    <a:pt x="8945" y="3852478"/>
                  </a:lnTo>
                  <a:lnTo>
                    <a:pt x="8728" y="3849173"/>
                  </a:lnTo>
                  <a:lnTo>
                    <a:pt x="8519" y="3845765"/>
                  </a:lnTo>
                  <a:lnTo>
                    <a:pt x="8311" y="3842253"/>
                  </a:lnTo>
                  <a:lnTo>
                    <a:pt x="8106" y="3838638"/>
                  </a:lnTo>
                  <a:lnTo>
                    <a:pt x="7907" y="3834920"/>
                  </a:lnTo>
                  <a:lnTo>
                    <a:pt x="7711" y="3830996"/>
                  </a:lnTo>
                  <a:lnTo>
                    <a:pt x="7516" y="3827071"/>
                  </a:lnTo>
                  <a:lnTo>
                    <a:pt x="7330" y="3822940"/>
                  </a:lnTo>
                  <a:lnTo>
                    <a:pt x="7148" y="3818809"/>
                  </a:lnTo>
                  <a:lnTo>
                    <a:pt x="6966" y="3814575"/>
                  </a:lnTo>
                  <a:lnTo>
                    <a:pt x="6793" y="3810134"/>
                  </a:lnTo>
                  <a:lnTo>
                    <a:pt x="6619" y="3805693"/>
                  </a:lnTo>
                  <a:lnTo>
                    <a:pt x="6455" y="3801148"/>
                  </a:lnTo>
                  <a:lnTo>
                    <a:pt x="6295" y="3796501"/>
                  </a:lnTo>
                  <a:lnTo>
                    <a:pt x="6140" y="3791750"/>
                  </a:lnTo>
                  <a:lnTo>
                    <a:pt x="5985" y="3786896"/>
                  </a:lnTo>
                  <a:lnTo>
                    <a:pt x="5838" y="3781939"/>
                  </a:lnTo>
                  <a:lnTo>
                    <a:pt x="5696" y="3776981"/>
                  </a:lnTo>
                  <a:lnTo>
                    <a:pt x="5563" y="3771921"/>
                  </a:lnTo>
                  <a:lnTo>
                    <a:pt x="5430" y="3766757"/>
                  </a:lnTo>
                  <a:lnTo>
                    <a:pt x="5301" y="3761490"/>
                  </a:lnTo>
                  <a:lnTo>
                    <a:pt x="5181" y="3756119"/>
                  </a:lnTo>
                  <a:lnTo>
                    <a:pt x="5066" y="3750749"/>
                  </a:lnTo>
                  <a:lnTo>
                    <a:pt x="4955" y="3745275"/>
                  </a:lnTo>
                  <a:lnTo>
                    <a:pt x="4853" y="3739698"/>
                  </a:lnTo>
                  <a:lnTo>
                    <a:pt x="4755" y="3734121"/>
                  </a:lnTo>
                  <a:lnTo>
                    <a:pt x="4662" y="3728441"/>
                  </a:lnTo>
                  <a:lnTo>
                    <a:pt x="4573" y="3722657"/>
                  </a:lnTo>
                  <a:lnTo>
                    <a:pt x="4493" y="3716874"/>
                  </a:lnTo>
                  <a:lnTo>
                    <a:pt x="4418" y="3710987"/>
                  </a:lnTo>
                  <a:lnTo>
                    <a:pt x="4347" y="3705100"/>
                  </a:lnTo>
                  <a:lnTo>
                    <a:pt x="4285" y="3699110"/>
                  </a:lnTo>
                  <a:lnTo>
                    <a:pt x="4227" y="3693016"/>
                  </a:lnTo>
                  <a:lnTo>
                    <a:pt x="4178" y="3686923"/>
                  </a:lnTo>
                  <a:lnTo>
                    <a:pt x="4134" y="3680830"/>
                  </a:lnTo>
                  <a:lnTo>
                    <a:pt x="4098" y="3674633"/>
                  </a:lnTo>
                  <a:lnTo>
                    <a:pt x="4067" y="3668333"/>
                  </a:lnTo>
                  <a:lnTo>
                    <a:pt x="4040" y="3662136"/>
                  </a:lnTo>
                  <a:lnTo>
                    <a:pt x="4023" y="3655733"/>
                  </a:lnTo>
                  <a:lnTo>
                    <a:pt x="4014" y="3649433"/>
                  </a:lnTo>
                  <a:lnTo>
                    <a:pt x="4009" y="3642927"/>
                  </a:lnTo>
                  <a:lnTo>
                    <a:pt x="4009" y="342057"/>
                  </a:lnTo>
                  <a:lnTo>
                    <a:pt x="4014" y="335654"/>
                  </a:lnTo>
                  <a:lnTo>
                    <a:pt x="4023" y="329251"/>
                  </a:lnTo>
                  <a:lnTo>
                    <a:pt x="4040" y="322951"/>
                  </a:lnTo>
                  <a:lnTo>
                    <a:pt x="4067" y="316651"/>
                  </a:lnTo>
                  <a:lnTo>
                    <a:pt x="4098" y="310351"/>
                  </a:lnTo>
                  <a:lnTo>
                    <a:pt x="4134" y="304154"/>
                  </a:lnTo>
                  <a:lnTo>
                    <a:pt x="4178" y="298061"/>
                  </a:lnTo>
                  <a:lnTo>
                    <a:pt x="4227" y="291967"/>
                  </a:lnTo>
                  <a:lnTo>
                    <a:pt x="4285" y="285874"/>
                  </a:lnTo>
                  <a:lnTo>
                    <a:pt x="4347" y="279884"/>
                  </a:lnTo>
                  <a:lnTo>
                    <a:pt x="4418" y="273997"/>
                  </a:lnTo>
                  <a:lnTo>
                    <a:pt x="4493" y="268110"/>
                  </a:lnTo>
                  <a:lnTo>
                    <a:pt x="4573" y="262327"/>
                  </a:lnTo>
                  <a:lnTo>
                    <a:pt x="4662" y="256543"/>
                  </a:lnTo>
                  <a:lnTo>
                    <a:pt x="4755" y="250863"/>
                  </a:lnTo>
                  <a:lnTo>
                    <a:pt x="4853" y="245286"/>
                  </a:lnTo>
                  <a:lnTo>
                    <a:pt x="4955" y="239709"/>
                  </a:lnTo>
                  <a:lnTo>
                    <a:pt x="5066" y="234235"/>
                  </a:lnTo>
                  <a:lnTo>
                    <a:pt x="5181" y="228865"/>
                  </a:lnTo>
                  <a:lnTo>
                    <a:pt x="5301" y="223597"/>
                  </a:lnTo>
                  <a:lnTo>
                    <a:pt x="5430" y="218330"/>
                  </a:lnTo>
                  <a:lnTo>
                    <a:pt x="5563" y="213166"/>
                  </a:lnTo>
                  <a:lnTo>
                    <a:pt x="5696" y="208002"/>
                  </a:lnTo>
                  <a:lnTo>
                    <a:pt x="5838" y="203045"/>
                  </a:lnTo>
                  <a:lnTo>
                    <a:pt x="5985" y="198088"/>
                  </a:lnTo>
                  <a:lnTo>
                    <a:pt x="6140" y="193234"/>
                  </a:lnTo>
                  <a:lnTo>
                    <a:pt x="6295" y="188483"/>
                  </a:lnTo>
                  <a:lnTo>
                    <a:pt x="6455" y="183835"/>
                  </a:lnTo>
                  <a:lnTo>
                    <a:pt x="6619" y="179291"/>
                  </a:lnTo>
                  <a:lnTo>
                    <a:pt x="6793" y="174850"/>
                  </a:lnTo>
                  <a:lnTo>
                    <a:pt x="6966" y="170512"/>
                  </a:lnTo>
                  <a:lnTo>
                    <a:pt x="7148" y="166175"/>
                  </a:lnTo>
                  <a:lnTo>
                    <a:pt x="7330" y="162044"/>
                  </a:lnTo>
                  <a:lnTo>
                    <a:pt x="7516" y="157913"/>
                  </a:lnTo>
                  <a:lnTo>
                    <a:pt x="7711" y="153988"/>
                  </a:lnTo>
                  <a:lnTo>
                    <a:pt x="7907" y="150167"/>
                  </a:lnTo>
                  <a:lnTo>
                    <a:pt x="8106" y="146345"/>
                  </a:lnTo>
                  <a:lnTo>
                    <a:pt x="8311" y="142731"/>
                  </a:lnTo>
                  <a:lnTo>
                    <a:pt x="8519" y="139219"/>
                  </a:lnTo>
                  <a:lnTo>
                    <a:pt x="8728" y="135811"/>
                  </a:lnTo>
                  <a:lnTo>
                    <a:pt x="8945" y="132506"/>
                  </a:lnTo>
                  <a:lnTo>
                    <a:pt x="9163" y="129305"/>
                  </a:lnTo>
                  <a:lnTo>
                    <a:pt x="9385" y="126309"/>
                  </a:lnTo>
                  <a:lnTo>
                    <a:pt x="9611" y="123314"/>
                  </a:lnTo>
                  <a:lnTo>
                    <a:pt x="9842" y="120526"/>
                  </a:lnTo>
                  <a:lnTo>
                    <a:pt x="10073" y="117841"/>
                  </a:lnTo>
                  <a:lnTo>
                    <a:pt x="10308" y="115259"/>
                  </a:lnTo>
                  <a:lnTo>
                    <a:pt x="10543" y="112883"/>
                  </a:lnTo>
                  <a:lnTo>
                    <a:pt x="10788" y="110508"/>
                  </a:lnTo>
                  <a:lnTo>
                    <a:pt x="11032" y="108339"/>
                  </a:lnTo>
                  <a:lnTo>
                    <a:pt x="11276" y="106377"/>
                  </a:lnTo>
                  <a:lnTo>
                    <a:pt x="11529" y="104415"/>
                  </a:lnTo>
                  <a:lnTo>
                    <a:pt x="11782" y="102659"/>
                  </a:lnTo>
                  <a:lnTo>
                    <a:pt x="12035" y="101110"/>
                  </a:lnTo>
                  <a:lnTo>
                    <a:pt x="12292" y="99664"/>
                  </a:lnTo>
                  <a:lnTo>
                    <a:pt x="12550" y="98321"/>
                  </a:lnTo>
                  <a:lnTo>
                    <a:pt x="12812" y="97185"/>
                  </a:lnTo>
                  <a:lnTo>
                    <a:pt x="13078" y="96152"/>
                  </a:lnTo>
                  <a:lnTo>
                    <a:pt x="13344" y="95223"/>
                  </a:lnTo>
                  <a:lnTo>
                    <a:pt x="13611" y="94500"/>
                  </a:lnTo>
                  <a:lnTo>
                    <a:pt x="13882" y="93983"/>
                  </a:lnTo>
                  <a:lnTo>
                    <a:pt x="14152" y="93570"/>
                  </a:lnTo>
                  <a:lnTo>
                    <a:pt x="14428" y="93364"/>
                  </a:lnTo>
                  <a:lnTo>
                    <a:pt x="14703" y="93260"/>
                  </a:lnTo>
                  <a:close/>
                  <a:moveTo>
                    <a:pt x="14703" y="0"/>
                  </a:moveTo>
                  <a:lnTo>
                    <a:pt x="14325" y="104"/>
                  </a:lnTo>
                  <a:lnTo>
                    <a:pt x="13948" y="414"/>
                  </a:lnTo>
                  <a:lnTo>
                    <a:pt x="13575" y="930"/>
                  </a:lnTo>
                  <a:lnTo>
                    <a:pt x="13202" y="1756"/>
                  </a:lnTo>
                  <a:lnTo>
                    <a:pt x="12834" y="2686"/>
                  </a:lnTo>
                  <a:lnTo>
                    <a:pt x="12470" y="3925"/>
                  </a:lnTo>
                  <a:lnTo>
                    <a:pt x="12106" y="5268"/>
                  </a:lnTo>
                  <a:lnTo>
                    <a:pt x="11746" y="6920"/>
                  </a:lnTo>
                  <a:lnTo>
                    <a:pt x="11387" y="8676"/>
                  </a:lnTo>
                  <a:lnTo>
                    <a:pt x="11032" y="10741"/>
                  </a:lnTo>
                  <a:lnTo>
                    <a:pt x="10686" y="12910"/>
                  </a:lnTo>
                  <a:lnTo>
                    <a:pt x="10335" y="15389"/>
                  </a:lnTo>
                  <a:lnTo>
                    <a:pt x="9993" y="17971"/>
                  </a:lnTo>
                  <a:lnTo>
                    <a:pt x="9656" y="20759"/>
                  </a:lnTo>
                  <a:lnTo>
                    <a:pt x="9318" y="23754"/>
                  </a:lnTo>
                  <a:lnTo>
                    <a:pt x="8985" y="26853"/>
                  </a:lnTo>
                  <a:lnTo>
                    <a:pt x="8657" y="30261"/>
                  </a:lnTo>
                  <a:lnTo>
                    <a:pt x="8337" y="33772"/>
                  </a:lnTo>
                  <a:lnTo>
                    <a:pt x="8018" y="37387"/>
                  </a:lnTo>
                  <a:lnTo>
                    <a:pt x="7703" y="41312"/>
                  </a:lnTo>
                  <a:lnTo>
                    <a:pt x="7392" y="45339"/>
                  </a:lnTo>
                  <a:lnTo>
                    <a:pt x="7086" y="49574"/>
                  </a:lnTo>
                  <a:lnTo>
                    <a:pt x="6784" y="53912"/>
                  </a:lnTo>
                  <a:lnTo>
                    <a:pt x="6491" y="58456"/>
                  </a:lnTo>
                  <a:lnTo>
                    <a:pt x="6198" y="63103"/>
                  </a:lnTo>
                  <a:lnTo>
                    <a:pt x="5914" y="67957"/>
                  </a:lnTo>
                  <a:lnTo>
                    <a:pt x="5634" y="73018"/>
                  </a:lnTo>
                  <a:lnTo>
                    <a:pt x="5359" y="78182"/>
                  </a:lnTo>
                  <a:lnTo>
                    <a:pt x="5088" y="83449"/>
                  </a:lnTo>
                  <a:lnTo>
                    <a:pt x="4822" y="88923"/>
                  </a:lnTo>
                  <a:lnTo>
                    <a:pt x="4564" y="94500"/>
                  </a:lnTo>
                  <a:lnTo>
                    <a:pt x="4311" y="100283"/>
                  </a:lnTo>
                  <a:lnTo>
                    <a:pt x="4067" y="106170"/>
                  </a:lnTo>
                  <a:lnTo>
                    <a:pt x="3823" y="112160"/>
                  </a:lnTo>
                  <a:lnTo>
                    <a:pt x="3592" y="118254"/>
                  </a:lnTo>
                  <a:lnTo>
                    <a:pt x="3361" y="124554"/>
                  </a:lnTo>
                  <a:lnTo>
                    <a:pt x="3139" y="130957"/>
                  </a:lnTo>
                  <a:lnTo>
                    <a:pt x="2926" y="137463"/>
                  </a:lnTo>
                  <a:lnTo>
                    <a:pt x="2718" y="144177"/>
                  </a:lnTo>
                  <a:lnTo>
                    <a:pt x="2513" y="150890"/>
                  </a:lnTo>
                  <a:lnTo>
                    <a:pt x="2323" y="157809"/>
                  </a:lnTo>
                  <a:lnTo>
                    <a:pt x="2132" y="164832"/>
                  </a:lnTo>
                  <a:lnTo>
                    <a:pt x="1950" y="171855"/>
                  </a:lnTo>
                  <a:lnTo>
                    <a:pt x="1777" y="179085"/>
                  </a:lnTo>
                  <a:lnTo>
                    <a:pt x="1612" y="186417"/>
                  </a:lnTo>
                  <a:lnTo>
                    <a:pt x="1453" y="193853"/>
                  </a:lnTo>
                  <a:lnTo>
                    <a:pt x="1302" y="201393"/>
                  </a:lnTo>
                  <a:lnTo>
                    <a:pt x="1160" y="209035"/>
                  </a:lnTo>
                  <a:lnTo>
                    <a:pt x="1022" y="216678"/>
                  </a:lnTo>
                  <a:lnTo>
                    <a:pt x="893" y="224527"/>
                  </a:lnTo>
                  <a:lnTo>
                    <a:pt x="773" y="232479"/>
                  </a:lnTo>
                  <a:lnTo>
                    <a:pt x="662" y="240432"/>
                  </a:lnTo>
                  <a:lnTo>
                    <a:pt x="560" y="248487"/>
                  </a:lnTo>
                  <a:lnTo>
                    <a:pt x="463" y="256646"/>
                  </a:lnTo>
                  <a:lnTo>
                    <a:pt x="378" y="264909"/>
                  </a:lnTo>
                  <a:lnTo>
                    <a:pt x="298" y="273171"/>
                  </a:lnTo>
                  <a:lnTo>
                    <a:pt x="232" y="281536"/>
                  </a:lnTo>
                  <a:lnTo>
                    <a:pt x="170" y="290005"/>
                  </a:lnTo>
                  <a:lnTo>
                    <a:pt x="121" y="298474"/>
                  </a:lnTo>
                  <a:lnTo>
                    <a:pt x="76" y="307149"/>
                  </a:lnTo>
                  <a:lnTo>
                    <a:pt x="45" y="315721"/>
                  </a:lnTo>
                  <a:lnTo>
                    <a:pt x="19" y="324500"/>
                  </a:lnTo>
                  <a:lnTo>
                    <a:pt x="5" y="333175"/>
                  </a:lnTo>
                  <a:lnTo>
                    <a:pt x="1" y="342057"/>
                  </a:lnTo>
                  <a:lnTo>
                    <a:pt x="1" y="3642927"/>
                  </a:lnTo>
                  <a:lnTo>
                    <a:pt x="5" y="3651808"/>
                  </a:lnTo>
                  <a:lnTo>
                    <a:pt x="19" y="3660587"/>
                  </a:lnTo>
                  <a:lnTo>
                    <a:pt x="45" y="3669262"/>
                  </a:lnTo>
                  <a:lnTo>
                    <a:pt x="76" y="3677938"/>
                  </a:lnTo>
                  <a:lnTo>
                    <a:pt x="121" y="3686510"/>
                  </a:lnTo>
                  <a:lnTo>
                    <a:pt x="170" y="3694979"/>
                  </a:lnTo>
                  <a:lnTo>
                    <a:pt x="232" y="3703447"/>
                  </a:lnTo>
                  <a:lnTo>
                    <a:pt x="298" y="3711813"/>
                  </a:lnTo>
                  <a:lnTo>
                    <a:pt x="378" y="3720179"/>
                  </a:lnTo>
                  <a:lnTo>
                    <a:pt x="463" y="3728337"/>
                  </a:lnTo>
                  <a:lnTo>
                    <a:pt x="560" y="3736496"/>
                  </a:lnTo>
                  <a:lnTo>
                    <a:pt x="662" y="3744552"/>
                  </a:lnTo>
                  <a:lnTo>
                    <a:pt x="773" y="3752608"/>
                  </a:lnTo>
                  <a:lnTo>
                    <a:pt x="893" y="3760457"/>
                  </a:lnTo>
                  <a:lnTo>
                    <a:pt x="1022" y="3768306"/>
                  </a:lnTo>
                  <a:lnTo>
                    <a:pt x="1160" y="3775949"/>
                  </a:lnTo>
                  <a:lnTo>
                    <a:pt x="1302" y="3783591"/>
                  </a:lnTo>
                  <a:lnTo>
                    <a:pt x="1453" y="3791131"/>
                  </a:lnTo>
                  <a:lnTo>
                    <a:pt x="1612" y="3798567"/>
                  </a:lnTo>
                  <a:lnTo>
                    <a:pt x="1777" y="3805899"/>
                  </a:lnTo>
                  <a:lnTo>
                    <a:pt x="1950" y="3813129"/>
                  </a:lnTo>
                  <a:lnTo>
                    <a:pt x="2132" y="3820255"/>
                  </a:lnTo>
                  <a:lnTo>
                    <a:pt x="2323" y="3827175"/>
                  </a:lnTo>
                  <a:lnTo>
                    <a:pt x="2513" y="3834094"/>
                  </a:lnTo>
                  <a:lnTo>
                    <a:pt x="2718" y="3840911"/>
                  </a:lnTo>
                  <a:lnTo>
                    <a:pt x="2926" y="3847520"/>
                  </a:lnTo>
                  <a:lnTo>
                    <a:pt x="3139" y="3854027"/>
                  </a:lnTo>
                  <a:lnTo>
                    <a:pt x="3361" y="3860430"/>
                  </a:lnTo>
                  <a:lnTo>
                    <a:pt x="3592" y="3866730"/>
                  </a:lnTo>
                  <a:lnTo>
                    <a:pt x="3823" y="3872823"/>
                  </a:lnTo>
                  <a:lnTo>
                    <a:pt x="4067" y="3878917"/>
                  </a:lnTo>
                  <a:lnTo>
                    <a:pt x="4311" y="3884700"/>
                  </a:lnTo>
                  <a:lnTo>
                    <a:pt x="4564" y="3890484"/>
                  </a:lnTo>
                  <a:lnTo>
                    <a:pt x="4822" y="3896061"/>
                  </a:lnTo>
                  <a:lnTo>
                    <a:pt x="5088" y="3901535"/>
                  </a:lnTo>
                  <a:lnTo>
                    <a:pt x="5359" y="3906802"/>
                  </a:lnTo>
                  <a:lnTo>
                    <a:pt x="5634" y="3911966"/>
                  </a:lnTo>
                  <a:lnTo>
                    <a:pt x="5914" y="3917026"/>
                  </a:lnTo>
                  <a:lnTo>
                    <a:pt x="6198" y="3921880"/>
                  </a:lnTo>
                  <a:lnTo>
                    <a:pt x="6491" y="3926528"/>
                  </a:lnTo>
                  <a:lnTo>
                    <a:pt x="6784" y="3931072"/>
                  </a:lnTo>
                  <a:lnTo>
                    <a:pt x="7086" y="3935410"/>
                  </a:lnTo>
                  <a:lnTo>
                    <a:pt x="7392" y="3939644"/>
                  </a:lnTo>
                  <a:lnTo>
                    <a:pt x="7703" y="3943672"/>
                  </a:lnTo>
                  <a:lnTo>
                    <a:pt x="8018" y="3947597"/>
                  </a:lnTo>
                  <a:lnTo>
                    <a:pt x="8337" y="3951315"/>
                  </a:lnTo>
                  <a:lnTo>
                    <a:pt x="8657" y="3954826"/>
                  </a:lnTo>
                  <a:lnTo>
                    <a:pt x="8985" y="3958131"/>
                  </a:lnTo>
                  <a:lnTo>
                    <a:pt x="9318" y="3961333"/>
                  </a:lnTo>
                  <a:lnTo>
                    <a:pt x="9656" y="3964224"/>
                  </a:lnTo>
                  <a:lnTo>
                    <a:pt x="9993" y="3967013"/>
                  </a:lnTo>
                  <a:lnTo>
                    <a:pt x="10335" y="3969698"/>
                  </a:lnTo>
                  <a:lnTo>
                    <a:pt x="10686" y="3972074"/>
                  </a:lnTo>
                  <a:lnTo>
                    <a:pt x="11032" y="3974242"/>
                  </a:lnTo>
                  <a:lnTo>
                    <a:pt x="11387" y="3976308"/>
                  </a:lnTo>
                  <a:lnTo>
                    <a:pt x="11746" y="3978064"/>
                  </a:lnTo>
                  <a:lnTo>
                    <a:pt x="12106" y="3979716"/>
                  </a:lnTo>
                  <a:lnTo>
                    <a:pt x="12470" y="3981059"/>
                  </a:lnTo>
                  <a:lnTo>
                    <a:pt x="12834" y="3982298"/>
                  </a:lnTo>
                  <a:lnTo>
                    <a:pt x="13202" y="3983331"/>
                  </a:lnTo>
                  <a:lnTo>
                    <a:pt x="13575" y="3984054"/>
                  </a:lnTo>
                  <a:lnTo>
                    <a:pt x="13948" y="3984570"/>
                  </a:lnTo>
                  <a:lnTo>
                    <a:pt x="14325" y="3984983"/>
                  </a:lnTo>
                  <a:lnTo>
                    <a:pt x="14703" y="3985087"/>
                  </a:lnTo>
                  <a:lnTo>
                    <a:pt x="87857" y="3985087"/>
                  </a:lnTo>
                  <a:lnTo>
                    <a:pt x="88234" y="3984983"/>
                  </a:lnTo>
                  <a:lnTo>
                    <a:pt x="88611" y="3984570"/>
                  </a:lnTo>
                  <a:lnTo>
                    <a:pt x="88984" y="3984054"/>
                  </a:lnTo>
                  <a:lnTo>
                    <a:pt x="89357" y="3983331"/>
                  </a:lnTo>
                  <a:lnTo>
                    <a:pt x="89726" y="3982298"/>
                  </a:lnTo>
                  <a:lnTo>
                    <a:pt x="90090" y="3981059"/>
                  </a:lnTo>
                  <a:lnTo>
                    <a:pt x="90454" y="3979716"/>
                  </a:lnTo>
                  <a:lnTo>
                    <a:pt x="90813" y="3978064"/>
                  </a:lnTo>
                  <a:lnTo>
                    <a:pt x="91173" y="3976308"/>
                  </a:lnTo>
                  <a:lnTo>
                    <a:pt x="91528" y="3974242"/>
                  </a:lnTo>
                  <a:lnTo>
                    <a:pt x="91874" y="3972074"/>
                  </a:lnTo>
                  <a:lnTo>
                    <a:pt x="92225" y="3969698"/>
                  </a:lnTo>
                  <a:lnTo>
                    <a:pt x="92567" y="3967013"/>
                  </a:lnTo>
                  <a:lnTo>
                    <a:pt x="92904" y="3964224"/>
                  </a:lnTo>
                  <a:lnTo>
                    <a:pt x="93241" y="3961333"/>
                  </a:lnTo>
                  <a:lnTo>
                    <a:pt x="93574" y="3958131"/>
                  </a:lnTo>
                  <a:lnTo>
                    <a:pt x="93903" y="3954826"/>
                  </a:lnTo>
                  <a:lnTo>
                    <a:pt x="94222" y="3951315"/>
                  </a:lnTo>
                  <a:lnTo>
                    <a:pt x="94542" y="3947597"/>
                  </a:lnTo>
                  <a:lnTo>
                    <a:pt x="94857" y="3943672"/>
                  </a:lnTo>
                  <a:lnTo>
                    <a:pt x="95168" y="3939644"/>
                  </a:lnTo>
                  <a:lnTo>
                    <a:pt x="95474" y="3935410"/>
                  </a:lnTo>
                  <a:lnTo>
                    <a:pt x="95776" y="3931072"/>
                  </a:lnTo>
                  <a:lnTo>
                    <a:pt x="96069" y="3926528"/>
                  </a:lnTo>
                  <a:lnTo>
                    <a:pt x="96362" y="3921880"/>
                  </a:lnTo>
                  <a:lnTo>
                    <a:pt x="96646" y="3917026"/>
                  </a:lnTo>
                  <a:lnTo>
                    <a:pt x="96926" y="3911966"/>
                  </a:lnTo>
                  <a:lnTo>
                    <a:pt x="97201" y="3906802"/>
                  </a:lnTo>
                  <a:lnTo>
                    <a:pt x="97472" y="3901535"/>
                  </a:lnTo>
                  <a:lnTo>
                    <a:pt x="97738" y="3896061"/>
                  </a:lnTo>
                  <a:lnTo>
                    <a:pt x="97995" y="3890484"/>
                  </a:lnTo>
                  <a:lnTo>
                    <a:pt x="98248" y="3884700"/>
                  </a:lnTo>
                  <a:lnTo>
                    <a:pt x="98493" y="3878917"/>
                  </a:lnTo>
                  <a:lnTo>
                    <a:pt x="98737" y="3872823"/>
                  </a:lnTo>
                  <a:lnTo>
                    <a:pt x="98967" y="3866730"/>
                  </a:lnTo>
                  <a:lnTo>
                    <a:pt x="99198" y="3860430"/>
                  </a:lnTo>
                  <a:lnTo>
                    <a:pt x="99420" y="3854027"/>
                  </a:lnTo>
                  <a:lnTo>
                    <a:pt x="99633" y="3847520"/>
                  </a:lnTo>
                  <a:lnTo>
                    <a:pt x="99842" y="3840911"/>
                  </a:lnTo>
                  <a:lnTo>
                    <a:pt x="100046" y="3834094"/>
                  </a:lnTo>
                  <a:lnTo>
                    <a:pt x="100237" y="3827175"/>
                  </a:lnTo>
                  <a:lnTo>
                    <a:pt x="100428" y="3820255"/>
                  </a:lnTo>
                  <a:lnTo>
                    <a:pt x="100610" y="3813129"/>
                  </a:lnTo>
                  <a:lnTo>
                    <a:pt x="100783" y="3805899"/>
                  </a:lnTo>
                  <a:lnTo>
                    <a:pt x="100947" y="3798567"/>
                  </a:lnTo>
                  <a:lnTo>
                    <a:pt x="101107" y="3791131"/>
                  </a:lnTo>
                  <a:lnTo>
                    <a:pt x="101258" y="3783591"/>
                  </a:lnTo>
                  <a:lnTo>
                    <a:pt x="101400" y="3775949"/>
                  </a:lnTo>
                  <a:lnTo>
                    <a:pt x="101538" y="3768306"/>
                  </a:lnTo>
                  <a:lnTo>
                    <a:pt x="101666" y="3760457"/>
                  </a:lnTo>
                  <a:lnTo>
                    <a:pt x="101786" y="3752608"/>
                  </a:lnTo>
                  <a:lnTo>
                    <a:pt x="101897" y="3744552"/>
                  </a:lnTo>
                  <a:lnTo>
                    <a:pt x="101999" y="3736496"/>
                  </a:lnTo>
                  <a:lnTo>
                    <a:pt x="102097" y="3728337"/>
                  </a:lnTo>
                  <a:lnTo>
                    <a:pt x="102181" y="3720179"/>
                  </a:lnTo>
                  <a:lnTo>
                    <a:pt x="102261" y="3711813"/>
                  </a:lnTo>
                  <a:lnTo>
                    <a:pt x="102328" y="3703447"/>
                  </a:lnTo>
                  <a:lnTo>
                    <a:pt x="102390" y="3694979"/>
                  </a:lnTo>
                  <a:lnTo>
                    <a:pt x="102439" y="3686510"/>
                  </a:lnTo>
                  <a:lnTo>
                    <a:pt x="102483" y="3677938"/>
                  </a:lnTo>
                  <a:lnTo>
                    <a:pt x="102514" y="3669262"/>
                  </a:lnTo>
                  <a:lnTo>
                    <a:pt x="102541" y="3660587"/>
                  </a:lnTo>
                  <a:lnTo>
                    <a:pt x="102554" y="3651808"/>
                  </a:lnTo>
                  <a:lnTo>
                    <a:pt x="102559" y="3642927"/>
                  </a:lnTo>
                  <a:lnTo>
                    <a:pt x="102559" y="342057"/>
                  </a:lnTo>
                  <a:lnTo>
                    <a:pt x="102554" y="333175"/>
                  </a:lnTo>
                  <a:lnTo>
                    <a:pt x="102541" y="324500"/>
                  </a:lnTo>
                  <a:lnTo>
                    <a:pt x="102514" y="315721"/>
                  </a:lnTo>
                  <a:lnTo>
                    <a:pt x="102483" y="307149"/>
                  </a:lnTo>
                  <a:lnTo>
                    <a:pt x="102439" y="298474"/>
                  </a:lnTo>
                  <a:lnTo>
                    <a:pt x="102390" y="290005"/>
                  </a:lnTo>
                  <a:lnTo>
                    <a:pt x="102328" y="281536"/>
                  </a:lnTo>
                  <a:lnTo>
                    <a:pt x="102261" y="273171"/>
                  </a:lnTo>
                  <a:lnTo>
                    <a:pt x="102181" y="264909"/>
                  </a:lnTo>
                  <a:lnTo>
                    <a:pt x="102097" y="256646"/>
                  </a:lnTo>
                  <a:lnTo>
                    <a:pt x="101999" y="248487"/>
                  </a:lnTo>
                  <a:lnTo>
                    <a:pt x="101897" y="240432"/>
                  </a:lnTo>
                  <a:lnTo>
                    <a:pt x="101786" y="232479"/>
                  </a:lnTo>
                  <a:lnTo>
                    <a:pt x="101666" y="224527"/>
                  </a:lnTo>
                  <a:lnTo>
                    <a:pt x="101538" y="216678"/>
                  </a:lnTo>
                  <a:lnTo>
                    <a:pt x="101400" y="209035"/>
                  </a:lnTo>
                  <a:lnTo>
                    <a:pt x="101258" y="201393"/>
                  </a:lnTo>
                  <a:lnTo>
                    <a:pt x="101107" y="193853"/>
                  </a:lnTo>
                  <a:lnTo>
                    <a:pt x="100947" y="186417"/>
                  </a:lnTo>
                  <a:lnTo>
                    <a:pt x="100783" y="179085"/>
                  </a:lnTo>
                  <a:lnTo>
                    <a:pt x="100610" y="171855"/>
                  </a:lnTo>
                  <a:lnTo>
                    <a:pt x="100428" y="164832"/>
                  </a:lnTo>
                  <a:lnTo>
                    <a:pt x="100237" y="157809"/>
                  </a:lnTo>
                  <a:lnTo>
                    <a:pt x="100046" y="150890"/>
                  </a:lnTo>
                  <a:lnTo>
                    <a:pt x="99842" y="144177"/>
                  </a:lnTo>
                  <a:lnTo>
                    <a:pt x="99633" y="137463"/>
                  </a:lnTo>
                  <a:lnTo>
                    <a:pt x="99420" y="130957"/>
                  </a:lnTo>
                  <a:lnTo>
                    <a:pt x="99198" y="124554"/>
                  </a:lnTo>
                  <a:lnTo>
                    <a:pt x="98967" y="118254"/>
                  </a:lnTo>
                  <a:lnTo>
                    <a:pt x="98737" y="112160"/>
                  </a:lnTo>
                  <a:lnTo>
                    <a:pt x="98493" y="106170"/>
                  </a:lnTo>
                  <a:lnTo>
                    <a:pt x="98248" y="100283"/>
                  </a:lnTo>
                  <a:lnTo>
                    <a:pt x="97995" y="94500"/>
                  </a:lnTo>
                  <a:lnTo>
                    <a:pt x="97738" y="88923"/>
                  </a:lnTo>
                  <a:lnTo>
                    <a:pt x="97472" y="83449"/>
                  </a:lnTo>
                  <a:lnTo>
                    <a:pt x="97201" y="78182"/>
                  </a:lnTo>
                  <a:lnTo>
                    <a:pt x="96926" y="73018"/>
                  </a:lnTo>
                  <a:lnTo>
                    <a:pt x="96646" y="67957"/>
                  </a:lnTo>
                  <a:lnTo>
                    <a:pt x="96362" y="63103"/>
                  </a:lnTo>
                  <a:lnTo>
                    <a:pt x="96069" y="58456"/>
                  </a:lnTo>
                  <a:lnTo>
                    <a:pt x="95776" y="53912"/>
                  </a:lnTo>
                  <a:lnTo>
                    <a:pt x="95474" y="49574"/>
                  </a:lnTo>
                  <a:lnTo>
                    <a:pt x="95168" y="45339"/>
                  </a:lnTo>
                  <a:lnTo>
                    <a:pt x="94857" y="41312"/>
                  </a:lnTo>
                  <a:lnTo>
                    <a:pt x="94542" y="37387"/>
                  </a:lnTo>
                  <a:lnTo>
                    <a:pt x="94222" y="33772"/>
                  </a:lnTo>
                  <a:lnTo>
                    <a:pt x="93903" y="30261"/>
                  </a:lnTo>
                  <a:lnTo>
                    <a:pt x="93574" y="26853"/>
                  </a:lnTo>
                  <a:lnTo>
                    <a:pt x="93241" y="23754"/>
                  </a:lnTo>
                  <a:lnTo>
                    <a:pt x="92904" y="20759"/>
                  </a:lnTo>
                  <a:lnTo>
                    <a:pt x="92567" y="17971"/>
                  </a:lnTo>
                  <a:lnTo>
                    <a:pt x="92225" y="15389"/>
                  </a:lnTo>
                  <a:lnTo>
                    <a:pt x="91874" y="12910"/>
                  </a:lnTo>
                  <a:lnTo>
                    <a:pt x="91528" y="10741"/>
                  </a:lnTo>
                  <a:lnTo>
                    <a:pt x="91173" y="8676"/>
                  </a:lnTo>
                  <a:lnTo>
                    <a:pt x="90813" y="6920"/>
                  </a:lnTo>
                  <a:lnTo>
                    <a:pt x="90454" y="5268"/>
                  </a:lnTo>
                  <a:lnTo>
                    <a:pt x="90090" y="3925"/>
                  </a:lnTo>
                  <a:lnTo>
                    <a:pt x="89726" y="2686"/>
                  </a:lnTo>
                  <a:lnTo>
                    <a:pt x="89357" y="1756"/>
                  </a:lnTo>
                  <a:lnTo>
                    <a:pt x="88984" y="930"/>
                  </a:lnTo>
                  <a:lnTo>
                    <a:pt x="88611" y="414"/>
                  </a:lnTo>
                  <a:lnTo>
                    <a:pt x="88234" y="104"/>
                  </a:lnTo>
                  <a:lnTo>
                    <a:pt x="87857" y="0"/>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4;p62">
              <a:extLst>
                <a:ext uri="{FF2B5EF4-FFF2-40B4-BE49-F238E27FC236}">
                  <a16:creationId xmlns:a16="http://schemas.microsoft.com/office/drawing/2014/main" id="{0E9F7E96-EEE5-F845-8A8E-C7EE19611EB8}"/>
                </a:ext>
              </a:extLst>
            </p:cNvPr>
            <p:cNvSpPr/>
            <p:nvPr/>
          </p:nvSpPr>
          <p:spPr>
            <a:xfrm rot="10800000">
              <a:off x="3938312" y="2251425"/>
              <a:ext cx="62693" cy="311495"/>
            </a:xfrm>
            <a:custGeom>
              <a:avLst/>
              <a:gdLst/>
              <a:ahLst/>
              <a:cxnLst/>
              <a:rect l="l" t="t" r="r" b="b"/>
              <a:pathLst>
                <a:path w="4013" h="440275" extrusionOk="0">
                  <a:moveTo>
                    <a:pt x="2007" y="1"/>
                  </a:moveTo>
                  <a:lnTo>
                    <a:pt x="1905" y="104"/>
                  </a:lnTo>
                  <a:lnTo>
                    <a:pt x="1802" y="311"/>
                  </a:lnTo>
                  <a:lnTo>
                    <a:pt x="1700" y="620"/>
                  </a:lnTo>
                  <a:lnTo>
                    <a:pt x="1603" y="1034"/>
                  </a:lnTo>
                  <a:lnTo>
                    <a:pt x="1505" y="1550"/>
                  </a:lnTo>
                  <a:lnTo>
                    <a:pt x="1412" y="2170"/>
                  </a:lnTo>
                  <a:lnTo>
                    <a:pt x="1319" y="2893"/>
                  </a:lnTo>
                  <a:lnTo>
                    <a:pt x="1225" y="3719"/>
                  </a:lnTo>
                  <a:lnTo>
                    <a:pt x="1137" y="4648"/>
                  </a:lnTo>
                  <a:lnTo>
                    <a:pt x="1052" y="5681"/>
                  </a:lnTo>
                  <a:lnTo>
                    <a:pt x="968" y="6817"/>
                  </a:lnTo>
                  <a:lnTo>
                    <a:pt x="884" y="8057"/>
                  </a:lnTo>
                  <a:lnTo>
                    <a:pt x="808" y="9296"/>
                  </a:lnTo>
                  <a:lnTo>
                    <a:pt x="733" y="10742"/>
                  </a:lnTo>
                  <a:lnTo>
                    <a:pt x="657" y="12188"/>
                  </a:lnTo>
                  <a:lnTo>
                    <a:pt x="591" y="13737"/>
                  </a:lnTo>
                  <a:lnTo>
                    <a:pt x="524" y="15286"/>
                  </a:lnTo>
                  <a:lnTo>
                    <a:pt x="457" y="17042"/>
                  </a:lnTo>
                  <a:lnTo>
                    <a:pt x="400" y="18797"/>
                  </a:lnTo>
                  <a:lnTo>
                    <a:pt x="342" y="20656"/>
                  </a:lnTo>
                  <a:lnTo>
                    <a:pt x="293" y="22515"/>
                  </a:lnTo>
                  <a:lnTo>
                    <a:pt x="244" y="24478"/>
                  </a:lnTo>
                  <a:lnTo>
                    <a:pt x="200" y="26440"/>
                  </a:lnTo>
                  <a:lnTo>
                    <a:pt x="160" y="28506"/>
                  </a:lnTo>
                  <a:lnTo>
                    <a:pt x="124" y="30674"/>
                  </a:lnTo>
                  <a:lnTo>
                    <a:pt x="93" y="32843"/>
                  </a:lnTo>
                  <a:lnTo>
                    <a:pt x="67" y="35012"/>
                  </a:lnTo>
                  <a:lnTo>
                    <a:pt x="40" y="37284"/>
                  </a:lnTo>
                  <a:lnTo>
                    <a:pt x="27" y="39556"/>
                  </a:lnTo>
                  <a:lnTo>
                    <a:pt x="14" y="41932"/>
                  </a:lnTo>
                  <a:lnTo>
                    <a:pt x="5" y="44307"/>
                  </a:lnTo>
                  <a:lnTo>
                    <a:pt x="0" y="46682"/>
                  </a:lnTo>
                  <a:lnTo>
                    <a:pt x="0" y="393594"/>
                  </a:lnTo>
                  <a:lnTo>
                    <a:pt x="5" y="396072"/>
                  </a:lnTo>
                  <a:lnTo>
                    <a:pt x="14" y="398448"/>
                  </a:lnTo>
                  <a:lnTo>
                    <a:pt x="27" y="400720"/>
                  </a:lnTo>
                  <a:lnTo>
                    <a:pt x="40" y="402992"/>
                  </a:lnTo>
                  <a:lnTo>
                    <a:pt x="67" y="405264"/>
                  </a:lnTo>
                  <a:lnTo>
                    <a:pt x="93" y="407536"/>
                  </a:lnTo>
                  <a:lnTo>
                    <a:pt x="124" y="409705"/>
                  </a:lnTo>
                  <a:lnTo>
                    <a:pt x="160" y="411770"/>
                  </a:lnTo>
                  <a:lnTo>
                    <a:pt x="200" y="413836"/>
                  </a:lnTo>
                  <a:lnTo>
                    <a:pt x="244" y="415902"/>
                  </a:lnTo>
                  <a:lnTo>
                    <a:pt x="293" y="417864"/>
                  </a:lnTo>
                  <a:lnTo>
                    <a:pt x="342" y="419723"/>
                  </a:lnTo>
                  <a:lnTo>
                    <a:pt x="400" y="421582"/>
                  </a:lnTo>
                  <a:lnTo>
                    <a:pt x="457" y="423338"/>
                  </a:lnTo>
                  <a:lnTo>
                    <a:pt x="524" y="424990"/>
                  </a:lnTo>
                  <a:lnTo>
                    <a:pt x="591" y="426642"/>
                  </a:lnTo>
                  <a:lnTo>
                    <a:pt x="657" y="428192"/>
                  </a:lnTo>
                  <a:lnTo>
                    <a:pt x="733" y="429638"/>
                  </a:lnTo>
                  <a:lnTo>
                    <a:pt x="808" y="430980"/>
                  </a:lnTo>
                  <a:lnTo>
                    <a:pt x="884" y="432323"/>
                  </a:lnTo>
                  <a:lnTo>
                    <a:pt x="968" y="433562"/>
                  </a:lnTo>
                  <a:lnTo>
                    <a:pt x="1052" y="434698"/>
                  </a:lnTo>
                  <a:lnTo>
                    <a:pt x="1137" y="435731"/>
                  </a:lnTo>
                  <a:lnTo>
                    <a:pt x="1225" y="436660"/>
                  </a:lnTo>
                  <a:lnTo>
                    <a:pt x="1319" y="437487"/>
                  </a:lnTo>
                  <a:lnTo>
                    <a:pt x="1412" y="438210"/>
                  </a:lnTo>
                  <a:lnTo>
                    <a:pt x="1505" y="438829"/>
                  </a:lnTo>
                  <a:lnTo>
                    <a:pt x="1603" y="439346"/>
                  </a:lnTo>
                  <a:lnTo>
                    <a:pt x="1700" y="439759"/>
                  </a:lnTo>
                  <a:lnTo>
                    <a:pt x="1802" y="440069"/>
                  </a:lnTo>
                  <a:lnTo>
                    <a:pt x="1905" y="440172"/>
                  </a:lnTo>
                  <a:lnTo>
                    <a:pt x="2007" y="440275"/>
                  </a:lnTo>
                  <a:lnTo>
                    <a:pt x="2109" y="440172"/>
                  </a:lnTo>
                  <a:lnTo>
                    <a:pt x="2211" y="440069"/>
                  </a:lnTo>
                  <a:lnTo>
                    <a:pt x="2313" y="439759"/>
                  </a:lnTo>
                  <a:lnTo>
                    <a:pt x="2411" y="439346"/>
                  </a:lnTo>
                  <a:lnTo>
                    <a:pt x="2508" y="438829"/>
                  </a:lnTo>
                  <a:lnTo>
                    <a:pt x="2601" y="438210"/>
                  </a:lnTo>
                  <a:lnTo>
                    <a:pt x="2695" y="437487"/>
                  </a:lnTo>
                  <a:lnTo>
                    <a:pt x="2788" y="436660"/>
                  </a:lnTo>
                  <a:lnTo>
                    <a:pt x="2877" y="435731"/>
                  </a:lnTo>
                  <a:lnTo>
                    <a:pt x="2961" y="434698"/>
                  </a:lnTo>
                  <a:lnTo>
                    <a:pt x="3045" y="433562"/>
                  </a:lnTo>
                  <a:lnTo>
                    <a:pt x="3130" y="432323"/>
                  </a:lnTo>
                  <a:lnTo>
                    <a:pt x="3205" y="430980"/>
                  </a:lnTo>
                  <a:lnTo>
                    <a:pt x="3281" y="429638"/>
                  </a:lnTo>
                  <a:lnTo>
                    <a:pt x="3356" y="428192"/>
                  </a:lnTo>
                  <a:lnTo>
                    <a:pt x="3423" y="426642"/>
                  </a:lnTo>
                  <a:lnTo>
                    <a:pt x="3489" y="424990"/>
                  </a:lnTo>
                  <a:lnTo>
                    <a:pt x="3556" y="423338"/>
                  </a:lnTo>
                  <a:lnTo>
                    <a:pt x="3614" y="421582"/>
                  </a:lnTo>
                  <a:lnTo>
                    <a:pt x="3671" y="419723"/>
                  </a:lnTo>
                  <a:lnTo>
                    <a:pt x="3720" y="417864"/>
                  </a:lnTo>
                  <a:lnTo>
                    <a:pt x="3769" y="415902"/>
                  </a:lnTo>
                  <a:lnTo>
                    <a:pt x="3813" y="413836"/>
                  </a:lnTo>
                  <a:lnTo>
                    <a:pt x="3853" y="411770"/>
                  </a:lnTo>
                  <a:lnTo>
                    <a:pt x="3889" y="409705"/>
                  </a:lnTo>
                  <a:lnTo>
                    <a:pt x="3920" y="407536"/>
                  </a:lnTo>
                  <a:lnTo>
                    <a:pt x="3946" y="405264"/>
                  </a:lnTo>
                  <a:lnTo>
                    <a:pt x="3969" y="402992"/>
                  </a:lnTo>
                  <a:lnTo>
                    <a:pt x="3986" y="400720"/>
                  </a:lnTo>
                  <a:lnTo>
                    <a:pt x="4000" y="398448"/>
                  </a:lnTo>
                  <a:lnTo>
                    <a:pt x="4009" y="396072"/>
                  </a:lnTo>
                  <a:lnTo>
                    <a:pt x="4013" y="393594"/>
                  </a:lnTo>
                  <a:lnTo>
                    <a:pt x="4013" y="46682"/>
                  </a:lnTo>
                  <a:lnTo>
                    <a:pt x="4009" y="44307"/>
                  </a:lnTo>
                  <a:lnTo>
                    <a:pt x="4000" y="41932"/>
                  </a:lnTo>
                  <a:lnTo>
                    <a:pt x="3986" y="39556"/>
                  </a:lnTo>
                  <a:lnTo>
                    <a:pt x="3969" y="37284"/>
                  </a:lnTo>
                  <a:lnTo>
                    <a:pt x="3946" y="35012"/>
                  </a:lnTo>
                  <a:lnTo>
                    <a:pt x="3920" y="32843"/>
                  </a:lnTo>
                  <a:lnTo>
                    <a:pt x="3889" y="30674"/>
                  </a:lnTo>
                  <a:lnTo>
                    <a:pt x="3853" y="28506"/>
                  </a:lnTo>
                  <a:lnTo>
                    <a:pt x="3813" y="26440"/>
                  </a:lnTo>
                  <a:lnTo>
                    <a:pt x="3769" y="24478"/>
                  </a:lnTo>
                  <a:lnTo>
                    <a:pt x="3720" y="22515"/>
                  </a:lnTo>
                  <a:lnTo>
                    <a:pt x="3671" y="20656"/>
                  </a:lnTo>
                  <a:lnTo>
                    <a:pt x="3614" y="18797"/>
                  </a:lnTo>
                  <a:lnTo>
                    <a:pt x="3556" y="17042"/>
                  </a:lnTo>
                  <a:lnTo>
                    <a:pt x="3489" y="15286"/>
                  </a:lnTo>
                  <a:lnTo>
                    <a:pt x="3423" y="13737"/>
                  </a:lnTo>
                  <a:lnTo>
                    <a:pt x="3356" y="12188"/>
                  </a:lnTo>
                  <a:lnTo>
                    <a:pt x="3281" y="10742"/>
                  </a:lnTo>
                  <a:lnTo>
                    <a:pt x="3205" y="9296"/>
                  </a:lnTo>
                  <a:lnTo>
                    <a:pt x="3130" y="8057"/>
                  </a:lnTo>
                  <a:lnTo>
                    <a:pt x="3045" y="6817"/>
                  </a:lnTo>
                  <a:lnTo>
                    <a:pt x="2961" y="5681"/>
                  </a:lnTo>
                  <a:lnTo>
                    <a:pt x="2877" y="4648"/>
                  </a:lnTo>
                  <a:lnTo>
                    <a:pt x="2788" y="3719"/>
                  </a:lnTo>
                  <a:lnTo>
                    <a:pt x="2695" y="2893"/>
                  </a:lnTo>
                  <a:lnTo>
                    <a:pt x="2601" y="2170"/>
                  </a:lnTo>
                  <a:lnTo>
                    <a:pt x="2508" y="1550"/>
                  </a:lnTo>
                  <a:lnTo>
                    <a:pt x="2411" y="1034"/>
                  </a:lnTo>
                  <a:lnTo>
                    <a:pt x="2313" y="620"/>
                  </a:lnTo>
                  <a:lnTo>
                    <a:pt x="2211" y="311"/>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5;p62">
              <a:extLst>
                <a:ext uri="{FF2B5EF4-FFF2-40B4-BE49-F238E27FC236}">
                  <a16:creationId xmlns:a16="http://schemas.microsoft.com/office/drawing/2014/main" id="{0DE4385A-F4CA-AB4F-B69D-E14E7E4F1384}"/>
                </a:ext>
              </a:extLst>
            </p:cNvPr>
            <p:cNvSpPr/>
            <p:nvPr/>
          </p:nvSpPr>
          <p:spPr>
            <a:xfrm rot="10800000">
              <a:off x="5523428" y="2326060"/>
              <a:ext cx="62709" cy="311495"/>
            </a:xfrm>
            <a:custGeom>
              <a:avLst/>
              <a:gdLst/>
              <a:ahLst/>
              <a:cxnLst/>
              <a:rect l="l" t="t" r="r" b="b"/>
              <a:pathLst>
                <a:path w="4014" h="440275" extrusionOk="0">
                  <a:moveTo>
                    <a:pt x="2007" y="1"/>
                  </a:moveTo>
                  <a:lnTo>
                    <a:pt x="1905" y="104"/>
                  </a:lnTo>
                  <a:lnTo>
                    <a:pt x="1803" y="207"/>
                  </a:lnTo>
                  <a:lnTo>
                    <a:pt x="1701" y="517"/>
                  </a:lnTo>
                  <a:lnTo>
                    <a:pt x="1603" y="930"/>
                  </a:lnTo>
                  <a:lnTo>
                    <a:pt x="1505" y="1447"/>
                  </a:lnTo>
                  <a:lnTo>
                    <a:pt x="1412" y="2066"/>
                  </a:lnTo>
                  <a:lnTo>
                    <a:pt x="1319" y="2789"/>
                  </a:lnTo>
                  <a:lnTo>
                    <a:pt x="1226" y="3719"/>
                  </a:lnTo>
                  <a:lnTo>
                    <a:pt x="1137" y="4648"/>
                  </a:lnTo>
                  <a:lnTo>
                    <a:pt x="1053" y="5681"/>
                  </a:lnTo>
                  <a:lnTo>
                    <a:pt x="968" y="6714"/>
                  </a:lnTo>
                  <a:lnTo>
                    <a:pt x="884" y="7953"/>
                  </a:lnTo>
                  <a:lnTo>
                    <a:pt x="808" y="9296"/>
                  </a:lnTo>
                  <a:lnTo>
                    <a:pt x="733" y="10638"/>
                  </a:lnTo>
                  <a:lnTo>
                    <a:pt x="658" y="12084"/>
                  </a:lnTo>
                  <a:lnTo>
                    <a:pt x="591" y="13633"/>
                  </a:lnTo>
                  <a:lnTo>
                    <a:pt x="524" y="15286"/>
                  </a:lnTo>
                  <a:lnTo>
                    <a:pt x="458" y="16938"/>
                  </a:lnTo>
                  <a:lnTo>
                    <a:pt x="400" y="18694"/>
                  </a:lnTo>
                  <a:lnTo>
                    <a:pt x="342" y="20553"/>
                  </a:lnTo>
                  <a:lnTo>
                    <a:pt x="294" y="22412"/>
                  </a:lnTo>
                  <a:lnTo>
                    <a:pt x="245" y="24374"/>
                  </a:lnTo>
                  <a:lnTo>
                    <a:pt x="200" y="26440"/>
                  </a:lnTo>
                  <a:lnTo>
                    <a:pt x="160" y="28505"/>
                  </a:lnTo>
                  <a:lnTo>
                    <a:pt x="125" y="30571"/>
                  </a:lnTo>
                  <a:lnTo>
                    <a:pt x="94" y="32740"/>
                  </a:lnTo>
                  <a:lnTo>
                    <a:pt x="67" y="35012"/>
                  </a:lnTo>
                  <a:lnTo>
                    <a:pt x="45" y="37284"/>
                  </a:lnTo>
                  <a:lnTo>
                    <a:pt x="27" y="39556"/>
                  </a:lnTo>
                  <a:lnTo>
                    <a:pt x="14" y="41828"/>
                  </a:lnTo>
                  <a:lnTo>
                    <a:pt x="5" y="44204"/>
                  </a:lnTo>
                  <a:lnTo>
                    <a:pt x="1" y="46682"/>
                  </a:lnTo>
                  <a:lnTo>
                    <a:pt x="1" y="393593"/>
                  </a:lnTo>
                  <a:lnTo>
                    <a:pt x="5" y="395969"/>
                  </a:lnTo>
                  <a:lnTo>
                    <a:pt x="14" y="398344"/>
                  </a:lnTo>
                  <a:lnTo>
                    <a:pt x="27" y="400720"/>
                  </a:lnTo>
                  <a:lnTo>
                    <a:pt x="45" y="402992"/>
                  </a:lnTo>
                  <a:lnTo>
                    <a:pt x="67" y="405264"/>
                  </a:lnTo>
                  <a:lnTo>
                    <a:pt x="94" y="407433"/>
                  </a:lnTo>
                  <a:lnTo>
                    <a:pt x="125" y="409601"/>
                  </a:lnTo>
                  <a:lnTo>
                    <a:pt x="160" y="411770"/>
                  </a:lnTo>
                  <a:lnTo>
                    <a:pt x="200" y="413836"/>
                  </a:lnTo>
                  <a:lnTo>
                    <a:pt x="245" y="415798"/>
                  </a:lnTo>
                  <a:lnTo>
                    <a:pt x="294" y="417760"/>
                  </a:lnTo>
                  <a:lnTo>
                    <a:pt x="342" y="419723"/>
                  </a:lnTo>
                  <a:lnTo>
                    <a:pt x="400" y="421478"/>
                  </a:lnTo>
                  <a:lnTo>
                    <a:pt x="458" y="423234"/>
                  </a:lnTo>
                  <a:lnTo>
                    <a:pt x="524" y="424990"/>
                  </a:lnTo>
                  <a:lnTo>
                    <a:pt x="591" y="426539"/>
                  </a:lnTo>
                  <a:lnTo>
                    <a:pt x="658" y="428088"/>
                  </a:lnTo>
                  <a:lnTo>
                    <a:pt x="733" y="429637"/>
                  </a:lnTo>
                  <a:lnTo>
                    <a:pt x="808" y="430980"/>
                  </a:lnTo>
                  <a:lnTo>
                    <a:pt x="884" y="432323"/>
                  </a:lnTo>
                  <a:lnTo>
                    <a:pt x="968" y="433459"/>
                  </a:lnTo>
                  <a:lnTo>
                    <a:pt x="1053" y="434595"/>
                  </a:lnTo>
                  <a:lnTo>
                    <a:pt x="1137" y="435628"/>
                  </a:lnTo>
                  <a:lnTo>
                    <a:pt x="1226" y="436557"/>
                  </a:lnTo>
                  <a:lnTo>
                    <a:pt x="1319" y="437383"/>
                  </a:lnTo>
                  <a:lnTo>
                    <a:pt x="1412" y="438106"/>
                  </a:lnTo>
                  <a:lnTo>
                    <a:pt x="1505" y="438726"/>
                  </a:lnTo>
                  <a:lnTo>
                    <a:pt x="1603" y="439242"/>
                  </a:lnTo>
                  <a:lnTo>
                    <a:pt x="1701" y="439655"/>
                  </a:lnTo>
                  <a:lnTo>
                    <a:pt x="1803" y="439965"/>
                  </a:lnTo>
                  <a:lnTo>
                    <a:pt x="1905" y="440172"/>
                  </a:lnTo>
                  <a:lnTo>
                    <a:pt x="2007" y="440275"/>
                  </a:lnTo>
                  <a:lnTo>
                    <a:pt x="2109" y="440172"/>
                  </a:lnTo>
                  <a:lnTo>
                    <a:pt x="2211" y="439965"/>
                  </a:lnTo>
                  <a:lnTo>
                    <a:pt x="2313" y="439655"/>
                  </a:lnTo>
                  <a:lnTo>
                    <a:pt x="2411" y="439242"/>
                  </a:lnTo>
                  <a:lnTo>
                    <a:pt x="2509" y="438726"/>
                  </a:lnTo>
                  <a:lnTo>
                    <a:pt x="2602" y="438106"/>
                  </a:lnTo>
                  <a:lnTo>
                    <a:pt x="2695" y="437383"/>
                  </a:lnTo>
                  <a:lnTo>
                    <a:pt x="2788" y="436557"/>
                  </a:lnTo>
                  <a:lnTo>
                    <a:pt x="2877" y="435628"/>
                  </a:lnTo>
                  <a:lnTo>
                    <a:pt x="2961" y="434595"/>
                  </a:lnTo>
                  <a:lnTo>
                    <a:pt x="3046" y="433459"/>
                  </a:lnTo>
                  <a:lnTo>
                    <a:pt x="3130" y="432323"/>
                  </a:lnTo>
                  <a:lnTo>
                    <a:pt x="3205" y="430980"/>
                  </a:lnTo>
                  <a:lnTo>
                    <a:pt x="3281" y="429637"/>
                  </a:lnTo>
                  <a:lnTo>
                    <a:pt x="3356" y="428088"/>
                  </a:lnTo>
                  <a:lnTo>
                    <a:pt x="3423" y="426539"/>
                  </a:lnTo>
                  <a:lnTo>
                    <a:pt x="3490" y="424990"/>
                  </a:lnTo>
                  <a:lnTo>
                    <a:pt x="3556" y="423234"/>
                  </a:lnTo>
                  <a:lnTo>
                    <a:pt x="3614" y="421478"/>
                  </a:lnTo>
                  <a:lnTo>
                    <a:pt x="3672" y="419723"/>
                  </a:lnTo>
                  <a:lnTo>
                    <a:pt x="3720" y="417760"/>
                  </a:lnTo>
                  <a:lnTo>
                    <a:pt x="3769" y="415798"/>
                  </a:lnTo>
                  <a:lnTo>
                    <a:pt x="3814" y="413836"/>
                  </a:lnTo>
                  <a:lnTo>
                    <a:pt x="3854" y="411770"/>
                  </a:lnTo>
                  <a:lnTo>
                    <a:pt x="3889" y="409601"/>
                  </a:lnTo>
                  <a:lnTo>
                    <a:pt x="3920" y="407433"/>
                  </a:lnTo>
                  <a:lnTo>
                    <a:pt x="3947" y="405264"/>
                  </a:lnTo>
                  <a:lnTo>
                    <a:pt x="3973" y="402992"/>
                  </a:lnTo>
                  <a:lnTo>
                    <a:pt x="3987" y="400720"/>
                  </a:lnTo>
                  <a:lnTo>
                    <a:pt x="4000" y="398344"/>
                  </a:lnTo>
                  <a:lnTo>
                    <a:pt x="4009" y="395969"/>
                  </a:lnTo>
                  <a:lnTo>
                    <a:pt x="4013" y="393593"/>
                  </a:lnTo>
                  <a:lnTo>
                    <a:pt x="4013" y="46682"/>
                  </a:lnTo>
                  <a:lnTo>
                    <a:pt x="4009" y="44204"/>
                  </a:lnTo>
                  <a:lnTo>
                    <a:pt x="4000" y="41828"/>
                  </a:lnTo>
                  <a:lnTo>
                    <a:pt x="3987" y="39556"/>
                  </a:lnTo>
                  <a:lnTo>
                    <a:pt x="3973" y="37284"/>
                  </a:lnTo>
                  <a:lnTo>
                    <a:pt x="3947" y="35012"/>
                  </a:lnTo>
                  <a:lnTo>
                    <a:pt x="3920" y="32740"/>
                  </a:lnTo>
                  <a:lnTo>
                    <a:pt x="3889" y="30571"/>
                  </a:lnTo>
                  <a:lnTo>
                    <a:pt x="3854" y="28505"/>
                  </a:lnTo>
                  <a:lnTo>
                    <a:pt x="3814" y="26440"/>
                  </a:lnTo>
                  <a:lnTo>
                    <a:pt x="3769" y="24374"/>
                  </a:lnTo>
                  <a:lnTo>
                    <a:pt x="3720" y="22412"/>
                  </a:lnTo>
                  <a:lnTo>
                    <a:pt x="3672" y="20553"/>
                  </a:lnTo>
                  <a:lnTo>
                    <a:pt x="3614" y="18694"/>
                  </a:lnTo>
                  <a:lnTo>
                    <a:pt x="3556" y="16938"/>
                  </a:lnTo>
                  <a:lnTo>
                    <a:pt x="3490" y="15286"/>
                  </a:lnTo>
                  <a:lnTo>
                    <a:pt x="3423" y="13633"/>
                  </a:lnTo>
                  <a:lnTo>
                    <a:pt x="3356" y="12084"/>
                  </a:lnTo>
                  <a:lnTo>
                    <a:pt x="3281" y="10638"/>
                  </a:lnTo>
                  <a:lnTo>
                    <a:pt x="3205" y="9296"/>
                  </a:lnTo>
                  <a:lnTo>
                    <a:pt x="3130" y="7953"/>
                  </a:lnTo>
                  <a:lnTo>
                    <a:pt x="3046" y="6714"/>
                  </a:lnTo>
                  <a:lnTo>
                    <a:pt x="2961" y="5681"/>
                  </a:lnTo>
                  <a:lnTo>
                    <a:pt x="2877" y="4648"/>
                  </a:lnTo>
                  <a:lnTo>
                    <a:pt x="2788" y="3719"/>
                  </a:lnTo>
                  <a:lnTo>
                    <a:pt x="2695" y="2789"/>
                  </a:lnTo>
                  <a:lnTo>
                    <a:pt x="2602" y="2066"/>
                  </a:lnTo>
                  <a:lnTo>
                    <a:pt x="2509" y="1447"/>
                  </a:lnTo>
                  <a:lnTo>
                    <a:pt x="2411" y="930"/>
                  </a:lnTo>
                  <a:lnTo>
                    <a:pt x="2313" y="517"/>
                  </a:lnTo>
                  <a:lnTo>
                    <a:pt x="2211" y="207"/>
                  </a:lnTo>
                  <a:lnTo>
                    <a:pt x="2109" y="104"/>
                  </a:lnTo>
                  <a:lnTo>
                    <a:pt x="2007"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6;p62">
              <a:extLst>
                <a:ext uri="{FF2B5EF4-FFF2-40B4-BE49-F238E27FC236}">
                  <a16:creationId xmlns:a16="http://schemas.microsoft.com/office/drawing/2014/main" id="{224871D7-EE6A-F049-B74F-45B53F2FBCE8}"/>
                </a:ext>
              </a:extLst>
            </p:cNvPr>
            <p:cNvSpPr/>
            <p:nvPr/>
          </p:nvSpPr>
          <p:spPr>
            <a:xfrm rot="10800000">
              <a:off x="4414987" y="2181388"/>
              <a:ext cx="694467" cy="846069"/>
            </a:xfrm>
            <a:custGeom>
              <a:avLst/>
              <a:gdLst/>
              <a:ahLst/>
              <a:cxnLst/>
              <a:rect l="l" t="t" r="r" b="b"/>
              <a:pathLst>
                <a:path w="44453" h="1195857" extrusionOk="0">
                  <a:moveTo>
                    <a:pt x="22391" y="19520"/>
                  </a:moveTo>
                  <a:lnTo>
                    <a:pt x="22551" y="19830"/>
                  </a:lnTo>
                  <a:lnTo>
                    <a:pt x="22715" y="20243"/>
                  </a:lnTo>
                  <a:lnTo>
                    <a:pt x="22875" y="20862"/>
                  </a:lnTo>
                  <a:lnTo>
                    <a:pt x="23030" y="21585"/>
                  </a:lnTo>
                  <a:lnTo>
                    <a:pt x="23190" y="22515"/>
                  </a:lnTo>
                  <a:lnTo>
                    <a:pt x="23341" y="23548"/>
                  </a:lnTo>
                  <a:lnTo>
                    <a:pt x="23496" y="24787"/>
                  </a:lnTo>
                  <a:lnTo>
                    <a:pt x="23643" y="26233"/>
                  </a:lnTo>
                  <a:lnTo>
                    <a:pt x="23789" y="27782"/>
                  </a:lnTo>
                  <a:lnTo>
                    <a:pt x="23936" y="29435"/>
                  </a:lnTo>
                  <a:lnTo>
                    <a:pt x="24073" y="31294"/>
                  </a:lnTo>
                  <a:lnTo>
                    <a:pt x="24211" y="33359"/>
                  </a:lnTo>
                  <a:lnTo>
                    <a:pt x="24344" y="35528"/>
                  </a:lnTo>
                  <a:lnTo>
                    <a:pt x="24477" y="37800"/>
                  </a:lnTo>
                  <a:lnTo>
                    <a:pt x="24602" y="40175"/>
                  </a:lnTo>
                  <a:lnTo>
                    <a:pt x="24952" y="47405"/>
                  </a:lnTo>
                  <a:lnTo>
                    <a:pt x="25303" y="54738"/>
                  </a:lnTo>
                  <a:lnTo>
                    <a:pt x="25645" y="62070"/>
                  </a:lnTo>
                  <a:lnTo>
                    <a:pt x="25987" y="69403"/>
                  </a:lnTo>
                  <a:lnTo>
                    <a:pt x="26324" y="76736"/>
                  </a:lnTo>
                  <a:lnTo>
                    <a:pt x="26652" y="84172"/>
                  </a:lnTo>
                  <a:lnTo>
                    <a:pt x="26981" y="91608"/>
                  </a:lnTo>
                  <a:lnTo>
                    <a:pt x="27305" y="99147"/>
                  </a:lnTo>
                  <a:lnTo>
                    <a:pt x="27620" y="106583"/>
                  </a:lnTo>
                  <a:lnTo>
                    <a:pt x="27935" y="114123"/>
                  </a:lnTo>
                  <a:lnTo>
                    <a:pt x="28246" y="121765"/>
                  </a:lnTo>
                  <a:lnTo>
                    <a:pt x="28552" y="129304"/>
                  </a:lnTo>
                  <a:lnTo>
                    <a:pt x="28854" y="136947"/>
                  </a:lnTo>
                  <a:lnTo>
                    <a:pt x="29156" y="144590"/>
                  </a:lnTo>
                  <a:lnTo>
                    <a:pt x="29449" y="152335"/>
                  </a:lnTo>
                  <a:lnTo>
                    <a:pt x="29738" y="159978"/>
                  </a:lnTo>
                  <a:lnTo>
                    <a:pt x="30026" y="167724"/>
                  </a:lnTo>
                  <a:lnTo>
                    <a:pt x="30310" y="175470"/>
                  </a:lnTo>
                  <a:lnTo>
                    <a:pt x="30585" y="183319"/>
                  </a:lnTo>
                  <a:lnTo>
                    <a:pt x="30861" y="191065"/>
                  </a:lnTo>
                  <a:lnTo>
                    <a:pt x="31131" y="198914"/>
                  </a:lnTo>
                  <a:lnTo>
                    <a:pt x="31398" y="206660"/>
                  </a:lnTo>
                  <a:lnTo>
                    <a:pt x="31664" y="214509"/>
                  </a:lnTo>
                  <a:lnTo>
                    <a:pt x="31921" y="222358"/>
                  </a:lnTo>
                  <a:lnTo>
                    <a:pt x="32179" y="230310"/>
                  </a:lnTo>
                  <a:lnTo>
                    <a:pt x="32432" y="238159"/>
                  </a:lnTo>
                  <a:lnTo>
                    <a:pt x="32681" y="246112"/>
                  </a:lnTo>
                  <a:lnTo>
                    <a:pt x="32925" y="253961"/>
                  </a:lnTo>
                  <a:lnTo>
                    <a:pt x="33164" y="261913"/>
                  </a:lnTo>
                  <a:lnTo>
                    <a:pt x="33404" y="269866"/>
                  </a:lnTo>
                  <a:lnTo>
                    <a:pt x="33635" y="277818"/>
                  </a:lnTo>
                  <a:lnTo>
                    <a:pt x="33866" y="285771"/>
                  </a:lnTo>
                  <a:lnTo>
                    <a:pt x="34092" y="293723"/>
                  </a:lnTo>
                  <a:lnTo>
                    <a:pt x="34319" y="301675"/>
                  </a:lnTo>
                  <a:lnTo>
                    <a:pt x="34536" y="309628"/>
                  </a:lnTo>
                  <a:lnTo>
                    <a:pt x="34754" y="317580"/>
                  </a:lnTo>
                  <a:lnTo>
                    <a:pt x="34967" y="325533"/>
                  </a:lnTo>
                  <a:lnTo>
                    <a:pt x="35175" y="333588"/>
                  </a:lnTo>
                  <a:lnTo>
                    <a:pt x="35384" y="341541"/>
                  </a:lnTo>
                  <a:lnTo>
                    <a:pt x="35584" y="349493"/>
                  </a:lnTo>
                  <a:lnTo>
                    <a:pt x="35783" y="357446"/>
                  </a:lnTo>
                  <a:lnTo>
                    <a:pt x="35983" y="365501"/>
                  </a:lnTo>
                  <a:lnTo>
                    <a:pt x="36174" y="373454"/>
                  </a:lnTo>
                  <a:lnTo>
                    <a:pt x="36365" y="381406"/>
                  </a:lnTo>
                  <a:lnTo>
                    <a:pt x="36738" y="397311"/>
                  </a:lnTo>
                  <a:lnTo>
                    <a:pt x="37093" y="413216"/>
                  </a:lnTo>
                  <a:lnTo>
                    <a:pt x="37439" y="429017"/>
                  </a:lnTo>
                  <a:lnTo>
                    <a:pt x="37772" y="444819"/>
                  </a:lnTo>
                  <a:lnTo>
                    <a:pt x="38096" y="460517"/>
                  </a:lnTo>
                  <a:lnTo>
                    <a:pt x="38402" y="476215"/>
                  </a:lnTo>
                  <a:lnTo>
                    <a:pt x="38704" y="491810"/>
                  </a:lnTo>
                  <a:lnTo>
                    <a:pt x="38988" y="507302"/>
                  </a:lnTo>
                  <a:lnTo>
                    <a:pt x="39264" y="522794"/>
                  </a:lnTo>
                  <a:lnTo>
                    <a:pt x="39530" y="538079"/>
                  </a:lnTo>
                  <a:lnTo>
                    <a:pt x="39787" y="553261"/>
                  </a:lnTo>
                  <a:lnTo>
                    <a:pt x="40031" y="568443"/>
                  </a:lnTo>
                  <a:lnTo>
                    <a:pt x="40262" y="583418"/>
                  </a:lnTo>
                  <a:lnTo>
                    <a:pt x="40489" y="598290"/>
                  </a:lnTo>
                  <a:lnTo>
                    <a:pt x="40702" y="612955"/>
                  </a:lnTo>
                  <a:lnTo>
                    <a:pt x="40906" y="627621"/>
                  </a:lnTo>
                  <a:lnTo>
                    <a:pt x="41101" y="641977"/>
                  </a:lnTo>
                  <a:lnTo>
                    <a:pt x="41288" y="656229"/>
                  </a:lnTo>
                  <a:lnTo>
                    <a:pt x="41465" y="670378"/>
                  </a:lnTo>
                  <a:lnTo>
                    <a:pt x="41634" y="684321"/>
                  </a:lnTo>
                  <a:lnTo>
                    <a:pt x="41798" y="697953"/>
                  </a:lnTo>
                  <a:lnTo>
                    <a:pt x="41949" y="711483"/>
                  </a:lnTo>
                  <a:lnTo>
                    <a:pt x="42091" y="724805"/>
                  </a:lnTo>
                  <a:lnTo>
                    <a:pt x="42229" y="737922"/>
                  </a:lnTo>
                  <a:lnTo>
                    <a:pt x="42357" y="750832"/>
                  </a:lnTo>
                  <a:lnTo>
                    <a:pt x="42482" y="763535"/>
                  </a:lnTo>
                  <a:lnTo>
                    <a:pt x="42593" y="775928"/>
                  </a:lnTo>
                  <a:lnTo>
                    <a:pt x="42704" y="788115"/>
                  </a:lnTo>
                  <a:lnTo>
                    <a:pt x="42801" y="800095"/>
                  </a:lnTo>
                  <a:lnTo>
                    <a:pt x="42895" y="811766"/>
                  </a:lnTo>
                  <a:lnTo>
                    <a:pt x="42983" y="823126"/>
                  </a:lnTo>
                  <a:lnTo>
                    <a:pt x="43068" y="834280"/>
                  </a:lnTo>
                  <a:lnTo>
                    <a:pt x="43143" y="845124"/>
                  </a:lnTo>
                  <a:lnTo>
                    <a:pt x="43214" y="855659"/>
                  </a:lnTo>
                  <a:lnTo>
                    <a:pt x="43276" y="865883"/>
                  </a:lnTo>
                  <a:lnTo>
                    <a:pt x="43338" y="875798"/>
                  </a:lnTo>
                  <a:lnTo>
                    <a:pt x="43392" y="885403"/>
                  </a:lnTo>
                  <a:lnTo>
                    <a:pt x="43441" y="894698"/>
                  </a:lnTo>
                  <a:lnTo>
                    <a:pt x="43489" y="903683"/>
                  </a:lnTo>
                  <a:lnTo>
                    <a:pt x="43529" y="912255"/>
                  </a:lnTo>
                  <a:lnTo>
                    <a:pt x="43600" y="928367"/>
                  </a:lnTo>
                  <a:lnTo>
                    <a:pt x="43609" y="932601"/>
                  </a:lnTo>
                  <a:lnTo>
                    <a:pt x="43614" y="936732"/>
                  </a:lnTo>
                  <a:lnTo>
                    <a:pt x="43609" y="940760"/>
                  </a:lnTo>
                  <a:lnTo>
                    <a:pt x="43596" y="944788"/>
                  </a:lnTo>
                  <a:lnTo>
                    <a:pt x="43574" y="948816"/>
                  </a:lnTo>
                  <a:lnTo>
                    <a:pt x="43547" y="952740"/>
                  </a:lnTo>
                  <a:lnTo>
                    <a:pt x="43507" y="956562"/>
                  </a:lnTo>
                  <a:lnTo>
                    <a:pt x="43463" y="960383"/>
                  </a:lnTo>
                  <a:lnTo>
                    <a:pt x="43409" y="964101"/>
                  </a:lnTo>
                  <a:lnTo>
                    <a:pt x="43347" y="967819"/>
                  </a:lnTo>
                  <a:lnTo>
                    <a:pt x="43281" y="971330"/>
                  </a:lnTo>
                  <a:lnTo>
                    <a:pt x="43205" y="974842"/>
                  </a:lnTo>
                  <a:lnTo>
                    <a:pt x="43125" y="978250"/>
                  </a:lnTo>
                  <a:lnTo>
                    <a:pt x="43037" y="981555"/>
                  </a:lnTo>
                  <a:lnTo>
                    <a:pt x="42943" y="984756"/>
                  </a:lnTo>
                  <a:lnTo>
                    <a:pt x="42841" y="987855"/>
                  </a:lnTo>
                  <a:lnTo>
                    <a:pt x="42735" y="990747"/>
                  </a:lnTo>
                  <a:lnTo>
                    <a:pt x="42624" y="993638"/>
                  </a:lnTo>
                  <a:lnTo>
                    <a:pt x="42504" y="996427"/>
                  </a:lnTo>
                  <a:lnTo>
                    <a:pt x="42380" y="999009"/>
                  </a:lnTo>
                  <a:lnTo>
                    <a:pt x="42251" y="1001487"/>
                  </a:lnTo>
                  <a:lnTo>
                    <a:pt x="42113" y="1003760"/>
                  </a:lnTo>
                  <a:lnTo>
                    <a:pt x="41976" y="1006032"/>
                  </a:lnTo>
                  <a:lnTo>
                    <a:pt x="41829" y="1007994"/>
                  </a:lnTo>
                  <a:lnTo>
                    <a:pt x="41683" y="1009956"/>
                  </a:lnTo>
                  <a:lnTo>
                    <a:pt x="41527" y="1011609"/>
                  </a:lnTo>
                  <a:lnTo>
                    <a:pt x="41368" y="1013158"/>
                  </a:lnTo>
                  <a:lnTo>
                    <a:pt x="41208" y="1014604"/>
                  </a:lnTo>
                  <a:lnTo>
                    <a:pt x="41039" y="1015843"/>
                  </a:lnTo>
                  <a:lnTo>
                    <a:pt x="40870" y="1016876"/>
                  </a:lnTo>
                  <a:lnTo>
                    <a:pt x="40697" y="1017702"/>
                  </a:lnTo>
                  <a:lnTo>
                    <a:pt x="40520" y="1018322"/>
                  </a:lnTo>
                  <a:lnTo>
                    <a:pt x="40236" y="1019251"/>
                  </a:lnTo>
                  <a:lnTo>
                    <a:pt x="39952" y="1020284"/>
                  </a:lnTo>
                  <a:lnTo>
                    <a:pt x="39663" y="1021420"/>
                  </a:lnTo>
                  <a:lnTo>
                    <a:pt x="39370" y="1022659"/>
                  </a:lnTo>
                  <a:lnTo>
                    <a:pt x="39082" y="1024002"/>
                  </a:lnTo>
                  <a:lnTo>
                    <a:pt x="38789" y="1025448"/>
                  </a:lnTo>
                  <a:lnTo>
                    <a:pt x="38491" y="1026894"/>
                  </a:lnTo>
                  <a:lnTo>
                    <a:pt x="38198" y="1028546"/>
                  </a:lnTo>
                  <a:lnTo>
                    <a:pt x="37901" y="1030199"/>
                  </a:lnTo>
                  <a:lnTo>
                    <a:pt x="37603" y="1031954"/>
                  </a:lnTo>
                  <a:lnTo>
                    <a:pt x="37306" y="1033710"/>
                  </a:lnTo>
                  <a:lnTo>
                    <a:pt x="37004" y="1035672"/>
                  </a:lnTo>
                  <a:lnTo>
                    <a:pt x="36707" y="1037635"/>
                  </a:lnTo>
                  <a:lnTo>
                    <a:pt x="36405" y="1039700"/>
                  </a:lnTo>
                  <a:lnTo>
                    <a:pt x="35806" y="1043935"/>
                  </a:lnTo>
                  <a:lnTo>
                    <a:pt x="35202" y="1048479"/>
                  </a:lnTo>
                  <a:lnTo>
                    <a:pt x="34603" y="1053230"/>
                  </a:lnTo>
                  <a:lnTo>
                    <a:pt x="34003" y="1058187"/>
                  </a:lnTo>
                  <a:lnTo>
                    <a:pt x="33409" y="1063248"/>
                  </a:lnTo>
                  <a:lnTo>
                    <a:pt x="32818" y="1068515"/>
                  </a:lnTo>
                  <a:lnTo>
                    <a:pt x="32237" y="1073885"/>
                  </a:lnTo>
                  <a:lnTo>
                    <a:pt x="31655" y="1079359"/>
                  </a:lnTo>
                  <a:lnTo>
                    <a:pt x="31087" y="1084936"/>
                  </a:lnTo>
                  <a:lnTo>
                    <a:pt x="30528" y="1090616"/>
                  </a:lnTo>
                  <a:lnTo>
                    <a:pt x="29973" y="1096297"/>
                  </a:lnTo>
                  <a:lnTo>
                    <a:pt x="29436" y="1101874"/>
                  </a:lnTo>
                  <a:lnTo>
                    <a:pt x="28907" y="1107554"/>
                  </a:lnTo>
                  <a:lnTo>
                    <a:pt x="28392" y="1113234"/>
                  </a:lnTo>
                  <a:lnTo>
                    <a:pt x="27895" y="1118811"/>
                  </a:lnTo>
                  <a:lnTo>
                    <a:pt x="27411" y="1124285"/>
                  </a:lnTo>
                  <a:lnTo>
                    <a:pt x="26945" y="1129655"/>
                  </a:lnTo>
                  <a:lnTo>
                    <a:pt x="26497" y="1134923"/>
                  </a:lnTo>
                  <a:lnTo>
                    <a:pt x="26066" y="1139983"/>
                  </a:lnTo>
                  <a:lnTo>
                    <a:pt x="25267" y="1149691"/>
                  </a:lnTo>
                  <a:lnTo>
                    <a:pt x="24557" y="1158470"/>
                  </a:lnTo>
                  <a:lnTo>
                    <a:pt x="23949" y="1166216"/>
                  </a:lnTo>
                  <a:lnTo>
                    <a:pt x="23851" y="1167455"/>
                  </a:lnTo>
                  <a:lnTo>
                    <a:pt x="23749" y="1168591"/>
                  </a:lnTo>
                  <a:lnTo>
                    <a:pt x="23647" y="1169727"/>
                  </a:lnTo>
                  <a:lnTo>
                    <a:pt x="23541" y="1170760"/>
                  </a:lnTo>
                  <a:lnTo>
                    <a:pt x="23439" y="1171690"/>
                  </a:lnTo>
                  <a:lnTo>
                    <a:pt x="23332" y="1172516"/>
                  </a:lnTo>
                  <a:lnTo>
                    <a:pt x="23226" y="1173239"/>
                  </a:lnTo>
                  <a:lnTo>
                    <a:pt x="23115" y="1173962"/>
                  </a:lnTo>
                  <a:lnTo>
                    <a:pt x="23008" y="1174581"/>
                  </a:lnTo>
                  <a:lnTo>
                    <a:pt x="22897" y="1175098"/>
                  </a:lnTo>
                  <a:lnTo>
                    <a:pt x="22786" y="1175614"/>
                  </a:lnTo>
                  <a:lnTo>
                    <a:pt x="22675" y="1175924"/>
                  </a:lnTo>
                  <a:lnTo>
                    <a:pt x="22564" y="1176234"/>
                  </a:lnTo>
                  <a:lnTo>
                    <a:pt x="22453" y="1176440"/>
                  </a:lnTo>
                  <a:lnTo>
                    <a:pt x="22338" y="1176544"/>
                  </a:lnTo>
                  <a:lnTo>
                    <a:pt x="22227" y="1176647"/>
                  </a:lnTo>
                  <a:lnTo>
                    <a:pt x="22116" y="1176544"/>
                  </a:lnTo>
                  <a:lnTo>
                    <a:pt x="22000" y="1176440"/>
                  </a:lnTo>
                  <a:lnTo>
                    <a:pt x="21889" y="1176234"/>
                  </a:lnTo>
                  <a:lnTo>
                    <a:pt x="21778" y="1175924"/>
                  </a:lnTo>
                  <a:lnTo>
                    <a:pt x="21667" y="1175614"/>
                  </a:lnTo>
                  <a:lnTo>
                    <a:pt x="21557" y="1175098"/>
                  </a:lnTo>
                  <a:lnTo>
                    <a:pt x="21446" y="1174581"/>
                  </a:lnTo>
                  <a:lnTo>
                    <a:pt x="21339" y="1173962"/>
                  </a:lnTo>
                  <a:lnTo>
                    <a:pt x="21228" y="1173239"/>
                  </a:lnTo>
                  <a:lnTo>
                    <a:pt x="21121" y="1172516"/>
                  </a:lnTo>
                  <a:lnTo>
                    <a:pt x="21015" y="1171690"/>
                  </a:lnTo>
                  <a:lnTo>
                    <a:pt x="20913" y="1170760"/>
                  </a:lnTo>
                  <a:lnTo>
                    <a:pt x="20806" y="1169727"/>
                  </a:lnTo>
                  <a:lnTo>
                    <a:pt x="20704" y="1168591"/>
                  </a:lnTo>
                  <a:lnTo>
                    <a:pt x="20602" y="1167455"/>
                  </a:lnTo>
                  <a:lnTo>
                    <a:pt x="20504" y="1166216"/>
                  </a:lnTo>
                  <a:lnTo>
                    <a:pt x="19892" y="1158470"/>
                  </a:lnTo>
                  <a:lnTo>
                    <a:pt x="19186" y="1149691"/>
                  </a:lnTo>
                  <a:lnTo>
                    <a:pt x="18387" y="1139983"/>
                  </a:lnTo>
                  <a:lnTo>
                    <a:pt x="17957" y="1134923"/>
                  </a:lnTo>
                  <a:lnTo>
                    <a:pt x="17508" y="1129655"/>
                  </a:lnTo>
                  <a:lnTo>
                    <a:pt x="17042" y="1124285"/>
                  </a:lnTo>
                  <a:lnTo>
                    <a:pt x="16558" y="1118708"/>
                  </a:lnTo>
                  <a:lnTo>
                    <a:pt x="16057" y="1113234"/>
                  </a:lnTo>
                  <a:lnTo>
                    <a:pt x="15546" y="1107554"/>
                  </a:lnTo>
                  <a:lnTo>
                    <a:pt x="15018" y="1101874"/>
                  </a:lnTo>
                  <a:lnTo>
                    <a:pt x="14476" y="1096297"/>
                  </a:lnTo>
                  <a:lnTo>
                    <a:pt x="13926" y="1090616"/>
                  </a:lnTo>
                  <a:lnTo>
                    <a:pt x="13367" y="1084936"/>
                  </a:lnTo>
                  <a:lnTo>
                    <a:pt x="12794" y="1079359"/>
                  </a:lnTo>
                  <a:lnTo>
                    <a:pt x="12217" y="1073885"/>
                  </a:lnTo>
                  <a:lnTo>
                    <a:pt x="11635" y="1068515"/>
                  </a:lnTo>
                  <a:lnTo>
                    <a:pt x="11045" y="1063248"/>
                  </a:lnTo>
                  <a:lnTo>
                    <a:pt x="10450" y="1058187"/>
                  </a:lnTo>
                  <a:lnTo>
                    <a:pt x="9851" y="1053230"/>
                  </a:lnTo>
                  <a:lnTo>
                    <a:pt x="9252" y="1048479"/>
                  </a:lnTo>
                  <a:lnTo>
                    <a:pt x="8648" y="1043935"/>
                  </a:lnTo>
                  <a:lnTo>
                    <a:pt x="8049" y="1039700"/>
                  </a:lnTo>
                  <a:lnTo>
                    <a:pt x="7747" y="1037635"/>
                  </a:lnTo>
                  <a:lnTo>
                    <a:pt x="7450" y="1035672"/>
                  </a:lnTo>
                  <a:lnTo>
                    <a:pt x="7148" y="1033710"/>
                  </a:lnTo>
                  <a:lnTo>
                    <a:pt x="6850" y="1031954"/>
                  </a:lnTo>
                  <a:lnTo>
                    <a:pt x="6553" y="1030199"/>
                  </a:lnTo>
                  <a:lnTo>
                    <a:pt x="6255" y="1028443"/>
                  </a:lnTo>
                  <a:lnTo>
                    <a:pt x="5962" y="1026894"/>
                  </a:lnTo>
                  <a:lnTo>
                    <a:pt x="5665" y="1025448"/>
                  </a:lnTo>
                  <a:lnTo>
                    <a:pt x="5372" y="1024002"/>
                  </a:lnTo>
                  <a:lnTo>
                    <a:pt x="5084" y="1022659"/>
                  </a:lnTo>
                  <a:lnTo>
                    <a:pt x="4791" y="1021420"/>
                  </a:lnTo>
                  <a:lnTo>
                    <a:pt x="4502" y="1020284"/>
                  </a:lnTo>
                  <a:lnTo>
                    <a:pt x="4218" y="1019251"/>
                  </a:lnTo>
                  <a:lnTo>
                    <a:pt x="3934" y="1018322"/>
                  </a:lnTo>
                  <a:lnTo>
                    <a:pt x="3756" y="1017702"/>
                  </a:lnTo>
                  <a:lnTo>
                    <a:pt x="3583" y="1016876"/>
                  </a:lnTo>
                  <a:lnTo>
                    <a:pt x="3414" y="1015843"/>
                  </a:lnTo>
                  <a:lnTo>
                    <a:pt x="3246" y="1014604"/>
                  </a:lnTo>
                  <a:lnTo>
                    <a:pt x="3086" y="1013158"/>
                  </a:lnTo>
                  <a:lnTo>
                    <a:pt x="2926" y="1011609"/>
                  </a:lnTo>
                  <a:lnTo>
                    <a:pt x="2771" y="1009956"/>
                  </a:lnTo>
                  <a:lnTo>
                    <a:pt x="2624" y="1007994"/>
                  </a:lnTo>
                  <a:lnTo>
                    <a:pt x="2478" y="1006032"/>
                  </a:lnTo>
                  <a:lnTo>
                    <a:pt x="2340" y="1003760"/>
                  </a:lnTo>
                  <a:lnTo>
                    <a:pt x="2203" y="1001487"/>
                  </a:lnTo>
                  <a:lnTo>
                    <a:pt x="2074" y="999009"/>
                  </a:lnTo>
                  <a:lnTo>
                    <a:pt x="1950" y="996427"/>
                  </a:lnTo>
                  <a:lnTo>
                    <a:pt x="1830" y="993638"/>
                  </a:lnTo>
                  <a:lnTo>
                    <a:pt x="1719" y="990747"/>
                  </a:lnTo>
                  <a:lnTo>
                    <a:pt x="1612" y="987855"/>
                  </a:lnTo>
                  <a:lnTo>
                    <a:pt x="1510" y="984756"/>
                  </a:lnTo>
                  <a:lnTo>
                    <a:pt x="1417" y="981555"/>
                  </a:lnTo>
                  <a:lnTo>
                    <a:pt x="1328" y="978250"/>
                  </a:lnTo>
                  <a:lnTo>
                    <a:pt x="1248" y="974842"/>
                  </a:lnTo>
                  <a:lnTo>
                    <a:pt x="1173" y="971330"/>
                  </a:lnTo>
                  <a:lnTo>
                    <a:pt x="1106" y="967819"/>
                  </a:lnTo>
                  <a:lnTo>
                    <a:pt x="1044" y="964101"/>
                  </a:lnTo>
                  <a:lnTo>
                    <a:pt x="991" y="960383"/>
                  </a:lnTo>
                  <a:lnTo>
                    <a:pt x="946" y="956562"/>
                  </a:lnTo>
                  <a:lnTo>
                    <a:pt x="906" y="952740"/>
                  </a:lnTo>
                  <a:lnTo>
                    <a:pt x="880" y="948816"/>
                  </a:lnTo>
                  <a:lnTo>
                    <a:pt x="858" y="944788"/>
                  </a:lnTo>
                  <a:lnTo>
                    <a:pt x="844" y="940760"/>
                  </a:lnTo>
                  <a:lnTo>
                    <a:pt x="840" y="936732"/>
                  </a:lnTo>
                  <a:lnTo>
                    <a:pt x="844" y="932601"/>
                  </a:lnTo>
                  <a:lnTo>
                    <a:pt x="853" y="928367"/>
                  </a:lnTo>
                  <a:lnTo>
                    <a:pt x="924" y="912255"/>
                  </a:lnTo>
                  <a:lnTo>
                    <a:pt x="964" y="903683"/>
                  </a:lnTo>
                  <a:lnTo>
                    <a:pt x="1013" y="894698"/>
                  </a:lnTo>
                  <a:lnTo>
                    <a:pt x="1062" y="885403"/>
                  </a:lnTo>
                  <a:lnTo>
                    <a:pt x="1115" y="875798"/>
                  </a:lnTo>
                  <a:lnTo>
                    <a:pt x="1177" y="865883"/>
                  </a:lnTo>
                  <a:lnTo>
                    <a:pt x="1239" y="855659"/>
                  </a:lnTo>
                  <a:lnTo>
                    <a:pt x="1310" y="845124"/>
                  </a:lnTo>
                  <a:lnTo>
                    <a:pt x="1386" y="834280"/>
                  </a:lnTo>
                  <a:lnTo>
                    <a:pt x="1470" y="823126"/>
                  </a:lnTo>
                  <a:lnTo>
                    <a:pt x="1559" y="811766"/>
                  </a:lnTo>
                  <a:lnTo>
                    <a:pt x="1652" y="800095"/>
                  </a:lnTo>
                  <a:lnTo>
                    <a:pt x="1750" y="788115"/>
                  </a:lnTo>
                  <a:lnTo>
                    <a:pt x="1861" y="775928"/>
                  </a:lnTo>
                  <a:lnTo>
                    <a:pt x="1972" y="763535"/>
                  </a:lnTo>
                  <a:lnTo>
                    <a:pt x="2096" y="750832"/>
                  </a:lnTo>
                  <a:lnTo>
                    <a:pt x="2225" y="737922"/>
                  </a:lnTo>
                  <a:lnTo>
                    <a:pt x="2362" y="724805"/>
                  </a:lnTo>
                  <a:lnTo>
                    <a:pt x="2505" y="711483"/>
                  </a:lnTo>
                  <a:lnTo>
                    <a:pt x="2655" y="697953"/>
                  </a:lnTo>
                  <a:lnTo>
                    <a:pt x="2820" y="684321"/>
                  </a:lnTo>
                  <a:lnTo>
                    <a:pt x="2988" y="670378"/>
                  </a:lnTo>
                  <a:lnTo>
                    <a:pt x="3166" y="656229"/>
                  </a:lnTo>
                  <a:lnTo>
                    <a:pt x="3352" y="641977"/>
                  </a:lnTo>
                  <a:lnTo>
                    <a:pt x="3548" y="627621"/>
                  </a:lnTo>
                  <a:lnTo>
                    <a:pt x="3752" y="612955"/>
                  </a:lnTo>
                  <a:lnTo>
                    <a:pt x="3965" y="598290"/>
                  </a:lnTo>
                  <a:lnTo>
                    <a:pt x="4191" y="583418"/>
                  </a:lnTo>
                  <a:lnTo>
                    <a:pt x="4422" y="568443"/>
                  </a:lnTo>
                  <a:lnTo>
                    <a:pt x="4666" y="553261"/>
                  </a:lnTo>
                  <a:lnTo>
                    <a:pt x="4924" y="538079"/>
                  </a:lnTo>
                  <a:lnTo>
                    <a:pt x="5190" y="522794"/>
                  </a:lnTo>
                  <a:lnTo>
                    <a:pt x="5465" y="507302"/>
                  </a:lnTo>
                  <a:lnTo>
                    <a:pt x="5749" y="491810"/>
                  </a:lnTo>
                  <a:lnTo>
                    <a:pt x="6051" y="476215"/>
                  </a:lnTo>
                  <a:lnTo>
                    <a:pt x="6358" y="460517"/>
                  </a:lnTo>
                  <a:lnTo>
                    <a:pt x="6682" y="444819"/>
                  </a:lnTo>
                  <a:lnTo>
                    <a:pt x="7014" y="429017"/>
                  </a:lnTo>
                  <a:lnTo>
                    <a:pt x="7361" y="413216"/>
                  </a:lnTo>
                  <a:lnTo>
                    <a:pt x="7716" y="397311"/>
                  </a:lnTo>
                  <a:lnTo>
                    <a:pt x="8089" y="381406"/>
                  </a:lnTo>
                  <a:lnTo>
                    <a:pt x="8280" y="373454"/>
                  </a:lnTo>
                  <a:lnTo>
                    <a:pt x="8470" y="365501"/>
                  </a:lnTo>
                  <a:lnTo>
                    <a:pt x="8670" y="357446"/>
                  </a:lnTo>
                  <a:lnTo>
                    <a:pt x="8870" y="349493"/>
                  </a:lnTo>
                  <a:lnTo>
                    <a:pt x="9070" y="341541"/>
                  </a:lnTo>
                  <a:lnTo>
                    <a:pt x="9278" y="333588"/>
                  </a:lnTo>
                  <a:lnTo>
                    <a:pt x="9487" y="325533"/>
                  </a:lnTo>
                  <a:lnTo>
                    <a:pt x="9700" y="317580"/>
                  </a:lnTo>
                  <a:lnTo>
                    <a:pt x="9918" y="309628"/>
                  </a:lnTo>
                  <a:lnTo>
                    <a:pt x="10135" y="301675"/>
                  </a:lnTo>
                  <a:lnTo>
                    <a:pt x="10361" y="293723"/>
                  </a:lnTo>
                  <a:lnTo>
                    <a:pt x="10588" y="285771"/>
                  </a:lnTo>
                  <a:lnTo>
                    <a:pt x="10819" y="277818"/>
                  </a:lnTo>
                  <a:lnTo>
                    <a:pt x="11049" y="269866"/>
                  </a:lnTo>
                  <a:lnTo>
                    <a:pt x="11289" y="261913"/>
                  </a:lnTo>
                  <a:lnTo>
                    <a:pt x="11529" y="253961"/>
                  </a:lnTo>
                  <a:lnTo>
                    <a:pt x="11773" y="246112"/>
                  </a:lnTo>
                  <a:lnTo>
                    <a:pt x="12022" y="238159"/>
                  </a:lnTo>
                  <a:lnTo>
                    <a:pt x="12275" y="230310"/>
                  </a:lnTo>
                  <a:lnTo>
                    <a:pt x="12532" y="222358"/>
                  </a:lnTo>
                  <a:lnTo>
                    <a:pt x="12790" y="214509"/>
                  </a:lnTo>
                  <a:lnTo>
                    <a:pt x="13056" y="206660"/>
                  </a:lnTo>
                  <a:lnTo>
                    <a:pt x="13322" y="198914"/>
                  </a:lnTo>
                  <a:lnTo>
                    <a:pt x="13593" y="191065"/>
                  </a:lnTo>
                  <a:lnTo>
                    <a:pt x="13868" y="183319"/>
                  </a:lnTo>
                  <a:lnTo>
                    <a:pt x="14143" y="175470"/>
                  </a:lnTo>
                  <a:lnTo>
                    <a:pt x="14428" y="167724"/>
                  </a:lnTo>
                  <a:lnTo>
                    <a:pt x="14716" y="159978"/>
                  </a:lnTo>
                  <a:lnTo>
                    <a:pt x="15005" y="152335"/>
                  </a:lnTo>
                  <a:lnTo>
                    <a:pt x="15298" y="144590"/>
                  </a:lnTo>
                  <a:lnTo>
                    <a:pt x="15599" y="136947"/>
                  </a:lnTo>
                  <a:lnTo>
                    <a:pt x="15901" y="129304"/>
                  </a:lnTo>
                  <a:lnTo>
                    <a:pt x="16208" y="121765"/>
                  </a:lnTo>
                  <a:lnTo>
                    <a:pt x="16518" y="114123"/>
                  </a:lnTo>
                  <a:lnTo>
                    <a:pt x="16833" y="106583"/>
                  </a:lnTo>
                  <a:lnTo>
                    <a:pt x="17149" y="99147"/>
                  </a:lnTo>
                  <a:lnTo>
                    <a:pt x="17473" y="91608"/>
                  </a:lnTo>
                  <a:lnTo>
                    <a:pt x="17801" y="84172"/>
                  </a:lnTo>
                  <a:lnTo>
                    <a:pt x="18130" y="76736"/>
                  </a:lnTo>
                  <a:lnTo>
                    <a:pt x="18467" y="69403"/>
                  </a:lnTo>
                  <a:lnTo>
                    <a:pt x="18809" y="62070"/>
                  </a:lnTo>
                  <a:lnTo>
                    <a:pt x="19151" y="54738"/>
                  </a:lnTo>
                  <a:lnTo>
                    <a:pt x="19501" y="47405"/>
                  </a:lnTo>
                  <a:lnTo>
                    <a:pt x="19852" y="40175"/>
                  </a:lnTo>
                  <a:lnTo>
                    <a:pt x="19976" y="37800"/>
                  </a:lnTo>
                  <a:lnTo>
                    <a:pt x="20109" y="35528"/>
                  </a:lnTo>
                  <a:lnTo>
                    <a:pt x="20243" y="33359"/>
                  </a:lnTo>
                  <a:lnTo>
                    <a:pt x="20380" y="31294"/>
                  </a:lnTo>
                  <a:lnTo>
                    <a:pt x="20518" y="29435"/>
                  </a:lnTo>
                  <a:lnTo>
                    <a:pt x="20664" y="27782"/>
                  </a:lnTo>
                  <a:lnTo>
                    <a:pt x="20811" y="26233"/>
                  </a:lnTo>
                  <a:lnTo>
                    <a:pt x="20957" y="24787"/>
                  </a:lnTo>
                  <a:lnTo>
                    <a:pt x="21113" y="23548"/>
                  </a:lnTo>
                  <a:lnTo>
                    <a:pt x="21264" y="22515"/>
                  </a:lnTo>
                  <a:lnTo>
                    <a:pt x="21423" y="21585"/>
                  </a:lnTo>
                  <a:lnTo>
                    <a:pt x="21579" y="20862"/>
                  </a:lnTo>
                  <a:lnTo>
                    <a:pt x="21739" y="20243"/>
                  </a:lnTo>
                  <a:lnTo>
                    <a:pt x="21903" y="19830"/>
                  </a:lnTo>
                  <a:lnTo>
                    <a:pt x="22063" y="19520"/>
                  </a:lnTo>
                  <a:close/>
                  <a:moveTo>
                    <a:pt x="22227" y="0"/>
                  </a:moveTo>
                  <a:lnTo>
                    <a:pt x="22027" y="104"/>
                  </a:lnTo>
                  <a:lnTo>
                    <a:pt x="21827" y="413"/>
                  </a:lnTo>
                  <a:lnTo>
                    <a:pt x="21628" y="930"/>
                  </a:lnTo>
                  <a:lnTo>
                    <a:pt x="21428" y="1756"/>
                  </a:lnTo>
                  <a:lnTo>
                    <a:pt x="21237" y="2686"/>
                  </a:lnTo>
                  <a:lnTo>
                    <a:pt x="21042" y="3822"/>
                  </a:lnTo>
                  <a:lnTo>
                    <a:pt x="20851" y="5061"/>
                  </a:lnTo>
                  <a:lnTo>
                    <a:pt x="20664" y="6610"/>
                  </a:lnTo>
                  <a:lnTo>
                    <a:pt x="20482" y="8366"/>
                  </a:lnTo>
                  <a:lnTo>
                    <a:pt x="20300" y="10225"/>
                  </a:lnTo>
                  <a:lnTo>
                    <a:pt x="20123" y="12394"/>
                  </a:lnTo>
                  <a:lnTo>
                    <a:pt x="19950" y="14666"/>
                  </a:lnTo>
                  <a:lnTo>
                    <a:pt x="19781" y="17041"/>
                  </a:lnTo>
                  <a:lnTo>
                    <a:pt x="19617" y="19726"/>
                  </a:lnTo>
                  <a:lnTo>
                    <a:pt x="19457" y="22515"/>
                  </a:lnTo>
                  <a:lnTo>
                    <a:pt x="19302" y="25613"/>
                  </a:lnTo>
                  <a:lnTo>
                    <a:pt x="18942" y="32946"/>
                  </a:lnTo>
                  <a:lnTo>
                    <a:pt x="18591" y="40279"/>
                  </a:lnTo>
                  <a:lnTo>
                    <a:pt x="18241" y="47715"/>
                  </a:lnTo>
                  <a:lnTo>
                    <a:pt x="17894" y="55151"/>
                  </a:lnTo>
                  <a:lnTo>
                    <a:pt x="17557" y="62690"/>
                  </a:lnTo>
                  <a:lnTo>
                    <a:pt x="17220" y="70229"/>
                  </a:lnTo>
                  <a:lnTo>
                    <a:pt x="16887" y="77769"/>
                  </a:lnTo>
                  <a:lnTo>
                    <a:pt x="16558" y="85308"/>
                  </a:lnTo>
                  <a:lnTo>
                    <a:pt x="16234" y="92951"/>
                  </a:lnTo>
                  <a:lnTo>
                    <a:pt x="15915" y="100593"/>
                  </a:lnTo>
                  <a:lnTo>
                    <a:pt x="15599" y="108339"/>
                  </a:lnTo>
                  <a:lnTo>
                    <a:pt x="15289" y="115982"/>
                  </a:lnTo>
                  <a:lnTo>
                    <a:pt x="14982" y="123727"/>
                  </a:lnTo>
                  <a:lnTo>
                    <a:pt x="14681" y="131576"/>
                  </a:lnTo>
                  <a:lnTo>
                    <a:pt x="14383" y="139322"/>
                  </a:lnTo>
                  <a:lnTo>
                    <a:pt x="14086" y="147171"/>
                  </a:lnTo>
                  <a:lnTo>
                    <a:pt x="13797" y="155021"/>
                  </a:lnTo>
                  <a:lnTo>
                    <a:pt x="13509" y="162870"/>
                  </a:lnTo>
                  <a:lnTo>
                    <a:pt x="13229" y="170719"/>
                  </a:lnTo>
                  <a:lnTo>
                    <a:pt x="12949" y="178671"/>
                  </a:lnTo>
                  <a:lnTo>
                    <a:pt x="12674" y="186624"/>
                  </a:lnTo>
                  <a:lnTo>
                    <a:pt x="12403" y="194473"/>
                  </a:lnTo>
                  <a:lnTo>
                    <a:pt x="12137" y="202425"/>
                  </a:lnTo>
                  <a:lnTo>
                    <a:pt x="11871" y="210481"/>
                  </a:lnTo>
                  <a:lnTo>
                    <a:pt x="11613" y="218433"/>
                  </a:lnTo>
                  <a:lnTo>
                    <a:pt x="11356" y="226489"/>
                  </a:lnTo>
                  <a:lnTo>
                    <a:pt x="11103" y="234441"/>
                  </a:lnTo>
                  <a:lnTo>
                    <a:pt x="10854" y="242497"/>
                  </a:lnTo>
                  <a:lnTo>
                    <a:pt x="10610" y="250553"/>
                  </a:lnTo>
                  <a:lnTo>
                    <a:pt x="10370" y="258608"/>
                  </a:lnTo>
                  <a:lnTo>
                    <a:pt x="10131" y="266664"/>
                  </a:lnTo>
                  <a:lnTo>
                    <a:pt x="9900" y="274720"/>
                  </a:lnTo>
                  <a:lnTo>
                    <a:pt x="9669" y="282776"/>
                  </a:lnTo>
                  <a:lnTo>
                    <a:pt x="9443" y="290831"/>
                  </a:lnTo>
                  <a:lnTo>
                    <a:pt x="9216" y="298990"/>
                  </a:lnTo>
                  <a:lnTo>
                    <a:pt x="8999" y="307046"/>
                  </a:lnTo>
                  <a:lnTo>
                    <a:pt x="8781" y="315102"/>
                  </a:lnTo>
                  <a:lnTo>
                    <a:pt x="8568" y="323261"/>
                  </a:lnTo>
                  <a:lnTo>
                    <a:pt x="8359" y="331316"/>
                  </a:lnTo>
                  <a:lnTo>
                    <a:pt x="8155" y="339372"/>
                  </a:lnTo>
                  <a:lnTo>
                    <a:pt x="7951" y="347531"/>
                  </a:lnTo>
                  <a:lnTo>
                    <a:pt x="7751" y="355587"/>
                  </a:lnTo>
                  <a:lnTo>
                    <a:pt x="7556" y="363642"/>
                  </a:lnTo>
                  <a:lnTo>
                    <a:pt x="7361" y="371698"/>
                  </a:lnTo>
                  <a:lnTo>
                    <a:pt x="7174" y="379857"/>
                  </a:lnTo>
                  <a:lnTo>
                    <a:pt x="6988" y="387913"/>
                  </a:lnTo>
                  <a:lnTo>
                    <a:pt x="6624" y="404024"/>
                  </a:lnTo>
                  <a:lnTo>
                    <a:pt x="6273" y="420032"/>
                  </a:lnTo>
                  <a:lnTo>
                    <a:pt x="5936" y="436040"/>
                  </a:lnTo>
                  <a:lnTo>
                    <a:pt x="5607" y="452048"/>
                  </a:lnTo>
                  <a:lnTo>
                    <a:pt x="5292" y="467953"/>
                  </a:lnTo>
                  <a:lnTo>
                    <a:pt x="4990" y="483755"/>
                  </a:lnTo>
                  <a:lnTo>
                    <a:pt x="4697" y="499453"/>
                  </a:lnTo>
                  <a:lnTo>
                    <a:pt x="4418" y="515151"/>
                  </a:lnTo>
                  <a:lnTo>
                    <a:pt x="4151" y="530746"/>
                  </a:lnTo>
                  <a:lnTo>
                    <a:pt x="3889" y="546135"/>
                  </a:lnTo>
                  <a:lnTo>
                    <a:pt x="3645" y="561523"/>
                  </a:lnTo>
                  <a:lnTo>
                    <a:pt x="3406" y="576705"/>
                  </a:lnTo>
                  <a:lnTo>
                    <a:pt x="3179" y="591783"/>
                  </a:lnTo>
                  <a:lnTo>
                    <a:pt x="2962" y="606655"/>
                  </a:lnTo>
                  <a:lnTo>
                    <a:pt x="2753" y="621527"/>
                  </a:lnTo>
                  <a:lnTo>
                    <a:pt x="2553" y="636090"/>
                  </a:lnTo>
                  <a:lnTo>
                    <a:pt x="2367" y="650549"/>
                  </a:lnTo>
                  <a:lnTo>
                    <a:pt x="2185" y="664904"/>
                  </a:lnTo>
                  <a:lnTo>
                    <a:pt x="2012" y="678950"/>
                  </a:lnTo>
                  <a:lnTo>
                    <a:pt x="1852" y="692893"/>
                  </a:lnTo>
                  <a:lnTo>
                    <a:pt x="1697" y="706629"/>
                  </a:lnTo>
                  <a:lnTo>
                    <a:pt x="1550" y="720158"/>
                  </a:lnTo>
                  <a:lnTo>
                    <a:pt x="1413" y="733481"/>
                  </a:lnTo>
                  <a:lnTo>
                    <a:pt x="1279" y="746494"/>
                  </a:lnTo>
                  <a:lnTo>
                    <a:pt x="1160" y="759404"/>
                  </a:lnTo>
                  <a:lnTo>
                    <a:pt x="1040" y="772004"/>
                  </a:lnTo>
                  <a:lnTo>
                    <a:pt x="933" y="784294"/>
                  </a:lnTo>
                  <a:lnTo>
                    <a:pt x="831" y="796480"/>
                  </a:lnTo>
                  <a:lnTo>
                    <a:pt x="733" y="808254"/>
                  </a:lnTo>
                  <a:lnTo>
                    <a:pt x="645" y="819821"/>
                  </a:lnTo>
                  <a:lnTo>
                    <a:pt x="560" y="831079"/>
                  </a:lnTo>
                  <a:lnTo>
                    <a:pt x="485" y="842129"/>
                  </a:lnTo>
                  <a:lnTo>
                    <a:pt x="414" y="852767"/>
                  </a:lnTo>
                  <a:lnTo>
                    <a:pt x="347" y="863198"/>
                  </a:lnTo>
                  <a:lnTo>
                    <a:pt x="285" y="873216"/>
                  </a:lnTo>
                  <a:lnTo>
                    <a:pt x="232" y="883028"/>
                  </a:lnTo>
                  <a:lnTo>
                    <a:pt x="183" y="892426"/>
                  </a:lnTo>
                  <a:lnTo>
                    <a:pt x="134" y="901514"/>
                  </a:lnTo>
                  <a:lnTo>
                    <a:pt x="94" y="910190"/>
                  </a:lnTo>
                  <a:lnTo>
                    <a:pt x="23" y="926611"/>
                  </a:lnTo>
                  <a:lnTo>
                    <a:pt x="14" y="929193"/>
                  </a:lnTo>
                  <a:lnTo>
                    <a:pt x="5" y="931672"/>
                  </a:lnTo>
                  <a:lnTo>
                    <a:pt x="1" y="934253"/>
                  </a:lnTo>
                  <a:lnTo>
                    <a:pt x="1" y="936835"/>
                  </a:lnTo>
                  <a:lnTo>
                    <a:pt x="10" y="941793"/>
                  </a:lnTo>
                  <a:lnTo>
                    <a:pt x="23" y="946853"/>
                  </a:lnTo>
                  <a:lnTo>
                    <a:pt x="50" y="951707"/>
                  </a:lnTo>
                  <a:lnTo>
                    <a:pt x="90" y="956562"/>
                  </a:lnTo>
                  <a:lnTo>
                    <a:pt x="134" y="961416"/>
                  </a:lnTo>
                  <a:lnTo>
                    <a:pt x="192" y="966063"/>
                  </a:lnTo>
                  <a:lnTo>
                    <a:pt x="258" y="970711"/>
                  </a:lnTo>
                  <a:lnTo>
                    <a:pt x="329" y="975152"/>
                  </a:lnTo>
                  <a:lnTo>
                    <a:pt x="414" y="979593"/>
                  </a:lnTo>
                  <a:lnTo>
                    <a:pt x="507" y="983930"/>
                  </a:lnTo>
                  <a:lnTo>
                    <a:pt x="605" y="988061"/>
                  </a:lnTo>
                  <a:lnTo>
                    <a:pt x="716" y="992192"/>
                  </a:lnTo>
                  <a:lnTo>
                    <a:pt x="831" y="996117"/>
                  </a:lnTo>
                  <a:lnTo>
                    <a:pt x="955" y="999938"/>
                  </a:lnTo>
                  <a:lnTo>
                    <a:pt x="1088" y="1003656"/>
                  </a:lnTo>
                  <a:lnTo>
                    <a:pt x="1226" y="1007168"/>
                  </a:lnTo>
                  <a:lnTo>
                    <a:pt x="1373" y="1010473"/>
                  </a:lnTo>
                  <a:lnTo>
                    <a:pt x="1528" y="1013778"/>
                  </a:lnTo>
                  <a:lnTo>
                    <a:pt x="1688" y="1016773"/>
                  </a:lnTo>
                  <a:lnTo>
                    <a:pt x="1852" y="1019664"/>
                  </a:lnTo>
                  <a:lnTo>
                    <a:pt x="2025" y="1022350"/>
                  </a:lnTo>
                  <a:lnTo>
                    <a:pt x="2207" y="1024932"/>
                  </a:lnTo>
                  <a:lnTo>
                    <a:pt x="2389" y="1027204"/>
                  </a:lnTo>
                  <a:lnTo>
                    <a:pt x="2580" y="1029373"/>
                  </a:lnTo>
                  <a:lnTo>
                    <a:pt x="2775" y="1031232"/>
                  </a:lnTo>
                  <a:lnTo>
                    <a:pt x="2975" y="1032987"/>
                  </a:lnTo>
                  <a:lnTo>
                    <a:pt x="3179" y="1034536"/>
                  </a:lnTo>
                  <a:lnTo>
                    <a:pt x="3392" y="1035776"/>
                  </a:lnTo>
                  <a:lnTo>
                    <a:pt x="3499" y="1036292"/>
                  </a:lnTo>
                  <a:lnTo>
                    <a:pt x="3605" y="1036809"/>
                  </a:lnTo>
                  <a:lnTo>
                    <a:pt x="3712" y="1037222"/>
                  </a:lnTo>
                  <a:lnTo>
                    <a:pt x="3823" y="1037635"/>
                  </a:lnTo>
                  <a:lnTo>
                    <a:pt x="4103" y="1038564"/>
                  </a:lnTo>
                  <a:lnTo>
                    <a:pt x="4382" y="1039494"/>
                  </a:lnTo>
                  <a:lnTo>
                    <a:pt x="4662" y="1040630"/>
                  </a:lnTo>
                  <a:lnTo>
                    <a:pt x="4946" y="1041869"/>
                  </a:lnTo>
                  <a:lnTo>
                    <a:pt x="5230" y="1043109"/>
                  </a:lnTo>
                  <a:lnTo>
                    <a:pt x="5519" y="1044554"/>
                  </a:lnTo>
                  <a:lnTo>
                    <a:pt x="5803" y="1046000"/>
                  </a:lnTo>
                  <a:lnTo>
                    <a:pt x="6096" y="1047549"/>
                  </a:lnTo>
                  <a:lnTo>
                    <a:pt x="6384" y="1049202"/>
                  </a:lnTo>
                  <a:lnTo>
                    <a:pt x="6677" y="1050958"/>
                  </a:lnTo>
                  <a:lnTo>
                    <a:pt x="6970" y="1052713"/>
                  </a:lnTo>
                  <a:lnTo>
                    <a:pt x="7263" y="1054572"/>
                  </a:lnTo>
                  <a:lnTo>
                    <a:pt x="7556" y="1056535"/>
                  </a:lnTo>
                  <a:lnTo>
                    <a:pt x="7849" y="1058600"/>
                  </a:lnTo>
                  <a:lnTo>
                    <a:pt x="8439" y="1062835"/>
                  </a:lnTo>
                  <a:lnTo>
                    <a:pt x="9030" y="1067276"/>
                  </a:lnTo>
                  <a:lnTo>
                    <a:pt x="9616" y="1071923"/>
                  </a:lnTo>
                  <a:lnTo>
                    <a:pt x="10206" y="1076777"/>
                  </a:lnTo>
                  <a:lnTo>
                    <a:pt x="10788" y="1081838"/>
                  </a:lnTo>
                  <a:lnTo>
                    <a:pt x="11369" y="1087002"/>
                  </a:lnTo>
                  <a:lnTo>
                    <a:pt x="11942" y="1092269"/>
                  </a:lnTo>
                  <a:lnTo>
                    <a:pt x="12510" y="1097639"/>
                  </a:lnTo>
                  <a:lnTo>
                    <a:pt x="13069" y="1103113"/>
                  </a:lnTo>
                  <a:lnTo>
                    <a:pt x="13624" y="1108690"/>
                  </a:lnTo>
                  <a:lnTo>
                    <a:pt x="14166" y="1114267"/>
                  </a:lnTo>
                  <a:lnTo>
                    <a:pt x="14694" y="1119844"/>
                  </a:lnTo>
                  <a:lnTo>
                    <a:pt x="15213" y="1125421"/>
                  </a:lnTo>
                  <a:lnTo>
                    <a:pt x="15719" y="1130998"/>
                  </a:lnTo>
                  <a:lnTo>
                    <a:pt x="16212" y="1136472"/>
                  </a:lnTo>
                  <a:lnTo>
                    <a:pt x="16687" y="1141842"/>
                  </a:lnTo>
                  <a:lnTo>
                    <a:pt x="17149" y="1147213"/>
                  </a:lnTo>
                  <a:lnTo>
                    <a:pt x="17588" y="1152377"/>
                  </a:lnTo>
                  <a:lnTo>
                    <a:pt x="18014" y="1157334"/>
                  </a:lnTo>
                  <a:lnTo>
                    <a:pt x="18800" y="1166939"/>
                  </a:lnTo>
                  <a:lnTo>
                    <a:pt x="19497" y="1175614"/>
                  </a:lnTo>
                  <a:lnTo>
                    <a:pt x="20101" y="1183257"/>
                  </a:lnTo>
                  <a:lnTo>
                    <a:pt x="20220" y="1184806"/>
                  </a:lnTo>
                  <a:lnTo>
                    <a:pt x="20345" y="1186149"/>
                  </a:lnTo>
                  <a:lnTo>
                    <a:pt x="20473" y="1187491"/>
                  </a:lnTo>
                  <a:lnTo>
                    <a:pt x="20602" y="1188731"/>
                  </a:lnTo>
                  <a:lnTo>
                    <a:pt x="20731" y="1189867"/>
                  </a:lnTo>
                  <a:lnTo>
                    <a:pt x="20864" y="1190899"/>
                  </a:lnTo>
                  <a:lnTo>
                    <a:pt x="20997" y="1191829"/>
                  </a:lnTo>
                  <a:lnTo>
                    <a:pt x="21130" y="1192655"/>
                  </a:lnTo>
                  <a:lnTo>
                    <a:pt x="21264" y="1193378"/>
                  </a:lnTo>
                  <a:lnTo>
                    <a:pt x="21401" y="1194101"/>
                  </a:lnTo>
                  <a:lnTo>
                    <a:pt x="21534" y="1194617"/>
                  </a:lnTo>
                  <a:lnTo>
                    <a:pt x="21672" y="1195030"/>
                  </a:lnTo>
                  <a:lnTo>
                    <a:pt x="21810" y="1195340"/>
                  </a:lnTo>
                  <a:lnTo>
                    <a:pt x="21947" y="1195650"/>
                  </a:lnTo>
                  <a:lnTo>
                    <a:pt x="22089" y="1195753"/>
                  </a:lnTo>
                  <a:lnTo>
                    <a:pt x="22227" y="1195857"/>
                  </a:lnTo>
                  <a:lnTo>
                    <a:pt x="22364" y="1195753"/>
                  </a:lnTo>
                  <a:lnTo>
                    <a:pt x="22502" y="1195650"/>
                  </a:lnTo>
                  <a:lnTo>
                    <a:pt x="22640" y="1195340"/>
                  </a:lnTo>
                  <a:lnTo>
                    <a:pt x="22777" y="1195030"/>
                  </a:lnTo>
                  <a:lnTo>
                    <a:pt x="22915" y="1194617"/>
                  </a:lnTo>
                  <a:lnTo>
                    <a:pt x="23052" y="1194101"/>
                  </a:lnTo>
                  <a:lnTo>
                    <a:pt x="23190" y="1193481"/>
                  </a:lnTo>
                  <a:lnTo>
                    <a:pt x="23323" y="1192655"/>
                  </a:lnTo>
                  <a:lnTo>
                    <a:pt x="23456" y="1191829"/>
                  </a:lnTo>
                  <a:lnTo>
                    <a:pt x="23590" y="1190899"/>
                  </a:lnTo>
                  <a:lnTo>
                    <a:pt x="23723" y="1189867"/>
                  </a:lnTo>
                  <a:lnTo>
                    <a:pt x="23851" y="1188731"/>
                  </a:lnTo>
                  <a:lnTo>
                    <a:pt x="23980" y="1187491"/>
                  </a:lnTo>
                  <a:lnTo>
                    <a:pt x="24104" y="1186252"/>
                  </a:lnTo>
                  <a:lnTo>
                    <a:pt x="24233" y="1184806"/>
                  </a:lnTo>
                  <a:lnTo>
                    <a:pt x="24353" y="1183257"/>
                  </a:lnTo>
                  <a:lnTo>
                    <a:pt x="24957" y="1175614"/>
                  </a:lnTo>
                  <a:lnTo>
                    <a:pt x="25654" y="1166939"/>
                  </a:lnTo>
                  <a:lnTo>
                    <a:pt x="26439" y="1157437"/>
                  </a:lnTo>
                  <a:lnTo>
                    <a:pt x="26861" y="1152377"/>
                  </a:lnTo>
                  <a:lnTo>
                    <a:pt x="27305" y="1147213"/>
                  </a:lnTo>
                  <a:lnTo>
                    <a:pt x="27767" y="1141842"/>
                  </a:lnTo>
                  <a:lnTo>
                    <a:pt x="28242" y="1136472"/>
                  </a:lnTo>
                  <a:lnTo>
                    <a:pt x="28734" y="1130998"/>
                  </a:lnTo>
                  <a:lnTo>
                    <a:pt x="29240" y="1125421"/>
                  </a:lnTo>
                  <a:lnTo>
                    <a:pt x="29755" y="1119844"/>
                  </a:lnTo>
                  <a:lnTo>
                    <a:pt x="30288" y="1114267"/>
                  </a:lnTo>
                  <a:lnTo>
                    <a:pt x="30829" y="1108690"/>
                  </a:lnTo>
                  <a:lnTo>
                    <a:pt x="31380" y="1103216"/>
                  </a:lnTo>
                  <a:lnTo>
                    <a:pt x="31944" y="1097639"/>
                  </a:lnTo>
                  <a:lnTo>
                    <a:pt x="32512" y="1092269"/>
                  </a:lnTo>
                  <a:lnTo>
                    <a:pt x="33084" y="1087002"/>
                  </a:lnTo>
                  <a:lnTo>
                    <a:pt x="33666" y="1081838"/>
                  </a:lnTo>
                  <a:lnTo>
                    <a:pt x="34247" y="1076777"/>
                  </a:lnTo>
                  <a:lnTo>
                    <a:pt x="34833" y="1071923"/>
                  </a:lnTo>
                  <a:lnTo>
                    <a:pt x="35424" y="1067276"/>
                  </a:lnTo>
                  <a:lnTo>
                    <a:pt x="36014" y="1062835"/>
                  </a:lnTo>
                  <a:lnTo>
                    <a:pt x="36605" y="1058600"/>
                  </a:lnTo>
                  <a:lnTo>
                    <a:pt x="36898" y="1056535"/>
                  </a:lnTo>
                  <a:lnTo>
                    <a:pt x="37191" y="1054676"/>
                  </a:lnTo>
                  <a:lnTo>
                    <a:pt x="37483" y="1052713"/>
                  </a:lnTo>
                  <a:lnTo>
                    <a:pt x="37776" y="1050958"/>
                  </a:lnTo>
                  <a:lnTo>
                    <a:pt x="38069" y="1049202"/>
                  </a:lnTo>
                  <a:lnTo>
                    <a:pt x="38358" y="1047549"/>
                  </a:lnTo>
                  <a:lnTo>
                    <a:pt x="38651" y="1046000"/>
                  </a:lnTo>
                  <a:lnTo>
                    <a:pt x="38935" y="1044554"/>
                  </a:lnTo>
                  <a:lnTo>
                    <a:pt x="39224" y="1043212"/>
                  </a:lnTo>
                  <a:lnTo>
                    <a:pt x="39508" y="1041869"/>
                  </a:lnTo>
                  <a:lnTo>
                    <a:pt x="39792" y="1040630"/>
                  </a:lnTo>
                  <a:lnTo>
                    <a:pt x="40076" y="1039597"/>
                  </a:lnTo>
                  <a:lnTo>
                    <a:pt x="40351" y="1038564"/>
                  </a:lnTo>
                  <a:lnTo>
                    <a:pt x="40631" y="1037635"/>
                  </a:lnTo>
                  <a:lnTo>
                    <a:pt x="40742" y="1037222"/>
                  </a:lnTo>
                  <a:lnTo>
                    <a:pt x="40848" y="1036809"/>
                  </a:lnTo>
                  <a:lnTo>
                    <a:pt x="40955" y="1036292"/>
                  </a:lnTo>
                  <a:lnTo>
                    <a:pt x="41066" y="1035776"/>
                  </a:lnTo>
                  <a:lnTo>
                    <a:pt x="41274" y="1034536"/>
                  </a:lnTo>
                  <a:lnTo>
                    <a:pt x="41479" y="1032987"/>
                  </a:lnTo>
                  <a:lnTo>
                    <a:pt x="41678" y="1031232"/>
                  </a:lnTo>
                  <a:lnTo>
                    <a:pt x="41874" y="1029373"/>
                  </a:lnTo>
                  <a:lnTo>
                    <a:pt x="42064" y="1027204"/>
                  </a:lnTo>
                  <a:lnTo>
                    <a:pt x="42251" y="1024932"/>
                  </a:lnTo>
                  <a:lnTo>
                    <a:pt x="42428" y="1022350"/>
                  </a:lnTo>
                  <a:lnTo>
                    <a:pt x="42602" y="1019664"/>
                  </a:lnTo>
                  <a:lnTo>
                    <a:pt x="42766" y="1016773"/>
                  </a:lnTo>
                  <a:lnTo>
                    <a:pt x="42926" y="1013778"/>
                  </a:lnTo>
                  <a:lnTo>
                    <a:pt x="43081" y="1010473"/>
                  </a:lnTo>
                  <a:lnTo>
                    <a:pt x="43227" y="1007168"/>
                  </a:lnTo>
                  <a:lnTo>
                    <a:pt x="43365" y="1003656"/>
                  </a:lnTo>
                  <a:lnTo>
                    <a:pt x="43498" y="999938"/>
                  </a:lnTo>
                  <a:lnTo>
                    <a:pt x="43623" y="996117"/>
                  </a:lnTo>
                  <a:lnTo>
                    <a:pt x="43738" y="992192"/>
                  </a:lnTo>
                  <a:lnTo>
                    <a:pt x="43849" y="988061"/>
                  </a:lnTo>
                  <a:lnTo>
                    <a:pt x="43947" y="983930"/>
                  </a:lnTo>
                  <a:lnTo>
                    <a:pt x="44040" y="979593"/>
                  </a:lnTo>
                  <a:lnTo>
                    <a:pt x="44124" y="975152"/>
                  </a:lnTo>
                  <a:lnTo>
                    <a:pt x="44195" y="970711"/>
                  </a:lnTo>
                  <a:lnTo>
                    <a:pt x="44262" y="966063"/>
                  </a:lnTo>
                  <a:lnTo>
                    <a:pt x="44319" y="961416"/>
                  </a:lnTo>
                  <a:lnTo>
                    <a:pt x="44364" y="956562"/>
                  </a:lnTo>
                  <a:lnTo>
                    <a:pt x="44404" y="951707"/>
                  </a:lnTo>
                  <a:lnTo>
                    <a:pt x="44430" y="946853"/>
                  </a:lnTo>
                  <a:lnTo>
                    <a:pt x="44444" y="941793"/>
                  </a:lnTo>
                  <a:lnTo>
                    <a:pt x="44453" y="936835"/>
                  </a:lnTo>
                  <a:lnTo>
                    <a:pt x="44453" y="934253"/>
                  </a:lnTo>
                  <a:lnTo>
                    <a:pt x="44448" y="931672"/>
                  </a:lnTo>
                  <a:lnTo>
                    <a:pt x="44439" y="929193"/>
                  </a:lnTo>
                  <a:lnTo>
                    <a:pt x="44430" y="926611"/>
                  </a:lnTo>
                  <a:lnTo>
                    <a:pt x="44359" y="910190"/>
                  </a:lnTo>
                  <a:lnTo>
                    <a:pt x="44319" y="901514"/>
                  </a:lnTo>
                  <a:lnTo>
                    <a:pt x="44271" y="892426"/>
                  </a:lnTo>
                  <a:lnTo>
                    <a:pt x="44222" y="883028"/>
                  </a:lnTo>
                  <a:lnTo>
                    <a:pt x="44169" y="873216"/>
                  </a:lnTo>
                  <a:lnTo>
                    <a:pt x="44106" y="863198"/>
                  </a:lnTo>
                  <a:lnTo>
                    <a:pt x="44040" y="852767"/>
                  </a:lnTo>
                  <a:lnTo>
                    <a:pt x="43969" y="842129"/>
                  </a:lnTo>
                  <a:lnTo>
                    <a:pt x="43893" y="831079"/>
                  </a:lnTo>
                  <a:lnTo>
                    <a:pt x="43809" y="819821"/>
                  </a:lnTo>
                  <a:lnTo>
                    <a:pt x="43720" y="808254"/>
                  </a:lnTo>
                  <a:lnTo>
                    <a:pt x="43623" y="796480"/>
                  </a:lnTo>
                  <a:lnTo>
                    <a:pt x="43520" y="784294"/>
                  </a:lnTo>
                  <a:lnTo>
                    <a:pt x="43414" y="772004"/>
                  </a:lnTo>
                  <a:lnTo>
                    <a:pt x="43294" y="759404"/>
                  </a:lnTo>
                  <a:lnTo>
                    <a:pt x="43174" y="746494"/>
                  </a:lnTo>
                  <a:lnTo>
                    <a:pt x="43041" y="733481"/>
                  </a:lnTo>
                  <a:lnTo>
                    <a:pt x="42903" y="720158"/>
                  </a:lnTo>
                  <a:lnTo>
                    <a:pt x="42757" y="706629"/>
                  </a:lnTo>
                  <a:lnTo>
                    <a:pt x="42602" y="692893"/>
                  </a:lnTo>
                  <a:lnTo>
                    <a:pt x="42442" y="678950"/>
                  </a:lnTo>
                  <a:lnTo>
                    <a:pt x="42269" y="664904"/>
                  </a:lnTo>
                  <a:lnTo>
                    <a:pt x="42087" y="650549"/>
                  </a:lnTo>
                  <a:lnTo>
                    <a:pt x="41900" y="636090"/>
                  </a:lnTo>
                  <a:lnTo>
                    <a:pt x="41700" y="621527"/>
                  </a:lnTo>
                  <a:lnTo>
                    <a:pt x="41492" y="606655"/>
                  </a:lnTo>
                  <a:lnTo>
                    <a:pt x="41274" y="591783"/>
                  </a:lnTo>
                  <a:lnTo>
                    <a:pt x="41048" y="576705"/>
                  </a:lnTo>
                  <a:lnTo>
                    <a:pt x="40808" y="561523"/>
                  </a:lnTo>
                  <a:lnTo>
                    <a:pt x="40564" y="546135"/>
                  </a:lnTo>
                  <a:lnTo>
                    <a:pt x="40302" y="530746"/>
                  </a:lnTo>
                  <a:lnTo>
                    <a:pt x="40036" y="515151"/>
                  </a:lnTo>
                  <a:lnTo>
                    <a:pt x="39756" y="499453"/>
                  </a:lnTo>
                  <a:lnTo>
                    <a:pt x="39463" y="483755"/>
                  </a:lnTo>
                  <a:lnTo>
                    <a:pt x="39161" y="467953"/>
                  </a:lnTo>
                  <a:lnTo>
                    <a:pt x="38846" y="452048"/>
                  </a:lnTo>
                  <a:lnTo>
                    <a:pt x="38518" y="436040"/>
                  </a:lnTo>
                  <a:lnTo>
                    <a:pt x="38180" y="420032"/>
                  </a:lnTo>
                  <a:lnTo>
                    <a:pt x="37830" y="404024"/>
                  </a:lnTo>
                  <a:lnTo>
                    <a:pt x="37466" y="387913"/>
                  </a:lnTo>
                  <a:lnTo>
                    <a:pt x="37279" y="379857"/>
                  </a:lnTo>
                  <a:lnTo>
                    <a:pt x="37093" y="371698"/>
                  </a:lnTo>
                  <a:lnTo>
                    <a:pt x="36898" y="363642"/>
                  </a:lnTo>
                  <a:lnTo>
                    <a:pt x="36702" y="355587"/>
                  </a:lnTo>
                  <a:lnTo>
                    <a:pt x="36502" y="347531"/>
                  </a:lnTo>
                  <a:lnTo>
                    <a:pt x="36298" y="339372"/>
                  </a:lnTo>
                  <a:lnTo>
                    <a:pt x="36094" y="331316"/>
                  </a:lnTo>
                  <a:lnTo>
                    <a:pt x="35885" y="323261"/>
                  </a:lnTo>
                  <a:lnTo>
                    <a:pt x="35672" y="315102"/>
                  </a:lnTo>
                  <a:lnTo>
                    <a:pt x="35455" y="307046"/>
                  </a:lnTo>
                  <a:lnTo>
                    <a:pt x="35237" y="298990"/>
                  </a:lnTo>
                  <a:lnTo>
                    <a:pt x="35011" y="290831"/>
                  </a:lnTo>
                  <a:lnTo>
                    <a:pt x="34785" y="282776"/>
                  </a:lnTo>
                  <a:lnTo>
                    <a:pt x="34554" y="274720"/>
                  </a:lnTo>
                  <a:lnTo>
                    <a:pt x="34323" y="266664"/>
                  </a:lnTo>
                  <a:lnTo>
                    <a:pt x="34083" y="258608"/>
                  </a:lnTo>
                  <a:lnTo>
                    <a:pt x="33844" y="250553"/>
                  </a:lnTo>
                  <a:lnTo>
                    <a:pt x="33599" y="242497"/>
                  </a:lnTo>
                  <a:lnTo>
                    <a:pt x="33351" y="234441"/>
                  </a:lnTo>
                  <a:lnTo>
                    <a:pt x="33098" y="226489"/>
                  </a:lnTo>
                  <a:lnTo>
                    <a:pt x="32840" y="218433"/>
                  </a:lnTo>
                  <a:lnTo>
                    <a:pt x="32583" y="210481"/>
                  </a:lnTo>
                  <a:lnTo>
                    <a:pt x="32317" y="202425"/>
                  </a:lnTo>
                  <a:lnTo>
                    <a:pt x="32050" y="194473"/>
                  </a:lnTo>
                  <a:lnTo>
                    <a:pt x="31779" y="186624"/>
                  </a:lnTo>
                  <a:lnTo>
                    <a:pt x="31504" y="178671"/>
                  </a:lnTo>
                  <a:lnTo>
                    <a:pt x="31225" y="170719"/>
                  </a:lnTo>
                  <a:lnTo>
                    <a:pt x="30945" y="162870"/>
                  </a:lnTo>
                  <a:lnTo>
                    <a:pt x="30656" y="155021"/>
                  </a:lnTo>
                  <a:lnTo>
                    <a:pt x="30368" y="147171"/>
                  </a:lnTo>
                  <a:lnTo>
                    <a:pt x="30070" y="139322"/>
                  </a:lnTo>
                  <a:lnTo>
                    <a:pt x="29773" y="131576"/>
                  </a:lnTo>
                  <a:lnTo>
                    <a:pt x="29471" y="123727"/>
                  </a:lnTo>
                  <a:lnTo>
                    <a:pt x="29165" y="115982"/>
                  </a:lnTo>
                  <a:lnTo>
                    <a:pt x="28854" y="108339"/>
                  </a:lnTo>
                  <a:lnTo>
                    <a:pt x="28539" y="100593"/>
                  </a:lnTo>
                  <a:lnTo>
                    <a:pt x="28219" y="92951"/>
                  </a:lnTo>
                  <a:lnTo>
                    <a:pt x="27895" y="85308"/>
                  </a:lnTo>
                  <a:lnTo>
                    <a:pt x="27567" y="77769"/>
                  </a:lnTo>
                  <a:lnTo>
                    <a:pt x="27234" y="70229"/>
                  </a:lnTo>
                  <a:lnTo>
                    <a:pt x="26897" y="62690"/>
                  </a:lnTo>
                  <a:lnTo>
                    <a:pt x="26559" y="55151"/>
                  </a:lnTo>
                  <a:lnTo>
                    <a:pt x="26213" y="47715"/>
                  </a:lnTo>
                  <a:lnTo>
                    <a:pt x="25862" y="40279"/>
                  </a:lnTo>
                  <a:lnTo>
                    <a:pt x="25512" y="32946"/>
                  </a:lnTo>
                  <a:lnTo>
                    <a:pt x="25152" y="25613"/>
                  </a:lnTo>
                  <a:lnTo>
                    <a:pt x="24997" y="22515"/>
                  </a:lnTo>
                  <a:lnTo>
                    <a:pt x="24837" y="19726"/>
                  </a:lnTo>
                  <a:lnTo>
                    <a:pt x="24673" y="17041"/>
                  </a:lnTo>
                  <a:lnTo>
                    <a:pt x="24504" y="14666"/>
                  </a:lnTo>
                  <a:lnTo>
                    <a:pt x="24331" y="12394"/>
                  </a:lnTo>
                  <a:lnTo>
                    <a:pt x="24153" y="10225"/>
                  </a:lnTo>
                  <a:lnTo>
                    <a:pt x="23971" y="8366"/>
                  </a:lnTo>
                  <a:lnTo>
                    <a:pt x="23789" y="6610"/>
                  </a:lnTo>
                  <a:lnTo>
                    <a:pt x="23603" y="5061"/>
                  </a:lnTo>
                  <a:lnTo>
                    <a:pt x="23412" y="3822"/>
                  </a:lnTo>
                  <a:lnTo>
                    <a:pt x="23217" y="2686"/>
                  </a:lnTo>
                  <a:lnTo>
                    <a:pt x="23026" y="1756"/>
                  </a:lnTo>
                  <a:lnTo>
                    <a:pt x="22826" y="930"/>
                  </a:lnTo>
                  <a:lnTo>
                    <a:pt x="22626" y="413"/>
                  </a:lnTo>
                  <a:lnTo>
                    <a:pt x="22427" y="104"/>
                  </a:lnTo>
                  <a:lnTo>
                    <a:pt x="22227"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7;p62">
              <a:extLst>
                <a:ext uri="{FF2B5EF4-FFF2-40B4-BE49-F238E27FC236}">
                  <a16:creationId xmlns:a16="http://schemas.microsoft.com/office/drawing/2014/main" id="{ACA4011D-EF7F-4345-BC1E-6F2BD277BC59}"/>
                </a:ext>
              </a:extLst>
            </p:cNvPr>
            <p:cNvSpPr/>
            <p:nvPr/>
          </p:nvSpPr>
          <p:spPr>
            <a:xfrm rot="10800000">
              <a:off x="4447654" y="2215677"/>
              <a:ext cx="629134" cy="777383"/>
            </a:xfrm>
            <a:custGeom>
              <a:avLst/>
              <a:gdLst/>
              <a:ahLst/>
              <a:cxnLst/>
              <a:rect l="l" t="t" r="r" b="b"/>
              <a:pathLst>
                <a:path w="40271" h="1098775" extrusionOk="0">
                  <a:moveTo>
                    <a:pt x="20136" y="0"/>
                  </a:moveTo>
                  <a:lnTo>
                    <a:pt x="20034" y="104"/>
                  </a:lnTo>
                  <a:lnTo>
                    <a:pt x="19927" y="207"/>
                  </a:lnTo>
                  <a:lnTo>
                    <a:pt x="19825" y="517"/>
                  </a:lnTo>
                  <a:lnTo>
                    <a:pt x="19723" y="826"/>
                  </a:lnTo>
                  <a:lnTo>
                    <a:pt x="19621" y="1343"/>
                  </a:lnTo>
                  <a:lnTo>
                    <a:pt x="19519" y="1963"/>
                  </a:lnTo>
                  <a:lnTo>
                    <a:pt x="19421" y="2582"/>
                  </a:lnTo>
                  <a:lnTo>
                    <a:pt x="19319" y="3408"/>
                  </a:lnTo>
                  <a:lnTo>
                    <a:pt x="19221" y="4338"/>
                  </a:lnTo>
                  <a:lnTo>
                    <a:pt x="19128" y="5267"/>
                  </a:lnTo>
                  <a:lnTo>
                    <a:pt x="19030" y="6403"/>
                  </a:lnTo>
                  <a:lnTo>
                    <a:pt x="18937" y="7643"/>
                  </a:lnTo>
                  <a:lnTo>
                    <a:pt x="18848" y="8985"/>
                  </a:lnTo>
                  <a:lnTo>
                    <a:pt x="18760" y="10328"/>
                  </a:lnTo>
                  <a:lnTo>
                    <a:pt x="18671" y="11877"/>
                  </a:lnTo>
                  <a:lnTo>
                    <a:pt x="18587" y="13530"/>
                  </a:lnTo>
                  <a:lnTo>
                    <a:pt x="18236" y="20656"/>
                  </a:lnTo>
                  <a:lnTo>
                    <a:pt x="17894" y="27885"/>
                  </a:lnTo>
                  <a:lnTo>
                    <a:pt x="17552" y="35115"/>
                  </a:lnTo>
                  <a:lnTo>
                    <a:pt x="17219" y="42448"/>
                  </a:lnTo>
                  <a:lnTo>
                    <a:pt x="16886" y="49677"/>
                  </a:lnTo>
                  <a:lnTo>
                    <a:pt x="16558" y="57010"/>
                  </a:lnTo>
                  <a:lnTo>
                    <a:pt x="16234" y="64446"/>
                  </a:lnTo>
                  <a:lnTo>
                    <a:pt x="15914" y="71882"/>
                  </a:lnTo>
                  <a:lnTo>
                    <a:pt x="15604" y="79318"/>
                  </a:lnTo>
                  <a:lnTo>
                    <a:pt x="15293" y="86754"/>
                  </a:lnTo>
                  <a:lnTo>
                    <a:pt x="14982" y="94293"/>
                  </a:lnTo>
                  <a:lnTo>
                    <a:pt x="14680" y="101832"/>
                  </a:lnTo>
                  <a:lnTo>
                    <a:pt x="14383" y="109372"/>
                  </a:lnTo>
                  <a:lnTo>
                    <a:pt x="14090" y="117014"/>
                  </a:lnTo>
                  <a:lnTo>
                    <a:pt x="13797" y="124554"/>
                  </a:lnTo>
                  <a:lnTo>
                    <a:pt x="13513" y="132196"/>
                  </a:lnTo>
                  <a:lnTo>
                    <a:pt x="13229" y="139942"/>
                  </a:lnTo>
                  <a:lnTo>
                    <a:pt x="12954" y="147585"/>
                  </a:lnTo>
                  <a:lnTo>
                    <a:pt x="12678" y="155330"/>
                  </a:lnTo>
                  <a:lnTo>
                    <a:pt x="12408" y="163076"/>
                  </a:lnTo>
                  <a:lnTo>
                    <a:pt x="12141" y="170822"/>
                  </a:lnTo>
                  <a:lnTo>
                    <a:pt x="11875" y="178568"/>
                  </a:lnTo>
                  <a:lnTo>
                    <a:pt x="11617" y="186314"/>
                  </a:lnTo>
                  <a:lnTo>
                    <a:pt x="11360" y="194163"/>
                  </a:lnTo>
                  <a:lnTo>
                    <a:pt x="11111" y="201909"/>
                  </a:lnTo>
                  <a:lnTo>
                    <a:pt x="10863" y="209758"/>
                  </a:lnTo>
                  <a:lnTo>
                    <a:pt x="10619" y="217607"/>
                  </a:lnTo>
                  <a:lnTo>
                    <a:pt x="10375" y="225456"/>
                  </a:lnTo>
                  <a:lnTo>
                    <a:pt x="10139" y="233305"/>
                  </a:lnTo>
                  <a:lnTo>
                    <a:pt x="9904" y="241154"/>
                  </a:lnTo>
                  <a:lnTo>
                    <a:pt x="9678" y="249107"/>
                  </a:lnTo>
                  <a:lnTo>
                    <a:pt x="9451" y="256956"/>
                  </a:lnTo>
                  <a:lnTo>
                    <a:pt x="9225" y="264908"/>
                  </a:lnTo>
                  <a:lnTo>
                    <a:pt x="9007" y="272758"/>
                  </a:lnTo>
                  <a:lnTo>
                    <a:pt x="8790" y="280710"/>
                  </a:lnTo>
                  <a:lnTo>
                    <a:pt x="8577" y="288559"/>
                  </a:lnTo>
                  <a:lnTo>
                    <a:pt x="8368" y="296511"/>
                  </a:lnTo>
                  <a:lnTo>
                    <a:pt x="8164" y="304361"/>
                  </a:lnTo>
                  <a:lnTo>
                    <a:pt x="7960" y="312313"/>
                  </a:lnTo>
                  <a:lnTo>
                    <a:pt x="7760" y="320265"/>
                  </a:lnTo>
                  <a:lnTo>
                    <a:pt x="7565" y="328115"/>
                  </a:lnTo>
                  <a:lnTo>
                    <a:pt x="7374" y="336067"/>
                  </a:lnTo>
                  <a:lnTo>
                    <a:pt x="7183" y="343916"/>
                  </a:lnTo>
                  <a:lnTo>
                    <a:pt x="6996" y="351868"/>
                  </a:lnTo>
                  <a:lnTo>
                    <a:pt x="6637" y="367567"/>
                  </a:lnTo>
                  <a:lnTo>
                    <a:pt x="6286" y="383265"/>
                  </a:lnTo>
                  <a:lnTo>
                    <a:pt x="5949" y="398963"/>
                  </a:lnTo>
                  <a:lnTo>
                    <a:pt x="5620" y="414662"/>
                  </a:lnTo>
                  <a:lnTo>
                    <a:pt x="5305" y="430153"/>
                  </a:lnTo>
                  <a:lnTo>
                    <a:pt x="5003" y="445645"/>
                  </a:lnTo>
                  <a:lnTo>
                    <a:pt x="4715" y="461137"/>
                  </a:lnTo>
                  <a:lnTo>
                    <a:pt x="4435" y="476422"/>
                  </a:lnTo>
                  <a:lnTo>
                    <a:pt x="4164" y="491604"/>
                  </a:lnTo>
                  <a:lnTo>
                    <a:pt x="3907" y="506786"/>
                  </a:lnTo>
                  <a:lnTo>
                    <a:pt x="3658" y="521761"/>
                  </a:lnTo>
                  <a:lnTo>
                    <a:pt x="3423" y="536633"/>
                  </a:lnTo>
                  <a:lnTo>
                    <a:pt x="3197" y="551402"/>
                  </a:lnTo>
                  <a:lnTo>
                    <a:pt x="2979" y="566067"/>
                  </a:lnTo>
                  <a:lnTo>
                    <a:pt x="2771" y="580526"/>
                  </a:lnTo>
                  <a:lnTo>
                    <a:pt x="2571" y="594778"/>
                  </a:lnTo>
                  <a:lnTo>
                    <a:pt x="2384" y="608927"/>
                  </a:lnTo>
                  <a:lnTo>
                    <a:pt x="2202" y="622870"/>
                  </a:lnTo>
                  <a:lnTo>
                    <a:pt x="2034" y="636606"/>
                  </a:lnTo>
                  <a:lnTo>
                    <a:pt x="1869" y="650239"/>
                  </a:lnTo>
                  <a:lnTo>
                    <a:pt x="1714" y="663665"/>
                  </a:lnTo>
                  <a:lnTo>
                    <a:pt x="1568" y="676781"/>
                  </a:lnTo>
                  <a:lnTo>
                    <a:pt x="1430" y="689691"/>
                  </a:lnTo>
                  <a:lnTo>
                    <a:pt x="1301" y="702497"/>
                  </a:lnTo>
                  <a:lnTo>
                    <a:pt x="1177" y="714994"/>
                  </a:lnTo>
                  <a:lnTo>
                    <a:pt x="1062" y="727181"/>
                  </a:lnTo>
                  <a:lnTo>
                    <a:pt x="951" y="739161"/>
                  </a:lnTo>
                  <a:lnTo>
                    <a:pt x="849" y="750935"/>
                  </a:lnTo>
                  <a:lnTo>
                    <a:pt x="755" y="762295"/>
                  </a:lnTo>
                  <a:lnTo>
                    <a:pt x="667" y="773553"/>
                  </a:lnTo>
                  <a:lnTo>
                    <a:pt x="582" y="784397"/>
                  </a:lnTo>
                  <a:lnTo>
                    <a:pt x="507" y="794931"/>
                  </a:lnTo>
                  <a:lnTo>
                    <a:pt x="436" y="805259"/>
                  </a:lnTo>
                  <a:lnTo>
                    <a:pt x="369" y="815174"/>
                  </a:lnTo>
                  <a:lnTo>
                    <a:pt x="307" y="824882"/>
                  </a:lnTo>
                  <a:lnTo>
                    <a:pt x="254" y="834177"/>
                  </a:lnTo>
                  <a:lnTo>
                    <a:pt x="200" y="843162"/>
                  </a:lnTo>
                  <a:lnTo>
                    <a:pt x="156" y="851734"/>
                  </a:lnTo>
                  <a:lnTo>
                    <a:pt x="76" y="867846"/>
                  </a:lnTo>
                  <a:lnTo>
                    <a:pt x="14" y="882511"/>
                  </a:lnTo>
                  <a:lnTo>
                    <a:pt x="5" y="885196"/>
                  </a:lnTo>
                  <a:lnTo>
                    <a:pt x="1" y="887882"/>
                  </a:lnTo>
                  <a:lnTo>
                    <a:pt x="5" y="890464"/>
                  </a:lnTo>
                  <a:lnTo>
                    <a:pt x="14" y="893149"/>
                  </a:lnTo>
                  <a:lnTo>
                    <a:pt x="27" y="895627"/>
                  </a:lnTo>
                  <a:lnTo>
                    <a:pt x="50" y="898209"/>
                  </a:lnTo>
                  <a:lnTo>
                    <a:pt x="72" y="900688"/>
                  </a:lnTo>
                  <a:lnTo>
                    <a:pt x="103" y="903167"/>
                  </a:lnTo>
                  <a:lnTo>
                    <a:pt x="138" y="905645"/>
                  </a:lnTo>
                  <a:lnTo>
                    <a:pt x="178" y="908021"/>
                  </a:lnTo>
                  <a:lnTo>
                    <a:pt x="218" y="910293"/>
                  </a:lnTo>
                  <a:lnTo>
                    <a:pt x="267" y="912565"/>
                  </a:lnTo>
                  <a:lnTo>
                    <a:pt x="320" y="914734"/>
                  </a:lnTo>
                  <a:lnTo>
                    <a:pt x="378" y="916903"/>
                  </a:lnTo>
                  <a:lnTo>
                    <a:pt x="440" y="918968"/>
                  </a:lnTo>
                  <a:lnTo>
                    <a:pt x="507" y="920931"/>
                  </a:lnTo>
                  <a:lnTo>
                    <a:pt x="573" y="922893"/>
                  </a:lnTo>
                  <a:lnTo>
                    <a:pt x="649" y="924752"/>
                  </a:lnTo>
                  <a:lnTo>
                    <a:pt x="724" y="926508"/>
                  </a:lnTo>
                  <a:lnTo>
                    <a:pt x="804" y="928263"/>
                  </a:lnTo>
                  <a:lnTo>
                    <a:pt x="888" y="929812"/>
                  </a:lnTo>
                  <a:lnTo>
                    <a:pt x="977" y="931362"/>
                  </a:lnTo>
                  <a:lnTo>
                    <a:pt x="1066" y="932808"/>
                  </a:lnTo>
                  <a:lnTo>
                    <a:pt x="1164" y="934047"/>
                  </a:lnTo>
                  <a:lnTo>
                    <a:pt x="1257" y="935286"/>
                  </a:lnTo>
                  <a:lnTo>
                    <a:pt x="1359" y="936422"/>
                  </a:lnTo>
                  <a:lnTo>
                    <a:pt x="1461" y="937455"/>
                  </a:lnTo>
                  <a:lnTo>
                    <a:pt x="1568" y="938281"/>
                  </a:lnTo>
                  <a:lnTo>
                    <a:pt x="1674" y="939107"/>
                  </a:lnTo>
                  <a:lnTo>
                    <a:pt x="1781" y="939830"/>
                  </a:lnTo>
                  <a:lnTo>
                    <a:pt x="1896" y="940347"/>
                  </a:lnTo>
                  <a:lnTo>
                    <a:pt x="2012" y="940760"/>
                  </a:lnTo>
                  <a:lnTo>
                    <a:pt x="2305" y="941689"/>
                  </a:lnTo>
                  <a:lnTo>
                    <a:pt x="2602" y="942825"/>
                  </a:lnTo>
                  <a:lnTo>
                    <a:pt x="2904" y="943962"/>
                  </a:lnTo>
                  <a:lnTo>
                    <a:pt x="3206" y="945304"/>
                  </a:lnTo>
                  <a:lnTo>
                    <a:pt x="3512" y="946647"/>
                  </a:lnTo>
                  <a:lnTo>
                    <a:pt x="3814" y="948093"/>
                  </a:lnTo>
                  <a:lnTo>
                    <a:pt x="4120" y="949745"/>
                  </a:lnTo>
                  <a:lnTo>
                    <a:pt x="4431" y="951398"/>
                  </a:lnTo>
                  <a:lnTo>
                    <a:pt x="4737" y="953050"/>
                  </a:lnTo>
                  <a:lnTo>
                    <a:pt x="5048" y="954909"/>
                  </a:lnTo>
                  <a:lnTo>
                    <a:pt x="5359" y="956871"/>
                  </a:lnTo>
                  <a:lnTo>
                    <a:pt x="5669" y="958834"/>
                  </a:lnTo>
                  <a:lnTo>
                    <a:pt x="5984" y="960899"/>
                  </a:lnTo>
                  <a:lnTo>
                    <a:pt x="6295" y="962965"/>
                  </a:lnTo>
                  <a:lnTo>
                    <a:pt x="6606" y="965237"/>
                  </a:lnTo>
                  <a:lnTo>
                    <a:pt x="6921" y="967406"/>
                  </a:lnTo>
                  <a:lnTo>
                    <a:pt x="7542" y="972156"/>
                  </a:lnTo>
                  <a:lnTo>
                    <a:pt x="8168" y="977114"/>
                  </a:lnTo>
                  <a:lnTo>
                    <a:pt x="8785" y="982174"/>
                  </a:lnTo>
                  <a:lnTo>
                    <a:pt x="9402" y="987442"/>
                  </a:lnTo>
                  <a:lnTo>
                    <a:pt x="10011" y="992915"/>
                  </a:lnTo>
                  <a:lnTo>
                    <a:pt x="10614" y="998492"/>
                  </a:lnTo>
                  <a:lnTo>
                    <a:pt x="11213" y="1004173"/>
                  </a:lnTo>
                  <a:lnTo>
                    <a:pt x="11799" y="1009853"/>
                  </a:lnTo>
                  <a:lnTo>
                    <a:pt x="12376" y="1015740"/>
                  </a:lnTo>
                  <a:lnTo>
                    <a:pt x="12945" y="1021523"/>
                  </a:lnTo>
                  <a:lnTo>
                    <a:pt x="13495" y="1027307"/>
                  </a:lnTo>
                  <a:lnTo>
                    <a:pt x="14037" y="1033090"/>
                  </a:lnTo>
                  <a:lnTo>
                    <a:pt x="14560" y="1038874"/>
                  </a:lnTo>
                  <a:lnTo>
                    <a:pt x="15071" y="1044554"/>
                  </a:lnTo>
                  <a:lnTo>
                    <a:pt x="15564" y="1050131"/>
                  </a:lnTo>
                  <a:lnTo>
                    <a:pt x="16039" y="1055605"/>
                  </a:lnTo>
                  <a:lnTo>
                    <a:pt x="16491" y="1060872"/>
                  </a:lnTo>
                  <a:lnTo>
                    <a:pt x="16926" y="1066036"/>
                  </a:lnTo>
                  <a:lnTo>
                    <a:pt x="17725" y="1075744"/>
                  </a:lnTo>
                  <a:lnTo>
                    <a:pt x="18427" y="1084523"/>
                  </a:lnTo>
                  <a:lnTo>
                    <a:pt x="19022" y="1092062"/>
                  </a:lnTo>
                  <a:lnTo>
                    <a:pt x="19155" y="1093611"/>
                  </a:lnTo>
                  <a:lnTo>
                    <a:pt x="19288" y="1094954"/>
                  </a:lnTo>
                  <a:lnTo>
                    <a:pt x="19426" y="1096193"/>
                  </a:lnTo>
                  <a:lnTo>
                    <a:pt x="19563" y="1097123"/>
                  </a:lnTo>
                  <a:lnTo>
                    <a:pt x="19705" y="1097846"/>
                  </a:lnTo>
                  <a:lnTo>
                    <a:pt x="19847" y="1098362"/>
                  </a:lnTo>
                  <a:lnTo>
                    <a:pt x="19994" y="1098672"/>
                  </a:lnTo>
                  <a:lnTo>
                    <a:pt x="20136" y="1098775"/>
                  </a:lnTo>
                  <a:lnTo>
                    <a:pt x="20278" y="1098672"/>
                  </a:lnTo>
                  <a:lnTo>
                    <a:pt x="20424" y="1098362"/>
                  </a:lnTo>
                  <a:lnTo>
                    <a:pt x="20566" y="1097846"/>
                  </a:lnTo>
                  <a:lnTo>
                    <a:pt x="20708" y="1097123"/>
                  </a:lnTo>
                  <a:lnTo>
                    <a:pt x="20846" y="1096193"/>
                  </a:lnTo>
                  <a:lnTo>
                    <a:pt x="20984" y="1094954"/>
                  </a:lnTo>
                  <a:lnTo>
                    <a:pt x="21117" y="1093611"/>
                  </a:lnTo>
                  <a:lnTo>
                    <a:pt x="21250" y="1092062"/>
                  </a:lnTo>
                  <a:lnTo>
                    <a:pt x="21845" y="1084523"/>
                  </a:lnTo>
                  <a:lnTo>
                    <a:pt x="22546" y="1075744"/>
                  </a:lnTo>
                  <a:lnTo>
                    <a:pt x="23345" y="1066036"/>
                  </a:lnTo>
                  <a:lnTo>
                    <a:pt x="23780" y="1060872"/>
                  </a:lnTo>
                  <a:lnTo>
                    <a:pt x="24233" y="1055605"/>
                  </a:lnTo>
                  <a:lnTo>
                    <a:pt x="24708" y="1050131"/>
                  </a:lnTo>
                  <a:lnTo>
                    <a:pt x="25201" y="1044554"/>
                  </a:lnTo>
                  <a:lnTo>
                    <a:pt x="25711" y="1038874"/>
                  </a:lnTo>
                  <a:lnTo>
                    <a:pt x="26235" y="1033090"/>
                  </a:lnTo>
                  <a:lnTo>
                    <a:pt x="26776" y="1027307"/>
                  </a:lnTo>
                  <a:lnTo>
                    <a:pt x="27327" y="1021523"/>
                  </a:lnTo>
                  <a:lnTo>
                    <a:pt x="27895" y="1015740"/>
                  </a:lnTo>
                  <a:lnTo>
                    <a:pt x="28472" y="1009853"/>
                  </a:lnTo>
                  <a:lnTo>
                    <a:pt x="29058" y="1004173"/>
                  </a:lnTo>
                  <a:lnTo>
                    <a:pt x="29657" y="998492"/>
                  </a:lnTo>
                  <a:lnTo>
                    <a:pt x="30261" y="992915"/>
                  </a:lnTo>
                  <a:lnTo>
                    <a:pt x="30869" y="987442"/>
                  </a:lnTo>
                  <a:lnTo>
                    <a:pt x="31486" y="982174"/>
                  </a:lnTo>
                  <a:lnTo>
                    <a:pt x="32103" y="977114"/>
                  </a:lnTo>
                  <a:lnTo>
                    <a:pt x="32729" y="972156"/>
                  </a:lnTo>
                  <a:lnTo>
                    <a:pt x="33351" y="967406"/>
                  </a:lnTo>
                  <a:lnTo>
                    <a:pt x="33666" y="965237"/>
                  </a:lnTo>
                  <a:lnTo>
                    <a:pt x="33976" y="962965"/>
                  </a:lnTo>
                  <a:lnTo>
                    <a:pt x="34287" y="960899"/>
                  </a:lnTo>
                  <a:lnTo>
                    <a:pt x="34602" y="958834"/>
                  </a:lnTo>
                  <a:lnTo>
                    <a:pt x="34913" y="956871"/>
                  </a:lnTo>
                  <a:lnTo>
                    <a:pt x="35224" y="954909"/>
                  </a:lnTo>
                  <a:lnTo>
                    <a:pt x="35535" y="953050"/>
                  </a:lnTo>
                  <a:lnTo>
                    <a:pt x="35841" y="951398"/>
                  </a:lnTo>
                  <a:lnTo>
                    <a:pt x="36152" y="949745"/>
                  </a:lnTo>
                  <a:lnTo>
                    <a:pt x="36458" y="948093"/>
                  </a:lnTo>
                  <a:lnTo>
                    <a:pt x="36760" y="946647"/>
                  </a:lnTo>
                  <a:lnTo>
                    <a:pt x="37066" y="945304"/>
                  </a:lnTo>
                  <a:lnTo>
                    <a:pt x="37368" y="943962"/>
                  </a:lnTo>
                  <a:lnTo>
                    <a:pt x="37670" y="942825"/>
                  </a:lnTo>
                  <a:lnTo>
                    <a:pt x="37967" y="941689"/>
                  </a:lnTo>
                  <a:lnTo>
                    <a:pt x="38260" y="940760"/>
                  </a:lnTo>
                  <a:lnTo>
                    <a:pt x="38375" y="940347"/>
                  </a:lnTo>
                  <a:lnTo>
                    <a:pt x="38491" y="939830"/>
                  </a:lnTo>
                  <a:lnTo>
                    <a:pt x="38597" y="939107"/>
                  </a:lnTo>
                  <a:lnTo>
                    <a:pt x="38704" y="938281"/>
                  </a:lnTo>
                  <a:lnTo>
                    <a:pt x="38810" y="937455"/>
                  </a:lnTo>
                  <a:lnTo>
                    <a:pt x="38913" y="936422"/>
                  </a:lnTo>
                  <a:lnTo>
                    <a:pt x="39015" y="935286"/>
                  </a:lnTo>
                  <a:lnTo>
                    <a:pt x="39108" y="934047"/>
                  </a:lnTo>
                  <a:lnTo>
                    <a:pt x="39206" y="932808"/>
                  </a:lnTo>
                  <a:lnTo>
                    <a:pt x="39294" y="931362"/>
                  </a:lnTo>
                  <a:lnTo>
                    <a:pt x="39383" y="929812"/>
                  </a:lnTo>
                  <a:lnTo>
                    <a:pt x="39467" y="928263"/>
                  </a:lnTo>
                  <a:lnTo>
                    <a:pt x="39547" y="926508"/>
                  </a:lnTo>
                  <a:lnTo>
                    <a:pt x="39623" y="924752"/>
                  </a:lnTo>
                  <a:lnTo>
                    <a:pt x="39698" y="922893"/>
                  </a:lnTo>
                  <a:lnTo>
                    <a:pt x="39765" y="920931"/>
                  </a:lnTo>
                  <a:lnTo>
                    <a:pt x="39831" y="918968"/>
                  </a:lnTo>
                  <a:lnTo>
                    <a:pt x="39894" y="916903"/>
                  </a:lnTo>
                  <a:lnTo>
                    <a:pt x="39951" y="914734"/>
                  </a:lnTo>
                  <a:lnTo>
                    <a:pt x="40005" y="912565"/>
                  </a:lnTo>
                  <a:lnTo>
                    <a:pt x="40053" y="910293"/>
                  </a:lnTo>
                  <a:lnTo>
                    <a:pt x="40093" y="908021"/>
                  </a:lnTo>
                  <a:lnTo>
                    <a:pt x="40133" y="905645"/>
                  </a:lnTo>
                  <a:lnTo>
                    <a:pt x="40169" y="903167"/>
                  </a:lnTo>
                  <a:lnTo>
                    <a:pt x="40200" y="900688"/>
                  </a:lnTo>
                  <a:lnTo>
                    <a:pt x="40222" y="898209"/>
                  </a:lnTo>
                  <a:lnTo>
                    <a:pt x="40244" y="895627"/>
                  </a:lnTo>
                  <a:lnTo>
                    <a:pt x="40258" y="893149"/>
                  </a:lnTo>
                  <a:lnTo>
                    <a:pt x="40266" y="890464"/>
                  </a:lnTo>
                  <a:lnTo>
                    <a:pt x="40271" y="887882"/>
                  </a:lnTo>
                  <a:lnTo>
                    <a:pt x="40266" y="885196"/>
                  </a:lnTo>
                  <a:lnTo>
                    <a:pt x="40258" y="882511"/>
                  </a:lnTo>
                  <a:lnTo>
                    <a:pt x="40195" y="867846"/>
                  </a:lnTo>
                  <a:lnTo>
                    <a:pt x="40116" y="851734"/>
                  </a:lnTo>
                  <a:lnTo>
                    <a:pt x="40071" y="843162"/>
                  </a:lnTo>
                  <a:lnTo>
                    <a:pt x="40018" y="834177"/>
                  </a:lnTo>
                  <a:lnTo>
                    <a:pt x="39965" y="824882"/>
                  </a:lnTo>
                  <a:lnTo>
                    <a:pt x="39902" y="815174"/>
                  </a:lnTo>
                  <a:lnTo>
                    <a:pt x="39836" y="805259"/>
                  </a:lnTo>
                  <a:lnTo>
                    <a:pt x="39765" y="794931"/>
                  </a:lnTo>
                  <a:lnTo>
                    <a:pt x="39689" y="784397"/>
                  </a:lnTo>
                  <a:lnTo>
                    <a:pt x="39605" y="773553"/>
                  </a:lnTo>
                  <a:lnTo>
                    <a:pt x="39516" y="762295"/>
                  </a:lnTo>
                  <a:lnTo>
                    <a:pt x="39423" y="750935"/>
                  </a:lnTo>
                  <a:lnTo>
                    <a:pt x="39321" y="739161"/>
                  </a:lnTo>
                  <a:lnTo>
                    <a:pt x="39210" y="727181"/>
                  </a:lnTo>
                  <a:lnTo>
                    <a:pt x="39095" y="714994"/>
                  </a:lnTo>
                  <a:lnTo>
                    <a:pt x="38970" y="702497"/>
                  </a:lnTo>
                  <a:lnTo>
                    <a:pt x="38842" y="689691"/>
                  </a:lnTo>
                  <a:lnTo>
                    <a:pt x="38704" y="676781"/>
                  </a:lnTo>
                  <a:lnTo>
                    <a:pt x="38557" y="663665"/>
                  </a:lnTo>
                  <a:lnTo>
                    <a:pt x="38402" y="650239"/>
                  </a:lnTo>
                  <a:lnTo>
                    <a:pt x="38238" y="636606"/>
                  </a:lnTo>
                  <a:lnTo>
                    <a:pt x="38069" y="622870"/>
                  </a:lnTo>
                  <a:lnTo>
                    <a:pt x="37887" y="608927"/>
                  </a:lnTo>
                  <a:lnTo>
                    <a:pt x="37701" y="594778"/>
                  </a:lnTo>
                  <a:lnTo>
                    <a:pt x="37501" y="580526"/>
                  </a:lnTo>
                  <a:lnTo>
                    <a:pt x="37292" y="566067"/>
                  </a:lnTo>
                  <a:lnTo>
                    <a:pt x="37075" y="551402"/>
                  </a:lnTo>
                  <a:lnTo>
                    <a:pt x="36848" y="536633"/>
                  </a:lnTo>
                  <a:lnTo>
                    <a:pt x="36613" y="521761"/>
                  </a:lnTo>
                  <a:lnTo>
                    <a:pt x="36365" y="506786"/>
                  </a:lnTo>
                  <a:lnTo>
                    <a:pt x="36107" y="491604"/>
                  </a:lnTo>
                  <a:lnTo>
                    <a:pt x="35836" y="476422"/>
                  </a:lnTo>
                  <a:lnTo>
                    <a:pt x="35557" y="461137"/>
                  </a:lnTo>
                  <a:lnTo>
                    <a:pt x="35268" y="445645"/>
                  </a:lnTo>
                  <a:lnTo>
                    <a:pt x="34966" y="430153"/>
                  </a:lnTo>
                  <a:lnTo>
                    <a:pt x="34651" y="414662"/>
                  </a:lnTo>
                  <a:lnTo>
                    <a:pt x="34323" y="398963"/>
                  </a:lnTo>
                  <a:lnTo>
                    <a:pt x="33985" y="383265"/>
                  </a:lnTo>
                  <a:lnTo>
                    <a:pt x="33635" y="367567"/>
                  </a:lnTo>
                  <a:lnTo>
                    <a:pt x="33275" y="351868"/>
                  </a:lnTo>
                  <a:lnTo>
                    <a:pt x="33089" y="343916"/>
                  </a:lnTo>
                  <a:lnTo>
                    <a:pt x="32898" y="336067"/>
                  </a:lnTo>
                  <a:lnTo>
                    <a:pt x="32707" y="328115"/>
                  </a:lnTo>
                  <a:lnTo>
                    <a:pt x="32512" y="320265"/>
                  </a:lnTo>
                  <a:lnTo>
                    <a:pt x="32312" y="312313"/>
                  </a:lnTo>
                  <a:lnTo>
                    <a:pt x="32108" y="304361"/>
                  </a:lnTo>
                  <a:lnTo>
                    <a:pt x="31903" y="296511"/>
                  </a:lnTo>
                  <a:lnTo>
                    <a:pt x="31695" y="288559"/>
                  </a:lnTo>
                  <a:lnTo>
                    <a:pt x="31482" y="280710"/>
                  </a:lnTo>
                  <a:lnTo>
                    <a:pt x="31264" y="272758"/>
                  </a:lnTo>
                  <a:lnTo>
                    <a:pt x="31047" y="264908"/>
                  </a:lnTo>
                  <a:lnTo>
                    <a:pt x="30820" y="256956"/>
                  </a:lnTo>
                  <a:lnTo>
                    <a:pt x="30594" y="249107"/>
                  </a:lnTo>
                  <a:lnTo>
                    <a:pt x="30368" y="241154"/>
                  </a:lnTo>
                  <a:lnTo>
                    <a:pt x="30132" y="233305"/>
                  </a:lnTo>
                  <a:lnTo>
                    <a:pt x="29897" y="225456"/>
                  </a:lnTo>
                  <a:lnTo>
                    <a:pt x="29653" y="217607"/>
                  </a:lnTo>
                  <a:lnTo>
                    <a:pt x="29409" y="209758"/>
                  </a:lnTo>
                  <a:lnTo>
                    <a:pt x="29160" y="201909"/>
                  </a:lnTo>
                  <a:lnTo>
                    <a:pt x="28912" y="194163"/>
                  </a:lnTo>
                  <a:lnTo>
                    <a:pt x="28654" y="186314"/>
                  </a:lnTo>
                  <a:lnTo>
                    <a:pt x="28397" y="178568"/>
                  </a:lnTo>
                  <a:lnTo>
                    <a:pt x="28130" y="170822"/>
                  </a:lnTo>
                  <a:lnTo>
                    <a:pt x="27864" y="163076"/>
                  </a:lnTo>
                  <a:lnTo>
                    <a:pt x="27593" y="155330"/>
                  </a:lnTo>
                  <a:lnTo>
                    <a:pt x="27318" y="147585"/>
                  </a:lnTo>
                  <a:lnTo>
                    <a:pt x="27043" y="139942"/>
                  </a:lnTo>
                  <a:lnTo>
                    <a:pt x="26759" y="132196"/>
                  </a:lnTo>
                  <a:lnTo>
                    <a:pt x="26475" y="124554"/>
                  </a:lnTo>
                  <a:lnTo>
                    <a:pt x="26182" y="117014"/>
                  </a:lnTo>
                  <a:lnTo>
                    <a:pt x="25889" y="109372"/>
                  </a:lnTo>
                  <a:lnTo>
                    <a:pt x="25591" y="101832"/>
                  </a:lnTo>
                  <a:lnTo>
                    <a:pt x="25289" y="94293"/>
                  </a:lnTo>
                  <a:lnTo>
                    <a:pt x="24979" y="86754"/>
                  </a:lnTo>
                  <a:lnTo>
                    <a:pt x="24668" y="79318"/>
                  </a:lnTo>
                  <a:lnTo>
                    <a:pt x="24357" y="71882"/>
                  </a:lnTo>
                  <a:lnTo>
                    <a:pt x="24038" y="64446"/>
                  </a:lnTo>
                  <a:lnTo>
                    <a:pt x="23714" y="57010"/>
                  </a:lnTo>
                  <a:lnTo>
                    <a:pt x="23385" y="49677"/>
                  </a:lnTo>
                  <a:lnTo>
                    <a:pt x="23052" y="42448"/>
                  </a:lnTo>
                  <a:lnTo>
                    <a:pt x="22719" y="35115"/>
                  </a:lnTo>
                  <a:lnTo>
                    <a:pt x="22377" y="27885"/>
                  </a:lnTo>
                  <a:lnTo>
                    <a:pt x="22036" y="20656"/>
                  </a:lnTo>
                  <a:lnTo>
                    <a:pt x="21685" y="13530"/>
                  </a:lnTo>
                  <a:lnTo>
                    <a:pt x="21601" y="11877"/>
                  </a:lnTo>
                  <a:lnTo>
                    <a:pt x="21512" y="10328"/>
                  </a:lnTo>
                  <a:lnTo>
                    <a:pt x="21423" y="8985"/>
                  </a:lnTo>
                  <a:lnTo>
                    <a:pt x="21334" y="7643"/>
                  </a:lnTo>
                  <a:lnTo>
                    <a:pt x="21241" y="6403"/>
                  </a:lnTo>
                  <a:lnTo>
                    <a:pt x="21143" y="5267"/>
                  </a:lnTo>
                  <a:lnTo>
                    <a:pt x="21050" y="4338"/>
                  </a:lnTo>
                  <a:lnTo>
                    <a:pt x="20953" y="3408"/>
                  </a:lnTo>
                  <a:lnTo>
                    <a:pt x="20850" y="2582"/>
                  </a:lnTo>
                  <a:lnTo>
                    <a:pt x="20753" y="1963"/>
                  </a:lnTo>
                  <a:lnTo>
                    <a:pt x="20651" y="1343"/>
                  </a:lnTo>
                  <a:lnTo>
                    <a:pt x="20549" y="826"/>
                  </a:lnTo>
                  <a:lnTo>
                    <a:pt x="20447" y="517"/>
                  </a:lnTo>
                  <a:lnTo>
                    <a:pt x="20344" y="207"/>
                  </a:lnTo>
                  <a:lnTo>
                    <a:pt x="20238" y="104"/>
                  </a:lnTo>
                  <a:lnTo>
                    <a:pt x="20136"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8;p62">
              <a:extLst>
                <a:ext uri="{FF2B5EF4-FFF2-40B4-BE49-F238E27FC236}">
                  <a16:creationId xmlns:a16="http://schemas.microsoft.com/office/drawing/2014/main" id="{B04582A6-A41C-6F42-B484-F02C4BB0C622}"/>
                </a:ext>
              </a:extLst>
            </p:cNvPr>
            <p:cNvSpPr/>
            <p:nvPr/>
          </p:nvSpPr>
          <p:spPr>
            <a:xfrm rot="10800000">
              <a:off x="4579760" y="2372392"/>
              <a:ext cx="364926" cy="389094"/>
            </a:xfrm>
            <a:custGeom>
              <a:avLst/>
              <a:gdLst/>
              <a:ahLst/>
              <a:cxnLst/>
              <a:rect l="l" t="t" r="r" b="b"/>
              <a:pathLst>
                <a:path w="23359" h="549956" extrusionOk="0">
                  <a:moveTo>
                    <a:pt x="13979" y="1"/>
                  </a:moveTo>
                  <a:lnTo>
                    <a:pt x="13877" y="104"/>
                  </a:lnTo>
                  <a:lnTo>
                    <a:pt x="13775" y="414"/>
                  </a:lnTo>
                  <a:lnTo>
                    <a:pt x="13704" y="724"/>
                  </a:lnTo>
                  <a:lnTo>
                    <a:pt x="13637" y="1034"/>
                  </a:lnTo>
                  <a:lnTo>
                    <a:pt x="13566" y="1550"/>
                  </a:lnTo>
                  <a:lnTo>
                    <a:pt x="13504" y="2066"/>
                  </a:lnTo>
                  <a:lnTo>
                    <a:pt x="13438" y="2789"/>
                  </a:lnTo>
                  <a:lnTo>
                    <a:pt x="13375" y="3512"/>
                  </a:lnTo>
                  <a:lnTo>
                    <a:pt x="13313" y="4235"/>
                  </a:lnTo>
                  <a:lnTo>
                    <a:pt x="13256" y="5165"/>
                  </a:lnTo>
                  <a:lnTo>
                    <a:pt x="13198" y="6094"/>
                  </a:lnTo>
                  <a:lnTo>
                    <a:pt x="13145" y="7127"/>
                  </a:lnTo>
                  <a:lnTo>
                    <a:pt x="13091" y="8160"/>
                  </a:lnTo>
                  <a:lnTo>
                    <a:pt x="13043" y="9399"/>
                  </a:lnTo>
                  <a:lnTo>
                    <a:pt x="12994" y="10535"/>
                  </a:lnTo>
                  <a:lnTo>
                    <a:pt x="12949" y="11878"/>
                  </a:lnTo>
                  <a:lnTo>
                    <a:pt x="12909" y="13220"/>
                  </a:lnTo>
                  <a:lnTo>
                    <a:pt x="12869" y="14563"/>
                  </a:lnTo>
                  <a:lnTo>
                    <a:pt x="187" y="504308"/>
                  </a:lnTo>
                  <a:lnTo>
                    <a:pt x="152" y="505650"/>
                  </a:lnTo>
                  <a:lnTo>
                    <a:pt x="121" y="506993"/>
                  </a:lnTo>
                  <a:lnTo>
                    <a:pt x="94" y="508335"/>
                  </a:lnTo>
                  <a:lnTo>
                    <a:pt x="72" y="509781"/>
                  </a:lnTo>
                  <a:lnTo>
                    <a:pt x="54" y="511227"/>
                  </a:lnTo>
                  <a:lnTo>
                    <a:pt x="36" y="512673"/>
                  </a:lnTo>
                  <a:lnTo>
                    <a:pt x="23" y="514119"/>
                  </a:lnTo>
                  <a:lnTo>
                    <a:pt x="14" y="515565"/>
                  </a:lnTo>
                  <a:lnTo>
                    <a:pt x="5" y="517011"/>
                  </a:lnTo>
                  <a:lnTo>
                    <a:pt x="1" y="518457"/>
                  </a:lnTo>
                  <a:lnTo>
                    <a:pt x="1" y="519903"/>
                  </a:lnTo>
                  <a:lnTo>
                    <a:pt x="1" y="521348"/>
                  </a:lnTo>
                  <a:lnTo>
                    <a:pt x="5" y="522794"/>
                  </a:lnTo>
                  <a:lnTo>
                    <a:pt x="14" y="524240"/>
                  </a:lnTo>
                  <a:lnTo>
                    <a:pt x="23" y="525686"/>
                  </a:lnTo>
                  <a:lnTo>
                    <a:pt x="36" y="527132"/>
                  </a:lnTo>
                  <a:lnTo>
                    <a:pt x="54" y="528475"/>
                  </a:lnTo>
                  <a:lnTo>
                    <a:pt x="72" y="529817"/>
                  </a:lnTo>
                  <a:lnTo>
                    <a:pt x="94" y="531263"/>
                  </a:lnTo>
                  <a:lnTo>
                    <a:pt x="121" y="532503"/>
                  </a:lnTo>
                  <a:lnTo>
                    <a:pt x="147" y="533845"/>
                  </a:lnTo>
                  <a:lnTo>
                    <a:pt x="178" y="535084"/>
                  </a:lnTo>
                  <a:lnTo>
                    <a:pt x="210" y="536324"/>
                  </a:lnTo>
                  <a:lnTo>
                    <a:pt x="245" y="537563"/>
                  </a:lnTo>
                  <a:lnTo>
                    <a:pt x="285" y="538699"/>
                  </a:lnTo>
                  <a:lnTo>
                    <a:pt x="325" y="539835"/>
                  </a:lnTo>
                  <a:lnTo>
                    <a:pt x="369" y="540971"/>
                  </a:lnTo>
                  <a:lnTo>
                    <a:pt x="418" y="542004"/>
                  </a:lnTo>
                  <a:lnTo>
                    <a:pt x="467" y="543037"/>
                  </a:lnTo>
                  <a:lnTo>
                    <a:pt x="516" y="543966"/>
                  </a:lnTo>
                  <a:lnTo>
                    <a:pt x="569" y="544793"/>
                  </a:lnTo>
                  <a:lnTo>
                    <a:pt x="627" y="545722"/>
                  </a:lnTo>
                  <a:lnTo>
                    <a:pt x="684" y="546445"/>
                  </a:lnTo>
                  <a:lnTo>
                    <a:pt x="742" y="547168"/>
                  </a:lnTo>
                  <a:lnTo>
                    <a:pt x="804" y="547788"/>
                  </a:lnTo>
                  <a:lnTo>
                    <a:pt x="862" y="548304"/>
                  </a:lnTo>
                  <a:lnTo>
                    <a:pt x="924" y="548717"/>
                  </a:lnTo>
                  <a:lnTo>
                    <a:pt x="986" y="549130"/>
                  </a:lnTo>
                  <a:lnTo>
                    <a:pt x="1048" y="549440"/>
                  </a:lnTo>
                  <a:lnTo>
                    <a:pt x="1111" y="549647"/>
                  </a:lnTo>
                  <a:lnTo>
                    <a:pt x="1173" y="549853"/>
                  </a:lnTo>
                  <a:lnTo>
                    <a:pt x="1235" y="549956"/>
                  </a:lnTo>
                  <a:lnTo>
                    <a:pt x="1364" y="549956"/>
                  </a:lnTo>
                  <a:lnTo>
                    <a:pt x="1426" y="549853"/>
                  </a:lnTo>
                  <a:lnTo>
                    <a:pt x="1488" y="549647"/>
                  </a:lnTo>
                  <a:lnTo>
                    <a:pt x="1546" y="549440"/>
                  </a:lnTo>
                  <a:lnTo>
                    <a:pt x="1608" y="549130"/>
                  </a:lnTo>
                  <a:lnTo>
                    <a:pt x="1670" y="548717"/>
                  </a:lnTo>
                  <a:lnTo>
                    <a:pt x="1728" y="548304"/>
                  </a:lnTo>
                  <a:lnTo>
                    <a:pt x="1785" y="547788"/>
                  </a:lnTo>
                  <a:lnTo>
                    <a:pt x="1843" y="547168"/>
                  </a:lnTo>
                  <a:lnTo>
                    <a:pt x="1901" y="546548"/>
                  </a:lnTo>
                  <a:lnTo>
                    <a:pt x="1954" y="545825"/>
                  </a:lnTo>
                  <a:lnTo>
                    <a:pt x="2007" y="545102"/>
                  </a:lnTo>
                  <a:lnTo>
                    <a:pt x="2061" y="544276"/>
                  </a:lnTo>
                  <a:lnTo>
                    <a:pt x="2109" y="543347"/>
                  </a:lnTo>
                  <a:lnTo>
                    <a:pt x="2158" y="542417"/>
                  </a:lnTo>
                  <a:lnTo>
                    <a:pt x="2203" y="541384"/>
                  </a:lnTo>
                  <a:lnTo>
                    <a:pt x="2247" y="540248"/>
                  </a:lnTo>
                  <a:lnTo>
                    <a:pt x="2291" y="539112"/>
                  </a:lnTo>
                  <a:lnTo>
                    <a:pt x="2331" y="537976"/>
                  </a:lnTo>
                  <a:lnTo>
                    <a:pt x="2371" y="536737"/>
                  </a:lnTo>
                  <a:lnTo>
                    <a:pt x="2407" y="535394"/>
                  </a:lnTo>
                  <a:lnTo>
                    <a:pt x="14299" y="76323"/>
                  </a:lnTo>
                  <a:lnTo>
                    <a:pt x="21219" y="215129"/>
                  </a:lnTo>
                  <a:lnTo>
                    <a:pt x="21268" y="216162"/>
                  </a:lnTo>
                  <a:lnTo>
                    <a:pt x="21321" y="217091"/>
                  </a:lnTo>
                  <a:lnTo>
                    <a:pt x="21374" y="217918"/>
                  </a:lnTo>
                  <a:lnTo>
                    <a:pt x="21432" y="218640"/>
                  </a:lnTo>
                  <a:lnTo>
                    <a:pt x="21490" y="219363"/>
                  </a:lnTo>
                  <a:lnTo>
                    <a:pt x="21548" y="219983"/>
                  </a:lnTo>
                  <a:lnTo>
                    <a:pt x="21605" y="220499"/>
                  </a:lnTo>
                  <a:lnTo>
                    <a:pt x="21667" y="221016"/>
                  </a:lnTo>
                  <a:lnTo>
                    <a:pt x="21725" y="221429"/>
                  </a:lnTo>
                  <a:lnTo>
                    <a:pt x="21787" y="221842"/>
                  </a:lnTo>
                  <a:lnTo>
                    <a:pt x="21849" y="222049"/>
                  </a:lnTo>
                  <a:lnTo>
                    <a:pt x="21912" y="222255"/>
                  </a:lnTo>
                  <a:lnTo>
                    <a:pt x="21974" y="222462"/>
                  </a:lnTo>
                  <a:lnTo>
                    <a:pt x="22098" y="222462"/>
                  </a:lnTo>
                  <a:lnTo>
                    <a:pt x="22160" y="222358"/>
                  </a:lnTo>
                  <a:lnTo>
                    <a:pt x="22222" y="222255"/>
                  </a:lnTo>
                  <a:lnTo>
                    <a:pt x="22284" y="222049"/>
                  </a:lnTo>
                  <a:lnTo>
                    <a:pt x="22342" y="221739"/>
                  </a:lnTo>
                  <a:lnTo>
                    <a:pt x="22404" y="221429"/>
                  </a:lnTo>
                  <a:lnTo>
                    <a:pt x="22466" y="221016"/>
                  </a:lnTo>
                  <a:lnTo>
                    <a:pt x="22524" y="220499"/>
                  </a:lnTo>
                  <a:lnTo>
                    <a:pt x="22582" y="219983"/>
                  </a:lnTo>
                  <a:lnTo>
                    <a:pt x="22640" y="219363"/>
                  </a:lnTo>
                  <a:lnTo>
                    <a:pt x="22693" y="218640"/>
                  </a:lnTo>
                  <a:lnTo>
                    <a:pt x="22751" y="217918"/>
                  </a:lnTo>
                  <a:lnTo>
                    <a:pt x="22804" y="217091"/>
                  </a:lnTo>
                  <a:lnTo>
                    <a:pt x="22857" y="216162"/>
                  </a:lnTo>
                  <a:lnTo>
                    <a:pt x="22906" y="215232"/>
                  </a:lnTo>
                  <a:lnTo>
                    <a:pt x="22955" y="214199"/>
                  </a:lnTo>
                  <a:lnTo>
                    <a:pt x="22999" y="213167"/>
                  </a:lnTo>
                  <a:lnTo>
                    <a:pt x="23044" y="212031"/>
                  </a:lnTo>
                  <a:lnTo>
                    <a:pt x="23088" y="210791"/>
                  </a:lnTo>
                  <a:lnTo>
                    <a:pt x="23128" y="209552"/>
                  </a:lnTo>
                  <a:lnTo>
                    <a:pt x="23163" y="208313"/>
                  </a:lnTo>
                  <a:lnTo>
                    <a:pt x="23194" y="206970"/>
                  </a:lnTo>
                  <a:lnTo>
                    <a:pt x="23226" y="205627"/>
                  </a:lnTo>
                  <a:lnTo>
                    <a:pt x="23252" y="204285"/>
                  </a:lnTo>
                  <a:lnTo>
                    <a:pt x="23279" y="202942"/>
                  </a:lnTo>
                  <a:lnTo>
                    <a:pt x="23297" y="201600"/>
                  </a:lnTo>
                  <a:lnTo>
                    <a:pt x="23314" y="200154"/>
                  </a:lnTo>
                  <a:lnTo>
                    <a:pt x="23332" y="198708"/>
                  </a:lnTo>
                  <a:lnTo>
                    <a:pt x="23341" y="197262"/>
                  </a:lnTo>
                  <a:lnTo>
                    <a:pt x="23350" y="195816"/>
                  </a:lnTo>
                  <a:lnTo>
                    <a:pt x="23359" y="194370"/>
                  </a:lnTo>
                  <a:lnTo>
                    <a:pt x="23359" y="192924"/>
                  </a:lnTo>
                  <a:lnTo>
                    <a:pt x="23359" y="191478"/>
                  </a:lnTo>
                  <a:lnTo>
                    <a:pt x="23359" y="190032"/>
                  </a:lnTo>
                  <a:lnTo>
                    <a:pt x="23350" y="188587"/>
                  </a:lnTo>
                  <a:lnTo>
                    <a:pt x="23341" y="187244"/>
                  </a:lnTo>
                  <a:lnTo>
                    <a:pt x="23328" y="185798"/>
                  </a:lnTo>
                  <a:lnTo>
                    <a:pt x="23314" y="184352"/>
                  </a:lnTo>
                  <a:lnTo>
                    <a:pt x="23297" y="183010"/>
                  </a:lnTo>
                  <a:lnTo>
                    <a:pt x="23274" y="181564"/>
                  </a:lnTo>
                  <a:lnTo>
                    <a:pt x="23252" y="180221"/>
                  </a:lnTo>
                  <a:lnTo>
                    <a:pt x="23226" y="178878"/>
                  </a:lnTo>
                  <a:lnTo>
                    <a:pt x="23194" y="177639"/>
                  </a:lnTo>
                  <a:lnTo>
                    <a:pt x="23163" y="176296"/>
                  </a:lnTo>
                  <a:lnTo>
                    <a:pt x="23128" y="175057"/>
                  </a:lnTo>
                  <a:lnTo>
                    <a:pt x="23092" y="173921"/>
                  </a:lnTo>
                  <a:lnTo>
                    <a:pt x="23048" y="172682"/>
                  </a:lnTo>
                  <a:lnTo>
                    <a:pt x="23008" y="171546"/>
                  </a:lnTo>
                  <a:lnTo>
                    <a:pt x="22959" y="170513"/>
                  </a:lnTo>
                  <a:lnTo>
                    <a:pt x="22910" y="169480"/>
                  </a:lnTo>
                  <a:lnTo>
                    <a:pt x="14827" y="7334"/>
                  </a:lnTo>
                  <a:lnTo>
                    <a:pt x="14734" y="5681"/>
                  </a:lnTo>
                  <a:lnTo>
                    <a:pt x="14636" y="4132"/>
                  </a:lnTo>
                  <a:lnTo>
                    <a:pt x="14534" y="2893"/>
                  </a:lnTo>
                  <a:lnTo>
                    <a:pt x="14432" y="1860"/>
                  </a:lnTo>
                  <a:lnTo>
                    <a:pt x="14321" y="1034"/>
                  </a:lnTo>
                  <a:lnTo>
                    <a:pt x="14210" y="517"/>
                  </a:lnTo>
                  <a:lnTo>
                    <a:pt x="14095" y="104"/>
                  </a:lnTo>
                  <a:lnTo>
                    <a:pt x="13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9;p62">
              <a:extLst>
                <a:ext uri="{FF2B5EF4-FFF2-40B4-BE49-F238E27FC236}">
                  <a16:creationId xmlns:a16="http://schemas.microsoft.com/office/drawing/2014/main" id="{9CBCC4E0-A7A7-2F48-ACBA-06D12A1A205B}"/>
                </a:ext>
              </a:extLst>
            </p:cNvPr>
            <p:cNvSpPr/>
            <p:nvPr/>
          </p:nvSpPr>
          <p:spPr>
            <a:xfrm rot="10800000">
              <a:off x="4387460" y="3217285"/>
              <a:ext cx="749521" cy="221400"/>
            </a:xfrm>
            <a:custGeom>
              <a:avLst/>
              <a:gdLst/>
              <a:ahLst/>
              <a:cxnLst/>
              <a:rect l="l" t="t" r="r" b="b"/>
              <a:pathLst>
                <a:path w="47977" h="312933" extrusionOk="0">
                  <a:moveTo>
                    <a:pt x="6118" y="1"/>
                  </a:moveTo>
                  <a:lnTo>
                    <a:pt x="5953" y="207"/>
                  </a:lnTo>
                  <a:lnTo>
                    <a:pt x="5794" y="414"/>
                  </a:lnTo>
                  <a:lnTo>
                    <a:pt x="5634" y="724"/>
                  </a:lnTo>
                  <a:lnTo>
                    <a:pt x="5478" y="1137"/>
                  </a:lnTo>
                  <a:lnTo>
                    <a:pt x="5323" y="1653"/>
                  </a:lnTo>
                  <a:lnTo>
                    <a:pt x="5168" y="2273"/>
                  </a:lnTo>
                  <a:lnTo>
                    <a:pt x="5012" y="2892"/>
                  </a:lnTo>
                  <a:lnTo>
                    <a:pt x="4861" y="3719"/>
                  </a:lnTo>
                  <a:lnTo>
                    <a:pt x="4710" y="4545"/>
                  </a:lnTo>
                  <a:lnTo>
                    <a:pt x="4559" y="5474"/>
                  </a:lnTo>
                  <a:lnTo>
                    <a:pt x="4413" y="6507"/>
                  </a:lnTo>
                  <a:lnTo>
                    <a:pt x="4262" y="7643"/>
                  </a:lnTo>
                  <a:lnTo>
                    <a:pt x="4120" y="8883"/>
                  </a:lnTo>
                  <a:lnTo>
                    <a:pt x="3978" y="10122"/>
                  </a:lnTo>
                  <a:lnTo>
                    <a:pt x="3836" y="11465"/>
                  </a:lnTo>
                  <a:lnTo>
                    <a:pt x="3694" y="12910"/>
                  </a:lnTo>
                  <a:lnTo>
                    <a:pt x="3556" y="14356"/>
                  </a:lnTo>
                  <a:lnTo>
                    <a:pt x="3419" y="15906"/>
                  </a:lnTo>
                  <a:lnTo>
                    <a:pt x="3285" y="17558"/>
                  </a:lnTo>
                  <a:lnTo>
                    <a:pt x="3152" y="19314"/>
                  </a:lnTo>
                  <a:lnTo>
                    <a:pt x="3024" y="21069"/>
                  </a:lnTo>
                  <a:lnTo>
                    <a:pt x="2895" y="22928"/>
                  </a:lnTo>
                  <a:lnTo>
                    <a:pt x="2766" y="24891"/>
                  </a:lnTo>
                  <a:lnTo>
                    <a:pt x="2642" y="26956"/>
                  </a:lnTo>
                  <a:lnTo>
                    <a:pt x="2522" y="29022"/>
                  </a:lnTo>
                  <a:lnTo>
                    <a:pt x="2402" y="31087"/>
                  </a:lnTo>
                  <a:lnTo>
                    <a:pt x="2287" y="33360"/>
                  </a:lnTo>
                  <a:lnTo>
                    <a:pt x="2171" y="35632"/>
                  </a:lnTo>
                  <a:lnTo>
                    <a:pt x="2056" y="37904"/>
                  </a:lnTo>
                  <a:lnTo>
                    <a:pt x="1945" y="40279"/>
                  </a:lnTo>
                  <a:lnTo>
                    <a:pt x="1838" y="42758"/>
                  </a:lnTo>
                  <a:lnTo>
                    <a:pt x="1732" y="45236"/>
                  </a:lnTo>
                  <a:lnTo>
                    <a:pt x="1630" y="47818"/>
                  </a:lnTo>
                  <a:lnTo>
                    <a:pt x="1532" y="50400"/>
                  </a:lnTo>
                  <a:lnTo>
                    <a:pt x="1434" y="53086"/>
                  </a:lnTo>
                  <a:lnTo>
                    <a:pt x="1341" y="55874"/>
                  </a:lnTo>
                  <a:lnTo>
                    <a:pt x="1248" y="58663"/>
                  </a:lnTo>
                  <a:lnTo>
                    <a:pt x="1159" y="61451"/>
                  </a:lnTo>
                  <a:lnTo>
                    <a:pt x="1070" y="64343"/>
                  </a:lnTo>
                  <a:lnTo>
                    <a:pt x="991" y="67338"/>
                  </a:lnTo>
                  <a:lnTo>
                    <a:pt x="911" y="70333"/>
                  </a:lnTo>
                  <a:lnTo>
                    <a:pt x="831" y="73328"/>
                  </a:lnTo>
                  <a:lnTo>
                    <a:pt x="760" y="76426"/>
                  </a:lnTo>
                  <a:lnTo>
                    <a:pt x="689" y="79525"/>
                  </a:lnTo>
                  <a:lnTo>
                    <a:pt x="618" y="82726"/>
                  </a:lnTo>
                  <a:lnTo>
                    <a:pt x="556" y="85928"/>
                  </a:lnTo>
                  <a:lnTo>
                    <a:pt x="493" y="89130"/>
                  </a:lnTo>
                  <a:lnTo>
                    <a:pt x="436" y="92435"/>
                  </a:lnTo>
                  <a:lnTo>
                    <a:pt x="382" y="95843"/>
                  </a:lnTo>
                  <a:lnTo>
                    <a:pt x="329" y="99148"/>
                  </a:lnTo>
                  <a:lnTo>
                    <a:pt x="280" y="102556"/>
                  </a:lnTo>
                  <a:lnTo>
                    <a:pt x="240" y="106067"/>
                  </a:lnTo>
                  <a:lnTo>
                    <a:pt x="196" y="109475"/>
                  </a:lnTo>
                  <a:lnTo>
                    <a:pt x="160" y="113090"/>
                  </a:lnTo>
                  <a:lnTo>
                    <a:pt x="129" y="116602"/>
                  </a:lnTo>
                  <a:lnTo>
                    <a:pt x="98" y="120216"/>
                  </a:lnTo>
                  <a:lnTo>
                    <a:pt x="72" y="123831"/>
                  </a:lnTo>
                  <a:lnTo>
                    <a:pt x="49" y="127446"/>
                  </a:lnTo>
                  <a:lnTo>
                    <a:pt x="32" y="131061"/>
                  </a:lnTo>
                  <a:lnTo>
                    <a:pt x="18" y="134779"/>
                  </a:lnTo>
                  <a:lnTo>
                    <a:pt x="10" y="138497"/>
                  </a:lnTo>
                  <a:lnTo>
                    <a:pt x="1" y="142215"/>
                  </a:lnTo>
                  <a:lnTo>
                    <a:pt x="1" y="146036"/>
                  </a:lnTo>
                  <a:lnTo>
                    <a:pt x="1" y="166898"/>
                  </a:lnTo>
                  <a:lnTo>
                    <a:pt x="1" y="170616"/>
                  </a:lnTo>
                  <a:lnTo>
                    <a:pt x="10" y="174437"/>
                  </a:lnTo>
                  <a:lnTo>
                    <a:pt x="18" y="178155"/>
                  </a:lnTo>
                  <a:lnTo>
                    <a:pt x="32" y="181770"/>
                  </a:lnTo>
                  <a:lnTo>
                    <a:pt x="49" y="185488"/>
                  </a:lnTo>
                  <a:lnTo>
                    <a:pt x="72" y="189103"/>
                  </a:lnTo>
                  <a:lnTo>
                    <a:pt x="98" y="192718"/>
                  </a:lnTo>
                  <a:lnTo>
                    <a:pt x="129" y="196332"/>
                  </a:lnTo>
                  <a:lnTo>
                    <a:pt x="160" y="199844"/>
                  </a:lnTo>
                  <a:lnTo>
                    <a:pt x="196" y="203355"/>
                  </a:lnTo>
                  <a:lnTo>
                    <a:pt x="240" y="206867"/>
                  </a:lnTo>
                  <a:lnTo>
                    <a:pt x="280" y="210275"/>
                  </a:lnTo>
                  <a:lnTo>
                    <a:pt x="329" y="213683"/>
                  </a:lnTo>
                  <a:lnTo>
                    <a:pt x="382" y="217091"/>
                  </a:lnTo>
                  <a:lnTo>
                    <a:pt x="436" y="220396"/>
                  </a:lnTo>
                  <a:lnTo>
                    <a:pt x="493" y="223701"/>
                  </a:lnTo>
                  <a:lnTo>
                    <a:pt x="556" y="227006"/>
                  </a:lnTo>
                  <a:lnTo>
                    <a:pt x="618" y="230207"/>
                  </a:lnTo>
                  <a:lnTo>
                    <a:pt x="689" y="233409"/>
                  </a:lnTo>
                  <a:lnTo>
                    <a:pt x="760" y="236507"/>
                  </a:lnTo>
                  <a:lnTo>
                    <a:pt x="831" y="239606"/>
                  </a:lnTo>
                  <a:lnTo>
                    <a:pt x="911" y="242601"/>
                  </a:lnTo>
                  <a:lnTo>
                    <a:pt x="991" y="245596"/>
                  </a:lnTo>
                  <a:lnTo>
                    <a:pt x="1070" y="248591"/>
                  </a:lnTo>
                  <a:lnTo>
                    <a:pt x="1159" y="251483"/>
                  </a:lnTo>
                  <a:lnTo>
                    <a:pt x="1248" y="254271"/>
                  </a:lnTo>
                  <a:lnTo>
                    <a:pt x="1341" y="257060"/>
                  </a:lnTo>
                  <a:lnTo>
                    <a:pt x="1434" y="259745"/>
                  </a:lnTo>
                  <a:lnTo>
                    <a:pt x="1532" y="262430"/>
                  </a:lnTo>
                  <a:lnTo>
                    <a:pt x="1630" y="265115"/>
                  </a:lnTo>
                  <a:lnTo>
                    <a:pt x="1732" y="267697"/>
                  </a:lnTo>
                  <a:lnTo>
                    <a:pt x="1838" y="270176"/>
                  </a:lnTo>
                  <a:lnTo>
                    <a:pt x="1945" y="272655"/>
                  </a:lnTo>
                  <a:lnTo>
                    <a:pt x="2056" y="275030"/>
                  </a:lnTo>
                  <a:lnTo>
                    <a:pt x="2171" y="277302"/>
                  </a:lnTo>
                  <a:lnTo>
                    <a:pt x="2287" y="279574"/>
                  </a:lnTo>
                  <a:lnTo>
                    <a:pt x="2402" y="281743"/>
                  </a:lnTo>
                  <a:lnTo>
                    <a:pt x="2522" y="283912"/>
                  </a:lnTo>
                  <a:lnTo>
                    <a:pt x="2642" y="285978"/>
                  </a:lnTo>
                  <a:lnTo>
                    <a:pt x="2766" y="288043"/>
                  </a:lnTo>
                  <a:lnTo>
                    <a:pt x="2895" y="289902"/>
                  </a:lnTo>
                  <a:lnTo>
                    <a:pt x="3024" y="291761"/>
                  </a:lnTo>
                  <a:lnTo>
                    <a:pt x="3152" y="293620"/>
                  </a:lnTo>
                  <a:lnTo>
                    <a:pt x="3285" y="295273"/>
                  </a:lnTo>
                  <a:lnTo>
                    <a:pt x="3419" y="296925"/>
                  </a:lnTo>
                  <a:lnTo>
                    <a:pt x="3556" y="298577"/>
                  </a:lnTo>
                  <a:lnTo>
                    <a:pt x="3694" y="300023"/>
                  </a:lnTo>
                  <a:lnTo>
                    <a:pt x="3836" y="301469"/>
                  </a:lnTo>
                  <a:lnTo>
                    <a:pt x="3978" y="302812"/>
                  </a:lnTo>
                  <a:lnTo>
                    <a:pt x="4120" y="304051"/>
                  </a:lnTo>
                  <a:lnTo>
                    <a:pt x="4262" y="305291"/>
                  </a:lnTo>
                  <a:lnTo>
                    <a:pt x="4413" y="306323"/>
                  </a:lnTo>
                  <a:lnTo>
                    <a:pt x="4559" y="307356"/>
                  </a:lnTo>
                  <a:lnTo>
                    <a:pt x="4710" y="308389"/>
                  </a:lnTo>
                  <a:lnTo>
                    <a:pt x="4861" y="309215"/>
                  </a:lnTo>
                  <a:lnTo>
                    <a:pt x="5012" y="309938"/>
                  </a:lnTo>
                  <a:lnTo>
                    <a:pt x="5168" y="310661"/>
                  </a:lnTo>
                  <a:lnTo>
                    <a:pt x="5323" y="311281"/>
                  </a:lnTo>
                  <a:lnTo>
                    <a:pt x="5478" y="311797"/>
                  </a:lnTo>
                  <a:lnTo>
                    <a:pt x="5634" y="312210"/>
                  </a:lnTo>
                  <a:lnTo>
                    <a:pt x="5794" y="312520"/>
                  </a:lnTo>
                  <a:lnTo>
                    <a:pt x="5953" y="312727"/>
                  </a:lnTo>
                  <a:lnTo>
                    <a:pt x="6118" y="312933"/>
                  </a:lnTo>
                  <a:lnTo>
                    <a:pt x="41860" y="312933"/>
                  </a:lnTo>
                  <a:lnTo>
                    <a:pt x="42024" y="312727"/>
                  </a:lnTo>
                  <a:lnTo>
                    <a:pt x="42184" y="312520"/>
                  </a:lnTo>
                  <a:lnTo>
                    <a:pt x="42344" y="312210"/>
                  </a:lnTo>
                  <a:lnTo>
                    <a:pt x="42499" y="311797"/>
                  </a:lnTo>
                  <a:lnTo>
                    <a:pt x="42655" y="311281"/>
                  </a:lnTo>
                  <a:lnTo>
                    <a:pt x="42810" y="310661"/>
                  </a:lnTo>
                  <a:lnTo>
                    <a:pt x="42965" y="309938"/>
                  </a:lnTo>
                  <a:lnTo>
                    <a:pt x="43116" y="309215"/>
                  </a:lnTo>
                  <a:lnTo>
                    <a:pt x="43267" y="308389"/>
                  </a:lnTo>
                  <a:lnTo>
                    <a:pt x="43418" y="307356"/>
                  </a:lnTo>
                  <a:lnTo>
                    <a:pt x="43565" y="306323"/>
                  </a:lnTo>
                  <a:lnTo>
                    <a:pt x="43716" y="305291"/>
                  </a:lnTo>
                  <a:lnTo>
                    <a:pt x="43858" y="304051"/>
                  </a:lnTo>
                  <a:lnTo>
                    <a:pt x="44000" y="302812"/>
                  </a:lnTo>
                  <a:lnTo>
                    <a:pt x="44142" y="301469"/>
                  </a:lnTo>
                  <a:lnTo>
                    <a:pt x="44284" y="300023"/>
                  </a:lnTo>
                  <a:lnTo>
                    <a:pt x="44421" y="298577"/>
                  </a:lnTo>
                  <a:lnTo>
                    <a:pt x="44559" y="296925"/>
                  </a:lnTo>
                  <a:lnTo>
                    <a:pt x="44692" y="295273"/>
                  </a:lnTo>
                  <a:lnTo>
                    <a:pt x="44825" y="293620"/>
                  </a:lnTo>
                  <a:lnTo>
                    <a:pt x="44954" y="291761"/>
                  </a:lnTo>
                  <a:lnTo>
                    <a:pt x="45083" y="289902"/>
                  </a:lnTo>
                  <a:lnTo>
                    <a:pt x="45211" y="288043"/>
                  </a:lnTo>
                  <a:lnTo>
                    <a:pt x="45336" y="285978"/>
                  </a:lnTo>
                  <a:lnTo>
                    <a:pt x="45456" y="283912"/>
                  </a:lnTo>
                  <a:lnTo>
                    <a:pt x="45575" y="281743"/>
                  </a:lnTo>
                  <a:lnTo>
                    <a:pt x="45691" y="279574"/>
                  </a:lnTo>
                  <a:lnTo>
                    <a:pt x="45806" y="277302"/>
                  </a:lnTo>
                  <a:lnTo>
                    <a:pt x="45922" y="275030"/>
                  </a:lnTo>
                  <a:lnTo>
                    <a:pt x="46033" y="272655"/>
                  </a:lnTo>
                  <a:lnTo>
                    <a:pt x="46139" y="270176"/>
                  </a:lnTo>
                  <a:lnTo>
                    <a:pt x="46246" y="267697"/>
                  </a:lnTo>
                  <a:lnTo>
                    <a:pt x="46348" y="265115"/>
                  </a:lnTo>
                  <a:lnTo>
                    <a:pt x="46445" y="262430"/>
                  </a:lnTo>
                  <a:lnTo>
                    <a:pt x="46543" y="259745"/>
                  </a:lnTo>
                  <a:lnTo>
                    <a:pt x="46636" y="257060"/>
                  </a:lnTo>
                  <a:lnTo>
                    <a:pt x="46730" y="254271"/>
                  </a:lnTo>
                  <a:lnTo>
                    <a:pt x="46818" y="251483"/>
                  </a:lnTo>
                  <a:lnTo>
                    <a:pt x="46907" y="248591"/>
                  </a:lnTo>
                  <a:lnTo>
                    <a:pt x="46987" y="245596"/>
                  </a:lnTo>
                  <a:lnTo>
                    <a:pt x="47067" y="242601"/>
                  </a:lnTo>
                  <a:lnTo>
                    <a:pt x="47147" y="239606"/>
                  </a:lnTo>
                  <a:lnTo>
                    <a:pt x="47218" y="236507"/>
                  </a:lnTo>
                  <a:lnTo>
                    <a:pt x="47289" y="233409"/>
                  </a:lnTo>
                  <a:lnTo>
                    <a:pt x="47360" y="230207"/>
                  </a:lnTo>
                  <a:lnTo>
                    <a:pt x="47422" y="227006"/>
                  </a:lnTo>
                  <a:lnTo>
                    <a:pt x="47484" y="223701"/>
                  </a:lnTo>
                  <a:lnTo>
                    <a:pt x="47542" y="220396"/>
                  </a:lnTo>
                  <a:lnTo>
                    <a:pt x="47595" y="217091"/>
                  </a:lnTo>
                  <a:lnTo>
                    <a:pt x="47648" y="213683"/>
                  </a:lnTo>
                  <a:lnTo>
                    <a:pt x="47697" y="210275"/>
                  </a:lnTo>
                  <a:lnTo>
                    <a:pt x="47737" y="206867"/>
                  </a:lnTo>
                  <a:lnTo>
                    <a:pt x="47782" y="203355"/>
                  </a:lnTo>
                  <a:lnTo>
                    <a:pt x="47817" y="199844"/>
                  </a:lnTo>
                  <a:lnTo>
                    <a:pt x="47848" y="196332"/>
                  </a:lnTo>
                  <a:lnTo>
                    <a:pt x="47879" y="192718"/>
                  </a:lnTo>
                  <a:lnTo>
                    <a:pt x="47906" y="189103"/>
                  </a:lnTo>
                  <a:lnTo>
                    <a:pt x="47928" y="185488"/>
                  </a:lnTo>
                  <a:lnTo>
                    <a:pt x="47946" y="181770"/>
                  </a:lnTo>
                  <a:lnTo>
                    <a:pt x="47959" y="178155"/>
                  </a:lnTo>
                  <a:lnTo>
                    <a:pt x="47968" y="174437"/>
                  </a:lnTo>
                  <a:lnTo>
                    <a:pt x="47977" y="170616"/>
                  </a:lnTo>
                  <a:lnTo>
                    <a:pt x="47977" y="166898"/>
                  </a:lnTo>
                  <a:lnTo>
                    <a:pt x="47977" y="146036"/>
                  </a:lnTo>
                  <a:lnTo>
                    <a:pt x="47977" y="142215"/>
                  </a:lnTo>
                  <a:lnTo>
                    <a:pt x="47968" y="138497"/>
                  </a:lnTo>
                  <a:lnTo>
                    <a:pt x="47959" y="134779"/>
                  </a:lnTo>
                  <a:lnTo>
                    <a:pt x="47946" y="131061"/>
                  </a:lnTo>
                  <a:lnTo>
                    <a:pt x="47928" y="127446"/>
                  </a:lnTo>
                  <a:lnTo>
                    <a:pt x="47906" y="123831"/>
                  </a:lnTo>
                  <a:lnTo>
                    <a:pt x="47879" y="120216"/>
                  </a:lnTo>
                  <a:lnTo>
                    <a:pt x="47848" y="116602"/>
                  </a:lnTo>
                  <a:lnTo>
                    <a:pt x="47817" y="113090"/>
                  </a:lnTo>
                  <a:lnTo>
                    <a:pt x="47782" y="109475"/>
                  </a:lnTo>
                  <a:lnTo>
                    <a:pt x="47737" y="106067"/>
                  </a:lnTo>
                  <a:lnTo>
                    <a:pt x="47697" y="102556"/>
                  </a:lnTo>
                  <a:lnTo>
                    <a:pt x="47648" y="99148"/>
                  </a:lnTo>
                  <a:lnTo>
                    <a:pt x="47595" y="95843"/>
                  </a:lnTo>
                  <a:lnTo>
                    <a:pt x="47542" y="92435"/>
                  </a:lnTo>
                  <a:lnTo>
                    <a:pt x="47484" y="89130"/>
                  </a:lnTo>
                  <a:lnTo>
                    <a:pt x="47422" y="85928"/>
                  </a:lnTo>
                  <a:lnTo>
                    <a:pt x="47360" y="82726"/>
                  </a:lnTo>
                  <a:lnTo>
                    <a:pt x="47289" y="79525"/>
                  </a:lnTo>
                  <a:lnTo>
                    <a:pt x="47218" y="76426"/>
                  </a:lnTo>
                  <a:lnTo>
                    <a:pt x="47147" y="73328"/>
                  </a:lnTo>
                  <a:lnTo>
                    <a:pt x="47067" y="70333"/>
                  </a:lnTo>
                  <a:lnTo>
                    <a:pt x="46987" y="67338"/>
                  </a:lnTo>
                  <a:lnTo>
                    <a:pt x="46907" y="64343"/>
                  </a:lnTo>
                  <a:lnTo>
                    <a:pt x="46818" y="61451"/>
                  </a:lnTo>
                  <a:lnTo>
                    <a:pt x="46730" y="58663"/>
                  </a:lnTo>
                  <a:lnTo>
                    <a:pt x="46636" y="55874"/>
                  </a:lnTo>
                  <a:lnTo>
                    <a:pt x="46543" y="53086"/>
                  </a:lnTo>
                  <a:lnTo>
                    <a:pt x="46445" y="50400"/>
                  </a:lnTo>
                  <a:lnTo>
                    <a:pt x="46348" y="47818"/>
                  </a:lnTo>
                  <a:lnTo>
                    <a:pt x="46246" y="45236"/>
                  </a:lnTo>
                  <a:lnTo>
                    <a:pt x="46139" y="42758"/>
                  </a:lnTo>
                  <a:lnTo>
                    <a:pt x="46033" y="40279"/>
                  </a:lnTo>
                  <a:lnTo>
                    <a:pt x="45922" y="37904"/>
                  </a:lnTo>
                  <a:lnTo>
                    <a:pt x="45806" y="35632"/>
                  </a:lnTo>
                  <a:lnTo>
                    <a:pt x="45691" y="33360"/>
                  </a:lnTo>
                  <a:lnTo>
                    <a:pt x="45575" y="31087"/>
                  </a:lnTo>
                  <a:lnTo>
                    <a:pt x="45456" y="29022"/>
                  </a:lnTo>
                  <a:lnTo>
                    <a:pt x="45336" y="26956"/>
                  </a:lnTo>
                  <a:lnTo>
                    <a:pt x="45211" y="24891"/>
                  </a:lnTo>
                  <a:lnTo>
                    <a:pt x="45083" y="22928"/>
                  </a:lnTo>
                  <a:lnTo>
                    <a:pt x="44954" y="21069"/>
                  </a:lnTo>
                  <a:lnTo>
                    <a:pt x="44825" y="19314"/>
                  </a:lnTo>
                  <a:lnTo>
                    <a:pt x="44692" y="17558"/>
                  </a:lnTo>
                  <a:lnTo>
                    <a:pt x="44559" y="15906"/>
                  </a:lnTo>
                  <a:lnTo>
                    <a:pt x="44421" y="14356"/>
                  </a:lnTo>
                  <a:lnTo>
                    <a:pt x="44284" y="12910"/>
                  </a:lnTo>
                  <a:lnTo>
                    <a:pt x="44142" y="11465"/>
                  </a:lnTo>
                  <a:lnTo>
                    <a:pt x="44000" y="10122"/>
                  </a:lnTo>
                  <a:lnTo>
                    <a:pt x="43858" y="8883"/>
                  </a:lnTo>
                  <a:lnTo>
                    <a:pt x="43716" y="7643"/>
                  </a:lnTo>
                  <a:lnTo>
                    <a:pt x="43565" y="6507"/>
                  </a:lnTo>
                  <a:lnTo>
                    <a:pt x="43418" y="5474"/>
                  </a:lnTo>
                  <a:lnTo>
                    <a:pt x="43267" y="4545"/>
                  </a:lnTo>
                  <a:lnTo>
                    <a:pt x="43116" y="3719"/>
                  </a:lnTo>
                  <a:lnTo>
                    <a:pt x="42965" y="2892"/>
                  </a:lnTo>
                  <a:lnTo>
                    <a:pt x="42810" y="2273"/>
                  </a:lnTo>
                  <a:lnTo>
                    <a:pt x="42655" y="1653"/>
                  </a:lnTo>
                  <a:lnTo>
                    <a:pt x="42499" y="1137"/>
                  </a:lnTo>
                  <a:lnTo>
                    <a:pt x="42344" y="724"/>
                  </a:lnTo>
                  <a:lnTo>
                    <a:pt x="42184" y="414"/>
                  </a:lnTo>
                  <a:lnTo>
                    <a:pt x="42024" y="207"/>
                  </a:lnTo>
                  <a:lnTo>
                    <a:pt x="41860" y="1"/>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0;p62">
              <a:extLst>
                <a:ext uri="{FF2B5EF4-FFF2-40B4-BE49-F238E27FC236}">
                  <a16:creationId xmlns:a16="http://schemas.microsoft.com/office/drawing/2014/main" id="{4D8970CB-9DE2-944B-BC5D-0E536CAB5553}"/>
                </a:ext>
              </a:extLst>
            </p:cNvPr>
            <p:cNvSpPr/>
            <p:nvPr/>
          </p:nvSpPr>
          <p:spPr>
            <a:xfrm rot="10800000">
              <a:off x="4232733" y="1889255"/>
              <a:ext cx="1058956" cy="77454"/>
            </a:xfrm>
            <a:custGeom>
              <a:avLst/>
              <a:gdLst/>
              <a:ahLst/>
              <a:cxnLst/>
              <a:rect l="l" t="t" r="r" b="b"/>
              <a:pathLst>
                <a:path w="67784" h="109475" extrusionOk="0">
                  <a:moveTo>
                    <a:pt x="2233" y="1"/>
                  </a:moveTo>
                  <a:lnTo>
                    <a:pt x="2113" y="207"/>
                  </a:lnTo>
                  <a:lnTo>
                    <a:pt x="1998" y="620"/>
                  </a:lnTo>
                  <a:lnTo>
                    <a:pt x="1878" y="1137"/>
                  </a:lnTo>
                  <a:lnTo>
                    <a:pt x="1767" y="1653"/>
                  </a:lnTo>
                  <a:lnTo>
                    <a:pt x="1656" y="2479"/>
                  </a:lnTo>
                  <a:lnTo>
                    <a:pt x="1545" y="3306"/>
                  </a:lnTo>
                  <a:lnTo>
                    <a:pt x="1439" y="4235"/>
                  </a:lnTo>
                  <a:lnTo>
                    <a:pt x="1332" y="5371"/>
                  </a:lnTo>
                  <a:lnTo>
                    <a:pt x="1234" y="6611"/>
                  </a:lnTo>
                  <a:lnTo>
                    <a:pt x="1132" y="7953"/>
                  </a:lnTo>
                  <a:lnTo>
                    <a:pt x="1039" y="9296"/>
                  </a:lnTo>
                  <a:lnTo>
                    <a:pt x="946" y="10845"/>
                  </a:lnTo>
                  <a:lnTo>
                    <a:pt x="857" y="12497"/>
                  </a:lnTo>
                  <a:lnTo>
                    <a:pt x="773" y="14253"/>
                  </a:lnTo>
                  <a:lnTo>
                    <a:pt x="688" y="16009"/>
                  </a:lnTo>
                  <a:lnTo>
                    <a:pt x="613" y="17971"/>
                  </a:lnTo>
                  <a:lnTo>
                    <a:pt x="537" y="19933"/>
                  </a:lnTo>
                  <a:lnTo>
                    <a:pt x="466" y="21999"/>
                  </a:lnTo>
                  <a:lnTo>
                    <a:pt x="404" y="24168"/>
                  </a:lnTo>
                  <a:lnTo>
                    <a:pt x="342" y="26337"/>
                  </a:lnTo>
                  <a:lnTo>
                    <a:pt x="284" y="28609"/>
                  </a:lnTo>
                  <a:lnTo>
                    <a:pt x="231" y="30984"/>
                  </a:lnTo>
                  <a:lnTo>
                    <a:pt x="187" y="33463"/>
                  </a:lnTo>
                  <a:lnTo>
                    <a:pt x="142" y="35942"/>
                  </a:lnTo>
                  <a:lnTo>
                    <a:pt x="107" y="38420"/>
                  </a:lnTo>
                  <a:lnTo>
                    <a:pt x="76" y="41105"/>
                  </a:lnTo>
                  <a:lnTo>
                    <a:pt x="49" y="43687"/>
                  </a:lnTo>
                  <a:lnTo>
                    <a:pt x="27" y="46373"/>
                  </a:lnTo>
                  <a:lnTo>
                    <a:pt x="14" y="49161"/>
                  </a:lnTo>
                  <a:lnTo>
                    <a:pt x="5" y="51950"/>
                  </a:lnTo>
                  <a:lnTo>
                    <a:pt x="0" y="54738"/>
                  </a:lnTo>
                  <a:lnTo>
                    <a:pt x="5" y="57527"/>
                  </a:lnTo>
                  <a:lnTo>
                    <a:pt x="14" y="60315"/>
                  </a:lnTo>
                  <a:lnTo>
                    <a:pt x="27" y="63104"/>
                  </a:lnTo>
                  <a:lnTo>
                    <a:pt x="49" y="65789"/>
                  </a:lnTo>
                  <a:lnTo>
                    <a:pt x="76" y="68474"/>
                  </a:lnTo>
                  <a:lnTo>
                    <a:pt x="107" y="71056"/>
                  </a:lnTo>
                  <a:lnTo>
                    <a:pt x="142" y="73535"/>
                  </a:lnTo>
                  <a:lnTo>
                    <a:pt x="187" y="76117"/>
                  </a:lnTo>
                  <a:lnTo>
                    <a:pt x="231" y="78492"/>
                  </a:lnTo>
                  <a:lnTo>
                    <a:pt x="284" y="80867"/>
                  </a:lnTo>
                  <a:lnTo>
                    <a:pt x="342" y="83140"/>
                  </a:lnTo>
                  <a:lnTo>
                    <a:pt x="404" y="85412"/>
                  </a:lnTo>
                  <a:lnTo>
                    <a:pt x="466" y="87477"/>
                  </a:lnTo>
                  <a:lnTo>
                    <a:pt x="537" y="89543"/>
                  </a:lnTo>
                  <a:lnTo>
                    <a:pt x="613" y="91608"/>
                  </a:lnTo>
                  <a:lnTo>
                    <a:pt x="688" y="93467"/>
                  </a:lnTo>
                  <a:lnTo>
                    <a:pt x="773" y="95326"/>
                  </a:lnTo>
                  <a:lnTo>
                    <a:pt x="857" y="96979"/>
                  </a:lnTo>
                  <a:lnTo>
                    <a:pt x="946" y="98631"/>
                  </a:lnTo>
                  <a:lnTo>
                    <a:pt x="1039" y="100180"/>
                  </a:lnTo>
                  <a:lnTo>
                    <a:pt x="1132" y="101626"/>
                  </a:lnTo>
                  <a:lnTo>
                    <a:pt x="1234" y="102866"/>
                  </a:lnTo>
                  <a:lnTo>
                    <a:pt x="1332" y="104105"/>
                  </a:lnTo>
                  <a:lnTo>
                    <a:pt x="1439" y="105241"/>
                  </a:lnTo>
                  <a:lnTo>
                    <a:pt x="1545" y="106171"/>
                  </a:lnTo>
                  <a:lnTo>
                    <a:pt x="1656" y="107100"/>
                  </a:lnTo>
                  <a:lnTo>
                    <a:pt x="1767" y="107823"/>
                  </a:lnTo>
                  <a:lnTo>
                    <a:pt x="1878" y="108443"/>
                  </a:lnTo>
                  <a:lnTo>
                    <a:pt x="1998" y="108856"/>
                  </a:lnTo>
                  <a:lnTo>
                    <a:pt x="2113" y="109269"/>
                  </a:lnTo>
                  <a:lnTo>
                    <a:pt x="2233" y="109475"/>
                  </a:lnTo>
                  <a:lnTo>
                    <a:pt x="65550" y="109475"/>
                  </a:lnTo>
                  <a:lnTo>
                    <a:pt x="65670" y="109269"/>
                  </a:lnTo>
                  <a:lnTo>
                    <a:pt x="65786" y="108856"/>
                  </a:lnTo>
                  <a:lnTo>
                    <a:pt x="65906" y="108443"/>
                  </a:lnTo>
                  <a:lnTo>
                    <a:pt x="66017" y="107823"/>
                  </a:lnTo>
                  <a:lnTo>
                    <a:pt x="66127" y="107100"/>
                  </a:lnTo>
                  <a:lnTo>
                    <a:pt x="66238" y="106171"/>
                  </a:lnTo>
                  <a:lnTo>
                    <a:pt x="66345" y="105241"/>
                  </a:lnTo>
                  <a:lnTo>
                    <a:pt x="66452" y="104105"/>
                  </a:lnTo>
                  <a:lnTo>
                    <a:pt x="66549" y="102866"/>
                  </a:lnTo>
                  <a:lnTo>
                    <a:pt x="66651" y="101626"/>
                  </a:lnTo>
                  <a:lnTo>
                    <a:pt x="66745" y="100180"/>
                  </a:lnTo>
                  <a:lnTo>
                    <a:pt x="66838" y="98631"/>
                  </a:lnTo>
                  <a:lnTo>
                    <a:pt x="66926" y="96979"/>
                  </a:lnTo>
                  <a:lnTo>
                    <a:pt x="67011" y="95326"/>
                  </a:lnTo>
                  <a:lnTo>
                    <a:pt x="67095" y="93467"/>
                  </a:lnTo>
                  <a:lnTo>
                    <a:pt x="67171" y="91608"/>
                  </a:lnTo>
                  <a:lnTo>
                    <a:pt x="67246" y="89543"/>
                  </a:lnTo>
                  <a:lnTo>
                    <a:pt x="67317" y="87477"/>
                  </a:lnTo>
                  <a:lnTo>
                    <a:pt x="67379" y="85412"/>
                  </a:lnTo>
                  <a:lnTo>
                    <a:pt x="67441" y="83140"/>
                  </a:lnTo>
                  <a:lnTo>
                    <a:pt x="67499" y="80867"/>
                  </a:lnTo>
                  <a:lnTo>
                    <a:pt x="67552" y="78492"/>
                  </a:lnTo>
                  <a:lnTo>
                    <a:pt x="67597" y="76117"/>
                  </a:lnTo>
                  <a:lnTo>
                    <a:pt x="67641" y="73535"/>
                  </a:lnTo>
                  <a:lnTo>
                    <a:pt x="67677" y="71056"/>
                  </a:lnTo>
                  <a:lnTo>
                    <a:pt x="67708" y="68474"/>
                  </a:lnTo>
                  <a:lnTo>
                    <a:pt x="67734" y="65789"/>
                  </a:lnTo>
                  <a:lnTo>
                    <a:pt x="67757" y="63104"/>
                  </a:lnTo>
                  <a:lnTo>
                    <a:pt x="67770" y="60315"/>
                  </a:lnTo>
                  <a:lnTo>
                    <a:pt x="67779" y="57527"/>
                  </a:lnTo>
                  <a:lnTo>
                    <a:pt x="67783" y="54738"/>
                  </a:lnTo>
                  <a:lnTo>
                    <a:pt x="67779" y="51950"/>
                  </a:lnTo>
                  <a:lnTo>
                    <a:pt x="67770" y="49161"/>
                  </a:lnTo>
                  <a:lnTo>
                    <a:pt x="67757" y="46373"/>
                  </a:lnTo>
                  <a:lnTo>
                    <a:pt x="67734" y="43687"/>
                  </a:lnTo>
                  <a:lnTo>
                    <a:pt x="67708" y="41105"/>
                  </a:lnTo>
                  <a:lnTo>
                    <a:pt x="67677" y="38420"/>
                  </a:lnTo>
                  <a:lnTo>
                    <a:pt x="67641" y="35942"/>
                  </a:lnTo>
                  <a:lnTo>
                    <a:pt x="67597" y="33463"/>
                  </a:lnTo>
                  <a:lnTo>
                    <a:pt x="67552" y="30984"/>
                  </a:lnTo>
                  <a:lnTo>
                    <a:pt x="67499" y="28609"/>
                  </a:lnTo>
                  <a:lnTo>
                    <a:pt x="67441" y="26337"/>
                  </a:lnTo>
                  <a:lnTo>
                    <a:pt x="67379" y="24168"/>
                  </a:lnTo>
                  <a:lnTo>
                    <a:pt x="67317" y="21999"/>
                  </a:lnTo>
                  <a:lnTo>
                    <a:pt x="67246" y="19933"/>
                  </a:lnTo>
                  <a:lnTo>
                    <a:pt x="67171" y="17971"/>
                  </a:lnTo>
                  <a:lnTo>
                    <a:pt x="67095" y="16009"/>
                  </a:lnTo>
                  <a:lnTo>
                    <a:pt x="67011" y="14253"/>
                  </a:lnTo>
                  <a:lnTo>
                    <a:pt x="66926" y="12497"/>
                  </a:lnTo>
                  <a:lnTo>
                    <a:pt x="66838" y="10845"/>
                  </a:lnTo>
                  <a:lnTo>
                    <a:pt x="66745" y="9296"/>
                  </a:lnTo>
                  <a:lnTo>
                    <a:pt x="66651" y="7953"/>
                  </a:lnTo>
                  <a:lnTo>
                    <a:pt x="66549" y="6611"/>
                  </a:lnTo>
                  <a:lnTo>
                    <a:pt x="66452" y="5371"/>
                  </a:lnTo>
                  <a:lnTo>
                    <a:pt x="66345" y="4235"/>
                  </a:lnTo>
                  <a:lnTo>
                    <a:pt x="66238" y="3306"/>
                  </a:lnTo>
                  <a:lnTo>
                    <a:pt x="66127" y="2479"/>
                  </a:lnTo>
                  <a:lnTo>
                    <a:pt x="66017" y="1653"/>
                  </a:lnTo>
                  <a:lnTo>
                    <a:pt x="65906" y="1137"/>
                  </a:lnTo>
                  <a:lnTo>
                    <a:pt x="65786" y="620"/>
                  </a:lnTo>
                  <a:lnTo>
                    <a:pt x="65670" y="207"/>
                  </a:lnTo>
                  <a:lnTo>
                    <a:pt x="65550"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1;p62">
              <a:extLst>
                <a:ext uri="{FF2B5EF4-FFF2-40B4-BE49-F238E27FC236}">
                  <a16:creationId xmlns:a16="http://schemas.microsoft.com/office/drawing/2014/main" id="{AACB9D02-1BAC-8445-8A3E-9F4C29371697}"/>
                </a:ext>
              </a:extLst>
            </p:cNvPr>
            <p:cNvSpPr/>
            <p:nvPr/>
          </p:nvSpPr>
          <p:spPr>
            <a:xfrm rot="10800000">
              <a:off x="4232738" y="2008085"/>
              <a:ext cx="654520" cy="56263"/>
            </a:xfrm>
            <a:custGeom>
              <a:avLst/>
              <a:gdLst/>
              <a:ahLst/>
              <a:cxnLst/>
              <a:rect l="l" t="t" r="r" b="b"/>
              <a:pathLst>
                <a:path w="41896" h="79524" extrusionOk="0">
                  <a:moveTo>
                    <a:pt x="1496" y="0"/>
                  </a:moveTo>
                  <a:lnTo>
                    <a:pt x="1416" y="207"/>
                  </a:lnTo>
                  <a:lnTo>
                    <a:pt x="1336" y="413"/>
                  </a:lnTo>
                  <a:lnTo>
                    <a:pt x="1261" y="723"/>
                  </a:lnTo>
                  <a:lnTo>
                    <a:pt x="1181" y="1136"/>
                  </a:lnTo>
                  <a:lnTo>
                    <a:pt x="1110" y="1653"/>
                  </a:lnTo>
                  <a:lnTo>
                    <a:pt x="1035" y="2169"/>
                  </a:lnTo>
                  <a:lnTo>
                    <a:pt x="964" y="2892"/>
                  </a:lnTo>
                  <a:lnTo>
                    <a:pt x="893" y="3615"/>
                  </a:lnTo>
                  <a:lnTo>
                    <a:pt x="826" y="4441"/>
                  </a:lnTo>
                  <a:lnTo>
                    <a:pt x="759" y="5267"/>
                  </a:lnTo>
                  <a:lnTo>
                    <a:pt x="697" y="6197"/>
                  </a:lnTo>
                  <a:lnTo>
                    <a:pt x="635" y="7230"/>
                  </a:lnTo>
                  <a:lnTo>
                    <a:pt x="573" y="8366"/>
                  </a:lnTo>
                  <a:lnTo>
                    <a:pt x="515" y="9502"/>
                  </a:lnTo>
                  <a:lnTo>
                    <a:pt x="462" y="10741"/>
                  </a:lnTo>
                  <a:lnTo>
                    <a:pt x="409" y="11980"/>
                  </a:lnTo>
                  <a:lnTo>
                    <a:pt x="360" y="13323"/>
                  </a:lnTo>
                  <a:lnTo>
                    <a:pt x="316" y="14666"/>
                  </a:lnTo>
                  <a:lnTo>
                    <a:pt x="271" y="16111"/>
                  </a:lnTo>
                  <a:lnTo>
                    <a:pt x="227" y="17661"/>
                  </a:lnTo>
                  <a:lnTo>
                    <a:pt x="191" y="19210"/>
                  </a:lnTo>
                  <a:lnTo>
                    <a:pt x="156" y="20759"/>
                  </a:lnTo>
                  <a:lnTo>
                    <a:pt x="125" y="22411"/>
                  </a:lnTo>
                  <a:lnTo>
                    <a:pt x="98" y="24064"/>
                  </a:lnTo>
                  <a:lnTo>
                    <a:pt x="71" y="25716"/>
                  </a:lnTo>
                  <a:lnTo>
                    <a:pt x="49" y="27472"/>
                  </a:lnTo>
                  <a:lnTo>
                    <a:pt x="31" y="29228"/>
                  </a:lnTo>
                  <a:lnTo>
                    <a:pt x="18" y="31087"/>
                  </a:lnTo>
                  <a:lnTo>
                    <a:pt x="9" y="32946"/>
                  </a:lnTo>
                  <a:lnTo>
                    <a:pt x="0" y="34805"/>
                  </a:lnTo>
                  <a:lnTo>
                    <a:pt x="0" y="36664"/>
                  </a:lnTo>
                  <a:lnTo>
                    <a:pt x="0" y="42757"/>
                  </a:lnTo>
                  <a:lnTo>
                    <a:pt x="0" y="44719"/>
                  </a:lnTo>
                  <a:lnTo>
                    <a:pt x="9" y="46578"/>
                  </a:lnTo>
                  <a:lnTo>
                    <a:pt x="18" y="48334"/>
                  </a:lnTo>
                  <a:lnTo>
                    <a:pt x="31" y="50193"/>
                  </a:lnTo>
                  <a:lnTo>
                    <a:pt x="49" y="51949"/>
                  </a:lnTo>
                  <a:lnTo>
                    <a:pt x="71" y="53705"/>
                  </a:lnTo>
                  <a:lnTo>
                    <a:pt x="98" y="55357"/>
                  </a:lnTo>
                  <a:lnTo>
                    <a:pt x="125" y="57113"/>
                  </a:lnTo>
                  <a:lnTo>
                    <a:pt x="156" y="58662"/>
                  </a:lnTo>
                  <a:lnTo>
                    <a:pt x="191" y="60314"/>
                  </a:lnTo>
                  <a:lnTo>
                    <a:pt x="227" y="61864"/>
                  </a:lnTo>
                  <a:lnTo>
                    <a:pt x="271" y="63309"/>
                  </a:lnTo>
                  <a:lnTo>
                    <a:pt x="316" y="64755"/>
                  </a:lnTo>
                  <a:lnTo>
                    <a:pt x="360" y="66098"/>
                  </a:lnTo>
                  <a:lnTo>
                    <a:pt x="409" y="67441"/>
                  </a:lnTo>
                  <a:lnTo>
                    <a:pt x="462" y="68783"/>
                  </a:lnTo>
                  <a:lnTo>
                    <a:pt x="515" y="69919"/>
                  </a:lnTo>
                  <a:lnTo>
                    <a:pt x="573" y="71055"/>
                  </a:lnTo>
                  <a:lnTo>
                    <a:pt x="635" y="72191"/>
                  </a:lnTo>
                  <a:lnTo>
                    <a:pt x="697" y="73224"/>
                  </a:lnTo>
                  <a:lnTo>
                    <a:pt x="759" y="74154"/>
                  </a:lnTo>
                  <a:lnTo>
                    <a:pt x="826" y="75083"/>
                  </a:lnTo>
                  <a:lnTo>
                    <a:pt x="893" y="75909"/>
                  </a:lnTo>
                  <a:lnTo>
                    <a:pt x="964" y="76632"/>
                  </a:lnTo>
                  <a:lnTo>
                    <a:pt x="1035" y="77252"/>
                  </a:lnTo>
                  <a:lnTo>
                    <a:pt x="1110" y="77872"/>
                  </a:lnTo>
                  <a:lnTo>
                    <a:pt x="1181" y="78285"/>
                  </a:lnTo>
                  <a:lnTo>
                    <a:pt x="1261" y="78698"/>
                  </a:lnTo>
                  <a:lnTo>
                    <a:pt x="1336" y="79008"/>
                  </a:lnTo>
                  <a:lnTo>
                    <a:pt x="1416" y="79318"/>
                  </a:lnTo>
                  <a:lnTo>
                    <a:pt x="1496" y="79421"/>
                  </a:lnTo>
                  <a:lnTo>
                    <a:pt x="1576" y="79524"/>
                  </a:lnTo>
                  <a:lnTo>
                    <a:pt x="40319" y="79524"/>
                  </a:lnTo>
                  <a:lnTo>
                    <a:pt x="40399" y="79421"/>
                  </a:lnTo>
                  <a:lnTo>
                    <a:pt x="40479" y="79318"/>
                  </a:lnTo>
                  <a:lnTo>
                    <a:pt x="40559" y="79008"/>
                  </a:lnTo>
                  <a:lnTo>
                    <a:pt x="40635" y="78698"/>
                  </a:lnTo>
                  <a:lnTo>
                    <a:pt x="40714" y="78285"/>
                  </a:lnTo>
                  <a:lnTo>
                    <a:pt x="40785" y="77872"/>
                  </a:lnTo>
                  <a:lnTo>
                    <a:pt x="40861" y="77252"/>
                  </a:lnTo>
                  <a:lnTo>
                    <a:pt x="40932" y="76632"/>
                  </a:lnTo>
                  <a:lnTo>
                    <a:pt x="41003" y="75909"/>
                  </a:lnTo>
                  <a:lnTo>
                    <a:pt x="41070" y="75083"/>
                  </a:lnTo>
                  <a:lnTo>
                    <a:pt x="41136" y="74154"/>
                  </a:lnTo>
                  <a:lnTo>
                    <a:pt x="41198" y="73224"/>
                  </a:lnTo>
                  <a:lnTo>
                    <a:pt x="41260" y="72191"/>
                  </a:lnTo>
                  <a:lnTo>
                    <a:pt x="41323" y="71055"/>
                  </a:lnTo>
                  <a:lnTo>
                    <a:pt x="41380" y="69919"/>
                  </a:lnTo>
                  <a:lnTo>
                    <a:pt x="41434" y="68783"/>
                  </a:lnTo>
                  <a:lnTo>
                    <a:pt x="41487" y="67441"/>
                  </a:lnTo>
                  <a:lnTo>
                    <a:pt x="41536" y="66098"/>
                  </a:lnTo>
                  <a:lnTo>
                    <a:pt x="41580" y="64755"/>
                  </a:lnTo>
                  <a:lnTo>
                    <a:pt x="41624" y="63309"/>
                  </a:lnTo>
                  <a:lnTo>
                    <a:pt x="41669" y="61864"/>
                  </a:lnTo>
                  <a:lnTo>
                    <a:pt x="41704" y="60314"/>
                  </a:lnTo>
                  <a:lnTo>
                    <a:pt x="41740" y="58662"/>
                  </a:lnTo>
                  <a:lnTo>
                    <a:pt x="41771" y="57113"/>
                  </a:lnTo>
                  <a:lnTo>
                    <a:pt x="41798" y="55357"/>
                  </a:lnTo>
                  <a:lnTo>
                    <a:pt x="41824" y="53705"/>
                  </a:lnTo>
                  <a:lnTo>
                    <a:pt x="41846" y="51949"/>
                  </a:lnTo>
                  <a:lnTo>
                    <a:pt x="41864" y="50193"/>
                  </a:lnTo>
                  <a:lnTo>
                    <a:pt x="41877" y="48334"/>
                  </a:lnTo>
                  <a:lnTo>
                    <a:pt x="41886" y="46578"/>
                  </a:lnTo>
                  <a:lnTo>
                    <a:pt x="41895" y="44719"/>
                  </a:lnTo>
                  <a:lnTo>
                    <a:pt x="41895" y="42757"/>
                  </a:lnTo>
                  <a:lnTo>
                    <a:pt x="41895" y="36664"/>
                  </a:lnTo>
                  <a:lnTo>
                    <a:pt x="41895" y="34805"/>
                  </a:lnTo>
                  <a:lnTo>
                    <a:pt x="41886" y="32946"/>
                  </a:lnTo>
                  <a:lnTo>
                    <a:pt x="41877" y="31087"/>
                  </a:lnTo>
                  <a:lnTo>
                    <a:pt x="41864" y="29228"/>
                  </a:lnTo>
                  <a:lnTo>
                    <a:pt x="41846" y="27472"/>
                  </a:lnTo>
                  <a:lnTo>
                    <a:pt x="41824" y="25716"/>
                  </a:lnTo>
                  <a:lnTo>
                    <a:pt x="41798" y="24064"/>
                  </a:lnTo>
                  <a:lnTo>
                    <a:pt x="41771" y="22411"/>
                  </a:lnTo>
                  <a:lnTo>
                    <a:pt x="41740" y="20759"/>
                  </a:lnTo>
                  <a:lnTo>
                    <a:pt x="41704" y="19210"/>
                  </a:lnTo>
                  <a:lnTo>
                    <a:pt x="41669" y="17661"/>
                  </a:lnTo>
                  <a:lnTo>
                    <a:pt x="41624" y="16111"/>
                  </a:lnTo>
                  <a:lnTo>
                    <a:pt x="41580" y="14666"/>
                  </a:lnTo>
                  <a:lnTo>
                    <a:pt x="41536" y="13323"/>
                  </a:lnTo>
                  <a:lnTo>
                    <a:pt x="41487" y="11980"/>
                  </a:lnTo>
                  <a:lnTo>
                    <a:pt x="41434" y="10741"/>
                  </a:lnTo>
                  <a:lnTo>
                    <a:pt x="41380" y="9502"/>
                  </a:lnTo>
                  <a:lnTo>
                    <a:pt x="41323" y="8366"/>
                  </a:lnTo>
                  <a:lnTo>
                    <a:pt x="41260" y="7230"/>
                  </a:lnTo>
                  <a:lnTo>
                    <a:pt x="41198" y="6197"/>
                  </a:lnTo>
                  <a:lnTo>
                    <a:pt x="41136" y="5267"/>
                  </a:lnTo>
                  <a:lnTo>
                    <a:pt x="41070" y="4441"/>
                  </a:lnTo>
                  <a:lnTo>
                    <a:pt x="41003" y="3615"/>
                  </a:lnTo>
                  <a:lnTo>
                    <a:pt x="40932" y="2892"/>
                  </a:lnTo>
                  <a:lnTo>
                    <a:pt x="40861" y="2169"/>
                  </a:lnTo>
                  <a:lnTo>
                    <a:pt x="40785" y="1653"/>
                  </a:lnTo>
                  <a:lnTo>
                    <a:pt x="40714" y="1136"/>
                  </a:lnTo>
                  <a:lnTo>
                    <a:pt x="40635" y="723"/>
                  </a:lnTo>
                  <a:lnTo>
                    <a:pt x="40559" y="413"/>
                  </a:lnTo>
                  <a:lnTo>
                    <a:pt x="40479" y="207"/>
                  </a:lnTo>
                  <a:lnTo>
                    <a:pt x="40399"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2;p62">
              <a:extLst>
                <a:ext uri="{FF2B5EF4-FFF2-40B4-BE49-F238E27FC236}">
                  <a16:creationId xmlns:a16="http://schemas.microsoft.com/office/drawing/2014/main" id="{3AD347DC-7EB8-3949-BF71-C2025D6C26B5}"/>
                </a:ext>
              </a:extLst>
            </p:cNvPr>
            <p:cNvSpPr/>
            <p:nvPr/>
          </p:nvSpPr>
          <p:spPr>
            <a:xfrm rot="10800000">
              <a:off x="4204159" y="3582208"/>
              <a:ext cx="1116103" cy="95136"/>
            </a:xfrm>
            <a:custGeom>
              <a:avLst/>
              <a:gdLst/>
              <a:ahLst/>
              <a:cxnLst/>
              <a:rect l="l" t="t" r="r" b="b"/>
              <a:pathLst>
                <a:path w="71442" h="134468" extrusionOk="0">
                  <a:moveTo>
                    <a:pt x="2890" y="0"/>
                  </a:moveTo>
                  <a:lnTo>
                    <a:pt x="2739" y="103"/>
                  </a:lnTo>
                  <a:lnTo>
                    <a:pt x="2593" y="413"/>
                  </a:lnTo>
                  <a:lnTo>
                    <a:pt x="2451" y="826"/>
                  </a:lnTo>
                  <a:lnTo>
                    <a:pt x="2309" y="1446"/>
                  </a:lnTo>
                  <a:lnTo>
                    <a:pt x="2167" y="2169"/>
                  </a:lnTo>
                  <a:lnTo>
                    <a:pt x="2029" y="3098"/>
                  </a:lnTo>
                  <a:lnTo>
                    <a:pt x="1896" y="4131"/>
                  </a:lnTo>
                  <a:lnTo>
                    <a:pt x="1767" y="5371"/>
                  </a:lnTo>
                  <a:lnTo>
                    <a:pt x="1638" y="6713"/>
                  </a:lnTo>
                  <a:lnTo>
                    <a:pt x="1514" y="8159"/>
                  </a:lnTo>
                  <a:lnTo>
                    <a:pt x="1394" y="9812"/>
                  </a:lnTo>
                  <a:lnTo>
                    <a:pt x="1274" y="11567"/>
                  </a:lnTo>
                  <a:lnTo>
                    <a:pt x="1164" y="13426"/>
                  </a:lnTo>
                  <a:lnTo>
                    <a:pt x="1053" y="15389"/>
                  </a:lnTo>
                  <a:lnTo>
                    <a:pt x="946" y="17557"/>
                  </a:lnTo>
                  <a:lnTo>
                    <a:pt x="848" y="19726"/>
                  </a:lnTo>
                  <a:lnTo>
                    <a:pt x="751" y="22102"/>
                  </a:lnTo>
                  <a:lnTo>
                    <a:pt x="662" y="24477"/>
                  </a:lnTo>
                  <a:lnTo>
                    <a:pt x="573" y="27059"/>
                  </a:lnTo>
                  <a:lnTo>
                    <a:pt x="493" y="29641"/>
                  </a:lnTo>
                  <a:lnTo>
                    <a:pt x="418" y="32429"/>
                  </a:lnTo>
                  <a:lnTo>
                    <a:pt x="351" y="35218"/>
                  </a:lnTo>
                  <a:lnTo>
                    <a:pt x="285" y="38110"/>
                  </a:lnTo>
                  <a:lnTo>
                    <a:pt x="227" y="41105"/>
                  </a:lnTo>
                  <a:lnTo>
                    <a:pt x="178" y="44100"/>
                  </a:lnTo>
                  <a:lnTo>
                    <a:pt x="129" y="47301"/>
                  </a:lnTo>
                  <a:lnTo>
                    <a:pt x="94" y="50503"/>
                  </a:lnTo>
                  <a:lnTo>
                    <a:pt x="58" y="53705"/>
                  </a:lnTo>
                  <a:lnTo>
                    <a:pt x="36" y="57010"/>
                  </a:lnTo>
                  <a:lnTo>
                    <a:pt x="18" y="60418"/>
                  </a:lnTo>
                  <a:lnTo>
                    <a:pt x="5" y="63826"/>
                  </a:lnTo>
                  <a:lnTo>
                    <a:pt x="1" y="67234"/>
                  </a:lnTo>
                  <a:lnTo>
                    <a:pt x="5" y="70746"/>
                  </a:lnTo>
                  <a:lnTo>
                    <a:pt x="18" y="74154"/>
                  </a:lnTo>
                  <a:lnTo>
                    <a:pt x="36" y="77459"/>
                  </a:lnTo>
                  <a:lnTo>
                    <a:pt x="58" y="80764"/>
                  </a:lnTo>
                  <a:lnTo>
                    <a:pt x="94" y="84068"/>
                  </a:lnTo>
                  <a:lnTo>
                    <a:pt x="129" y="87270"/>
                  </a:lnTo>
                  <a:lnTo>
                    <a:pt x="178" y="90368"/>
                  </a:lnTo>
                  <a:lnTo>
                    <a:pt x="227" y="93467"/>
                  </a:lnTo>
                  <a:lnTo>
                    <a:pt x="285" y="96358"/>
                  </a:lnTo>
                  <a:lnTo>
                    <a:pt x="351" y="99250"/>
                  </a:lnTo>
                  <a:lnTo>
                    <a:pt x="418" y="102142"/>
                  </a:lnTo>
                  <a:lnTo>
                    <a:pt x="493" y="104827"/>
                  </a:lnTo>
                  <a:lnTo>
                    <a:pt x="573" y="107513"/>
                  </a:lnTo>
                  <a:lnTo>
                    <a:pt x="662" y="109991"/>
                  </a:lnTo>
                  <a:lnTo>
                    <a:pt x="751" y="112470"/>
                  </a:lnTo>
                  <a:lnTo>
                    <a:pt x="848" y="114742"/>
                  </a:lnTo>
                  <a:lnTo>
                    <a:pt x="946" y="117014"/>
                  </a:lnTo>
                  <a:lnTo>
                    <a:pt x="1053" y="119080"/>
                  </a:lnTo>
                  <a:lnTo>
                    <a:pt x="1164" y="121145"/>
                  </a:lnTo>
                  <a:lnTo>
                    <a:pt x="1274" y="123004"/>
                  </a:lnTo>
                  <a:lnTo>
                    <a:pt x="1394" y="124760"/>
                  </a:lnTo>
                  <a:lnTo>
                    <a:pt x="1514" y="126309"/>
                  </a:lnTo>
                  <a:lnTo>
                    <a:pt x="1638" y="127858"/>
                  </a:lnTo>
                  <a:lnTo>
                    <a:pt x="1767" y="129201"/>
                  </a:lnTo>
                  <a:lnTo>
                    <a:pt x="1896" y="130337"/>
                  </a:lnTo>
                  <a:lnTo>
                    <a:pt x="2029" y="131473"/>
                  </a:lnTo>
                  <a:lnTo>
                    <a:pt x="2167" y="132299"/>
                  </a:lnTo>
                  <a:lnTo>
                    <a:pt x="2309" y="133125"/>
                  </a:lnTo>
                  <a:lnTo>
                    <a:pt x="2451" y="133642"/>
                  </a:lnTo>
                  <a:lnTo>
                    <a:pt x="2593" y="134158"/>
                  </a:lnTo>
                  <a:lnTo>
                    <a:pt x="2739" y="134365"/>
                  </a:lnTo>
                  <a:lnTo>
                    <a:pt x="2890" y="134468"/>
                  </a:lnTo>
                  <a:lnTo>
                    <a:pt x="68551" y="134468"/>
                  </a:lnTo>
                  <a:lnTo>
                    <a:pt x="68702" y="134365"/>
                  </a:lnTo>
                  <a:lnTo>
                    <a:pt x="68849" y="134158"/>
                  </a:lnTo>
                  <a:lnTo>
                    <a:pt x="68991" y="133642"/>
                  </a:lnTo>
                  <a:lnTo>
                    <a:pt x="69133" y="133125"/>
                  </a:lnTo>
                  <a:lnTo>
                    <a:pt x="69275" y="132299"/>
                  </a:lnTo>
                  <a:lnTo>
                    <a:pt x="69412" y="131473"/>
                  </a:lnTo>
                  <a:lnTo>
                    <a:pt x="69546" y="130337"/>
                  </a:lnTo>
                  <a:lnTo>
                    <a:pt x="69674" y="129201"/>
                  </a:lnTo>
                  <a:lnTo>
                    <a:pt x="69803" y="127858"/>
                  </a:lnTo>
                  <a:lnTo>
                    <a:pt x="69927" y="126309"/>
                  </a:lnTo>
                  <a:lnTo>
                    <a:pt x="70047" y="124760"/>
                  </a:lnTo>
                  <a:lnTo>
                    <a:pt x="70167" y="123004"/>
                  </a:lnTo>
                  <a:lnTo>
                    <a:pt x="70278" y="121145"/>
                  </a:lnTo>
                  <a:lnTo>
                    <a:pt x="70389" y="119080"/>
                  </a:lnTo>
                  <a:lnTo>
                    <a:pt x="70496" y="117014"/>
                  </a:lnTo>
                  <a:lnTo>
                    <a:pt x="70593" y="114742"/>
                  </a:lnTo>
                  <a:lnTo>
                    <a:pt x="70691" y="112470"/>
                  </a:lnTo>
                  <a:lnTo>
                    <a:pt x="70780" y="109991"/>
                  </a:lnTo>
                  <a:lnTo>
                    <a:pt x="70868" y="107513"/>
                  </a:lnTo>
                  <a:lnTo>
                    <a:pt x="70948" y="104827"/>
                  </a:lnTo>
                  <a:lnTo>
                    <a:pt x="71024" y="102142"/>
                  </a:lnTo>
                  <a:lnTo>
                    <a:pt x="71090" y="99250"/>
                  </a:lnTo>
                  <a:lnTo>
                    <a:pt x="71157" y="96358"/>
                  </a:lnTo>
                  <a:lnTo>
                    <a:pt x="71215" y="93467"/>
                  </a:lnTo>
                  <a:lnTo>
                    <a:pt x="71264" y="90368"/>
                  </a:lnTo>
                  <a:lnTo>
                    <a:pt x="71312" y="87270"/>
                  </a:lnTo>
                  <a:lnTo>
                    <a:pt x="71348" y="84068"/>
                  </a:lnTo>
                  <a:lnTo>
                    <a:pt x="71383" y="80764"/>
                  </a:lnTo>
                  <a:lnTo>
                    <a:pt x="71406" y="77459"/>
                  </a:lnTo>
                  <a:lnTo>
                    <a:pt x="71423" y="74154"/>
                  </a:lnTo>
                  <a:lnTo>
                    <a:pt x="71437" y="70746"/>
                  </a:lnTo>
                  <a:lnTo>
                    <a:pt x="71441" y="67234"/>
                  </a:lnTo>
                  <a:lnTo>
                    <a:pt x="71437" y="63826"/>
                  </a:lnTo>
                  <a:lnTo>
                    <a:pt x="71423" y="60418"/>
                  </a:lnTo>
                  <a:lnTo>
                    <a:pt x="71406" y="57010"/>
                  </a:lnTo>
                  <a:lnTo>
                    <a:pt x="71383" y="53705"/>
                  </a:lnTo>
                  <a:lnTo>
                    <a:pt x="71348" y="50503"/>
                  </a:lnTo>
                  <a:lnTo>
                    <a:pt x="71312" y="47301"/>
                  </a:lnTo>
                  <a:lnTo>
                    <a:pt x="71264" y="44100"/>
                  </a:lnTo>
                  <a:lnTo>
                    <a:pt x="71215" y="41105"/>
                  </a:lnTo>
                  <a:lnTo>
                    <a:pt x="71157" y="38110"/>
                  </a:lnTo>
                  <a:lnTo>
                    <a:pt x="71090" y="35218"/>
                  </a:lnTo>
                  <a:lnTo>
                    <a:pt x="71024" y="32429"/>
                  </a:lnTo>
                  <a:lnTo>
                    <a:pt x="70948" y="29641"/>
                  </a:lnTo>
                  <a:lnTo>
                    <a:pt x="70868" y="27059"/>
                  </a:lnTo>
                  <a:lnTo>
                    <a:pt x="70780" y="24477"/>
                  </a:lnTo>
                  <a:lnTo>
                    <a:pt x="70691" y="22102"/>
                  </a:lnTo>
                  <a:lnTo>
                    <a:pt x="70593" y="19726"/>
                  </a:lnTo>
                  <a:lnTo>
                    <a:pt x="70496" y="17557"/>
                  </a:lnTo>
                  <a:lnTo>
                    <a:pt x="70389" y="15389"/>
                  </a:lnTo>
                  <a:lnTo>
                    <a:pt x="70278" y="13426"/>
                  </a:lnTo>
                  <a:lnTo>
                    <a:pt x="70167" y="11567"/>
                  </a:lnTo>
                  <a:lnTo>
                    <a:pt x="70047" y="9812"/>
                  </a:lnTo>
                  <a:lnTo>
                    <a:pt x="69927" y="8159"/>
                  </a:lnTo>
                  <a:lnTo>
                    <a:pt x="69803" y="6713"/>
                  </a:lnTo>
                  <a:lnTo>
                    <a:pt x="69674" y="5371"/>
                  </a:lnTo>
                  <a:lnTo>
                    <a:pt x="69546" y="4131"/>
                  </a:lnTo>
                  <a:lnTo>
                    <a:pt x="69412" y="3098"/>
                  </a:lnTo>
                  <a:lnTo>
                    <a:pt x="69275" y="2169"/>
                  </a:lnTo>
                  <a:lnTo>
                    <a:pt x="69133" y="1446"/>
                  </a:lnTo>
                  <a:lnTo>
                    <a:pt x="68991" y="826"/>
                  </a:lnTo>
                  <a:lnTo>
                    <a:pt x="68849" y="413"/>
                  </a:lnTo>
                  <a:lnTo>
                    <a:pt x="68702" y="103"/>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3;p62">
              <a:extLst>
                <a:ext uri="{FF2B5EF4-FFF2-40B4-BE49-F238E27FC236}">
                  <a16:creationId xmlns:a16="http://schemas.microsoft.com/office/drawing/2014/main" id="{0E765A1F-1DDB-EC4C-A8A3-54A14180A337}"/>
                </a:ext>
              </a:extLst>
            </p:cNvPr>
            <p:cNvSpPr/>
            <p:nvPr/>
          </p:nvSpPr>
          <p:spPr>
            <a:xfrm rot="10800000">
              <a:off x="4204159" y="3734911"/>
              <a:ext cx="1116103" cy="95137"/>
            </a:xfrm>
            <a:custGeom>
              <a:avLst/>
              <a:gdLst/>
              <a:ahLst/>
              <a:cxnLst/>
              <a:rect l="l" t="t" r="r" b="b"/>
              <a:pathLst>
                <a:path w="71442" h="134469" extrusionOk="0">
                  <a:moveTo>
                    <a:pt x="2890" y="1"/>
                  </a:moveTo>
                  <a:lnTo>
                    <a:pt x="2739" y="104"/>
                  </a:lnTo>
                  <a:lnTo>
                    <a:pt x="2593" y="311"/>
                  </a:lnTo>
                  <a:lnTo>
                    <a:pt x="2451" y="827"/>
                  </a:lnTo>
                  <a:lnTo>
                    <a:pt x="2309" y="1343"/>
                  </a:lnTo>
                  <a:lnTo>
                    <a:pt x="2167" y="2170"/>
                  </a:lnTo>
                  <a:lnTo>
                    <a:pt x="2029" y="2996"/>
                  </a:lnTo>
                  <a:lnTo>
                    <a:pt x="1896" y="4132"/>
                  </a:lnTo>
                  <a:lnTo>
                    <a:pt x="1767" y="5268"/>
                  </a:lnTo>
                  <a:lnTo>
                    <a:pt x="1638" y="6611"/>
                  </a:lnTo>
                  <a:lnTo>
                    <a:pt x="1514" y="8160"/>
                  </a:lnTo>
                  <a:lnTo>
                    <a:pt x="1394" y="9709"/>
                  </a:lnTo>
                  <a:lnTo>
                    <a:pt x="1274" y="11465"/>
                  </a:lnTo>
                  <a:lnTo>
                    <a:pt x="1164" y="13324"/>
                  </a:lnTo>
                  <a:lnTo>
                    <a:pt x="1053" y="15389"/>
                  </a:lnTo>
                  <a:lnTo>
                    <a:pt x="946" y="17455"/>
                  </a:lnTo>
                  <a:lnTo>
                    <a:pt x="848" y="19727"/>
                  </a:lnTo>
                  <a:lnTo>
                    <a:pt x="751" y="21999"/>
                  </a:lnTo>
                  <a:lnTo>
                    <a:pt x="662" y="24478"/>
                  </a:lnTo>
                  <a:lnTo>
                    <a:pt x="573" y="26956"/>
                  </a:lnTo>
                  <a:lnTo>
                    <a:pt x="493" y="29642"/>
                  </a:lnTo>
                  <a:lnTo>
                    <a:pt x="418" y="32327"/>
                  </a:lnTo>
                  <a:lnTo>
                    <a:pt x="351" y="35219"/>
                  </a:lnTo>
                  <a:lnTo>
                    <a:pt x="285" y="38110"/>
                  </a:lnTo>
                  <a:lnTo>
                    <a:pt x="227" y="41105"/>
                  </a:lnTo>
                  <a:lnTo>
                    <a:pt x="178" y="44100"/>
                  </a:lnTo>
                  <a:lnTo>
                    <a:pt x="129" y="47199"/>
                  </a:lnTo>
                  <a:lnTo>
                    <a:pt x="94" y="50400"/>
                  </a:lnTo>
                  <a:lnTo>
                    <a:pt x="58" y="53705"/>
                  </a:lnTo>
                  <a:lnTo>
                    <a:pt x="36" y="57010"/>
                  </a:lnTo>
                  <a:lnTo>
                    <a:pt x="18" y="60315"/>
                  </a:lnTo>
                  <a:lnTo>
                    <a:pt x="5" y="63723"/>
                  </a:lnTo>
                  <a:lnTo>
                    <a:pt x="1" y="67235"/>
                  </a:lnTo>
                  <a:lnTo>
                    <a:pt x="5" y="70643"/>
                  </a:lnTo>
                  <a:lnTo>
                    <a:pt x="18" y="74051"/>
                  </a:lnTo>
                  <a:lnTo>
                    <a:pt x="36" y="77459"/>
                  </a:lnTo>
                  <a:lnTo>
                    <a:pt x="58" y="80764"/>
                  </a:lnTo>
                  <a:lnTo>
                    <a:pt x="94" y="83966"/>
                  </a:lnTo>
                  <a:lnTo>
                    <a:pt x="129" y="87167"/>
                  </a:lnTo>
                  <a:lnTo>
                    <a:pt x="178" y="90369"/>
                  </a:lnTo>
                  <a:lnTo>
                    <a:pt x="227" y="93364"/>
                  </a:lnTo>
                  <a:lnTo>
                    <a:pt x="285" y="96359"/>
                  </a:lnTo>
                  <a:lnTo>
                    <a:pt x="351" y="99251"/>
                  </a:lnTo>
                  <a:lnTo>
                    <a:pt x="418" y="102039"/>
                  </a:lnTo>
                  <a:lnTo>
                    <a:pt x="493" y="104828"/>
                  </a:lnTo>
                  <a:lnTo>
                    <a:pt x="573" y="107410"/>
                  </a:lnTo>
                  <a:lnTo>
                    <a:pt x="662" y="109992"/>
                  </a:lnTo>
                  <a:lnTo>
                    <a:pt x="751" y="112367"/>
                  </a:lnTo>
                  <a:lnTo>
                    <a:pt x="848" y="114743"/>
                  </a:lnTo>
                  <a:lnTo>
                    <a:pt x="946" y="117015"/>
                  </a:lnTo>
                  <a:lnTo>
                    <a:pt x="1053" y="119080"/>
                  </a:lnTo>
                  <a:lnTo>
                    <a:pt x="1164" y="121043"/>
                  </a:lnTo>
                  <a:lnTo>
                    <a:pt x="1274" y="122902"/>
                  </a:lnTo>
                  <a:lnTo>
                    <a:pt x="1394" y="124657"/>
                  </a:lnTo>
                  <a:lnTo>
                    <a:pt x="1514" y="126310"/>
                  </a:lnTo>
                  <a:lnTo>
                    <a:pt x="1638" y="127756"/>
                  </a:lnTo>
                  <a:lnTo>
                    <a:pt x="1767" y="129098"/>
                  </a:lnTo>
                  <a:lnTo>
                    <a:pt x="1896" y="130338"/>
                  </a:lnTo>
                  <a:lnTo>
                    <a:pt x="2029" y="131370"/>
                  </a:lnTo>
                  <a:lnTo>
                    <a:pt x="2167" y="132300"/>
                  </a:lnTo>
                  <a:lnTo>
                    <a:pt x="2309" y="133023"/>
                  </a:lnTo>
                  <a:lnTo>
                    <a:pt x="2451" y="133643"/>
                  </a:lnTo>
                  <a:lnTo>
                    <a:pt x="2593" y="134056"/>
                  </a:lnTo>
                  <a:lnTo>
                    <a:pt x="2739" y="134365"/>
                  </a:lnTo>
                  <a:lnTo>
                    <a:pt x="2890" y="134469"/>
                  </a:lnTo>
                  <a:lnTo>
                    <a:pt x="68551" y="134469"/>
                  </a:lnTo>
                  <a:lnTo>
                    <a:pt x="68702" y="134365"/>
                  </a:lnTo>
                  <a:lnTo>
                    <a:pt x="68849" y="134056"/>
                  </a:lnTo>
                  <a:lnTo>
                    <a:pt x="68991" y="133643"/>
                  </a:lnTo>
                  <a:lnTo>
                    <a:pt x="69133" y="133023"/>
                  </a:lnTo>
                  <a:lnTo>
                    <a:pt x="69275" y="132300"/>
                  </a:lnTo>
                  <a:lnTo>
                    <a:pt x="69412" y="131370"/>
                  </a:lnTo>
                  <a:lnTo>
                    <a:pt x="69546" y="130338"/>
                  </a:lnTo>
                  <a:lnTo>
                    <a:pt x="69674" y="129098"/>
                  </a:lnTo>
                  <a:lnTo>
                    <a:pt x="69803" y="127756"/>
                  </a:lnTo>
                  <a:lnTo>
                    <a:pt x="69927" y="126310"/>
                  </a:lnTo>
                  <a:lnTo>
                    <a:pt x="70047" y="124657"/>
                  </a:lnTo>
                  <a:lnTo>
                    <a:pt x="70167" y="122902"/>
                  </a:lnTo>
                  <a:lnTo>
                    <a:pt x="70278" y="121043"/>
                  </a:lnTo>
                  <a:lnTo>
                    <a:pt x="70389" y="119080"/>
                  </a:lnTo>
                  <a:lnTo>
                    <a:pt x="70496" y="117015"/>
                  </a:lnTo>
                  <a:lnTo>
                    <a:pt x="70593" y="114743"/>
                  </a:lnTo>
                  <a:lnTo>
                    <a:pt x="70691" y="112367"/>
                  </a:lnTo>
                  <a:lnTo>
                    <a:pt x="70780" y="109992"/>
                  </a:lnTo>
                  <a:lnTo>
                    <a:pt x="70868" y="107410"/>
                  </a:lnTo>
                  <a:lnTo>
                    <a:pt x="70948" y="104828"/>
                  </a:lnTo>
                  <a:lnTo>
                    <a:pt x="71024" y="102039"/>
                  </a:lnTo>
                  <a:lnTo>
                    <a:pt x="71090" y="99251"/>
                  </a:lnTo>
                  <a:lnTo>
                    <a:pt x="71157" y="96359"/>
                  </a:lnTo>
                  <a:lnTo>
                    <a:pt x="71215" y="93364"/>
                  </a:lnTo>
                  <a:lnTo>
                    <a:pt x="71264" y="90369"/>
                  </a:lnTo>
                  <a:lnTo>
                    <a:pt x="71312" y="87167"/>
                  </a:lnTo>
                  <a:lnTo>
                    <a:pt x="71348" y="83966"/>
                  </a:lnTo>
                  <a:lnTo>
                    <a:pt x="71383" y="80764"/>
                  </a:lnTo>
                  <a:lnTo>
                    <a:pt x="71406" y="77459"/>
                  </a:lnTo>
                  <a:lnTo>
                    <a:pt x="71423" y="74051"/>
                  </a:lnTo>
                  <a:lnTo>
                    <a:pt x="71437" y="70643"/>
                  </a:lnTo>
                  <a:lnTo>
                    <a:pt x="71441" y="67235"/>
                  </a:lnTo>
                  <a:lnTo>
                    <a:pt x="71437" y="63723"/>
                  </a:lnTo>
                  <a:lnTo>
                    <a:pt x="71423" y="60315"/>
                  </a:lnTo>
                  <a:lnTo>
                    <a:pt x="71406" y="57010"/>
                  </a:lnTo>
                  <a:lnTo>
                    <a:pt x="71383" y="53705"/>
                  </a:lnTo>
                  <a:lnTo>
                    <a:pt x="71348" y="50400"/>
                  </a:lnTo>
                  <a:lnTo>
                    <a:pt x="71312" y="47199"/>
                  </a:lnTo>
                  <a:lnTo>
                    <a:pt x="71264" y="44100"/>
                  </a:lnTo>
                  <a:lnTo>
                    <a:pt x="71215" y="41105"/>
                  </a:lnTo>
                  <a:lnTo>
                    <a:pt x="71157" y="38110"/>
                  </a:lnTo>
                  <a:lnTo>
                    <a:pt x="71090" y="35219"/>
                  </a:lnTo>
                  <a:lnTo>
                    <a:pt x="71024" y="32327"/>
                  </a:lnTo>
                  <a:lnTo>
                    <a:pt x="70948" y="29642"/>
                  </a:lnTo>
                  <a:lnTo>
                    <a:pt x="70868" y="26956"/>
                  </a:lnTo>
                  <a:lnTo>
                    <a:pt x="70780" y="24478"/>
                  </a:lnTo>
                  <a:lnTo>
                    <a:pt x="70691" y="21999"/>
                  </a:lnTo>
                  <a:lnTo>
                    <a:pt x="70593" y="19727"/>
                  </a:lnTo>
                  <a:lnTo>
                    <a:pt x="70496" y="17455"/>
                  </a:lnTo>
                  <a:lnTo>
                    <a:pt x="70389" y="15389"/>
                  </a:lnTo>
                  <a:lnTo>
                    <a:pt x="70278" y="13324"/>
                  </a:lnTo>
                  <a:lnTo>
                    <a:pt x="70167" y="11465"/>
                  </a:lnTo>
                  <a:lnTo>
                    <a:pt x="70047" y="9709"/>
                  </a:lnTo>
                  <a:lnTo>
                    <a:pt x="69927" y="8160"/>
                  </a:lnTo>
                  <a:lnTo>
                    <a:pt x="69803" y="6611"/>
                  </a:lnTo>
                  <a:lnTo>
                    <a:pt x="69674" y="5268"/>
                  </a:lnTo>
                  <a:lnTo>
                    <a:pt x="69546" y="4132"/>
                  </a:lnTo>
                  <a:lnTo>
                    <a:pt x="69412" y="2996"/>
                  </a:lnTo>
                  <a:lnTo>
                    <a:pt x="69275" y="2170"/>
                  </a:lnTo>
                  <a:lnTo>
                    <a:pt x="69133" y="1343"/>
                  </a:lnTo>
                  <a:lnTo>
                    <a:pt x="68991" y="827"/>
                  </a:lnTo>
                  <a:lnTo>
                    <a:pt x="68849" y="311"/>
                  </a:lnTo>
                  <a:lnTo>
                    <a:pt x="68702" y="104"/>
                  </a:lnTo>
                  <a:lnTo>
                    <a:pt x="68551" y="1"/>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4;p62">
              <a:extLst>
                <a:ext uri="{FF2B5EF4-FFF2-40B4-BE49-F238E27FC236}">
                  <a16:creationId xmlns:a16="http://schemas.microsoft.com/office/drawing/2014/main" id="{F324FC21-3FF8-5440-BF90-96CE0BFE9565}"/>
                </a:ext>
              </a:extLst>
            </p:cNvPr>
            <p:cNvSpPr/>
            <p:nvPr/>
          </p:nvSpPr>
          <p:spPr>
            <a:xfrm rot="10800000">
              <a:off x="4204159" y="4116489"/>
              <a:ext cx="1116103" cy="95063"/>
            </a:xfrm>
            <a:custGeom>
              <a:avLst/>
              <a:gdLst/>
              <a:ahLst/>
              <a:cxnLst/>
              <a:rect l="l" t="t" r="r" b="b"/>
              <a:pathLst>
                <a:path w="71442" h="134365" extrusionOk="0">
                  <a:moveTo>
                    <a:pt x="2890" y="0"/>
                  </a:moveTo>
                  <a:lnTo>
                    <a:pt x="2739" y="104"/>
                  </a:lnTo>
                  <a:lnTo>
                    <a:pt x="2593" y="310"/>
                  </a:lnTo>
                  <a:lnTo>
                    <a:pt x="2451" y="723"/>
                  </a:lnTo>
                  <a:lnTo>
                    <a:pt x="2309" y="1343"/>
                  </a:lnTo>
                  <a:lnTo>
                    <a:pt x="2167" y="2066"/>
                  </a:lnTo>
                  <a:lnTo>
                    <a:pt x="2029" y="2995"/>
                  </a:lnTo>
                  <a:lnTo>
                    <a:pt x="1896" y="4028"/>
                  </a:lnTo>
                  <a:lnTo>
                    <a:pt x="1767" y="5267"/>
                  </a:lnTo>
                  <a:lnTo>
                    <a:pt x="1638" y="6610"/>
                  </a:lnTo>
                  <a:lnTo>
                    <a:pt x="1514" y="8056"/>
                  </a:lnTo>
                  <a:lnTo>
                    <a:pt x="1394" y="9708"/>
                  </a:lnTo>
                  <a:lnTo>
                    <a:pt x="1274" y="11464"/>
                  </a:lnTo>
                  <a:lnTo>
                    <a:pt x="1164" y="13323"/>
                  </a:lnTo>
                  <a:lnTo>
                    <a:pt x="1053" y="15285"/>
                  </a:lnTo>
                  <a:lnTo>
                    <a:pt x="946" y="17454"/>
                  </a:lnTo>
                  <a:lnTo>
                    <a:pt x="848" y="19623"/>
                  </a:lnTo>
                  <a:lnTo>
                    <a:pt x="751" y="21998"/>
                  </a:lnTo>
                  <a:lnTo>
                    <a:pt x="662" y="24477"/>
                  </a:lnTo>
                  <a:lnTo>
                    <a:pt x="573" y="26956"/>
                  </a:lnTo>
                  <a:lnTo>
                    <a:pt x="493" y="29641"/>
                  </a:lnTo>
                  <a:lnTo>
                    <a:pt x="418" y="32326"/>
                  </a:lnTo>
                  <a:lnTo>
                    <a:pt x="351" y="35115"/>
                  </a:lnTo>
                  <a:lnTo>
                    <a:pt x="285" y="38007"/>
                  </a:lnTo>
                  <a:lnTo>
                    <a:pt x="227" y="41002"/>
                  </a:lnTo>
                  <a:lnTo>
                    <a:pt x="178" y="44100"/>
                  </a:lnTo>
                  <a:lnTo>
                    <a:pt x="129" y="47198"/>
                  </a:lnTo>
                  <a:lnTo>
                    <a:pt x="94" y="50400"/>
                  </a:lnTo>
                  <a:lnTo>
                    <a:pt x="58" y="53602"/>
                  </a:lnTo>
                  <a:lnTo>
                    <a:pt x="36" y="56906"/>
                  </a:lnTo>
                  <a:lnTo>
                    <a:pt x="18" y="60315"/>
                  </a:lnTo>
                  <a:lnTo>
                    <a:pt x="5" y="63723"/>
                  </a:lnTo>
                  <a:lnTo>
                    <a:pt x="1" y="67131"/>
                  </a:lnTo>
                  <a:lnTo>
                    <a:pt x="5" y="70642"/>
                  </a:lnTo>
                  <a:lnTo>
                    <a:pt x="18" y="74051"/>
                  </a:lnTo>
                  <a:lnTo>
                    <a:pt x="36" y="77459"/>
                  </a:lnTo>
                  <a:lnTo>
                    <a:pt x="58" y="80764"/>
                  </a:lnTo>
                  <a:lnTo>
                    <a:pt x="94" y="83965"/>
                  </a:lnTo>
                  <a:lnTo>
                    <a:pt x="129" y="87167"/>
                  </a:lnTo>
                  <a:lnTo>
                    <a:pt x="178" y="90265"/>
                  </a:lnTo>
                  <a:lnTo>
                    <a:pt x="227" y="93364"/>
                  </a:lnTo>
                  <a:lnTo>
                    <a:pt x="285" y="96359"/>
                  </a:lnTo>
                  <a:lnTo>
                    <a:pt x="351" y="99250"/>
                  </a:lnTo>
                  <a:lnTo>
                    <a:pt x="418" y="102039"/>
                  </a:lnTo>
                  <a:lnTo>
                    <a:pt x="493" y="104724"/>
                  </a:lnTo>
                  <a:lnTo>
                    <a:pt x="573" y="107409"/>
                  </a:lnTo>
                  <a:lnTo>
                    <a:pt x="662" y="109888"/>
                  </a:lnTo>
                  <a:lnTo>
                    <a:pt x="751" y="112367"/>
                  </a:lnTo>
                  <a:lnTo>
                    <a:pt x="848" y="114742"/>
                  </a:lnTo>
                  <a:lnTo>
                    <a:pt x="946" y="116911"/>
                  </a:lnTo>
                  <a:lnTo>
                    <a:pt x="1053" y="119080"/>
                  </a:lnTo>
                  <a:lnTo>
                    <a:pt x="1164" y="121042"/>
                  </a:lnTo>
                  <a:lnTo>
                    <a:pt x="1274" y="122901"/>
                  </a:lnTo>
                  <a:lnTo>
                    <a:pt x="1394" y="124657"/>
                  </a:lnTo>
                  <a:lnTo>
                    <a:pt x="1514" y="126309"/>
                  </a:lnTo>
                  <a:lnTo>
                    <a:pt x="1638" y="127755"/>
                  </a:lnTo>
                  <a:lnTo>
                    <a:pt x="1767" y="129098"/>
                  </a:lnTo>
                  <a:lnTo>
                    <a:pt x="1896" y="130337"/>
                  </a:lnTo>
                  <a:lnTo>
                    <a:pt x="2029" y="131370"/>
                  </a:lnTo>
                  <a:lnTo>
                    <a:pt x="2167" y="132299"/>
                  </a:lnTo>
                  <a:lnTo>
                    <a:pt x="2309" y="133022"/>
                  </a:lnTo>
                  <a:lnTo>
                    <a:pt x="2451" y="133642"/>
                  </a:lnTo>
                  <a:lnTo>
                    <a:pt x="2593" y="134055"/>
                  </a:lnTo>
                  <a:lnTo>
                    <a:pt x="2739" y="134262"/>
                  </a:lnTo>
                  <a:lnTo>
                    <a:pt x="2890" y="134365"/>
                  </a:lnTo>
                  <a:lnTo>
                    <a:pt x="68551" y="134365"/>
                  </a:lnTo>
                  <a:lnTo>
                    <a:pt x="68702" y="134262"/>
                  </a:lnTo>
                  <a:lnTo>
                    <a:pt x="68849" y="134055"/>
                  </a:lnTo>
                  <a:lnTo>
                    <a:pt x="68991" y="133642"/>
                  </a:lnTo>
                  <a:lnTo>
                    <a:pt x="69133" y="133022"/>
                  </a:lnTo>
                  <a:lnTo>
                    <a:pt x="69275" y="132299"/>
                  </a:lnTo>
                  <a:lnTo>
                    <a:pt x="69412" y="131370"/>
                  </a:lnTo>
                  <a:lnTo>
                    <a:pt x="69546" y="130337"/>
                  </a:lnTo>
                  <a:lnTo>
                    <a:pt x="69674" y="129098"/>
                  </a:lnTo>
                  <a:lnTo>
                    <a:pt x="69803" y="127755"/>
                  </a:lnTo>
                  <a:lnTo>
                    <a:pt x="69927" y="126309"/>
                  </a:lnTo>
                  <a:lnTo>
                    <a:pt x="70047" y="124657"/>
                  </a:lnTo>
                  <a:lnTo>
                    <a:pt x="70167" y="122901"/>
                  </a:lnTo>
                  <a:lnTo>
                    <a:pt x="70278" y="121042"/>
                  </a:lnTo>
                  <a:lnTo>
                    <a:pt x="70389" y="119080"/>
                  </a:lnTo>
                  <a:lnTo>
                    <a:pt x="70496" y="116911"/>
                  </a:lnTo>
                  <a:lnTo>
                    <a:pt x="70593" y="114742"/>
                  </a:lnTo>
                  <a:lnTo>
                    <a:pt x="70691" y="112367"/>
                  </a:lnTo>
                  <a:lnTo>
                    <a:pt x="70780" y="109888"/>
                  </a:lnTo>
                  <a:lnTo>
                    <a:pt x="70868" y="107409"/>
                  </a:lnTo>
                  <a:lnTo>
                    <a:pt x="70948" y="104724"/>
                  </a:lnTo>
                  <a:lnTo>
                    <a:pt x="71024" y="102039"/>
                  </a:lnTo>
                  <a:lnTo>
                    <a:pt x="71090" y="99250"/>
                  </a:lnTo>
                  <a:lnTo>
                    <a:pt x="71157" y="96359"/>
                  </a:lnTo>
                  <a:lnTo>
                    <a:pt x="71215" y="93364"/>
                  </a:lnTo>
                  <a:lnTo>
                    <a:pt x="71264" y="90265"/>
                  </a:lnTo>
                  <a:lnTo>
                    <a:pt x="71312" y="87167"/>
                  </a:lnTo>
                  <a:lnTo>
                    <a:pt x="71348" y="83965"/>
                  </a:lnTo>
                  <a:lnTo>
                    <a:pt x="71383" y="80764"/>
                  </a:lnTo>
                  <a:lnTo>
                    <a:pt x="71406" y="77459"/>
                  </a:lnTo>
                  <a:lnTo>
                    <a:pt x="71423" y="74051"/>
                  </a:lnTo>
                  <a:lnTo>
                    <a:pt x="71437" y="70642"/>
                  </a:lnTo>
                  <a:lnTo>
                    <a:pt x="71441" y="67131"/>
                  </a:lnTo>
                  <a:lnTo>
                    <a:pt x="71437" y="63723"/>
                  </a:lnTo>
                  <a:lnTo>
                    <a:pt x="71423" y="60315"/>
                  </a:lnTo>
                  <a:lnTo>
                    <a:pt x="71406" y="56906"/>
                  </a:lnTo>
                  <a:lnTo>
                    <a:pt x="71383" y="53602"/>
                  </a:lnTo>
                  <a:lnTo>
                    <a:pt x="71348" y="50400"/>
                  </a:lnTo>
                  <a:lnTo>
                    <a:pt x="71312" y="47198"/>
                  </a:lnTo>
                  <a:lnTo>
                    <a:pt x="71264" y="44100"/>
                  </a:lnTo>
                  <a:lnTo>
                    <a:pt x="71215" y="41002"/>
                  </a:lnTo>
                  <a:lnTo>
                    <a:pt x="71157" y="38007"/>
                  </a:lnTo>
                  <a:lnTo>
                    <a:pt x="71090" y="35115"/>
                  </a:lnTo>
                  <a:lnTo>
                    <a:pt x="71024" y="32326"/>
                  </a:lnTo>
                  <a:lnTo>
                    <a:pt x="70948" y="29641"/>
                  </a:lnTo>
                  <a:lnTo>
                    <a:pt x="70868" y="26956"/>
                  </a:lnTo>
                  <a:lnTo>
                    <a:pt x="70780" y="24477"/>
                  </a:lnTo>
                  <a:lnTo>
                    <a:pt x="70691" y="21998"/>
                  </a:lnTo>
                  <a:lnTo>
                    <a:pt x="70593" y="19623"/>
                  </a:lnTo>
                  <a:lnTo>
                    <a:pt x="70496" y="17454"/>
                  </a:lnTo>
                  <a:lnTo>
                    <a:pt x="70389" y="15285"/>
                  </a:lnTo>
                  <a:lnTo>
                    <a:pt x="70278" y="13323"/>
                  </a:lnTo>
                  <a:lnTo>
                    <a:pt x="70167" y="11464"/>
                  </a:lnTo>
                  <a:lnTo>
                    <a:pt x="70047" y="9708"/>
                  </a:lnTo>
                  <a:lnTo>
                    <a:pt x="69927" y="8056"/>
                  </a:lnTo>
                  <a:lnTo>
                    <a:pt x="69803" y="6610"/>
                  </a:lnTo>
                  <a:lnTo>
                    <a:pt x="69674" y="5267"/>
                  </a:lnTo>
                  <a:lnTo>
                    <a:pt x="69546" y="4028"/>
                  </a:lnTo>
                  <a:lnTo>
                    <a:pt x="69412" y="2995"/>
                  </a:lnTo>
                  <a:lnTo>
                    <a:pt x="69275" y="2066"/>
                  </a:lnTo>
                  <a:lnTo>
                    <a:pt x="69133" y="1343"/>
                  </a:lnTo>
                  <a:lnTo>
                    <a:pt x="68991" y="723"/>
                  </a:lnTo>
                  <a:lnTo>
                    <a:pt x="68849" y="310"/>
                  </a:lnTo>
                  <a:lnTo>
                    <a:pt x="68702" y="104"/>
                  </a:lnTo>
                  <a:lnTo>
                    <a:pt x="68551" y="0"/>
                  </a:lnTo>
                  <a:close/>
                </a:path>
              </a:pathLst>
            </a:custGeom>
            <a:solidFill>
              <a:srgbClr val="FC9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530;p62">
            <a:extLst>
              <a:ext uri="{FF2B5EF4-FFF2-40B4-BE49-F238E27FC236}">
                <a16:creationId xmlns:a16="http://schemas.microsoft.com/office/drawing/2014/main" id="{70AD3089-F9D6-8940-8CF1-F2B4CF23682E}"/>
              </a:ext>
            </a:extLst>
          </p:cNvPr>
          <p:cNvGrpSpPr/>
          <p:nvPr/>
        </p:nvGrpSpPr>
        <p:grpSpPr>
          <a:xfrm>
            <a:off x="4317741" y="2413695"/>
            <a:ext cx="1156305" cy="1692097"/>
            <a:chOff x="2795536" y="2770311"/>
            <a:chExt cx="1156305" cy="1692097"/>
          </a:xfrm>
        </p:grpSpPr>
        <p:sp>
          <p:nvSpPr>
            <p:cNvPr id="33" name="Google Shape;1531;p62">
              <a:extLst>
                <a:ext uri="{FF2B5EF4-FFF2-40B4-BE49-F238E27FC236}">
                  <a16:creationId xmlns:a16="http://schemas.microsoft.com/office/drawing/2014/main" id="{F4874757-27AD-9E49-93FA-8BA3360F9292}"/>
                </a:ext>
              </a:extLst>
            </p:cNvPr>
            <p:cNvSpPr/>
            <p:nvPr/>
          </p:nvSpPr>
          <p:spPr>
            <a:xfrm rot="10800000">
              <a:off x="2809744" y="3483499"/>
              <a:ext cx="1041068" cy="978908"/>
            </a:xfrm>
            <a:custGeom>
              <a:avLst/>
              <a:gdLst/>
              <a:ahLst/>
              <a:cxnLst/>
              <a:rect l="l" t="t" r="r" b="b"/>
              <a:pathLst>
                <a:path w="66639" h="1383616" extrusionOk="0">
                  <a:moveTo>
                    <a:pt x="11023" y="0"/>
                  </a:moveTo>
                  <a:lnTo>
                    <a:pt x="10801" y="103"/>
                  </a:lnTo>
                  <a:lnTo>
                    <a:pt x="10579" y="207"/>
                  </a:lnTo>
                  <a:lnTo>
                    <a:pt x="10357" y="413"/>
                  </a:lnTo>
                  <a:lnTo>
                    <a:pt x="10135" y="620"/>
                  </a:lnTo>
                  <a:lnTo>
                    <a:pt x="9913" y="1033"/>
                  </a:lnTo>
                  <a:lnTo>
                    <a:pt x="9691" y="1446"/>
                  </a:lnTo>
                  <a:lnTo>
                    <a:pt x="9469" y="1859"/>
                  </a:lnTo>
                  <a:lnTo>
                    <a:pt x="9247" y="2376"/>
                  </a:lnTo>
                  <a:lnTo>
                    <a:pt x="8803" y="3615"/>
                  </a:lnTo>
                  <a:lnTo>
                    <a:pt x="8364" y="5164"/>
                  </a:lnTo>
                  <a:lnTo>
                    <a:pt x="7925" y="6817"/>
                  </a:lnTo>
                  <a:lnTo>
                    <a:pt x="7490" y="8676"/>
                  </a:lnTo>
                  <a:lnTo>
                    <a:pt x="7059" y="10741"/>
                  </a:lnTo>
                  <a:lnTo>
                    <a:pt x="6633" y="12910"/>
                  </a:lnTo>
                  <a:lnTo>
                    <a:pt x="6216" y="15285"/>
                  </a:lnTo>
                  <a:lnTo>
                    <a:pt x="5803" y="17764"/>
                  </a:lnTo>
                  <a:lnTo>
                    <a:pt x="5399" y="20243"/>
                  </a:lnTo>
                  <a:lnTo>
                    <a:pt x="5004" y="22928"/>
                  </a:lnTo>
                  <a:lnTo>
                    <a:pt x="4618" y="25613"/>
                  </a:lnTo>
                  <a:lnTo>
                    <a:pt x="4240" y="28402"/>
                  </a:lnTo>
                  <a:lnTo>
                    <a:pt x="3872" y="31190"/>
                  </a:lnTo>
                  <a:lnTo>
                    <a:pt x="3521" y="34082"/>
                  </a:lnTo>
                  <a:lnTo>
                    <a:pt x="3175" y="36870"/>
                  </a:lnTo>
                  <a:lnTo>
                    <a:pt x="2846" y="39659"/>
                  </a:lnTo>
                  <a:lnTo>
                    <a:pt x="2531" y="42447"/>
                  </a:lnTo>
                  <a:lnTo>
                    <a:pt x="2234" y="45133"/>
                  </a:lnTo>
                  <a:lnTo>
                    <a:pt x="1945" y="47818"/>
                  </a:lnTo>
                  <a:lnTo>
                    <a:pt x="1679" y="50400"/>
                  </a:lnTo>
                  <a:lnTo>
                    <a:pt x="1191" y="55151"/>
                  </a:lnTo>
                  <a:lnTo>
                    <a:pt x="782" y="59385"/>
                  </a:lnTo>
                  <a:lnTo>
                    <a:pt x="449" y="62897"/>
                  </a:lnTo>
                  <a:lnTo>
                    <a:pt x="205" y="65582"/>
                  </a:lnTo>
                  <a:lnTo>
                    <a:pt x="1" y="67957"/>
                  </a:lnTo>
                  <a:lnTo>
                    <a:pt x="72" y="68474"/>
                  </a:lnTo>
                  <a:lnTo>
                    <a:pt x="143" y="68990"/>
                  </a:lnTo>
                  <a:lnTo>
                    <a:pt x="218" y="69713"/>
                  </a:lnTo>
                  <a:lnTo>
                    <a:pt x="290" y="70539"/>
                  </a:lnTo>
                  <a:lnTo>
                    <a:pt x="365" y="71469"/>
                  </a:lnTo>
                  <a:lnTo>
                    <a:pt x="440" y="72398"/>
                  </a:lnTo>
                  <a:lnTo>
                    <a:pt x="516" y="73534"/>
                  </a:lnTo>
                  <a:lnTo>
                    <a:pt x="596" y="74670"/>
                  </a:lnTo>
                  <a:lnTo>
                    <a:pt x="671" y="75910"/>
                  </a:lnTo>
                  <a:lnTo>
                    <a:pt x="751" y="77252"/>
                  </a:lnTo>
                  <a:lnTo>
                    <a:pt x="907" y="80247"/>
                  </a:lnTo>
                  <a:lnTo>
                    <a:pt x="1071" y="83552"/>
                  </a:lnTo>
                  <a:lnTo>
                    <a:pt x="1235" y="87167"/>
                  </a:lnTo>
                  <a:lnTo>
                    <a:pt x="1404" y="91195"/>
                  </a:lnTo>
                  <a:lnTo>
                    <a:pt x="1572" y="95532"/>
                  </a:lnTo>
                  <a:lnTo>
                    <a:pt x="1745" y="100180"/>
                  </a:lnTo>
                  <a:lnTo>
                    <a:pt x="1919" y="105137"/>
                  </a:lnTo>
                  <a:lnTo>
                    <a:pt x="2096" y="110404"/>
                  </a:lnTo>
                  <a:lnTo>
                    <a:pt x="2278" y="115981"/>
                  </a:lnTo>
                  <a:lnTo>
                    <a:pt x="2460" y="121765"/>
                  </a:lnTo>
                  <a:lnTo>
                    <a:pt x="2642" y="127962"/>
                  </a:lnTo>
                  <a:lnTo>
                    <a:pt x="2833" y="134365"/>
                  </a:lnTo>
                  <a:lnTo>
                    <a:pt x="3019" y="141078"/>
                  </a:lnTo>
                  <a:lnTo>
                    <a:pt x="3210" y="148101"/>
                  </a:lnTo>
                  <a:lnTo>
                    <a:pt x="3406" y="155330"/>
                  </a:lnTo>
                  <a:lnTo>
                    <a:pt x="3601" y="162870"/>
                  </a:lnTo>
                  <a:lnTo>
                    <a:pt x="3801" y="170616"/>
                  </a:lnTo>
                  <a:lnTo>
                    <a:pt x="4000" y="178568"/>
                  </a:lnTo>
                  <a:lnTo>
                    <a:pt x="4200" y="186830"/>
                  </a:lnTo>
                  <a:lnTo>
                    <a:pt x="4404" y="195299"/>
                  </a:lnTo>
                  <a:lnTo>
                    <a:pt x="4609" y="203974"/>
                  </a:lnTo>
                  <a:lnTo>
                    <a:pt x="4817" y="212960"/>
                  </a:lnTo>
                  <a:lnTo>
                    <a:pt x="5026" y="222048"/>
                  </a:lnTo>
                  <a:lnTo>
                    <a:pt x="5448" y="240948"/>
                  </a:lnTo>
                  <a:lnTo>
                    <a:pt x="5874" y="260571"/>
                  </a:lnTo>
                  <a:lnTo>
                    <a:pt x="6309" y="280916"/>
                  </a:lnTo>
                  <a:lnTo>
                    <a:pt x="6748" y="301985"/>
                  </a:lnTo>
                  <a:lnTo>
                    <a:pt x="7188" y="323570"/>
                  </a:lnTo>
                  <a:lnTo>
                    <a:pt x="7636" y="345878"/>
                  </a:lnTo>
                  <a:lnTo>
                    <a:pt x="8084" y="368600"/>
                  </a:lnTo>
                  <a:lnTo>
                    <a:pt x="8537" y="391734"/>
                  </a:lnTo>
                  <a:lnTo>
                    <a:pt x="8994" y="415384"/>
                  </a:lnTo>
                  <a:lnTo>
                    <a:pt x="9452" y="439345"/>
                  </a:lnTo>
                  <a:lnTo>
                    <a:pt x="9913" y="463615"/>
                  </a:lnTo>
                  <a:lnTo>
                    <a:pt x="10370" y="488092"/>
                  </a:lnTo>
                  <a:lnTo>
                    <a:pt x="11294" y="537769"/>
                  </a:lnTo>
                  <a:lnTo>
                    <a:pt x="12217" y="587859"/>
                  </a:lnTo>
                  <a:lnTo>
                    <a:pt x="13136" y="637845"/>
                  </a:lnTo>
                  <a:lnTo>
                    <a:pt x="13251" y="644042"/>
                  </a:lnTo>
                  <a:lnTo>
                    <a:pt x="13367" y="649929"/>
                  </a:lnTo>
                  <a:lnTo>
                    <a:pt x="13487" y="655712"/>
                  </a:lnTo>
                  <a:lnTo>
                    <a:pt x="13606" y="661289"/>
                  </a:lnTo>
                  <a:lnTo>
                    <a:pt x="13726" y="666660"/>
                  </a:lnTo>
                  <a:lnTo>
                    <a:pt x="13851" y="671927"/>
                  </a:lnTo>
                  <a:lnTo>
                    <a:pt x="13975" y="676988"/>
                  </a:lnTo>
                  <a:lnTo>
                    <a:pt x="14099" y="681842"/>
                  </a:lnTo>
                  <a:lnTo>
                    <a:pt x="14228" y="686593"/>
                  </a:lnTo>
                  <a:lnTo>
                    <a:pt x="14357" y="691137"/>
                  </a:lnTo>
                  <a:lnTo>
                    <a:pt x="14490" y="695578"/>
                  </a:lnTo>
                  <a:lnTo>
                    <a:pt x="14623" y="699812"/>
                  </a:lnTo>
                  <a:lnTo>
                    <a:pt x="14756" y="703840"/>
                  </a:lnTo>
                  <a:lnTo>
                    <a:pt x="14889" y="707868"/>
                  </a:lnTo>
                  <a:lnTo>
                    <a:pt x="15027" y="711586"/>
                  </a:lnTo>
                  <a:lnTo>
                    <a:pt x="15164" y="715304"/>
                  </a:lnTo>
                  <a:lnTo>
                    <a:pt x="15302" y="718815"/>
                  </a:lnTo>
                  <a:lnTo>
                    <a:pt x="15444" y="722223"/>
                  </a:lnTo>
                  <a:lnTo>
                    <a:pt x="15586" y="725425"/>
                  </a:lnTo>
                  <a:lnTo>
                    <a:pt x="15728" y="728523"/>
                  </a:lnTo>
                  <a:lnTo>
                    <a:pt x="15875" y="731622"/>
                  </a:lnTo>
                  <a:lnTo>
                    <a:pt x="16021" y="734514"/>
                  </a:lnTo>
                  <a:lnTo>
                    <a:pt x="16168" y="737199"/>
                  </a:lnTo>
                  <a:lnTo>
                    <a:pt x="16314" y="739884"/>
                  </a:lnTo>
                  <a:lnTo>
                    <a:pt x="16465" y="742466"/>
                  </a:lnTo>
                  <a:lnTo>
                    <a:pt x="16616" y="744841"/>
                  </a:lnTo>
                  <a:lnTo>
                    <a:pt x="16767" y="747217"/>
                  </a:lnTo>
                  <a:lnTo>
                    <a:pt x="16922" y="749489"/>
                  </a:lnTo>
                  <a:lnTo>
                    <a:pt x="17078" y="751554"/>
                  </a:lnTo>
                  <a:lnTo>
                    <a:pt x="17233" y="753620"/>
                  </a:lnTo>
                  <a:lnTo>
                    <a:pt x="17388" y="755582"/>
                  </a:lnTo>
                  <a:lnTo>
                    <a:pt x="17544" y="757545"/>
                  </a:lnTo>
                  <a:lnTo>
                    <a:pt x="17704" y="759300"/>
                  </a:lnTo>
                  <a:lnTo>
                    <a:pt x="17863" y="761056"/>
                  </a:lnTo>
                  <a:lnTo>
                    <a:pt x="18023" y="762708"/>
                  </a:lnTo>
                  <a:lnTo>
                    <a:pt x="18187" y="764258"/>
                  </a:lnTo>
                  <a:lnTo>
                    <a:pt x="18347" y="765704"/>
                  </a:lnTo>
                  <a:lnTo>
                    <a:pt x="18511" y="767149"/>
                  </a:lnTo>
                  <a:lnTo>
                    <a:pt x="18840" y="769835"/>
                  </a:lnTo>
                  <a:lnTo>
                    <a:pt x="19177" y="772417"/>
                  </a:lnTo>
                  <a:lnTo>
                    <a:pt x="19515" y="774689"/>
                  </a:lnTo>
                  <a:lnTo>
                    <a:pt x="19852" y="776858"/>
                  </a:lnTo>
                  <a:lnTo>
                    <a:pt x="20194" y="778820"/>
                  </a:lnTo>
                  <a:lnTo>
                    <a:pt x="20540" y="780782"/>
                  </a:lnTo>
                  <a:lnTo>
                    <a:pt x="20891" y="782641"/>
                  </a:lnTo>
                  <a:lnTo>
                    <a:pt x="21597" y="786153"/>
                  </a:lnTo>
                  <a:lnTo>
                    <a:pt x="22311" y="789767"/>
                  </a:lnTo>
                  <a:lnTo>
                    <a:pt x="22671" y="791730"/>
                  </a:lnTo>
                  <a:lnTo>
                    <a:pt x="23035" y="793692"/>
                  </a:lnTo>
                  <a:lnTo>
                    <a:pt x="23399" y="795757"/>
                  </a:lnTo>
                  <a:lnTo>
                    <a:pt x="23763" y="798030"/>
                  </a:lnTo>
                  <a:lnTo>
                    <a:pt x="24131" y="800508"/>
                  </a:lnTo>
                  <a:lnTo>
                    <a:pt x="24500" y="803090"/>
                  </a:lnTo>
                  <a:lnTo>
                    <a:pt x="24868" y="805982"/>
                  </a:lnTo>
                  <a:lnTo>
                    <a:pt x="25054" y="807531"/>
                  </a:lnTo>
                  <a:lnTo>
                    <a:pt x="25236" y="809184"/>
                  </a:lnTo>
                  <a:lnTo>
                    <a:pt x="25423" y="810836"/>
                  </a:lnTo>
                  <a:lnTo>
                    <a:pt x="25609" y="812592"/>
                  </a:lnTo>
                  <a:lnTo>
                    <a:pt x="25796" y="814451"/>
                  </a:lnTo>
                  <a:lnTo>
                    <a:pt x="25982" y="816310"/>
                  </a:lnTo>
                  <a:lnTo>
                    <a:pt x="26164" y="818272"/>
                  </a:lnTo>
                  <a:lnTo>
                    <a:pt x="26351" y="820441"/>
                  </a:lnTo>
                  <a:lnTo>
                    <a:pt x="26537" y="822610"/>
                  </a:lnTo>
                  <a:lnTo>
                    <a:pt x="26724" y="824882"/>
                  </a:lnTo>
                  <a:lnTo>
                    <a:pt x="26910" y="827257"/>
                  </a:lnTo>
                  <a:lnTo>
                    <a:pt x="27096" y="829736"/>
                  </a:lnTo>
                  <a:lnTo>
                    <a:pt x="27283" y="832318"/>
                  </a:lnTo>
                  <a:lnTo>
                    <a:pt x="27469" y="835003"/>
                  </a:lnTo>
                  <a:lnTo>
                    <a:pt x="27656" y="837895"/>
                  </a:lnTo>
                  <a:lnTo>
                    <a:pt x="27842" y="840787"/>
                  </a:lnTo>
                  <a:lnTo>
                    <a:pt x="28024" y="843885"/>
                  </a:lnTo>
                  <a:lnTo>
                    <a:pt x="28211" y="847087"/>
                  </a:lnTo>
                  <a:lnTo>
                    <a:pt x="28397" y="850392"/>
                  </a:lnTo>
                  <a:lnTo>
                    <a:pt x="28583" y="853800"/>
                  </a:lnTo>
                  <a:lnTo>
                    <a:pt x="28765" y="857414"/>
                  </a:lnTo>
                  <a:lnTo>
                    <a:pt x="28952" y="861132"/>
                  </a:lnTo>
                  <a:lnTo>
                    <a:pt x="29138" y="864954"/>
                  </a:lnTo>
                  <a:lnTo>
                    <a:pt x="29320" y="868982"/>
                  </a:lnTo>
                  <a:lnTo>
                    <a:pt x="29507" y="873113"/>
                  </a:lnTo>
                  <a:lnTo>
                    <a:pt x="29689" y="877450"/>
                  </a:lnTo>
                  <a:lnTo>
                    <a:pt x="29875" y="881891"/>
                  </a:lnTo>
                  <a:lnTo>
                    <a:pt x="30057" y="886539"/>
                  </a:lnTo>
                  <a:lnTo>
                    <a:pt x="30239" y="891290"/>
                  </a:lnTo>
                  <a:lnTo>
                    <a:pt x="30421" y="896247"/>
                  </a:lnTo>
                  <a:lnTo>
                    <a:pt x="30603" y="901411"/>
                  </a:lnTo>
                  <a:lnTo>
                    <a:pt x="30785" y="906678"/>
                  </a:lnTo>
                  <a:lnTo>
                    <a:pt x="30967" y="912255"/>
                  </a:lnTo>
                  <a:lnTo>
                    <a:pt x="31149" y="917832"/>
                  </a:lnTo>
                  <a:lnTo>
                    <a:pt x="31331" y="923719"/>
                  </a:lnTo>
                  <a:lnTo>
                    <a:pt x="31509" y="929709"/>
                  </a:lnTo>
                  <a:lnTo>
                    <a:pt x="31691" y="936009"/>
                  </a:lnTo>
                  <a:lnTo>
                    <a:pt x="31868" y="942412"/>
                  </a:lnTo>
                  <a:lnTo>
                    <a:pt x="32046" y="949022"/>
                  </a:lnTo>
                  <a:lnTo>
                    <a:pt x="32223" y="955838"/>
                  </a:lnTo>
                  <a:lnTo>
                    <a:pt x="32401" y="962861"/>
                  </a:lnTo>
                  <a:lnTo>
                    <a:pt x="32578" y="970091"/>
                  </a:lnTo>
                  <a:lnTo>
                    <a:pt x="32756" y="977527"/>
                  </a:lnTo>
                  <a:lnTo>
                    <a:pt x="32929" y="985169"/>
                  </a:lnTo>
                  <a:lnTo>
                    <a:pt x="33107" y="993122"/>
                  </a:lnTo>
                  <a:lnTo>
                    <a:pt x="33280" y="1001177"/>
                  </a:lnTo>
                  <a:lnTo>
                    <a:pt x="33453" y="1009543"/>
                  </a:lnTo>
                  <a:lnTo>
                    <a:pt x="33626" y="1018115"/>
                  </a:lnTo>
                  <a:lnTo>
                    <a:pt x="33799" y="1026894"/>
                  </a:lnTo>
                  <a:lnTo>
                    <a:pt x="33972" y="1035879"/>
                  </a:lnTo>
                  <a:lnTo>
                    <a:pt x="34141" y="1045174"/>
                  </a:lnTo>
                  <a:lnTo>
                    <a:pt x="34310" y="1054676"/>
                  </a:lnTo>
                  <a:lnTo>
                    <a:pt x="34478" y="1064487"/>
                  </a:lnTo>
                  <a:lnTo>
                    <a:pt x="34647" y="1074505"/>
                  </a:lnTo>
                  <a:lnTo>
                    <a:pt x="34731" y="1079566"/>
                  </a:lnTo>
                  <a:lnTo>
                    <a:pt x="34820" y="1084523"/>
                  </a:lnTo>
                  <a:lnTo>
                    <a:pt x="34909" y="1089480"/>
                  </a:lnTo>
                  <a:lnTo>
                    <a:pt x="35002" y="1094438"/>
                  </a:lnTo>
                  <a:lnTo>
                    <a:pt x="35100" y="1099292"/>
                  </a:lnTo>
                  <a:lnTo>
                    <a:pt x="35197" y="1104146"/>
                  </a:lnTo>
                  <a:lnTo>
                    <a:pt x="35295" y="1108896"/>
                  </a:lnTo>
                  <a:lnTo>
                    <a:pt x="35397" y="1113647"/>
                  </a:lnTo>
                  <a:lnTo>
                    <a:pt x="35504" y="1118295"/>
                  </a:lnTo>
                  <a:lnTo>
                    <a:pt x="35610" y="1122942"/>
                  </a:lnTo>
                  <a:lnTo>
                    <a:pt x="35717" y="1127590"/>
                  </a:lnTo>
                  <a:lnTo>
                    <a:pt x="35832" y="1132134"/>
                  </a:lnTo>
                  <a:lnTo>
                    <a:pt x="35943" y="1136678"/>
                  </a:lnTo>
                  <a:lnTo>
                    <a:pt x="36059" y="1141119"/>
                  </a:lnTo>
                  <a:lnTo>
                    <a:pt x="36178" y="1145560"/>
                  </a:lnTo>
                  <a:lnTo>
                    <a:pt x="36298" y="1149898"/>
                  </a:lnTo>
                  <a:lnTo>
                    <a:pt x="36418" y="1154236"/>
                  </a:lnTo>
                  <a:lnTo>
                    <a:pt x="36542" y="1158573"/>
                  </a:lnTo>
                  <a:lnTo>
                    <a:pt x="36671" y="1162808"/>
                  </a:lnTo>
                  <a:lnTo>
                    <a:pt x="36800" y="1167042"/>
                  </a:lnTo>
                  <a:lnTo>
                    <a:pt x="36929" y="1171173"/>
                  </a:lnTo>
                  <a:lnTo>
                    <a:pt x="37062" y="1175304"/>
                  </a:lnTo>
                  <a:lnTo>
                    <a:pt x="37195" y="1179332"/>
                  </a:lnTo>
                  <a:lnTo>
                    <a:pt x="37333" y="1183360"/>
                  </a:lnTo>
                  <a:lnTo>
                    <a:pt x="37612" y="1191312"/>
                  </a:lnTo>
                  <a:lnTo>
                    <a:pt x="37896" y="1199058"/>
                  </a:lnTo>
                  <a:lnTo>
                    <a:pt x="38189" y="1206701"/>
                  </a:lnTo>
                  <a:lnTo>
                    <a:pt x="38491" y="1214137"/>
                  </a:lnTo>
                  <a:lnTo>
                    <a:pt x="38797" y="1221366"/>
                  </a:lnTo>
                  <a:lnTo>
                    <a:pt x="39108" y="1228389"/>
                  </a:lnTo>
                  <a:lnTo>
                    <a:pt x="39428" y="1235309"/>
                  </a:lnTo>
                  <a:lnTo>
                    <a:pt x="39752" y="1242125"/>
                  </a:lnTo>
                  <a:lnTo>
                    <a:pt x="40085" y="1248632"/>
                  </a:lnTo>
                  <a:lnTo>
                    <a:pt x="40422" y="1255035"/>
                  </a:lnTo>
                  <a:lnTo>
                    <a:pt x="40764" y="1261335"/>
                  </a:lnTo>
                  <a:lnTo>
                    <a:pt x="41110" y="1267428"/>
                  </a:lnTo>
                  <a:lnTo>
                    <a:pt x="41465" y="1273315"/>
                  </a:lnTo>
                  <a:lnTo>
                    <a:pt x="41820" y="1279099"/>
                  </a:lnTo>
                  <a:lnTo>
                    <a:pt x="42184" y="1284676"/>
                  </a:lnTo>
                  <a:lnTo>
                    <a:pt x="42548" y="1290149"/>
                  </a:lnTo>
                  <a:lnTo>
                    <a:pt x="42917" y="1295417"/>
                  </a:lnTo>
                  <a:lnTo>
                    <a:pt x="43294" y="1300477"/>
                  </a:lnTo>
                  <a:lnTo>
                    <a:pt x="43671" y="1305435"/>
                  </a:lnTo>
                  <a:lnTo>
                    <a:pt x="44053" y="1310185"/>
                  </a:lnTo>
                  <a:lnTo>
                    <a:pt x="44435" y="1314833"/>
                  </a:lnTo>
                  <a:lnTo>
                    <a:pt x="44826" y="1319274"/>
                  </a:lnTo>
                  <a:lnTo>
                    <a:pt x="45212" y="1323612"/>
                  </a:lnTo>
                  <a:lnTo>
                    <a:pt x="45607" y="1327743"/>
                  </a:lnTo>
                  <a:lnTo>
                    <a:pt x="46002" y="1331770"/>
                  </a:lnTo>
                  <a:lnTo>
                    <a:pt x="46401" y="1335592"/>
                  </a:lnTo>
                  <a:lnTo>
                    <a:pt x="46801" y="1339310"/>
                  </a:lnTo>
                  <a:lnTo>
                    <a:pt x="47200" y="1342821"/>
                  </a:lnTo>
                  <a:lnTo>
                    <a:pt x="47604" y="1346229"/>
                  </a:lnTo>
                  <a:lnTo>
                    <a:pt x="48008" y="1349534"/>
                  </a:lnTo>
                  <a:lnTo>
                    <a:pt x="48412" y="1352529"/>
                  </a:lnTo>
                  <a:lnTo>
                    <a:pt x="48816" y="1355524"/>
                  </a:lnTo>
                  <a:lnTo>
                    <a:pt x="49225" y="1358313"/>
                  </a:lnTo>
                  <a:lnTo>
                    <a:pt x="49633" y="1360895"/>
                  </a:lnTo>
                  <a:lnTo>
                    <a:pt x="50037" y="1363374"/>
                  </a:lnTo>
                  <a:lnTo>
                    <a:pt x="50445" y="1365749"/>
                  </a:lnTo>
                  <a:lnTo>
                    <a:pt x="50854" y="1367918"/>
                  </a:lnTo>
                  <a:lnTo>
                    <a:pt x="51258" y="1369983"/>
                  </a:lnTo>
                  <a:lnTo>
                    <a:pt x="51666" y="1371842"/>
                  </a:lnTo>
                  <a:lnTo>
                    <a:pt x="52070" y="1373598"/>
                  </a:lnTo>
                  <a:lnTo>
                    <a:pt x="52474" y="1375251"/>
                  </a:lnTo>
                  <a:lnTo>
                    <a:pt x="52878" y="1376696"/>
                  </a:lnTo>
                  <a:lnTo>
                    <a:pt x="53277" y="1378039"/>
                  </a:lnTo>
                  <a:lnTo>
                    <a:pt x="53677" y="1379175"/>
                  </a:lnTo>
                  <a:lnTo>
                    <a:pt x="54072" y="1380208"/>
                  </a:lnTo>
                  <a:lnTo>
                    <a:pt x="54467" y="1381137"/>
                  </a:lnTo>
                  <a:lnTo>
                    <a:pt x="54862" y="1381860"/>
                  </a:lnTo>
                  <a:lnTo>
                    <a:pt x="55253" y="1382480"/>
                  </a:lnTo>
                  <a:lnTo>
                    <a:pt x="55639" y="1382996"/>
                  </a:lnTo>
                  <a:lnTo>
                    <a:pt x="56021" y="1383306"/>
                  </a:lnTo>
                  <a:lnTo>
                    <a:pt x="56402" y="1383513"/>
                  </a:lnTo>
                  <a:lnTo>
                    <a:pt x="56780" y="1383616"/>
                  </a:lnTo>
                  <a:lnTo>
                    <a:pt x="57153" y="1383513"/>
                  </a:lnTo>
                  <a:lnTo>
                    <a:pt x="57525" y="1383306"/>
                  </a:lnTo>
                  <a:lnTo>
                    <a:pt x="57889" y="1382996"/>
                  </a:lnTo>
                  <a:lnTo>
                    <a:pt x="58249" y="1382480"/>
                  </a:lnTo>
                  <a:lnTo>
                    <a:pt x="58609" y="1381860"/>
                  </a:lnTo>
                  <a:lnTo>
                    <a:pt x="58959" y="1381137"/>
                  </a:lnTo>
                  <a:lnTo>
                    <a:pt x="59305" y="1380311"/>
                  </a:lnTo>
                  <a:lnTo>
                    <a:pt x="59647" y="1379278"/>
                  </a:lnTo>
                  <a:lnTo>
                    <a:pt x="59985" y="1378142"/>
                  </a:lnTo>
                  <a:lnTo>
                    <a:pt x="60313" y="1376903"/>
                  </a:lnTo>
                  <a:lnTo>
                    <a:pt x="60642" y="1375560"/>
                  </a:lnTo>
                  <a:lnTo>
                    <a:pt x="60957" y="1374011"/>
                  </a:lnTo>
                  <a:lnTo>
                    <a:pt x="61272" y="1372359"/>
                  </a:lnTo>
                  <a:lnTo>
                    <a:pt x="61578" y="1370603"/>
                  </a:lnTo>
                  <a:lnTo>
                    <a:pt x="61876" y="1368641"/>
                  </a:lnTo>
                  <a:lnTo>
                    <a:pt x="62169" y="1366678"/>
                  </a:lnTo>
                  <a:lnTo>
                    <a:pt x="62453" y="1364510"/>
                  </a:lnTo>
                  <a:lnTo>
                    <a:pt x="62728" y="1362237"/>
                  </a:lnTo>
                  <a:lnTo>
                    <a:pt x="62999" y="1359862"/>
                  </a:lnTo>
                  <a:lnTo>
                    <a:pt x="63261" y="1357383"/>
                  </a:lnTo>
                  <a:lnTo>
                    <a:pt x="63518" y="1354698"/>
                  </a:lnTo>
                  <a:lnTo>
                    <a:pt x="63762" y="1351910"/>
                  </a:lnTo>
                  <a:lnTo>
                    <a:pt x="63997" y="1349018"/>
                  </a:lnTo>
                  <a:lnTo>
                    <a:pt x="64228" y="1346023"/>
                  </a:lnTo>
                  <a:lnTo>
                    <a:pt x="64446" y="1342924"/>
                  </a:lnTo>
                  <a:lnTo>
                    <a:pt x="64659" y="1339723"/>
                  </a:lnTo>
                  <a:lnTo>
                    <a:pt x="64859" y="1336315"/>
                  </a:lnTo>
                  <a:lnTo>
                    <a:pt x="65049" y="1332907"/>
                  </a:lnTo>
                  <a:lnTo>
                    <a:pt x="65231" y="1329292"/>
                  </a:lnTo>
                  <a:lnTo>
                    <a:pt x="65405" y="1325574"/>
                  </a:lnTo>
                  <a:lnTo>
                    <a:pt x="65484" y="1323715"/>
                  </a:lnTo>
                  <a:lnTo>
                    <a:pt x="65564" y="1321753"/>
                  </a:lnTo>
                  <a:lnTo>
                    <a:pt x="65644" y="1319893"/>
                  </a:lnTo>
                  <a:lnTo>
                    <a:pt x="65715" y="1317828"/>
                  </a:lnTo>
                  <a:lnTo>
                    <a:pt x="65786" y="1315866"/>
                  </a:lnTo>
                  <a:lnTo>
                    <a:pt x="65857" y="1313800"/>
                  </a:lnTo>
                  <a:lnTo>
                    <a:pt x="65924" y="1311735"/>
                  </a:lnTo>
                  <a:lnTo>
                    <a:pt x="65986" y="1309669"/>
                  </a:lnTo>
                  <a:lnTo>
                    <a:pt x="66048" y="1307500"/>
                  </a:lnTo>
                  <a:lnTo>
                    <a:pt x="66106" y="1305435"/>
                  </a:lnTo>
                  <a:lnTo>
                    <a:pt x="66159" y="1303266"/>
                  </a:lnTo>
                  <a:lnTo>
                    <a:pt x="66212" y="1300994"/>
                  </a:lnTo>
                  <a:lnTo>
                    <a:pt x="66261" y="1298825"/>
                  </a:lnTo>
                  <a:lnTo>
                    <a:pt x="66310" y="1296553"/>
                  </a:lnTo>
                  <a:lnTo>
                    <a:pt x="66350" y="1294281"/>
                  </a:lnTo>
                  <a:lnTo>
                    <a:pt x="66390" y="1291905"/>
                  </a:lnTo>
                  <a:lnTo>
                    <a:pt x="66430" y="1289633"/>
                  </a:lnTo>
                  <a:lnTo>
                    <a:pt x="66465" y="1287258"/>
                  </a:lnTo>
                  <a:lnTo>
                    <a:pt x="66497" y="1284882"/>
                  </a:lnTo>
                  <a:lnTo>
                    <a:pt x="66523" y="1282404"/>
                  </a:lnTo>
                  <a:lnTo>
                    <a:pt x="66550" y="1279925"/>
                  </a:lnTo>
                  <a:lnTo>
                    <a:pt x="66572" y="1277550"/>
                  </a:lnTo>
                  <a:lnTo>
                    <a:pt x="66590" y="1274968"/>
                  </a:lnTo>
                  <a:lnTo>
                    <a:pt x="66608" y="1272489"/>
                  </a:lnTo>
                  <a:lnTo>
                    <a:pt x="66616" y="1269907"/>
                  </a:lnTo>
                  <a:lnTo>
                    <a:pt x="66630" y="1267325"/>
                  </a:lnTo>
                  <a:lnTo>
                    <a:pt x="66634" y="1264743"/>
                  </a:lnTo>
                  <a:lnTo>
                    <a:pt x="66639" y="1262058"/>
                  </a:lnTo>
                  <a:lnTo>
                    <a:pt x="66639" y="1259476"/>
                  </a:lnTo>
                  <a:lnTo>
                    <a:pt x="66634" y="1256791"/>
                  </a:lnTo>
                  <a:lnTo>
                    <a:pt x="66625" y="1254002"/>
                  </a:lnTo>
                  <a:lnTo>
                    <a:pt x="66616" y="1251317"/>
                  </a:lnTo>
                  <a:lnTo>
                    <a:pt x="66599" y="1248528"/>
                  </a:lnTo>
                  <a:lnTo>
                    <a:pt x="66585" y="1245740"/>
                  </a:lnTo>
                  <a:lnTo>
                    <a:pt x="66563" y="1242951"/>
                  </a:lnTo>
                  <a:lnTo>
                    <a:pt x="66536" y="1240060"/>
                  </a:lnTo>
                  <a:lnTo>
                    <a:pt x="66510" y="1237271"/>
                  </a:lnTo>
                  <a:lnTo>
                    <a:pt x="66479" y="1234379"/>
                  </a:lnTo>
                  <a:lnTo>
                    <a:pt x="66443" y="1231384"/>
                  </a:lnTo>
                  <a:lnTo>
                    <a:pt x="66403" y="1228492"/>
                  </a:lnTo>
                  <a:lnTo>
                    <a:pt x="66363" y="1225497"/>
                  </a:lnTo>
                  <a:lnTo>
                    <a:pt x="66315" y="1222502"/>
                  </a:lnTo>
                  <a:lnTo>
                    <a:pt x="66266" y="1219507"/>
                  </a:lnTo>
                  <a:lnTo>
                    <a:pt x="66212" y="1216512"/>
                  </a:lnTo>
                  <a:lnTo>
                    <a:pt x="66155" y="1213414"/>
                  </a:lnTo>
                  <a:lnTo>
                    <a:pt x="66093" y="1210316"/>
                  </a:lnTo>
                  <a:lnTo>
                    <a:pt x="66030" y="1207217"/>
                  </a:lnTo>
                  <a:lnTo>
                    <a:pt x="65959" y="1204016"/>
                  </a:lnTo>
                  <a:lnTo>
                    <a:pt x="65888" y="1200917"/>
                  </a:lnTo>
                  <a:lnTo>
                    <a:pt x="65813" y="1197716"/>
                  </a:lnTo>
                  <a:lnTo>
                    <a:pt x="65733" y="1194514"/>
                  </a:lnTo>
                  <a:lnTo>
                    <a:pt x="65649" y="1191209"/>
                  </a:lnTo>
                  <a:lnTo>
                    <a:pt x="65560" y="1188007"/>
                  </a:lnTo>
                  <a:lnTo>
                    <a:pt x="65467" y="1184703"/>
                  </a:lnTo>
                  <a:lnTo>
                    <a:pt x="65369" y="1181398"/>
                  </a:lnTo>
                  <a:lnTo>
                    <a:pt x="65271" y="1178093"/>
                  </a:lnTo>
                  <a:lnTo>
                    <a:pt x="65165" y="1174685"/>
                  </a:lnTo>
                  <a:lnTo>
                    <a:pt x="65058" y="1171380"/>
                  </a:lnTo>
                  <a:lnTo>
                    <a:pt x="64943" y="1167972"/>
                  </a:lnTo>
                  <a:lnTo>
                    <a:pt x="64828" y="1164460"/>
                  </a:lnTo>
                  <a:lnTo>
                    <a:pt x="64583" y="1157540"/>
                  </a:lnTo>
                  <a:lnTo>
                    <a:pt x="64317" y="1150518"/>
                  </a:lnTo>
                  <a:lnTo>
                    <a:pt x="64037" y="1143495"/>
                  </a:lnTo>
                  <a:lnTo>
                    <a:pt x="63740" y="1136265"/>
                  </a:lnTo>
                  <a:lnTo>
                    <a:pt x="63136" y="1122013"/>
                  </a:lnTo>
                  <a:lnTo>
                    <a:pt x="62546" y="1108174"/>
                  </a:lnTo>
                  <a:lnTo>
                    <a:pt x="61969" y="1094747"/>
                  </a:lnTo>
                  <a:lnTo>
                    <a:pt x="61410" y="1081838"/>
                  </a:lnTo>
                  <a:lnTo>
                    <a:pt x="60326" y="1057051"/>
                  </a:lnTo>
                  <a:lnTo>
                    <a:pt x="59297" y="1033813"/>
                  </a:lnTo>
                  <a:lnTo>
                    <a:pt x="58320" y="1012022"/>
                  </a:lnTo>
                  <a:lnTo>
                    <a:pt x="57388" y="991469"/>
                  </a:lnTo>
                  <a:lnTo>
                    <a:pt x="56509" y="972156"/>
                  </a:lnTo>
                  <a:lnTo>
                    <a:pt x="55674" y="953876"/>
                  </a:lnTo>
                  <a:lnTo>
                    <a:pt x="54130" y="920001"/>
                  </a:lnTo>
                  <a:lnTo>
                    <a:pt x="53415" y="904303"/>
                  </a:lnTo>
                  <a:lnTo>
                    <a:pt x="52736" y="889224"/>
                  </a:lnTo>
                  <a:lnTo>
                    <a:pt x="52097" y="874559"/>
                  </a:lnTo>
                  <a:lnTo>
                    <a:pt x="51786" y="867432"/>
                  </a:lnTo>
                  <a:lnTo>
                    <a:pt x="51484" y="860410"/>
                  </a:lnTo>
                  <a:lnTo>
                    <a:pt x="51191" y="853490"/>
                  </a:lnTo>
                  <a:lnTo>
                    <a:pt x="50907" y="846570"/>
                  </a:lnTo>
                  <a:lnTo>
                    <a:pt x="50627" y="839754"/>
                  </a:lnTo>
                  <a:lnTo>
                    <a:pt x="50357" y="832938"/>
                  </a:lnTo>
                  <a:lnTo>
                    <a:pt x="50090" y="826121"/>
                  </a:lnTo>
                  <a:lnTo>
                    <a:pt x="49833" y="819305"/>
                  </a:lnTo>
                  <a:lnTo>
                    <a:pt x="49580" y="812592"/>
                  </a:lnTo>
                  <a:lnTo>
                    <a:pt x="49331" y="805775"/>
                  </a:lnTo>
                  <a:lnTo>
                    <a:pt x="49087" y="798959"/>
                  </a:lnTo>
                  <a:lnTo>
                    <a:pt x="48852" y="792039"/>
                  </a:lnTo>
                  <a:lnTo>
                    <a:pt x="48621" y="785120"/>
                  </a:lnTo>
                  <a:lnTo>
                    <a:pt x="48390" y="778097"/>
                  </a:lnTo>
                  <a:lnTo>
                    <a:pt x="48168" y="770971"/>
                  </a:lnTo>
                  <a:lnTo>
                    <a:pt x="47951" y="763741"/>
                  </a:lnTo>
                  <a:lnTo>
                    <a:pt x="47738" y="756409"/>
                  </a:lnTo>
                  <a:lnTo>
                    <a:pt x="47524" y="748972"/>
                  </a:lnTo>
                  <a:lnTo>
                    <a:pt x="47316" y="741330"/>
                  </a:lnTo>
                  <a:lnTo>
                    <a:pt x="47112" y="733584"/>
                  </a:lnTo>
                  <a:lnTo>
                    <a:pt x="46912" y="725735"/>
                  </a:lnTo>
                  <a:lnTo>
                    <a:pt x="46712" y="717576"/>
                  </a:lnTo>
                  <a:lnTo>
                    <a:pt x="46517" y="709314"/>
                  </a:lnTo>
                  <a:lnTo>
                    <a:pt x="46321" y="700742"/>
                  </a:lnTo>
                  <a:lnTo>
                    <a:pt x="46126" y="692066"/>
                  </a:lnTo>
                  <a:lnTo>
                    <a:pt x="45935" y="683081"/>
                  </a:lnTo>
                  <a:lnTo>
                    <a:pt x="45744" y="673889"/>
                  </a:lnTo>
                  <a:lnTo>
                    <a:pt x="45558" y="664388"/>
                  </a:lnTo>
                  <a:lnTo>
                    <a:pt x="45367" y="654576"/>
                  </a:lnTo>
                  <a:lnTo>
                    <a:pt x="45181" y="644558"/>
                  </a:lnTo>
                  <a:lnTo>
                    <a:pt x="44994" y="634231"/>
                  </a:lnTo>
                  <a:lnTo>
                    <a:pt x="44803" y="623490"/>
                  </a:lnTo>
                  <a:lnTo>
                    <a:pt x="44617" y="612439"/>
                  </a:lnTo>
                  <a:lnTo>
                    <a:pt x="44426" y="601078"/>
                  </a:lnTo>
                  <a:lnTo>
                    <a:pt x="44240" y="589408"/>
                  </a:lnTo>
                  <a:lnTo>
                    <a:pt x="44049" y="577324"/>
                  </a:lnTo>
                  <a:lnTo>
                    <a:pt x="43858" y="564828"/>
                  </a:lnTo>
                  <a:lnTo>
                    <a:pt x="43663" y="551918"/>
                  </a:lnTo>
                  <a:lnTo>
                    <a:pt x="43560" y="545515"/>
                  </a:lnTo>
                  <a:lnTo>
                    <a:pt x="43458" y="539215"/>
                  </a:lnTo>
                  <a:lnTo>
                    <a:pt x="43347" y="533121"/>
                  </a:lnTo>
                  <a:lnTo>
                    <a:pt x="43232" y="527235"/>
                  </a:lnTo>
                  <a:lnTo>
                    <a:pt x="43117" y="521554"/>
                  </a:lnTo>
                  <a:lnTo>
                    <a:pt x="42992" y="515977"/>
                  </a:lnTo>
                  <a:lnTo>
                    <a:pt x="42864" y="510607"/>
                  </a:lnTo>
                  <a:lnTo>
                    <a:pt x="42730" y="505443"/>
                  </a:lnTo>
                  <a:lnTo>
                    <a:pt x="42593" y="500382"/>
                  </a:lnTo>
                  <a:lnTo>
                    <a:pt x="42455" y="495528"/>
                  </a:lnTo>
                  <a:lnTo>
                    <a:pt x="42309" y="490777"/>
                  </a:lnTo>
                  <a:lnTo>
                    <a:pt x="42158" y="486233"/>
                  </a:lnTo>
                  <a:lnTo>
                    <a:pt x="42007" y="481896"/>
                  </a:lnTo>
                  <a:lnTo>
                    <a:pt x="41847" y="477661"/>
                  </a:lnTo>
                  <a:lnTo>
                    <a:pt x="41687" y="473530"/>
                  </a:lnTo>
                  <a:lnTo>
                    <a:pt x="41523" y="469605"/>
                  </a:lnTo>
                  <a:lnTo>
                    <a:pt x="41354" y="465784"/>
                  </a:lnTo>
                  <a:lnTo>
                    <a:pt x="41181" y="462066"/>
                  </a:lnTo>
                  <a:lnTo>
                    <a:pt x="41008" y="458555"/>
                  </a:lnTo>
                  <a:lnTo>
                    <a:pt x="40831" y="455146"/>
                  </a:lnTo>
                  <a:lnTo>
                    <a:pt x="40649" y="451842"/>
                  </a:lnTo>
                  <a:lnTo>
                    <a:pt x="40462" y="448640"/>
                  </a:lnTo>
                  <a:lnTo>
                    <a:pt x="40271" y="445645"/>
                  </a:lnTo>
                  <a:lnTo>
                    <a:pt x="40080" y="442753"/>
                  </a:lnTo>
                  <a:lnTo>
                    <a:pt x="39885" y="439965"/>
                  </a:lnTo>
                  <a:lnTo>
                    <a:pt x="39690" y="437279"/>
                  </a:lnTo>
                  <a:lnTo>
                    <a:pt x="39490" y="434697"/>
                  </a:lnTo>
                  <a:lnTo>
                    <a:pt x="39286" y="432219"/>
                  </a:lnTo>
                  <a:lnTo>
                    <a:pt x="39082" y="429843"/>
                  </a:lnTo>
                  <a:lnTo>
                    <a:pt x="38873" y="427571"/>
                  </a:lnTo>
                  <a:lnTo>
                    <a:pt x="38664" y="425402"/>
                  </a:lnTo>
                  <a:lnTo>
                    <a:pt x="38451" y="423337"/>
                  </a:lnTo>
                  <a:lnTo>
                    <a:pt x="38234" y="421375"/>
                  </a:lnTo>
                  <a:lnTo>
                    <a:pt x="38016" y="419516"/>
                  </a:lnTo>
                  <a:lnTo>
                    <a:pt x="37799" y="417657"/>
                  </a:lnTo>
                  <a:lnTo>
                    <a:pt x="37577" y="416004"/>
                  </a:lnTo>
                  <a:lnTo>
                    <a:pt x="37350" y="414352"/>
                  </a:lnTo>
                  <a:lnTo>
                    <a:pt x="37128" y="412803"/>
                  </a:lnTo>
                  <a:lnTo>
                    <a:pt x="36898" y="411253"/>
                  </a:lnTo>
                  <a:lnTo>
                    <a:pt x="36671" y="409807"/>
                  </a:lnTo>
                  <a:lnTo>
                    <a:pt x="36440" y="408465"/>
                  </a:lnTo>
                  <a:lnTo>
                    <a:pt x="36210" y="407122"/>
                  </a:lnTo>
                  <a:lnTo>
                    <a:pt x="35974" y="405883"/>
                  </a:lnTo>
                  <a:lnTo>
                    <a:pt x="35739" y="404747"/>
                  </a:lnTo>
                  <a:lnTo>
                    <a:pt x="35268" y="402475"/>
                  </a:lnTo>
                  <a:lnTo>
                    <a:pt x="34789" y="400512"/>
                  </a:lnTo>
                  <a:lnTo>
                    <a:pt x="34305" y="398653"/>
                  </a:lnTo>
                  <a:lnTo>
                    <a:pt x="33821" y="396898"/>
                  </a:lnTo>
                  <a:lnTo>
                    <a:pt x="33338" y="395245"/>
                  </a:lnTo>
                  <a:lnTo>
                    <a:pt x="32845" y="393799"/>
                  </a:lnTo>
                  <a:lnTo>
                    <a:pt x="31868" y="390908"/>
                  </a:lnTo>
                  <a:lnTo>
                    <a:pt x="30887" y="388016"/>
                  </a:lnTo>
                  <a:lnTo>
                    <a:pt x="30403" y="386570"/>
                  </a:lnTo>
                  <a:lnTo>
                    <a:pt x="29920" y="385021"/>
                  </a:lnTo>
                  <a:lnTo>
                    <a:pt x="29436" y="383472"/>
                  </a:lnTo>
                  <a:lnTo>
                    <a:pt x="28956" y="381716"/>
                  </a:lnTo>
                  <a:lnTo>
                    <a:pt x="28486" y="379857"/>
                  </a:lnTo>
                  <a:lnTo>
                    <a:pt x="28015" y="377791"/>
                  </a:lnTo>
                  <a:lnTo>
                    <a:pt x="27554" y="375622"/>
                  </a:lnTo>
                  <a:lnTo>
                    <a:pt x="27327" y="374383"/>
                  </a:lnTo>
                  <a:lnTo>
                    <a:pt x="27096" y="373144"/>
                  </a:lnTo>
                  <a:lnTo>
                    <a:pt x="26874" y="371904"/>
                  </a:lnTo>
                  <a:lnTo>
                    <a:pt x="26648" y="370459"/>
                  </a:lnTo>
                  <a:lnTo>
                    <a:pt x="26426" y="369116"/>
                  </a:lnTo>
                  <a:lnTo>
                    <a:pt x="26209" y="367567"/>
                  </a:lnTo>
                  <a:lnTo>
                    <a:pt x="25991" y="366018"/>
                  </a:lnTo>
                  <a:lnTo>
                    <a:pt x="25778" y="364365"/>
                  </a:lnTo>
                  <a:lnTo>
                    <a:pt x="25565" y="362609"/>
                  </a:lnTo>
                  <a:lnTo>
                    <a:pt x="25352" y="360854"/>
                  </a:lnTo>
                  <a:lnTo>
                    <a:pt x="25143" y="358891"/>
                  </a:lnTo>
                  <a:lnTo>
                    <a:pt x="24939" y="356929"/>
                  </a:lnTo>
                  <a:lnTo>
                    <a:pt x="24735" y="354864"/>
                  </a:lnTo>
                  <a:lnTo>
                    <a:pt x="24535" y="352695"/>
                  </a:lnTo>
                  <a:lnTo>
                    <a:pt x="24340" y="350423"/>
                  </a:lnTo>
                  <a:lnTo>
                    <a:pt x="24144" y="348047"/>
                  </a:lnTo>
                  <a:lnTo>
                    <a:pt x="23954" y="345569"/>
                  </a:lnTo>
                  <a:lnTo>
                    <a:pt x="23763" y="342987"/>
                  </a:lnTo>
                  <a:lnTo>
                    <a:pt x="23581" y="340301"/>
                  </a:lnTo>
                  <a:lnTo>
                    <a:pt x="23399" y="337513"/>
                  </a:lnTo>
                  <a:lnTo>
                    <a:pt x="23217" y="334621"/>
                  </a:lnTo>
                  <a:lnTo>
                    <a:pt x="23044" y="331523"/>
                  </a:lnTo>
                  <a:lnTo>
                    <a:pt x="22870" y="328424"/>
                  </a:lnTo>
                  <a:lnTo>
                    <a:pt x="22702" y="325119"/>
                  </a:lnTo>
                  <a:lnTo>
                    <a:pt x="22538" y="321711"/>
                  </a:lnTo>
                  <a:lnTo>
                    <a:pt x="22378" y="318200"/>
                  </a:lnTo>
                  <a:lnTo>
                    <a:pt x="22222" y="314482"/>
                  </a:lnTo>
                  <a:lnTo>
                    <a:pt x="22067" y="310661"/>
                  </a:lnTo>
                  <a:lnTo>
                    <a:pt x="21921" y="306736"/>
                  </a:lnTo>
                  <a:lnTo>
                    <a:pt x="21774" y="302605"/>
                  </a:lnTo>
                  <a:lnTo>
                    <a:pt x="21632" y="298370"/>
                  </a:lnTo>
                  <a:lnTo>
                    <a:pt x="21494" y="293929"/>
                  </a:lnTo>
                  <a:lnTo>
                    <a:pt x="21366" y="289385"/>
                  </a:lnTo>
                  <a:lnTo>
                    <a:pt x="21237" y="284634"/>
                  </a:lnTo>
                  <a:lnTo>
                    <a:pt x="21113" y="279780"/>
                  </a:lnTo>
                  <a:lnTo>
                    <a:pt x="20993" y="274720"/>
                  </a:lnTo>
                  <a:lnTo>
                    <a:pt x="20877" y="269556"/>
                  </a:lnTo>
                  <a:lnTo>
                    <a:pt x="20771" y="264185"/>
                  </a:lnTo>
                  <a:lnTo>
                    <a:pt x="20664" y="258608"/>
                  </a:lnTo>
                  <a:lnTo>
                    <a:pt x="20567" y="252928"/>
                  </a:lnTo>
                  <a:lnTo>
                    <a:pt x="20469" y="247041"/>
                  </a:lnTo>
                  <a:lnTo>
                    <a:pt x="20380" y="240948"/>
                  </a:lnTo>
                  <a:lnTo>
                    <a:pt x="20296" y="234648"/>
                  </a:lnTo>
                  <a:lnTo>
                    <a:pt x="20220" y="228141"/>
                  </a:lnTo>
                  <a:lnTo>
                    <a:pt x="20145" y="221532"/>
                  </a:lnTo>
                  <a:lnTo>
                    <a:pt x="20078" y="214715"/>
                  </a:lnTo>
                  <a:lnTo>
                    <a:pt x="20012" y="207589"/>
                  </a:lnTo>
                  <a:lnTo>
                    <a:pt x="19959" y="200360"/>
                  </a:lnTo>
                  <a:lnTo>
                    <a:pt x="19905" y="192924"/>
                  </a:lnTo>
                  <a:lnTo>
                    <a:pt x="19861" y="185281"/>
                  </a:lnTo>
                  <a:lnTo>
                    <a:pt x="19812" y="177638"/>
                  </a:lnTo>
                  <a:lnTo>
                    <a:pt x="19763" y="170202"/>
                  </a:lnTo>
                  <a:lnTo>
                    <a:pt x="19706" y="162870"/>
                  </a:lnTo>
                  <a:lnTo>
                    <a:pt x="19643" y="155847"/>
                  </a:lnTo>
                  <a:lnTo>
                    <a:pt x="19572" y="148927"/>
                  </a:lnTo>
                  <a:lnTo>
                    <a:pt x="19501" y="142214"/>
                  </a:lnTo>
                  <a:lnTo>
                    <a:pt x="19421" y="135708"/>
                  </a:lnTo>
                  <a:lnTo>
                    <a:pt x="19337" y="129408"/>
                  </a:lnTo>
                  <a:lnTo>
                    <a:pt x="19244" y="123211"/>
                  </a:lnTo>
                  <a:lnTo>
                    <a:pt x="19151" y="117324"/>
                  </a:lnTo>
                  <a:lnTo>
                    <a:pt x="19053" y="111540"/>
                  </a:lnTo>
                  <a:lnTo>
                    <a:pt x="18946" y="105860"/>
                  </a:lnTo>
                  <a:lnTo>
                    <a:pt x="18835" y="100490"/>
                  </a:lnTo>
                  <a:lnTo>
                    <a:pt x="18725" y="95223"/>
                  </a:lnTo>
                  <a:lnTo>
                    <a:pt x="18605" y="90059"/>
                  </a:lnTo>
                  <a:lnTo>
                    <a:pt x="18480" y="85205"/>
                  </a:lnTo>
                  <a:lnTo>
                    <a:pt x="18356" y="80351"/>
                  </a:lnTo>
                  <a:lnTo>
                    <a:pt x="18223" y="75806"/>
                  </a:lnTo>
                  <a:lnTo>
                    <a:pt x="18085" y="71365"/>
                  </a:lnTo>
                  <a:lnTo>
                    <a:pt x="17948" y="67028"/>
                  </a:lnTo>
                  <a:lnTo>
                    <a:pt x="17806" y="62897"/>
                  </a:lnTo>
                  <a:lnTo>
                    <a:pt x="17655" y="58972"/>
                  </a:lnTo>
                  <a:lnTo>
                    <a:pt x="17504" y="55151"/>
                  </a:lnTo>
                  <a:lnTo>
                    <a:pt x="17348" y="51433"/>
                  </a:lnTo>
                  <a:lnTo>
                    <a:pt x="17189" y="47921"/>
                  </a:lnTo>
                  <a:lnTo>
                    <a:pt x="17029" y="44616"/>
                  </a:lnTo>
                  <a:lnTo>
                    <a:pt x="16865" y="41311"/>
                  </a:lnTo>
                  <a:lnTo>
                    <a:pt x="16691" y="38213"/>
                  </a:lnTo>
                  <a:lnTo>
                    <a:pt x="16523" y="35321"/>
                  </a:lnTo>
                  <a:lnTo>
                    <a:pt x="16345" y="32430"/>
                  </a:lnTo>
                  <a:lnTo>
                    <a:pt x="16168" y="29744"/>
                  </a:lnTo>
                  <a:lnTo>
                    <a:pt x="15986" y="27266"/>
                  </a:lnTo>
                  <a:lnTo>
                    <a:pt x="15804" y="24787"/>
                  </a:lnTo>
                  <a:lnTo>
                    <a:pt x="15617" y="22515"/>
                  </a:lnTo>
                  <a:lnTo>
                    <a:pt x="15426" y="20346"/>
                  </a:lnTo>
                  <a:lnTo>
                    <a:pt x="15235" y="18280"/>
                  </a:lnTo>
                  <a:lnTo>
                    <a:pt x="15040" y="16421"/>
                  </a:lnTo>
                  <a:lnTo>
                    <a:pt x="14845" y="14562"/>
                  </a:lnTo>
                  <a:lnTo>
                    <a:pt x="14645" y="12910"/>
                  </a:lnTo>
                  <a:lnTo>
                    <a:pt x="14445" y="11361"/>
                  </a:lnTo>
                  <a:lnTo>
                    <a:pt x="14241" y="9812"/>
                  </a:lnTo>
                  <a:lnTo>
                    <a:pt x="14037" y="8469"/>
                  </a:lnTo>
                  <a:lnTo>
                    <a:pt x="13833" y="7230"/>
                  </a:lnTo>
                  <a:lnTo>
                    <a:pt x="13624" y="6094"/>
                  </a:lnTo>
                  <a:lnTo>
                    <a:pt x="13411" y="5061"/>
                  </a:lnTo>
                  <a:lnTo>
                    <a:pt x="13202" y="4131"/>
                  </a:lnTo>
                  <a:lnTo>
                    <a:pt x="12989" y="3305"/>
                  </a:lnTo>
                  <a:lnTo>
                    <a:pt x="12776" y="2582"/>
                  </a:lnTo>
                  <a:lnTo>
                    <a:pt x="12559" y="1963"/>
                  </a:lnTo>
                  <a:lnTo>
                    <a:pt x="12341" y="1446"/>
                  </a:lnTo>
                  <a:lnTo>
                    <a:pt x="12124" y="1033"/>
                  </a:lnTo>
                  <a:lnTo>
                    <a:pt x="11906" y="620"/>
                  </a:lnTo>
                  <a:lnTo>
                    <a:pt x="11689" y="310"/>
                  </a:lnTo>
                  <a:lnTo>
                    <a:pt x="11467" y="207"/>
                  </a:lnTo>
                  <a:lnTo>
                    <a:pt x="1124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2;p62">
              <a:extLst>
                <a:ext uri="{FF2B5EF4-FFF2-40B4-BE49-F238E27FC236}">
                  <a16:creationId xmlns:a16="http://schemas.microsoft.com/office/drawing/2014/main" id="{25F4B2CA-AB75-364A-9133-FC9BF1B9A245}"/>
                </a:ext>
              </a:extLst>
            </p:cNvPr>
            <p:cNvSpPr/>
            <p:nvPr/>
          </p:nvSpPr>
          <p:spPr>
            <a:xfrm rot="10800000">
              <a:off x="2970484" y="3607885"/>
              <a:ext cx="884405" cy="814064"/>
            </a:xfrm>
            <a:custGeom>
              <a:avLst/>
              <a:gdLst/>
              <a:ahLst/>
              <a:cxnLst/>
              <a:rect l="l" t="t" r="r" b="b"/>
              <a:pathLst>
                <a:path w="56611" h="1150621" extrusionOk="0">
                  <a:moveTo>
                    <a:pt x="2566" y="0"/>
                  </a:moveTo>
                  <a:lnTo>
                    <a:pt x="2313" y="104"/>
                  </a:lnTo>
                  <a:lnTo>
                    <a:pt x="2064" y="207"/>
                  </a:lnTo>
                  <a:lnTo>
                    <a:pt x="1833" y="517"/>
                  </a:lnTo>
                  <a:lnTo>
                    <a:pt x="1611" y="723"/>
                  </a:lnTo>
                  <a:lnTo>
                    <a:pt x="1407" y="1136"/>
                  </a:lnTo>
                  <a:lnTo>
                    <a:pt x="1216" y="1549"/>
                  </a:lnTo>
                  <a:lnTo>
                    <a:pt x="875" y="2376"/>
                  </a:lnTo>
                  <a:lnTo>
                    <a:pt x="599" y="3202"/>
                  </a:lnTo>
                  <a:lnTo>
                    <a:pt x="391" y="3925"/>
                  </a:lnTo>
                  <a:lnTo>
                    <a:pt x="258" y="4544"/>
                  </a:lnTo>
                  <a:lnTo>
                    <a:pt x="204" y="4751"/>
                  </a:lnTo>
                  <a:lnTo>
                    <a:pt x="182" y="4958"/>
                  </a:lnTo>
                  <a:lnTo>
                    <a:pt x="155" y="5164"/>
                  </a:lnTo>
                  <a:lnTo>
                    <a:pt x="111" y="5784"/>
                  </a:lnTo>
                  <a:lnTo>
                    <a:pt x="76" y="6507"/>
                  </a:lnTo>
                  <a:lnTo>
                    <a:pt x="44" y="7436"/>
                  </a:lnTo>
                  <a:lnTo>
                    <a:pt x="22" y="8469"/>
                  </a:lnTo>
                  <a:lnTo>
                    <a:pt x="5" y="9605"/>
                  </a:lnTo>
                  <a:lnTo>
                    <a:pt x="0" y="10844"/>
                  </a:lnTo>
                  <a:lnTo>
                    <a:pt x="5" y="11361"/>
                  </a:lnTo>
                  <a:lnTo>
                    <a:pt x="9" y="11980"/>
                  </a:lnTo>
                  <a:lnTo>
                    <a:pt x="18" y="12600"/>
                  </a:lnTo>
                  <a:lnTo>
                    <a:pt x="27" y="13220"/>
                  </a:lnTo>
                  <a:lnTo>
                    <a:pt x="53" y="14253"/>
                  </a:lnTo>
                  <a:lnTo>
                    <a:pt x="84" y="15079"/>
                  </a:lnTo>
                  <a:lnTo>
                    <a:pt x="124" y="15802"/>
                  </a:lnTo>
                  <a:lnTo>
                    <a:pt x="169" y="16318"/>
                  </a:lnTo>
                  <a:lnTo>
                    <a:pt x="218" y="16628"/>
                  </a:lnTo>
                  <a:lnTo>
                    <a:pt x="266" y="16731"/>
                  </a:lnTo>
                  <a:lnTo>
                    <a:pt x="293" y="16731"/>
                  </a:lnTo>
                  <a:lnTo>
                    <a:pt x="320" y="16628"/>
                  </a:lnTo>
                  <a:lnTo>
                    <a:pt x="462" y="16008"/>
                  </a:lnTo>
                  <a:lnTo>
                    <a:pt x="622" y="15389"/>
                  </a:lnTo>
                  <a:lnTo>
                    <a:pt x="835" y="14666"/>
                  </a:lnTo>
                  <a:lnTo>
                    <a:pt x="1097" y="13943"/>
                  </a:lnTo>
                  <a:lnTo>
                    <a:pt x="1403" y="13220"/>
                  </a:lnTo>
                  <a:lnTo>
                    <a:pt x="1758" y="12600"/>
                  </a:lnTo>
                  <a:lnTo>
                    <a:pt x="1949" y="12394"/>
                  </a:lnTo>
                  <a:lnTo>
                    <a:pt x="2149" y="12290"/>
                  </a:lnTo>
                  <a:lnTo>
                    <a:pt x="2357" y="12187"/>
                  </a:lnTo>
                  <a:lnTo>
                    <a:pt x="2575" y="12084"/>
                  </a:lnTo>
                  <a:lnTo>
                    <a:pt x="2801" y="12187"/>
                  </a:lnTo>
                  <a:lnTo>
                    <a:pt x="3036" y="12290"/>
                  </a:lnTo>
                  <a:lnTo>
                    <a:pt x="3280" y="12497"/>
                  </a:lnTo>
                  <a:lnTo>
                    <a:pt x="3529" y="12807"/>
                  </a:lnTo>
                  <a:lnTo>
                    <a:pt x="3787" y="13323"/>
                  </a:lnTo>
                  <a:lnTo>
                    <a:pt x="4048" y="13840"/>
                  </a:lnTo>
                  <a:lnTo>
                    <a:pt x="4315" y="14562"/>
                  </a:lnTo>
                  <a:lnTo>
                    <a:pt x="4590" y="15492"/>
                  </a:lnTo>
                  <a:lnTo>
                    <a:pt x="4865" y="16421"/>
                  </a:lnTo>
                  <a:lnTo>
                    <a:pt x="5149" y="17661"/>
                  </a:lnTo>
                  <a:lnTo>
                    <a:pt x="5433" y="19003"/>
                  </a:lnTo>
                  <a:lnTo>
                    <a:pt x="5726" y="20449"/>
                  </a:lnTo>
                  <a:lnTo>
                    <a:pt x="6019" y="22205"/>
                  </a:lnTo>
                  <a:lnTo>
                    <a:pt x="6317" y="24064"/>
                  </a:lnTo>
                  <a:lnTo>
                    <a:pt x="6614" y="26130"/>
                  </a:lnTo>
                  <a:lnTo>
                    <a:pt x="6916" y="28505"/>
                  </a:lnTo>
                  <a:lnTo>
                    <a:pt x="7218" y="30984"/>
                  </a:lnTo>
                  <a:lnTo>
                    <a:pt x="7520" y="33772"/>
                  </a:lnTo>
                  <a:lnTo>
                    <a:pt x="7822" y="36767"/>
                  </a:lnTo>
                  <a:lnTo>
                    <a:pt x="8128" y="39969"/>
                  </a:lnTo>
                  <a:lnTo>
                    <a:pt x="8430" y="43480"/>
                  </a:lnTo>
                  <a:lnTo>
                    <a:pt x="8585" y="45339"/>
                  </a:lnTo>
                  <a:lnTo>
                    <a:pt x="8736" y="47302"/>
                  </a:lnTo>
                  <a:lnTo>
                    <a:pt x="8887" y="49264"/>
                  </a:lnTo>
                  <a:lnTo>
                    <a:pt x="9038" y="51329"/>
                  </a:lnTo>
                  <a:lnTo>
                    <a:pt x="9189" y="53395"/>
                  </a:lnTo>
                  <a:lnTo>
                    <a:pt x="9340" y="55667"/>
                  </a:lnTo>
                  <a:lnTo>
                    <a:pt x="9491" y="57939"/>
                  </a:lnTo>
                  <a:lnTo>
                    <a:pt x="9637" y="60211"/>
                  </a:lnTo>
                  <a:lnTo>
                    <a:pt x="9788" y="62690"/>
                  </a:lnTo>
                  <a:lnTo>
                    <a:pt x="9934" y="65169"/>
                  </a:lnTo>
                  <a:lnTo>
                    <a:pt x="10081" y="67751"/>
                  </a:lnTo>
                  <a:lnTo>
                    <a:pt x="10227" y="70436"/>
                  </a:lnTo>
                  <a:lnTo>
                    <a:pt x="10374" y="73121"/>
                  </a:lnTo>
                  <a:lnTo>
                    <a:pt x="10520" y="75910"/>
                  </a:lnTo>
                  <a:lnTo>
                    <a:pt x="10662" y="78801"/>
                  </a:lnTo>
                  <a:lnTo>
                    <a:pt x="10809" y="81796"/>
                  </a:lnTo>
                  <a:lnTo>
                    <a:pt x="10951" y="84895"/>
                  </a:lnTo>
                  <a:lnTo>
                    <a:pt x="11093" y="87993"/>
                  </a:lnTo>
                  <a:lnTo>
                    <a:pt x="11231" y="91298"/>
                  </a:lnTo>
                  <a:lnTo>
                    <a:pt x="11373" y="94603"/>
                  </a:lnTo>
                  <a:lnTo>
                    <a:pt x="11510" y="98011"/>
                  </a:lnTo>
                  <a:lnTo>
                    <a:pt x="11643" y="101523"/>
                  </a:lnTo>
                  <a:lnTo>
                    <a:pt x="11781" y="105034"/>
                  </a:lnTo>
                  <a:lnTo>
                    <a:pt x="11914" y="108752"/>
                  </a:lnTo>
                  <a:lnTo>
                    <a:pt x="12047" y="112573"/>
                  </a:lnTo>
                  <a:lnTo>
                    <a:pt x="12176" y="116395"/>
                  </a:lnTo>
                  <a:lnTo>
                    <a:pt x="12309" y="120319"/>
                  </a:lnTo>
                  <a:lnTo>
                    <a:pt x="12438" y="124450"/>
                  </a:lnTo>
                  <a:lnTo>
                    <a:pt x="12562" y="128581"/>
                  </a:lnTo>
                  <a:lnTo>
                    <a:pt x="12687" y="132816"/>
                  </a:lnTo>
                  <a:lnTo>
                    <a:pt x="12811" y="137153"/>
                  </a:lnTo>
                  <a:lnTo>
                    <a:pt x="12931" y="141594"/>
                  </a:lnTo>
                  <a:lnTo>
                    <a:pt x="13051" y="146139"/>
                  </a:lnTo>
                  <a:lnTo>
                    <a:pt x="13166" y="150786"/>
                  </a:lnTo>
                  <a:lnTo>
                    <a:pt x="13281" y="155537"/>
                  </a:lnTo>
                  <a:lnTo>
                    <a:pt x="13397" y="160494"/>
                  </a:lnTo>
                  <a:lnTo>
                    <a:pt x="13508" y="165452"/>
                  </a:lnTo>
                  <a:lnTo>
                    <a:pt x="13619" y="170512"/>
                  </a:lnTo>
                  <a:lnTo>
                    <a:pt x="13725" y="175676"/>
                  </a:lnTo>
                  <a:lnTo>
                    <a:pt x="13832" y="180943"/>
                  </a:lnTo>
                  <a:lnTo>
                    <a:pt x="13934" y="186417"/>
                  </a:lnTo>
                  <a:lnTo>
                    <a:pt x="14032" y="191891"/>
                  </a:lnTo>
                  <a:lnTo>
                    <a:pt x="14134" y="197571"/>
                  </a:lnTo>
                  <a:lnTo>
                    <a:pt x="14227" y="203251"/>
                  </a:lnTo>
                  <a:lnTo>
                    <a:pt x="14320" y="209138"/>
                  </a:lnTo>
                  <a:lnTo>
                    <a:pt x="14413" y="215128"/>
                  </a:lnTo>
                  <a:lnTo>
                    <a:pt x="14498" y="221222"/>
                  </a:lnTo>
                  <a:lnTo>
                    <a:pt x="14586" y="227418"/>
                  </a:lnTo>
                  <a:lnTo>
                    <a:pt x="14666" y="233718"/>
                  </a:lnTo>
                  <a:lnTo>
                    <a:pt x="14746" y="240122"/>
                  </a:lnTo>
                  <a:lnTo>
                    <a:pt x="14844" y="247661"/>
                  </a:lnTo>
                  <a:lnTo>
                    <a:pt x="14942" y="255097"/>
                  </a:lnTo>
                  <a:lnTo>
                    <a:pt x="15044" y="262223"/>
                  </a:lnTo>
                  <a:lnTo>
                    <a:pt x="15150" y="269246"/>
                  </a:lnTo>
                  <a:lnTo>
                    <a:pt x="15257" y="276166"/>
                  </a:lnTo>
                  <a:lnTo>
                    <a:pt x="15372" y="282879"/>
                  </a:lnTo>
                  <a:lnTo>
                    <a:pt x="15488" y="289385"/>
                  </a:lnTo>
                  <a:lnTo>
                    <a:pt x="15612" y="295789"/>
                  </a:lnTo>
                  <a:lnTo>
                    <a:pt x="15736" y="302088"/>
                  </a:lnTo>
                  <a:lnTo>
                    <a:pt x="15865" y="308182"/>
                  </a:lnTo>
                  <a:lnTo>
                    <a:pt x="15994" y="314172"/>
                  </a:lnTo>
                  <a:lnTo>
                    <a:pt x="16131" y="319956"/>
                  </a:lnTo>
                  <a:lnTo>
                    <a:pt x="16269" y="325636"/>
                  </a:lnTo>
                  <a:lnTo>
                    <a:pt x="16411" y="331213"/>
                  </a:lnTo>
                  <a:lnTo>
                    <a:pt x="16553" y="336583"/>
                  </a:lnTo>
                  <a:lnTo>
                    <a:pt x="16704" y="341851"/>
                  </a:lnTo>
                  <a:lnTo>
                    <a:pt x="16855" y="347014"/>
                  </a:lnTo>
                  <a:lnTo>
                    <a:pt x="17010" y="352075"/>
                  </a:lnTo>
                  <a:lnTo>
                    <a:pt x="17166" y="356929"/>
                  </a:lnTo>
                  <a:lnTo>
                    <a:pt x="17325" y="361783"/>
                  </a:lnTo>
                  <a:lnTo>
                    <a:pt x="17490" y="366431"/>
                  </a:lnTo>
                  <a:lnTo>
                    <a:pt x="17654" y="370975"/>
                  </a:lnTo>
                  <a:lnTo>
                    <a:pt x="17822" y="375416"/>
                  </a:lnTo>
                  <a:lnTo>
                    <a:pt x="17996" y="379754"/>
                  </a:lnTo>
                  <a:lnTo>
                    <a:pt x="18169" y="383988"/>
                  </a:lnTo>
                  <a:lnTo>
                    <a:pt x="18346" y="388119"/>
                  </a:lnTo>
                  <a:lnTo>
                    <a:pt x="18528" y="392147"/>
                  </a:lnTo>
                  <a:lnTo>
                    <a:pt x="18710" y="396071"/>
                  </a:lnTo>
                  <a:lnTo>
                    <a:pt x="18892" y="399893"/>
                  </a:lnTo>
                  <a:lnTo>
                    <a:pt x="19079" y="403611"/>
                  </a:lnTo>
                  <a:lnTo>
                    <a:pt x="19270" y="407329"/>
                  </a:lnTo>
                  <a:lnTo>
                    <a:pt x="19460" y="410840"/>
                  </a:lnTo>
                  <a:lnTo>
                    <a:pt x="19656" y="414352"/>
                  </a:lnTo>
                  <a:lnTo>
                    <a:pt x="19851" y="417760"/>
                  </a:lnTo>
                  <a:lnTo>
                    <a:pt x="20046" y="421065"/>
                  </a:lnTo>
                  <a:lnTo>
                    <a:pt x="20246" y="424266"/>
                  </a:lnTo>
                  <a:lnTo>
                    <a:pt x="20450" y="427468"/>
                  </a:lnTo>
                  <a:lnTo>
                    <a:pt x="20655" y="430566"/>
                  </a:lnTo>
                  <a:lnTo>
                    <a:pt x="20859" y="433665"/>
                  </a:lnTo>
                  <a:lnTo>
                    <a:pt x="21067" y="436556"/>
                  </a:lnTo>
                  <a:lnTo>
                    <a:pt x="21276" y="439448"/>
                  </a:lnTo>
                  <a:lnTo>
                    <a:pt x="21489" y="442340"/>
                  </a:lnTo>
                  <a:lnTo>
                    <a:pt x="21702" y="445129"/>
                  </a:lnTo>
                  <a:lnTo>
                    <a:pt x="21915" y="447917"/>
                  </a:lnTo>
                  <a:lnTo>
                    <a:pt x="22350" y="453184"/>
                  </a:lnTo>
                  <a:lnTo>
                    <a:pt x="22790" y="458348"/>
                  </a:lnTo>
                  <a:lnTo>
                    <a:pt x="23234" y="463305"/>
                  </a:lnTo>
                  <a:lnTo>
                    <a:pt x="23682" y="468160"/>
                  </a:lnTo>
                  <a:lnTo>
                    <a:pt x="24135" y="472910"/>
                  </a:lnTo>
                  <a:lnTo>
                    <a:pt x="24592" y="477558"/>
                  </a:lnTo>
                  <a:lnTo>
                    <a:pt x="25054" y="482102"/>
                  </a:lnTo>
                  <a:lnTo>
                    <a:pt x="25520" y="486646"/>
                  </a:lnTo>
                  <a:lnTo>
                    <a:pt x="26452" y="495632"/>
                  </a:lnTo>
                  <a:lnTo>
                    <a:pt x="27193" y="502654"/>
                  </a:lnTo>
                  <a:lnTo>
                    <a:pt x="27934" y="509884"/>
                  </a:lnTo>
                  <a:lnTo>
                    <a:pt x="28303" y="513499"/>
                  </a:lnTo>
                  <a:lnTo>
                    <a:pt x="28671" y="517217"/>
                  </a:lnTo>
                  <a:lnTo>
                    <a:pt x="29044" y="521038"/>
                  </a:lnTo>
                  <a:lnTo>
                    <a:pt x="29413" y="524859"/>
                  </a:lnTo>
                  <a:lnTo>
                    <a:pt x="29781" y="528887"/>
                  </a:lnTo>
                  <a:lnTo>
                    <a:pt x="30145" y="532915"/>
                  </a:lnTo>
                  <a:lnTo>
                    <a:pt x="30513" y="537149"/>
                  </a:lnTo>
                  <a:lnTo>
                    <a:pt x="30877" y="541487"/>
                  </a:lnTo>
                  <a:lnTo>
                    <a:pt x="31237" y="545928"/>
                  </a:lnTo>
                  <a:lnTo>
                    <a:pt x="31597" y="550575"/>
                  </a:lnTo>
                  <a:lnTo>
                    <a:pt x="31956" y="555326"/>
                  </a:lnTo>
                  <a:lnTo>
                    <a:pt x="32311" y="560180"/>
                  </a:lnTo>
                  <a:lnTo>
                    <a:pt x="32666" y="565344"/>
                  </a:lnTo>
                  <a:lnTo>
                    <a:pt x="33017" y="570611"/>
                  </a:lnTo>
                  <a:lnTo>
                    <a:pt x="33363" y="576188"/>
                  </a:lnTo>
                  <a:lnTo>
                    <a:pt x="33710" y="581869"/>
                  </a:lnTo>
                  <a:lnTo>
                    <a:pt x="34047" y="587756"/>
                  </a:lnTo>
                  <a:lnTo>
                    <a:pt x="34384" y="593952"/>
                  </a:lnTo>
                  <a:lnTo>
                    <a:pt x="34553" y="597154"/>
                  </a:lnTo>
                  <a:lnTo>
                    <a:pt x="34717" y="600355"/>
                  </a:lnTo>
                  <a:lnTo>
                    <a:pt x="34886" y="603660"/>
                  </a:lnTo>
                  <a:lnTo>
                    <a:pt x="35050" y="607069"/>
                  </a:lnTo>
                  <a:lnTo>
                    <a:pt x="35210" y="610477"/>
                  </a:lnTo>
                  <a:lnTo>
                    <a:pt x="35374" y="613988"/>
                  </a:lnTo>
                  <a:lnTo>
                    <a:pt x="35534" y="617603"/>
                  </a:lnTo>
                  <a:lnTo>
                    <a:pt x="35694" y="621218"/>
                  </a:lnTo>
                  <a:lnTo>
                    <a:pt x="35854" y="624936"/>
                  </a:lnTo>
                  <a:lnTo>
                    <a:pt x="36009" y="628757"/>
                  </a:lnTo>
                  <a:lnTo>
                    <a:pt x="36169" y="632578"/>
                  </a:lnTo>
                  <a:lnTo>
                    <a:pt x="36324" y="636503"/>
                  </a:lnTo>
                  <a:lnTo>
                    <a:pt x="36475" y="640531"/>
                  </a:lnTo>
                  <a:lnTo>
                    <a:pt x="36630" y="644662"/>
                  </a:lnTo>
                  <a:lnTo>
                    <a:pt x="36781" y="648793"/>
                  </a:lnTo>
                  <a:lnTo>
                    <a:pt x="36928" y="653027"/>
                  </a:lnTo>
                  <a:lnTo>
                    <a:pt x="37079" y="657365"/>
                  </a:lnTo>
                  <a:lnTo>
                    <a:pt x="37225" y="661806"/>
                  </a:lnTo>
                  <a:lnTo>
                    <a:pt x="37372" y="666350"/>
                  </a:lnTo>
                  <a:lnTo>
                    <a:pt x="37514" y="670894"/>
                  </a:lnTo>
                  <a:lnTo>
                    <a:pt x="38823" y="713032"/>
                  </a:lnTo>
                  <a:lnTo>
                    <a:pt x="39449" y="733068"/>
                  </a:lnTo>
                  <a:lnTo>
                    <a:pt x="40053" y="752381"/>
                  </a:lnTo>
                  <a:lnTo>
                    <a:pt x="40648" y="771074"/>
                  </a:lnTo>
                  <a:lnTo>
                    <a:pt x="41225" y="789148"/>
                  </a:lnTo>
                  <a:lnTo>
                    <a:pt x="41788" y="806602"/>
                  </a:lnTo>
                  <a:lnTo>
                    <a:pt x="42343" y="823539"/>
                  </a:lnTo>
                  <a:lnTo>
                    <a:pt x="42885" y="839961"/>
                  </a:lnTo>
                  <a:lnTo>
                    <a:pt x="43422" y="855969"/>
                  </a:lnTo>
                  <a:lnTo>
                    <a:pt x="43950" y="871460"/>
                  </a:lnTo>
                  <a:lnTo>
                    <a:pt x="44474" y="886539"/>
                  </a:lnTo>
                  <a:lnTo>
                    <a:pt x="44993" y="901204"/>
                  </a:lnTo>
                  <a:lnTo>
                    <a:pt x="45513" y="915560"/>
                  </a:lnTo>
                  <a:lnTo>
                    <a:pt x="46032" y="929606"/>
                  </a:lnTo>
                  <a:lnTo>
                    <a:pt x="46547" y="943342"/>
                  </a:lnTo>
                  <a:lnTo>
                    <a:pt x="47071" y="956768"/>
                  </a:lnTo>
                  <a:lnTo>
                    <a:pt x="47595" y="969988"/>
                  </a:lnTo>
                  <a:lnTo>
                    <a:pt x="48123" y="983104"/>
                  </a:lnTo>
                  <a:lnTo>
                    <a:pt x="48660" y="995910"/>
                  </a:lnTo>
                  <a:lnTo>
                    <a:pt x="49206" y="1008717"/>
                  </a:lnTo>
                  <a:lnTo>
                    <a:pt x="49761" y="1021317"/>
                  </a:lnTo>
                  <a:lnTo>
                    <a:pt x="50329" y="1033917"/>
                  </a:lnTo>
                  <a:lnTo>
                    <a:pt x="50906" y="1046517"/>
                  </a:lnTo>
                  <a:lnTo>
                    <a:pt x="51501" y="1059013"/>
                  </a:lnTo>
                  <a:lnTo>
                    <a:pt x="52109" y="1071613"/>
                  </a:lnTo>
                  <a:lnTo>
                    <a:pt x="52739" y="1084213"/>
                  </a:lnTo>
                  <a:lnTo>
                    <a:pt x="53383" y="1096916"/>
                  </a:lnTo>
                  <a:lnTo>
                    <a:pt x="54053" y="1109723"/>
                  </a:lnTo>
                  <a:lnTo>
                    <a:pt x="54741" y="1122736"/>
                  </a:lnTo>
                  <a:lnTo>
                    <a:pt x="55452" y="1135955"/>
                  </a:lnTo>
                  <a:lnTo>
                    <a:pt x="56193" y="1149381"/>
                  </a:lnTo>
                  <a:lnTo>
                    <a:pt x="56211" y="1149691"/>
                  </a:lnTo>
                  <a:lnTo>
                    <a:pt x="56237" y="1150001"/>
                  </a:lnTo>
                  <a:lnTo>
                    <a:pt x="56282" y="1150414"/>
                  </a:lnTo>
                  <a:lnTo>
                    <a:pt x="56335" y="1150621"/>
                  </a:lnTo>
                  <a:lnTo>
                    <a:pt x="56384" y="1150518"/>
                  </a:lnTo>
                  <a:lnTo>
                    <a:pt x="56433" y="1150311"/>
                  </a:lnTo>
                  <a:lnTo>
                    <a:pt x="56477" y="1149795"/>
                  </a:lnTo>
                  <a:lnTo>
                    <a:pt x="56521" y="1149175"/>
                  </a:lnTo>
                  <a:lnTo>
                    <a:pt x="56557" y="1148245"/>
                  </a:lnTo>
                  <a:lnTo>
                    <a:pt x="56570" y="1147729"/>
                  </a:lnTo>
                  <a:lnTo>
                    <a:pt x="56583" y="1147213"/>
                  </a:lnTo>
                  <a:lnTo>
                    <a:pt x="56601" y="1146077"/>
                  </a:lnTo>
                  <a:lnTo>
                    <a:pt x="56610" y="1144941"/>
                  </a:lnTo>
                  <a:lnTo>
                    <a:pt x="56610" y="1143804"/>
                  </a:lnTo>
                  <a:lnTo>
                    <a:pt x="56597" y="1142668"/>
                  </a:lnTo>
                  <a:lnTo>
                    <a:pt x="56579" y="1141532"/>
                  </a:lnTo>
                  <a:lnTo>
                    <a:pt x="56548" y="1140603"/>
                  </a:lnTo>
                  <a:lnTo>
                    <a:pt x="56530" y="1140190"/>
                  </a:lnTo>
                  <a:lnTo>
                    <a:pt x="56508" y="1139777"/>
                  </a:lnTo>
                  <a:lnTo>
                    <a:pt x="55776" y="1126454"/>
                  </a:lnTo>
                  <a:lnTo>
                    <a:pt x="55070" y="1113337"/>
                  </a:lnTo>
                  <a:lnTo>
                    <a:pt x="54386" y="1100428"/>
                  </a:lnTo>
                  <a:lnTo>
                    <a:pt x="53720" y="1087725"/>
                  </a:lnTo>
                  <a:lnTo>
                    <a:pt x="53081" y="1075021"/>
                  </a:lnTo>
                  <a:lnTo>
                    <a:pt x="52455" y="1062525"/>
                  </a:lnTo>
                  <a:lnTo>
                    <a:pt x="51852" y="1050028"/>
                  </a:lnTo>
                  <a:lnTo>
                    <a:pt x="51261" y="1037531"/>
                  </a:lnTo>
                  <a:lnTo>
                    <a:pt x="50684" y="1025035"/>
                  </a:lnTo>
                  <a:lnTo>
                    <a:pt x="50120" y="1012538"/>
                  </a:lnTo>
                  <a:lnTo>
                    <a:pt x="49570" y="1000041"/>
                  </a:lnTo>
                  <a:lnTo>
                    <a:pt x="49028" y="987338"/>
                  </a:lnTo>
                  <a:lnTo>
                    <a:pt x="48496" y="974532"/>
                  </a:lnTo>
                  <a:lnTo>
                    <a:pt x="47967" y="961519"/>
                  </a:lnTo>
                  <a:lnTo>
                    <a:pt x="47444" y="948402"/>
                  </a:lnTo>
                  <a:lnTo>
                    <a:pt x="46929" y="934976"/>
                  </a:lnTo>
                  <a:lnTo>
                    <a:pt x="46414" y="921344"/>
                  </a:lnTo>
                  <a:lnTo>
                    <a:pt x="45899" y="907401"/>
                  </a:lnTo>
                  <a:lnTo>
                    <a:pt x="45384" y="893045"/>
                  </a:lnTo>
                  <a:lnTo>
                    <a:pt x="44865" y="878483"/>
                  </a:lnTo>
                  <a:lnTo>
                    <a:pt x="44345" y="863405"/>
                  </a:lnTo>
                  <a:lnTo>
                    <a:pt x="43817" y="848016"/>
                  </a:lnTo>
                  <a:lnTo>
                    <a:pt x="43284" y="832111"/>
                  </a:lnTo>
                  <a:lnTo>
                    <a:pt x="42743" y="815793"/>
                  </a:lnTo>
                  <a:lnTo>
                    <a:pt x="42192" y="798959"/>
                  </a:lnTo>
                  <a:lnTo>
                    <a:pt x="41629" y="781505"/>
                  </a:lnTo>
                  <a:lnTo>
                    <a:pt x="41056" y="763535"/>
                  </a:lnTo>
                  <a:lnTo>
                    <a:pt x="40466" y="744945"/>
                  </a:lnTo>
                  <a:lnTo>
                    <a:pt x="39862" y="725735"/>
                  </a:lnTo>
                  <a:lnTo>
                    <a:pt x="39240" y="705802"/>
                  </a:lnTo>
                  <a:lnTo>
                    <a:pt x="37940" y="663871"/>
                  </a:lnTo>
                  <a:lnTo>
                    <a:pt x="37789" y="659121"/>
                  </a:lnTo>
                  <a:lnTo>
                    <a:pt x="37638" y="654473"/>
                  </a:lnTo>
                  <a:lnTo>
                    <a:pt x="37487" y="649929"/>
                  </a:lnTo>
                  <a:lnTo>
                    <a:pt x="37336" y="645488"/>
                  </a:lnTo>
                  <a:lnTo>
                    <a:pt x="37181" y="641150"/>
                  </a:lnTo>
                  <a:lnTo>
                    <a:pt x="37025" y="636813"/>
                  </a:lnTo>
                  <a:lnTo>
                    <a:pt x="36870" y="632578"/>
                  </a:lnTo>
                  <a:lnTo>
                    <a:pt x="36715" y="628447"/>
                  </a:lnTo>
                  <a:lnTo>
                    <a:pt x="36555" y="624419"/>
                  </a:lnTo>
                  <a:lnTo>
                    <a:pt x="36395" y="620495"/>
                  </a:lnTo>
                  <a:lnTo>
                    <a:pt x="36231" y="616570"/>
                  </a:lnTo>
                  <a:lnTo>
                    <a:pt x="36071" y="612749"/>
                  </a:lnTo>
                  <a:lnTo>
                    <a:pt x="35907" y="609031"/>
                  </a:lnTo>
                  <a:lnTo>
                    <a:pt x="35743" y="605313"/>
                  </a:lnTo>
                  <a:lnTo>
                    <a:pt x="35578" y="601801"/>
                  </a:lnTo>
                  <a:lnTo>
                    <a:pt x="35410" y="598290"/>
                  </a:lnTo>
                  <a:lnTo>
                    <a:pt x="35241" y="594778"/>
                  </a:lnTo>
                  <a:lnTo>
                    <a:pt x="35072" y="591370"/>
                  </a:lnTo>
                  <a:lnTo>
                    <a:pt x="34904" y="588065"/>
                  </a:lnTo>
                  <a:lnTo>
                    <a:pt x="34730" y="584864"/>
                  </a:lnTo>
                  <a:lnTo>
                    <a:pt x="34562" y="581662"/>
                  </a:lnTo>
                  <a:lnTo>
                    <a:pt x="34389" y="578460"/>
                  </a:lnTo>
                  <a:lnTo>
                    <a:pt x="34038" y="572367"/>
                  </a:lnTo>
                  <a:lnTo>
                    <a:pt x="33687" y="566584"/>
                  </a:lnTo>
                  <a:lnTo>
                    <a:pt x="33332" y="560903"/>
                  </a:lnTo>
                  <a:lnTo>
                    <a:pt x="32977" y="555533"/>
                  </a:lnTo>
                  <a:lnTo>
                    <a:pt x="32613" y="550266"/>
                  </a:lnTo>
                  <a:lnTo>
                    <a:pt x="32254" y="545205"/>
                  </a:lnTo>
                  <a:lnTo>
                    <a:pt x="31885" y="540351"/>
                  </a:lnTo>
                  <a:lnTo>
                    <a:pt x="31521" y="535703"/>
                  </a:lnTo>
                  <a:lnTo>
                    <a:pt x="31153" y="531159"/>
                  </a:lnTo>
                  <a:lnTo>
                    <a:pt x="30780" y="526718"/>
                  </a:lnTo>
                  <a:lnTo>
                    <a:pt x="30407" y="522381"/>
                  </a:lnTo>
                  <a:lnTo>
                    <a:pt x="30034" y="518249"/>
                  </a:lnTo>
                  <a:lnTo>
                    <a:pt x="29661" y="514222"/>
                  </a:lnTo>
                  <a:lnTo>
                    <a:pt x="29284" y="510297"/>
                  </a:lnTo>
                  <a:lnTo>
                    <a:pt x="28911" y="506372"/>
                  </a:lnTo>
                  <a:lnTo>
                    <a:pt x="28534" y="502654"/>
                  </a:lnTo>
                  <a:lnTo>
                    <a:pt x="28156" y="498833"/>
                  </a:lnTo>
                  <a:lnTo>
                    <a:pt x="27402" y="491604"/>
                  </a:lnTo>
                  <a:lnTo>
                    <a:pt x="26652" y="484374"/>
                  </a:lnTo>
                  <a:lnTo>
                    <a:pt x="25737" y="475596"/>
                  </a:lnTo>
                  <a:lnTo>
                    <a:pt x="25284" y="471258"/>
                  </a:lnTo>
                  <a:lnTo>
                    <a:pt x="24836" y="466817"/>
                  </a:lnTo>
                  <a:lnTo>
                    <a:pt x="24388" y="462273"/>
                  </a:lnTo>
                  <a:lnTo>
                    <a:pt x="23948" y="457625"/>
                  </a:lnTo>
                  <a:lnTo>
                    <a:pt x="23509" y="452874"/>
                  </a:lnTo>
                  <a:lnTo>
                    <a:pt x="23074" y="448020"/>
                  </a:lnTo>
                  <a:lnTo>
                    <a:pt x="22648" y="443063"/>
                  </a:lnTo>
                  <a:lnTo>
                    <a:pt x="22222" y="437899"/>
                  </a:lnTo>
                  <a:lnTo>
                    <a:pt x="22013" y="435214"/>
                  </a:lnTo>
                  <a:lnTo>
                    <a:pt x="21809" y="432529"/>
                  </a:lnTo>
                  <a:lnTo>
                    <a:pt x="21600" y="429740"/>
                  </a:lnTo>
                  <a:lnTo>
                    <a:pt x="21396" y="426848"/>
                  </a:lnTo>
                  <a:lnTo>
                    <a:pt x="21192" y="423957"/>
                  </a:lnTo>
                  <a:lnTo>
                    <a:pt x="20992" y="421065"/>
                  </a:lnTo>
                  <a:lnTo>
                    <a:pt x="20792" y="418070"/>
                  </a:lnTo>
                  <a:lnTo>
                    <a:pt x="20597" y="414971"/>
                  </a:lnTo>
                  <a:lnTo>
                    <a:pt x="20402" y="411770"/>
                  </a:lnTo>
                  <a:lnTo>
                    <a:pt x="20211" y="408568"/>
                  </a:lnTo>
                  <a:lnTo>
                    <a:pt x="20020" y="405263"/>
                  </a:lnTo>
                  <a:lnTo>
                    <a:pt x="19829" y="401958"/>
                  </a:lnTo>
                  <a:lnTo>
                    <a:pt x="19642" y="398447"/>
                  </a:lnTo>
                  <a:lnTo>
                    <a:pt x="19460" y="394935"/>
                  </a:lnTo>
                  <a:lnTo>
                    <a:pt x="19278" y="391321"/>
                  </a:lnTo>
                  <a:lnTo>
                    <a:pt x="19096" y="387603"/>
                  </a:lnTo>
                  <a:lnTo>
                    <a:pt x="18919" y="383781"/>
                  </a:lnTo>
                  <a:lnTo>
                    <a:pt x="18746" y="379857"/>
                  </a:lnTo>
                  <a:lnTo>
                    <a:pt x="18573" y="375829"/>
                  </a:lnTo>
                  <a:lnTo>
                    <a:pt x="18404" y="371801"/>
                  </a:lnTo>
                  <a:lnTo>
                    <a:pt x="18235" y="367567"/>
                  </a:lnTo>
                  <a:lnTo>
                    <a:pt x="18071" y="363229"/>
                  </a:lnTo>
                  <a:lnTo>
                    <a:pt x="17911" y="358891"/>
                  </a:lnTo>
                  <a:lnTo>
                    <a:pt x="17751" y="354347"/>
                  </a:lnTo>
                  <a:lnTo>
                    <a:pt x="17596" y="349700"/>
                  </a:lnTo>
                  <a:lnTo>
                    <a:pt x="17441" y="344949"/>
                  </a:lnTo>
                  <a:lnTo>
                    <a:pt x="17290" y="340095"/>
                  </a:lnTo>
                  <a:lnTo>
                    <a:pt x="17143" y="335137"/>
                  </a:lnTo>
                  <a:lnTo>
                    <a:pt x="17001" y="329974"/>
                  </a:lnTo>
                  <a:lnTo>
                    <a:pt x="16859" y="324810"/>
                  </a:lnTo>
                  <a:lnTo>
                    <a:pt x="16722" y="319439"/>
                  </a:lnTo>
                  <a:lnTo>
                    <a:pt x="16588" y="313965"/>
                  </a:lnTo>
                  <a:lnTo>
                    <a:pt x="16455" y="308285"/>
                  </a:lnTo>
                  <a:lnTo>
                    <a:pt x="16331" y="302605"/>
                  </a:lnTo>
                  <a:lnTo>
                    <a:pt x="16207" y="296615"/>
                  </a:lnTo>
                  <a:lnTo>
                    <a:pt x="16082" y="290625"/>
                  </a:lnTo>
                  <a:lnTo>
                    <a:pt x="15967" y="284428"/>
                  </a:lnTo>
                  <a:lnTo>
                    <a:pt x="15852" y="278128"/>
                  </a:lnTo>
                  <a:lnTo>
                    <a:pt x="15745" y="271621"/>
                  </a:lnTo>
                  <a:lnTo>
                    <a:pt x="15639" y="265012"/>
                  </a:lnTo>
                  <a:lnTo>
                    <a:pt x="15536" y="258195"/>
                  </a:lnTo>
                  <a:lnTo>
                    <a:pt x="15434" y="251276"/>
                  </a:lnTo>
                  <a:lnTo>
                    <a:pt x="15341" y="244150"/>
                  </a:lnTo>
                  <a:lnTo>
                    <a:pt x="15248" y="236920"/>
                  </a:lnTo>
                  <a:lnTo>
                    <a:pt x="15128" y="227315"/>
                  </a:lnTo>
                  <a:lnTo>
                    <a:pt x="15004" y="218020"/>
                  </a:lnTo>
                  <a:lnTo>
                    <a:pt x="14871" y="208932"/>
                  </a:lnTo>
                  <a:lnTo>
                    <a:pt x="14733" y="200050"/>
                  </a:lnTo>
                  <a:lnTo>
                    <a:pt x="14591" y="191478"/>
                  </a:lnTo>
                  <a:lnTo>
                    <a:pt x="14440" y="183215"/>
                  </a:lnTo>
                  <a:lnTo>
                    <a:pt x="14289" y="175057"/>
                  </a:lnTo>
                  <a:lnTo>
                    <a:pt x="14129" y="167207"/>
                  </a:lnTo>
                  <a:lnTo>
                    <a:pt x="13969" y="159565"/>
                  </a:lnTo>
                  <a:lnTo>
                    <a:pt x="13801" y="152232"/>
                  </a:lnTo>
                  <a:lnTo>
                    <a:pt x="13628" y="145003"/>
                  </a:lnTo>
                  <a:lnTo>
                    <a:pt x="13455" y="138083"/>
                  </a:lnTo>
                  <a:lnTo>
                    <a:pt x="13273" y="131370"/>
                  </a:lnTo>
                  <a:lnTo>
                    <a:pt x="13091" y="124863"/>
                  </a:lnTo>
                  <a:lnTo>
                    <a:pt x="12904" y="118563"/>
                  </a:lnTo>
                  <a:lnTo>
                    <a:pt x="12713" y="112470"/>
                  </a:lnTo>
                  <a:lnTo>
                    <a:pt x="12518" y="106583"/>
                  </a:lnTo>
                  <a:lnTo>
                    <a:pt x="12318" y="100903"/>
                  </a:lnTo>
                  <a:lnTo>
                    <a:pt x="12118" y="95429"/>
                  </a:lnTo>
                  <a:lnTo>
                    <a:pt x="11914" y="90162"/>
                  </a:lnTo>
                  <a:lnTo>
                    <a:pt x="11710" y="84998"/>
                  </a:lnTo>
                  <a:lnTo>
                    <a:pt x="11501" y="80144"/>
                  </a:lnTo>
                  <a:lnTo>
                    <a:pt x="11288" y="75393"/>
                  </a:lnTo>
                  <a:lnTo>
                    <a:pt x="11075" y="70849"/>
                  </a:lnTo>
                  <a:lnTo>
                    <a:pt x="10858" y="66511"/>
                  </a:lnTo>
                  <a:lnTo>
                    <a:pt x="10640" y="62380"/>
                  </a:lnTo>
                  <a:lnTo>
                    <a:pt x="10423" y="58352"/>
                  </a:lnTo>
                  <a:lnTo>
                    <a:pt x="10201" y="54531"/>
                  </a:lnTo>
                  <a:lnTo>
                    <a:pt x="9979" y="50813"/>
                  </a:lnTo>
                  <a:lnTo>
                    <a:pt x="9757" y="47302"/>
                  </a:lnTo>
                  <a:lnTo>
                    <a:pt x="9531" y="43997"/>
                  </a:lnTo>
                  <a:lnTo>
                    <a:pt x="9304" y="40795"/>
                  </a:lnTo>
                  <a:lnTo>
                    <a:pt x="9078" y="37697"/>
                  </a:lnTo>
                  <a:lnTo>
                    <a:pt x="8851" y="34805"/>
                  </a:lnTo>
                  <a:lnTo>
                    <a:pt x="8625" y="32016"/>
                  </a:lnTo>
                  <a:lnTo>
                    <a:pt x="8399" y="29434"/>
                  </a:lnTo>
                  <a:lnTo>
                    <a:pt x="8168" y="26956"/>
                  </a:lnTo>
                  <a:lnTo>
                    <a:pt x="7941" y="24580"/>
                  </a:lnTo>
                  <a:lnTo>
                    <a:pt x="7715" y="22412"/>
                  </a:lnTo>
                  <a:lnTo>
                    <a:pt x="7484" y="20346"/>
                  </a:lnTo>
                  <a:lnTo>
                    <a:pt x="7258" y="18384"/>
                  </a:lnTo>
                  <a:lnTo>
                    <a:pt x="7031" y="16525"/>
                  </a:lnTo>
                  <a:lnTo>
                    <a:pt x="6809" y="14872"/>
                  </a:lnTo>
                  <a:lnTo>
                    <a:pt x="6583" y="13220"/>
                  </a:lnTo>
                  <a:lnTo>
                    <a:pt x="6361" y="11774"/>
                  </a:lnTo>
                  <a:lnTo>
                    <a:pt x="6139" y="10328"/>
                  </a:lnTo>
                  <a:lnTo>
                    <a:pt x="5922" y="9089"/>
                  </a:lnTo>
                  <a:lnTo>
                    <a:pt x="5700" y="7953"/>
                  </a:lnTo>
                  <a:lnTo>
                    <a:pt x="5487" y="6817"/>
                  </a:lnTo>
                  <a:lnTo>
                    <a:pt x="5269" y="5887"/>
                  </a:lnTo>
                  <a:lnTo>
                    <a:pt x="5056" y="4958"/>
                  </a:lnTo>
                  <a:lnTo>
                    <a:pt x="4847" y="4131"/>
                  </a:lnTo>
                  <a:lnTo>
                    <a:pt x="4639" y="3408"/>
                  </a:lnTo>
                  <a:lnTo>
                    <a:pt x="4435" y="2789"/>
                  </a:lnTo>
                  <a:lnTo>
                    <a:pt x="4235" y="2169"/>
                  </a:lnTo>
                  <a:lnTo>
                    <a:pt x="4035" y="1756"/>
                  </a:lnTo>
                  <a:lnTo>
                    <a:pt x="3644" y="930"/>
                  </a:lnTo>
                  <a:lnTo>
                    <a:pt x="3272" y="413"/>
                  </a:lnTo>
                  <a:lnTo>
                    <a:pt x="2912" y="104"/>
                  </a:lnTo>
                  <a:lnTo>
                    <a:pt x="2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3;p62">
              <a:extLst>
                <a:ext uri="{FF2B5EF4-FFF2-40B4-BE49-F238E27FC236}">
                  <a16:creationId xmlns:a16="http://schemas.microsoft.com/office/drawing/2014/main" id="{7C85F0D0-B935-E74A-A3D8-60337CBEC4D3}"/>
                </a:ext>
              </a:extLst>
            </p:cNvPr>
            <p:cNvSpPr/>
            <p:nvPr/>
          </p:nvSpPr>
          <p:spPr>
            <a:xfrm rot="10800000">
              <a:off x="3129231" y="2770311"/>
              <a:ext cx="228932" cy="418395"/>
            </a:xfrm>
            <a:custGeom>
              <a:avLst/>
              <a:gdLst/>
              <a:ahLst/>
              <a:cxnLst/>
              <a:rect l="l" t="t" r="r" b="b"/>
              <a:pathLst>
                <a:path w="14654" h="591371" extrusionOk="0">
                  <a:moveTo>
                    <a:pt x="0" y="0"/>
                  </a:moveTo>
                  <a:lnTo>
                    <a:pt x="45" y="8882"/>
                  </a:lnTo>
                  <a:lnTo>
                    <a:pt x="178" y="33256"/>
                  </a:lnTo>
                  <a:lnTo>
                    <a:pt x="267" y="50090"/>
                  </a:lnTo>
                  <a:lnTo>
                    <a:pt x="378" y="69507"/>
                  </a:lnTo>
                  <a:lnTo>
                    <a:pt x="502" y="90885"/>
                  </a:lnTo>
                  <a:lnTo>
                    <a:pt x="640" y="113813"/>
                  </a:lnTo>
                  <a:lnTo>
                    <a:pt x="786" y="137980"/>
                  </a:lnTo>
                  <a:lnTo>
                    <a:pt x="946" y="162767"/>
                  </a:lnTo>
                  <a:lnTo>
                    <a:pt x="1115" y="187760"/>
                  </a:lnTo>
                  <a:lnTo>
                    <a:pt x="1292" y="212650"/>
                  </a:lnTo>
                  <a:lnTo>
                    <a:pt x="1385" y="224837"/>
                  </a:lnTo>
                  <a:lnTo>
                    <a:pt x="1474" y="236817"/>
                  </a:lnTo>
                  <a:lnTo>
                    <a:pt x="1567" y="248487"/>
                  </a:lnTo>
                  <a:lnTo>
                    <a:pt x="1665" y="259848"/>
                  </a:lnTo>
                  <a:lnTo>
                    <a:pt x="1758" y="270795"/>
                  </a:lnTo>
                  <a:lnTo>
                    <a:pt x="1856" y="281226"/>
                  </a:lnTo>
                  <a:lnTo>
                    <a:pt x="1949" y="291244"/>
                  </a:lnTo>
                  <a:lnTo>
                    <a:pt x="2047" y="300643"/>
                  </a:lnTo>
                  <a:lnTo>
                    <a:pt x="2100" y="305290"/>
                  </a:lnTo>
                  <a:lnTo>
                    <a:pt x="2158" y="310144"/>
                  </a:lnTo>
                  <a:lnTo>
                    <a:pt x="2229" y="315102"/>
                  </a:lnTo>
                  <a:lnTo>
                    <a:pt x="2304" y="320266"/>
                  </a:lnTo>
                  <a:lnTo>
                    <a:pt x="2384" y="325636"/>
                  </a:lnTo>
                  <a:lnTo>
                    <a:pt x="2477" y="331006"/>
                  </a:lnTo>
                  <a:lnTo>
                    <a:pt x="2570" y="336583"/>
                  </a:lnTo>
                  <a:lnTo>
                    <a:pt x="2677" y="342367"/>
                  </a:lnTo>
                  <a:lnTo>
                    <a:pt x="2788" y="348151"/>
                  </a:lnTo>
                  <a:lnTo>
                    <a:pt x="2903" y="354037"/>
                  </a:lnTo>
                  <a:lnTo>
                    <a:pt x="3028" y="360131"/>
                  </a:lnTo>
                  <a:lnTo>
                    <a:pt x="3156" y="366224"/>
                  </a:lnTo>
                  <a:lnTo>
                    <a:pt x="3294" y="372421"/>
                  </a:lnTo>
                  <a:lnTo>
                    <a:pt x="3432" y="378721"/>
                  </a:lnTo>
                  <a:lnTo>
                    <a:pt x="3578" y="385021"/>
                  </a:lnTo>
                  <a:lnTo>
                    <a:pt x="3733" y="391424"/>
                  </a:lnTo>
                  <a:lnTo>
                    <a:pt x="3889" y="397827"/>
                  </a:lnTo>
                  <a:lnTo>
                    <a:pt x="4049" y="404231"/>
                  </a:lnTo>
                  <a:lnTo>
                    <a:pt x="4217" y="410737"/>
                  </a:lnTo>
                  <a:lnTo>
                    <a:pt x="4386" y="417244"/>
                  </a:lnTo>
                  <a:lnTo>
                    <a:pt x="4564" y="423750"/>
                  </a:lnTo>
                  <a:lnTo>
                    <a:pt x="4741" y="430257"/>
                  </a:lnTo>
                  <a:lnTo>
                    <a:pt x="4923" y="436763"/>
                  </a:lnTo>
                  <a:lnTo>
                    <a:pt x="5110" y="443270"/>
                  </a:lnTo>
                  <a:lnTo>
                    <a:pt x="5300" y="449776"/>
                  </a:lnTo>
                  <a:lnTo>
                    <a:pt x="5496" y="456179"/>
                  </a:lnTo>
                  <a:lnTo>
                    <a:pt x="5691" y="462583"/>
                  </a:lnTo>
                  <a:lnTo>
                    <a:pt x="5891" y="468883"/>
                  </a:lnTo>
                  <a:lnTo>
                    <a:pt x="6091" y="475183"/>
                  </a:lnTo>
                  <a:lnTo>
                    <a:pt x="6295" y="481379"/>
                  </a:lnTo>
                  <a:lnTo>
                    <a:pt x="6503" y="487576"/>
                  </a:lnTo>
                  <a:lnTo>
                    <a:pt x="6712" y="493566"/>
                  </a:lnTo>
                  <a:lnTo>
                    <a:pt x="6925" y="499556"/>
                  </a:lnTo>
                  <a:lnTo>
                    <a:pt x="7138" y="505340"/>
                  </a:lnTo>
                  <a:lnTo>
                    <a:pt x="7351" y="511020"/>
                  </a:lnTo>
                  <a:lnTo>
                    <a:pt x="7564" y="516700"/>
                  </a:lnTo>
                  <a:lnTo>
                    <a:pt x="7782" y="522174"/>
                  </a:lnTo>
                  <a:lnTo>
                    <a:pt x="7999" y="527441"/>
                  </a:lnTo>
                  <a:lnTo>
                    <a:pt x="8221" y="532605"/>
                  </a:lnTo>
                  <a:lnTo>
                    <a:pt x="8439" y="537666"/>
                  </a:lnTo>
                  <a:lnTo>
                    <a:pt x="8656" y="542520"/>
                  </a:lnTo>
                  <a:lnTo>
                    <a:pt x="8878" y="547167"/>
                  </a:lnTo>
                  <a:lnTo>
                    <a:pt x="9096" y="551712"/>
                  </a:lnTo>
                  <a:lnTo>
                    <a:pt x="9318" y="556049"/>
                  </a:lnTo>
                  <a:lnTo>
                    <a:pt x="9535" y="560077"/>
                  </a:lnTo>
                  <a:lnTo>
                    <a:pt x="9753" y="564002"/>
                  </a:lnTo>
                  <a:lnTo>
                    <a:pt x="9970" y="567616"/>
                  </a:lnTo>
                  <a:lnTo>
                    <a:pt x="10188" y="571128"/>
                  </a:lnTo>
                  <a:lnTo>
                    <a:pt x="10401" y="574330"/>
                  </a:lnTo>
                  <a:lnTo>
                    <a:pt x="10618" y="577221"/>
                  </a:lnTo>
                  <a:lnTo>
                    <a:pt x="10827" y="580010"/>
                  </a:lnTo>
                  <a:lnTo>
                    <a:pt x="11040" y="582385"/>
                  </a:lnTo>
                  <a:lnTo>
                    <a:pt x="11249" y="584554"/>
                  </a:lnTo>
                  <a:lnTo>
                    <a:pt x="11453" y="586413"/>
                  </a:lnTo>
                  <a:lnTo>
                    <a:pt x="11555" y="587239"/>
                  </a:lnTo>
                  <a:lnTo>
                    <a:pt x="11657" y="588065"/>
                  </a:lnTo>
                  <a:lnTo>
                    <a:pt x="11759" y="588685"/>
                  </a:lnTo>
                  <a:lnTo>
                    <a:pt x="11861" y="589305"/>
                  </a:lnTo>
                  <a:lnTo>
                    <a:pt x="11959" y="589924"/>
                  </a:lnTo>
                  <a:lnTo>
                    <a:pt x="12057" y="590338"/>
                  </a:lnTo>
                  <a:lnTo>
                    <a:pt x="12154" y="590751"/>
                  </a:lnTo>
                  <a:lnTo>
                    <a:pt x="12252" y="590957"/>
                  </a:lnTo>
                  <a:lnTo>
                    <a:pt x="12350" y="591164"/>
                  </a:lnTo>
                  <a:lnTo>
                    <a:pt x="12447" y="591370"/>
                  </a:lnTo>
                  <a:lnTo>
                    <a:pt x="12634" y="591370"/>
                  </a:lnTo>
                  <a:lnTo>
                    <a:pt x="12727" y="591267"/>
                  </a:lnTo>
                  <a:lnTo>
                    <a:pt x="12820" y="591061"/>
                  </a:lnTo>
                  <a:lnTo>
                    <a:pt x="12913" y="590751"/>
                  </a:lnTo>
                  <a:lnTo>
                    <a:pt x="13002" y="590338"/>
                  </a:lnTo>
                  <a:lnTo>
                    <a:pt x="13091" y="589821"/>
                  </a:lnTo>
                  <a:lnTo>
                    <a:pt x="13180" y="589305"/>
                  </a:lnTo>
                  <a:lnTo>
                    <a:pt x="13268" y="588685"/>
                  </a:lnTo>
                  <a:lnTo>
                    <a:pt x="13353" y="587859"/>
                  </a:lnTo>
                  <a:lnTo>
                    <a:pt x="13517" y="586206"/>
                  </a:lnTo>
                  <a:lnTo>
                    <a:pt x="13672" y="584451"/>
                  </a:lnTo>
                  <a:lnTo>
                    <a:pt x="13814" y="582592"/>
                  </a:lnTo>
                  <a:lnTo>
                    <a:pt x="13943" y="580526"/>
                  </a:lnTo>
                  <a:lnTo>
                    <a:pt x="14001" y="579493"/>
                  </a:lnTo>
                  <a:lnTo>
                    <a:pt x="14059" y="578461"/>
                  </a:lnTo>
                  <a:lnTo>
                    <a:pt x="14112" y="577325"/>
                  </a:lnTo>
                  <a:lnTo>
                    <a:pt x="14165" y="576189"/>
                  </a:lnTo>
                  <a:lnTo>
                    <a:pt x="14214" y="575052"/>
                  </a:lnTo>
                  <a:lnTo>
                    <a:pt x="14258" y="573916"/>
                  </a:lnTo>
                  <a:lnTo>
                    <a:pt x="14303" y="572677"/>
                  </a:lnTo>
                  <a:lnTo>
                    <a:pt x="14343" y="571438"/>
                  </a:lnTo>
                  <a:lnTo>
                    <a:pt x="14383" y="570198"/>
                  </a:lnTo>
                  <a:lnTo>
                    <a:pt x="14418" y="568856"/>
                  </a:lnTo>
                  <a:lnTo>
                    <a:pt x="14449" y="567513"/>
                  </a:lnTo>
                  <a:lnTo>
                    <a:pt x="14480" y="566171"/>
                  </a:lnTo>
                  <a:lnTo>
                    <a:pt x="14507" y="564828"/>
                  </a:lnTo>
                  <a:lnTo>
                    <a:pt x="14533" y="563382"/>
                  </a:lnTo>
                  <a:lnTo>
                    <a:pt x="14556" y="562039"/>
                  </a:lnTo>
                  <a:lnTo>
                    <a:pt x="14578" y="560490"/>
                  </a:lnTo>
                  <a:lnTo>
                    <a:pt x="14609" y="557495"/>
                  </a:lnTo>
                  <a:lnTo>
                    <a:pt x="14636" y="554397"/>
                  </a:lnTo>
                  <a:lnTo>
                    <a:pt x="14649" y="551195"/>
                  </a:lnTo>
                  <a:lnTo>
                    <a:pt x="14653" y="547890"/>
                  </a:lnTo>
                  <a:lnTo>
                    <a:pt x="14653" y="544379"/>
                  </a:lnTo>
                  <a:lnTo>
                    <a:pt x="14640" y="540867"/>
                  </a:lnTo>
                  <a:lnTo>
                    <a:pt x="14622" y="537149"/>
                  </a:lnTo>
                  <a:lnTo>
                    <a:pt x="14596" y="533431"/>
                  </a:lnTo>
                  <a:lnTo>
                    <a:pt x="14560" y="529507"/>
                  </a:lnTo>
                  <a:lnTo>
                    <a:pt x="14520" y="525582"/>
                  </a:lnTo>
                  <a:lnTo>
                    <a:pt x="14471" y="521451"/>
                  </a:lnTo>
                  <a:lnTo>
                    <a:pt x="14414" y="517320"/>
                  </a:lnTo>
                  <a:lnTo>
                    <a:pt x="14351" y="512982"/>
                  </a:lnTo>
                  <a:lnTo>
                    <a:pt x="14285" y="508541"/>
                  </a:lnTo>
                  <a:lnTo>
                    <a:pt x="14209" y="504100"/>
                  </a:lnTo>
                  <a:lnTo>
                    <a:pt x="14130" y="499453"/>
                  </a:lnTo>
                  <a:lnTo>
                    <a:pt x="14045" y="494702"/>
                  </a:lnTo>
                  <a:lnTo>
                    <a:pt x="13952" y="489848"/>
                  </a:lnTo>
                  <a:lnTo>
                    <a:pt x="13757" y="479933"/>
                  </a:lnTo>
                  <a:lnTo>
                    <a:pt x="13539" y="469502"/>
                  </a:lnTo>
                  <a:lnTo>
                    <a:pt x="13308" y="458761"/>
                  </a:lnTo>
                  <a:lnTo>
                    <a:pt x="13060" y="447504"/>
                  </a:lnTo>
                  <a:lnTo>
                    <a:pt x="12802" y="435937"/>
                  </a:lnTo>
                  <a:lnTo>
                    <a:pt x="12256" y="411460"/>
                  </a:lnTo>
                  <a:lnTo>
                    <a:pt x="11977" y="398654"/>
                  </a:lnTo>
                  <a:lnTo>
                    <a:pt x="11688" y="385537"/>
                  </a:lnTo>
                  <a:lnTo>
                    <a:pt x="11400" y="371905"/>
                  </a:lnTo>
                  <a:lnTo>
                    <a:pt x="11111" y="357859"/>
                  </a:lnTo>
                  <a:lnTo>
                    <a:pt x="10823" y="343503"/>
                  </a:lnTo>
                  <a:lnTo>
                    <a:pt x="10680" y="336170"/>
                  </a:lnTo>
                  <a:lnTo>
                    <a:pt x="10538" y="328734"/>
                  </a:lnTo>
                  <a:lnTo>
                    <a:pt x="10401" y="321195"/>
                  </a:lnTo>
                  <a:lnTo>
                    <a:pt x="10263" y="313656"/>
                  </a:lnTo>
                  <a:lnTo>
                    <a:pt x="10126" y="305910"/>
                  </a:lnTo>
                  <a:lnTo>
                    <a:pt x="9992" y="298061"/>
                  </a:lnTo>
                  <a:lnTo>
                    <a:pt x="9864" y="290212"/>
                  </a:lnTo>
                  <a:lnTo>
                    <a:pt x="9735" y="282156"/>
                  </a:lnTo>
                  <a:lnTo>
                    <a:pt x="9611" y="274100"/>
                  </a:lnTo>
                  <a:lnTo>
                    <a:pt x="9486" y="265941"/>
                  </a:lnTo>
                  <a:lnTo>
                    <a:pt x="9362" y="257782"/>
                  </a:lnTo>
                  <a:lnTo>
                    <a:pt x="9233" y="249727"/>
                  </a:lnTo>
                  <a:lnTo>
                    <a:pt x="9100" y="241774"/>
                  </a:lnTo>
                  <a:lnTo>
                    <a:pt x="8958" y="234028"/>
                  </a:lnTo>
                  <a:lnTo>
                    <a:pt x="8812" y="226386"/>
                  </a:lnTo>
                  <a:lnTo>
                    <a:pt x="8661" y="218847"/>
                  </a:lnTo>
                  <a:lnTo>
                    <a:pt x="8501" y="211411"/>
                  </a:lnTo>
                  <a:lnTo>
                    <a:pt x="8341" y="204078"/>
                  </a:lnTo>
                  <a:lnTo>
                    <a:pt x="8177" y="196952"/>
                  </a:lnTo>
                  <a:lnTo>
                    <a:pt x="8008" y="189929"/>
                  </a:lnTo>
                  <a:lnTo>
                    <a:pt x="7835" y="183009"/>
                  </a:lnTo>
                  <a:lnTo>
                    <a:pt x="7658" y="176193"/>
                  </a:lnTo>
                  <a:lnTo>
                    <a:pt x="7480" y="169583"/>
                  </a:lnTo>
                  <a:lnTo>
                    <a:pt x="7294" y="162973"/>
                  </a:lnTo>
                  <a:lnTo>
                    <a:pt x="7112" y="156570"/>
                  </a:lnTo>
                  <a:lnTo>
                    <a:pt x="6921" y="150373"/>
                  </a:lnTo>
                  <a:lnTo>
                    <a:pt x="6730" y="144177"/>
                  </a:lnTo>
                  <a:lnTo>
                    <a:pt x="6539" y="138186"/>
                  </a:lnTo>
                  <a:lnTo>
                    <a:pt x="6344" y="132196"/>
                  </a:lnTo>
                  <a:lnTo>
                    <a:pt x="6148" y="126516"/>
                  </a:lnTo>
                  <a:lnTo>
                    <a:pt x="5953" y="120836"/>
                  </a:lnTo>
                  <a:lnTo>
                    <a:pt x="5753" y="115259"/>
                  </a:lnTo>
                  <a:lnTo>
                    <a:pt x="5558" y="109888"/>
                  </a:lnTo>
                  <a:lnTo>
                    <a:pt x="5358" y="104621"/>
                  </a:lnTo>
                  <a:lnTo>
                    <a:pt x="5158" y="99457"/>
                  </a:lnTo>
                  <a:lnTo>
                    <a:pt x="4959" y="94500"/>
                  </a:lnTo>
                  <a:lnTo>
                    <a:pt x="4759" y="89646"/>
                  </a:lnTo>
                  <a:lnTo>
                    <a:pt x="4564" y="84895"/>
                  </a:lnTo>
                  <a:lnTo>
                    <a:pt x="4364" y="80247"/>
                  </a:lnTo>
                  <a:lnTo>
                    <a:pt x="4169" y="75703"/>
                  </a:lnTo>
                  <a:lnTo>
                    <a:pt x="3973" y="71366"/>
                  </a:lnTo>
                  <a:lnTo>
                    <a:pt x="3782" y="67131"/>
                  </a:lnTo>
                  <a:lnTo>
                    <a:pt x="3591" y="63000"/>
                  </a:lnTo>
                  <a:lnTo>
                    <a:pt x="3401" y="59075"/>
                  </a:lnTo>
                  <a:lnTo>
                    <a:pt x="3028" y="51433"/>
                  </a:lnTo>
                  <a:lnTo>
                    <a:pt x="2673" y="44410"/>
                  </a:lnTo>
                  <a:lnTo>
                    <a:pt x="2326" y="37800"/>
                  </a:lnTo>
                  <a:lnTo>
                    <a:pt x="1993" y="31810"/>
                  </a:lnTo>
                  <a:lnTo>
                    <a:pt x="1683" y="26336"/>
                  </a:lnTo>
                  <a:lnTo>
                    <a:pt x="1390" y="21276"/>
                  </a:lnTo>
                  <a:lnTo>
                    <a:pt x="1123" y="16835"/>
                  </a:lnTo>
                  <a:lnTo>
                    <a:pt x="875" y="12910"/>
                  </a:lnTo>
                  <a:lnTo>
                    <a:pt x="657" y="9502"/>
                  </a:lnTo>
                  <a:lnTo>
                    <a:pt x="466" y="6610"/>
                  </a:lnTo>
                  <a:lnTo>
                    <a:pt x="302" y="4235"/>
                  </a:lnTo>
                  <a:lnTo>
                    <a:pt x="80" y="1033"/>
                  </a:lnTo>
                  <a:lnTo>
                    <a:pt x="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4;p62">
              <a:extLst>
                <a:ext uri="{FF2B5EF4-FFF2-40B4-BE49-F238E27FC236}">
                  <a16:creationId xmlns:a16="http://schemas.microsoft.com/office/drawing/2014/main" id="{01FD549D-5B7F-B244-840A-F00D8EAB04DD}"/>
                </a:ext>
              </a:extLst>
            </p:cNvPr>
            <p:cNvSpPr/>
            <p:nvPr/>
          </p:nvSpPr>
          <p:spPr>
            <a:xfrm rot="10800000">
              <a:off x="3369237" y="2955505"/>
              <a:ext cx="200718" cy="432863"/>
            </a:xfrm>
            <a:custGeom>
              <a:avLst/>
              <a:gdLst/>
              <a:ahLst/>
              <a:cxnLst/>
              <a:rect l="l" t="t" r="r" b="b"/>
              <a:pathLst>
                <a:path w="12848" h="611820" extrusionOk="0">
                  <a:moveTo>
                    <a:pt x="1" y="0"/>
                  </a:moveTo>
                  <a:lnTo>
                    <a:pt x="19" y="8985"/>
                  </a:lnTo>
                  <a:lnTo>
                    <a:pt x="67" y="33462"/>
                  </a:lnTo>
                  <a:lnTo>
                    <a:pt x="103" y="50400"/>
                  </a:lnTo>
                  <a:lnTo>
                    <a:pt x="152" y="69919"/>
                  </a:lnTo>
                  <a:lnTo>
                    <a:pt x="205" y="91505"/>
                  </a:lnTo>
                  <a:lnTo>
                    <a:pt x="267" y="114639"/>
                  </a:lnTo>
                  <a:lnTo>
                    <a:pt x="338" y="138909"/>
                  </a:lnTo>
                  <a:lnTo>
                    <a:pt x="418" y="163902"/>
                  </a:lnTo>
                  <a:lnTo>
                    <a:pt x="507" y="189206"/>
                  </a:lnTo>
                  <a:lnTo>
                    <a:pt x="600" y="214302"/>
                  </a:lnTo>
                  <a:lnTo>
                    <a:pt x="653" y="226592"/>
                  </a:lnTo>
                  <a:lnTo>
                    <a:pt x="702" y="238676"/>
                  </a:lnTo>
                  <a:lnTo>
                    <a:pt x="760" y="250449"/>
                  </a:lnTo>
                  <a:lnTo>
                    <a:pt x="818" y="261913"/>
                  </a:lnTo>
                  <a:lnTo>
                    <a:pt x="875" y="273067"/>
                  </a:lnTo>
                  <a:lnTo>
                    <a:pt x="937" y="283705"/>
                  </a:lnTo>
                  <a:lnTo>
                    <a:pt x="1000" y="293826"/>
                  </a:lnTo>
                  <a:lnTo>
                    <a:pt x="1066" y="303328"/>
                  </a:lnTo>
                  <a:lnTo>
                    <a:pt x="1102" y="308079"/>
                  </a:lnTo>
                  <a:lnTo>
                    <a:pt x="1146" y="313036"/>
                  </a:lnTo>
                  <a:lnTo>
                    <a:pt x="1199" y="318097"/>
                  </a:lnTo>
                  <a:lnTo>
                    <a:pt x="1257" y="323364"/>
                  </a:lnTo>
                  <a:lnTo>
                    <a:pt x="1324" y="328838"/>
                  </a:lnTo>
                  <a:lnTo>
                    <a:pt x="1395" y="334415"/>
                  </a:lnTo>
                  <a:lnTo>
                    <a:pt x="1474" y="340198"/>
                  </a:lnTo>
                  <a:lnTo>
                    <a:pt x="1559" y="345982"/>
                  </a:lnTo>
                  <a:lnTo>
                    <a:pt x="1652" y="352075"/>
                  </a:lnTo>
                  <a:lnTo>
                    <a:pt x="1750" y="358168"/>
                  </a:lnTo>
                  <a:lnTo>
                    <a:pt x="1852" y="364365"/>
                  </a:lnTo>
                  <a:lnTo>
                    <a:pt x="1963" y="370665"/>
                  </a:lnTo>
                  <a:lnTo>
                    <a:pt x="2078" y="377068"/>
                  </a:lnTo>
                  <a:lnTo>
                    <a:pt x="2198" y="383575"/>
                  </a:lnTo>
                  <a:lnTo>
                    <a:pt x="2322" y="390185"/>
                  </a:lnTo>
                  <a:lnTo>
                    <a:pt x="2451" y="396794"/>
                  </a:lnTo>
                  <a:lnTo>
                    <a:pt x="2589" y="403508"/>
                  </a:lnTo>
                  <a:lnTo>
                    <a:pt x="2726" y="410221"/>
                  </a:lnTo>
                  <a:lnTo>
                    <a:pt x="2873" y="416934"/>
                  </a:lnTo>
                  <a:lnTo>
                    <a:pt x="3024" y="423750"/>
                  </a:lnTo>
                  <a:lnTo>
                    <a:pt x="3175" y="430566"/>
                  </a:lnTo>
                  <a:lnTo>
                    <a:pt x="3334" y="437383"/>
                  </a:lnTo>
                  <a:lnTo>
                    <a:pt x="3494" y="444199"/>
                  </a:lnTo>
                  <a:lnTo>
                    <a:pt x="3658" y="451015"/>
                  </a:lnTo>
                  <a:lnTo>
                    <a:pt x="3827" y="457728"/>
                  </a:lnTo>
                  <a:lnTo>
                    <a:pt x="4000" y="464545"/>
                  </a:lnTo>
                  <a:lnTo>
                    <a:pt x="4173" y="471258"/>
                  </a:lnTo>
                  <a:lnTo>
                    <a:pt x="4355" y="477868"/>
                  </a:lnTo>
                  <a:lnTo>
                    <a:pt x="4533" y="484477"/>
                  </a:lnTo>
                  <a:lnTo>
                    <a:pt x="4719" y="491087"/>
                  </a:lnTo>
                  <a:lnTo>
                    <a:pt x="4906" y="497491"/>
                  </a:lnTo>
                  <a:lnTo>
                    <a:pt x="5092" y="503894"/>
                  </a:lnTo>
                  <a:lnTo>
                    <a:pt x="5283" y="510194"/>
                  </a:lnTo>
                  <a:lnTo>
                    <a:pt x="5478" y="516390"/>
                  </a:lnTo>
                  <a:lnTo>
                    <a:pt x="5674" y="522484"/>
                  </a:lnTo>
                  <a:lnTo>
                    <a:pt x="5869" y="528474"/>
                  </a:lnTo>
                  <a:lnTo>
                    <a:pt x="6069" y="534258"/>
                  </a:lnTo>
                  <a:lnTo>
                    <a:pt x="6269" y="539938"/>
                  </a:lnTo>
                  <a:lnTo>
                    <a:pt x="6468" y="545515"/>
                  </a:lnTo>
                  <a:lnTo>
                    <a:pt x="6673" y="550885"/>
                  </a:lnTo>
                  <a:lnTo>
                    <a:pt x="6877" y="556152"/>
                  </a:lnTo>
                  <a:lnTo>
                    <a:pt x="7081" y="561213"/>
                  </a:lnTo>
                  <a:lnTo>
                    <a:pt x="7285" y="566067"/>
                  </a:lnTo>
                  <a:lnTo>
                    <a:pt x="7489" y="570715"/>
                  </a:lnTo>
                  <a:lnTo>
                    <a:pt x="7693" y="575259"/>
                  </a:lnTo>
                  <a:lnTo>
                    <a:pt x="7898" y="579493"/>
                  </a:lnTo>
                  <a:lnTo>
                    <a:pt x="8102" y="583521"/>
                  </a:lnTo>
                  <a:lnTo>
                    <a:pt x="8306" y="587342"/>
                  </a:lnTo>
                  <a:lnTo>
                    <a:pt x="8510" y="590854"/>
                  </a:lnTo>
                  <a:lnTo>
                    <a:pt x="8714" y="594262"/>
                  </a:lnTo>
                  <a:lnTo>
                    <a:pt x="8919" y="597257"/>
                  </a:lnTo>
                  <a:lnTo>
                    <a:pt x="9118" y="600046"/>
                  </a:lnTo>
                  <a:lnTo>
                    <a:pt x="9323" y="602628"/>
                  </a:lnTo>
                  <a:lnTo>
                    <a:pt x="9522" y="604900"/>
                  </a:lnTo>
                  <a:lnTo>
                    <a:pt x="9620" y="605829"/>
                  </a:lnTo>
                  <a:lnTo>
                    <a:pt x="9718" y="606759"/>
                  </a:lnTo>
                  <a:lnTo>
                    <a:pt x="9820" y="607688"/>
                  </a:lnTo>
                  <a:lnTo>
                    <a:pt x="9917" y="608411"/>
                  </a:lnTo>
                  <a:lnTo>
                    <a:pt x="10015" y="609134"/>
                  </a:lnTo>
                  <a:lnTo>
                    <a:pt x="10113" y="609754"/>
                  </a:lnTo>
                  <a:lnTo>
                    <a:pt x="10206" y="610373"/>
                  </a:lnTo>
                  <a:lnTo>
                    <a:pt x="10304" y="610787"/>
                  </a:lnTo>
                  <a:lnTo>
                    <a:pt x="10401" y="611200"/>
                  </a:lnTo>
                  <a:lnTo>
                    <a:pt x="10494" y="611509"/>
                  </a:lnTo>
                  <a:lnTo>
                    <a:pt x="10588" y="611716"/>
                  </a:lnTo>
                  <a:lnTo>
                    <a:pt x="10681" y="611819"/>
                  </a:lnTo>
                  <a:lnTo>
                    <a:pt x="10867" y="611819"/>
                  </a:lnTo>
                  <a:lnTo>
                    <a:pt x="10961" y="611716"/>
                  </a:lnTo>
                  <a:lnTo>
                    <a:pt x="11054" y="611406"/>
                  </a:lnTo>
                  <a:lnTo>
                    <a:pt x="11143" y="611096"/>
                  </a:lnTo>
                  <a:lnTo>
                    <a:pt x="11231" y="610683"/>
                  </a:lnTo>
                  <a:lnTo>
                    <a:pt x="11325" y="610167"/>
                  </a:lnTo>
                  <a:lnTo>
                    <a:pt x="11409" y="609650"/>
                  </a:lnTo>
                  <a:lnTo>
                    <a:pt x="11582" y="608205"/>
                  </a:lnTo>
                  <a:lnTo>
                    <a:pt x="11737" y="606759"/>
                  </a:lnTo>
                  <a:lnTo>
                    <a:pt x="11884" y="605106"/>
                  </a:lnTo>
                  <a:lnTo>
                    <a:pt x="12021" y="603351"/>
                  </a:lnTo>
                  <a:lnTo>
                    <a:pt x="12084" y="602421"/>
                  </a:lnTo>
                  <a:lnTo>
                    <a:pt x="12146" y="601492"/>
                  </a:lnTo>
                  <a:lnTo>
                    <a:pt x="12203" y="600459"/>
                  </a:lnTo>
                  <a:lnTo>
                    <a:pt x="12257" y="599426"/>
                  </a:lnTo>
                  <a:lnTo>
                    <a:pt x="12310" y="598393"/>
                  </a:lnTo>
                  <a:lnTo>
                    <a:pt x="12359" y="597257"/>
                  </a:lnTo>
                  <a:lnTo>
                    <a:pt x="12408" y="596121"/>
                  </a:lnTo>
                  <a:lnTo>
                    <a:pt x="12452" y="594985"/>
                  </a:lnTo>
                  <a:lnTo>
                    <a:pt x="12492" y="593746"/>
                  </a:lnTo>
                  <a:lnTo>
                    <a:pt x="12532" y="592506"/>
                  </a:lnTo>
                  <a:lnTo>
                    <a:pt x="12572" y="591267"/>
                  </a:lnTo>
                  <a:lnTo>
                    <a:pt x="12603" y="589924"/>
                  </a:lnTo>
                  <a:lnTo>
                    <a:pt x="12638" y="588685"/>
                  </a:lnTo>
                  <a:lnTo>
                    <a:pt x="12665" y="587342"/>
                  </a:lnTo>
                  <a:lnTo>
                    <a:pt x="12692" y="585897"/>
                  </a:lnTo>
                  <a:lnTo>
                    <a:pt x="12718" y="584451"/>
                  </a:lnTo>
                  <a:lnTo>
                    <a:pt x="12763" y="581559"/>
                  </a:lnTo>
                  <a:lnTo>
                    <a:pt x="12794" y="578461"/>
                  </a:lnTo>
                  <a:lnTo>
                    <a:pt x="12820" y="575259"/>
                  </a:lnTo>
                  <a:lnTo>
                    <a:pt x="12838" y="571954"/>
                  </a:lnTo>
                  <a:lnTo>
                    <a:pt x="12847" y="568546"/>
                  </a:lnTo>
                  <a:lnTo>
                    <a:pt x="12847" y="564931"/>
                  </a:lnTo>
                  <a:lnTo>
                    <a:pt x="12838" y="561316"/>
                  </a:lnTo>
                  <a:lnTo>
                    <a:pt x="12825" y="557495"/>
                  </a:lnTo>
                  <a:lnTo>
                    <a:pt x="12803" y="553570"/>
                  </a:lnTo>
                  <a:lnTo>
                    <a:pt x="12776" y="549543"/>
                  </a:lnTo>
                  <a:lnTo>
                    <a:pt x="12741" y="545412"/>
                  </a:lnTo>
                  <a:lnTo>
                    <a:pt x="12701" y="541074"/>
                  </a:lnTo>
                  <a:lnTo>
                    <a:pt x="12652" y="536633"/>
                  </a:lnTo>
                  <a:lnTo>
                    <a:pt x="12599" y="532192"/>
                  </a:lnTo>
                  <a:lnTo>
                    <a:pt x="12536" y="527544"/>
                  </a:lnTo>
                  <a:lnTo>
                    <a:pt x="12470" y="522794"/>
                  </a:lnTo>
                  <a:lnTo>
                    <a:pt x="12403" y="517940"/>
                  </a:lnTo>
                  <a:lnTo>
                    <a:pt x="12328" y="512982"/>
                  </a:lnTo>
                  <a:lnTo>
                    <a:pt x="12163" y="502654"/>
                  </a:lnTo>
                  <a:lnTo>
                    <a:pt x="11982" y="491914"/>
                  </a:lnTo>
                  <a:lnTo>
                    <a:pt x="11782" y="480759"/>
                  </a:lnTo>
                  <a:lnTo>
                    <a:pt x="11573" y="469192"/>
                  </a:lnTo>
                  <a:lnTo>
                    <a:pt x="11356" y="457109"/>
                  </a:lnTo>
                  <a:lnTo>
                    <a:pt x="10890" y="431806"/>
                  </a:lnTo>
                  <a:lnTo>
                    <a:pt x="10650" y="418586"/>
                  </a:lnTo>
                  <a:lnTo>
                    <a:pt x="10406" y="404850"/>
                  </a:lnTo>
                  <a:lnTo>
                    <a:pt x="10162" y="390804"/>
                  </a:lnTo>
                  <a:lnTo>
                    <a:pt x="9917" y="376345"/>
                  </a:lnTo>
                  <a:lnTo>
                    <a:pt x="9678" y="361473"/>
                  </a:lnTo>
                  <a:lnTo>
                    <a:pt x="9562" y="353934"/>
                  </a:lnTo>
                  <a:lnTo>
                    <a:pt x="9442" y="346291"/>
                  </a:lnTo>
                  <a:lnTo>
                    <a:pt x="9331" y="338546"/>
                  </a:lnTo>
                  <a:lnTo>
                    <a:pt x="9216" y="330697"/>
                  </a:lnTo>
                  <a:lnTo>
                    <a:pt x="9105" y="322744"/>
                  </a:lnTo>
                  <a:lnTo>
                    <a:pt x="8999" y="314792"/>
                  </a:lnTo>
                  <a:lnTo>
                    <a:pt x="8892" y="306633"/>
                  </a:lnTo>
                  <a:lnTo>
                    <a:pt x="8790" y="298474"/>
                  </a:lnTo>
                  <a:lnTo>
                    <a:pt x="8692" y="290212"/>
                  </a:lnTo>
                  <a:lnTo>
                    <a:pt x="8599" y="281846"/>
                  </a:lnTo>
                  <a:lnTo>
                    <a:pt x="8501" y="273480"/>
                  </a:lnTo>
                  <a:lnTo>
                    <a:pt x="8399" y="265218"/>
                  </a:lnTo>
                  <a:lnTo>
                    <a:pt x="8288" y="257059"/>
                  </a:lnTo>
                  <a:lnTo>
                    <a:pt x="8173" y="249004"/>
                  </a:lnTo>
                  <a:lnTo>
                    <a:pt x="8053" y="241154"/>
                  </a:lnTo>
                  <a:lnTo>
                    <a:pt x="7924" y="233409"/>
                  </a:lnTo>
                  <a:lnTo>
                    <a:pt x="7791" y="225663"/>
                  </a:lnTo>
                  <a:lnTo>
                    <a:pt x="7658" y="218123"/>
                  </a:lnTo>
                  <a:lnTo>
                    <a:pt x="7516" y="210687"/>
                  </a:lnTo>
                  <a:lnTo>
                    <a:pt x="7369" y="203355"/>
                  </a:lnTo>
                  <a:lnTo>
                    <a:pt x="7219" y="196229"/>
                  </a:lnTo>
                  <a:lnTo>
                    <a:pt x="7063" y="189102"/>
                  </a:lnTo>
                  <a:lnTo>
                    <a:pt x="6908" y="182183"/>
                  </a:lnTo>
                  <a:lnTo>
                    <a:pt x="6744" y="175366"/>
                  </a:lnTo>
                  <a:lnTo>
                    <a:pt x="6579" y="168653"/>
                  </a:lnTo>
                  <a:lnTo>
                    <a:pt x="6415" y="162043"/>
                  </a:lnTo>
                  <a:lnTo>
                    <a:pt x="6246" y="155537"/>
                  </a:lnTo>
                  <a:lnTo>
                    <a:pt x="6073" y="149237"/>
                  </a:lnTo>
                  <a:lnTo>
                    <a:pt x="5896" y="142937"/>
                  </a:lnTo>
                  <a:lnTo>
                    <a:pt x="5723" y="136844"/>
                  </a:lnTo>
                  <a:lnTo>
                    <a:pt x="5545" y="130854"/>
                  </a:lnTo>
                  <a:lnTo>
                    <a:pt x="5363" y="125070"/>
                  </a:lnTo>
                  <a:lnTo>
                    <a:pt x="5185" y="119286"/>
                  </a:lnTo>
                  <a:lnTo>
                    <a:pt x="5003" y="113709"/>
                  </a:lnTo>
                  <a:lnTo>
                    <a:pt x="4821" y="108236"/>
                  </a:lnTo>
                  <a:lnTo>
                    <a:pt x="4639" y="102865"/>
                  </a:lnTo>
                  <a:lnTo>
                    <a:pt x="4457" y="97701"/>
                  </a:lnTo>
                  <a:lnTo>
                    <a:pt x="4275" y="92641"/>
                  </a:lnTo>
                  <a:lnTo>
                    <a:pt x="4093" y="87683"/>
                  </a:lnTo>
                  <a:lnTo>
                    <a:pt x="3911" y="82829"/>
                  </a:lnTo>
                  <a:lnTo>
                    <a:pt x="3729" y="78078"/>
                  </a:lnTo>
                  <a:lnTo>
                    <a:pt x="3552" y="73534"/>
                  </a:lnTo>
                  <a:lnTo>
                    <a:pt x="3374" y="69093"/>
                  </a:lnTo>
                  <a:lnTo>
                    <a:pt x="3201" y="64859"/>
                  </a:lnTo>
                  <a:lnTo>
                    <a:pt x="2855" y="56597"/>
                  </a:lnTo>
                  <a:lnTo>
                    <a:pt x="2518" y="48954"/>
                  </a:lnTo>
                  <a:lnTo>
                    <a:pt x="2194" y="41828"/>
                  </a:lnTo>
                  <a:lnTo>
                    <a:pt x="1887" y="35218"/>
                  </a:lnTo>
                  <a:lnTo>
                    <a:pt x="1594" y="29228"/>
                  </a:lnTo>
                  <a:lnTo>
                    <a:pt x="1319" y="23651"/>
                  </a:lnTo>
                  <a:lnTo>
                    <a:pt x="1062" y="18797"/>
                  </a:lnTo>
                  <a:lnTo>
                    <a:pt x="831" y="14356"/>
                  </a:lnTo>
                  <a:lnTo>
                    <a:pt x="622" y="10638"/>
                  </a:lnTo>
                  <a:lnTo>
                    <a:pt x="440" y="7333"/>
                  </a:lnTo>
                  <a:lnTo>
                    <a:pt x="289" y="4751"/>
                  </a:lnTo>
                  <a:lnTo>
                    <a:pt x="76" y="1136"/>
                  </a:lnTo>
                  <a:lnTo>
                    <a:pt x="1"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5;p62">
              <a:extLst>
                <a:ext uri="{FF2B5EF4-FFF2-40B4-BE49-F238E27FC236}">
                  <a16:creationId xmlns:a16="http://schemas.microsoft.com/office/drawing/2014/main" id="{64311814-A806-5546-92B5-9D7ADE6960ED}"/>
                </a:ext>
              </a:extLst>
            </p:cNvPr>
            <p:cNvSpPr/>
            <p:nvPr/>
          </p:nvSpPr>
          <p:spPr>
            <a:xfrm rot="10800000">
              <a:off x="3617163" y="3186925"/>
              <a:ext cx="163536" cy="450691"/>
            </a:xfrm>
            <a:custGeom>
              <a:avLst/>
              <a:gdLst/>
              <a:ahLst/>
              <a:cxnLst/>
              <a:rect l="l" t="t" r="r" b="b"/>
              <a:pathLst>
                <a:path w="10468" h="637019" extrusionOk="0">
                  <a:moveTo>
                    <a:pt x="485" y="0"/>
                  </a:moveTo>
                  <a:lnTo>
                    <a:pt x="458" y="8986"/>
                  </a:lnTo>
                  <a:lnTo>
                    <a:pt x="387" y="33462"/>
                  </a:lnTo>
                  <a:lnTo>
                    <a:pt x="338" y="50400"/>
                  </a:lnTo>
                  <a:lnTo>
                    <a:pt x="289" y="69920"/>
                  </a:lnTo>
                  <a:lnTo>
                    <a:pt x="236" y="91401"/>
                  </a:lnTo>
                  <a:lnTo>
                    <a:pt x="183" y="114639"/>
                  </a:lnTo>
                  <a:lnTo>
                    <a:pt x="134" y="138909"/>
                  </a:lnTo>
                  <a:lnTo>
                    <a:pt x="90" y="164006"/>
                  </a:lnTo>
                  <a:lnTo>
                    <a:pt x="50" y="189309"/>
                  </a:lnTo>
                  <a:lnTo>
                    <a:pt x="19" y="214509"/>
                  </a:lnTo>
                  <a:lnTo>
                    <a:pt x="10" y="226902"/>
                  </a:lnTo>
                  <a:lnTo>
                    <a:pt x="5" y="238986"/>
                  </a:lnTo>
                  <a:lnTo>
                    <a:pt x="1" y="250863"/>
                  </a:lnTo>
                  <a:lnTo>
                    <a:pt x="1" y="262430"/>
                  </a:lnTo>
                  <a:lnTo>
                    <a:pt x="5" y="273584"/>
                  </a:lnTo>
                  <a:lnTo>
                    <a:pt x="10" y="284325"/>
                  </a:lnTo>
                  <a:lnTo>
                    <a:pt x="23" y="294549"/>
                  </a:lnTo>
                  <a:lnTo>
                    <a:pt x="41" y="304257"/>
                  </a:lnTo>
                  <a:lnTo>
                    <a:pt x="54" y="309008"/>
                  </a:lnTo>
                  <a:lnTo>
                    <a:pt x="76" y="314069"/>
                  </a:lnTo>
                  <a:lnTo>
                    <a:pt x="103" y="319233"/>
                  </a:lnTo>
                  <a:lnTo>
                    <a:pt x="134" y="324706"/>
                  </a:lnTo>
                  <a:lnTo>
                    <a:pt x="169" y="330283"/>
                  </a:lnTo>
                  <a:lnTo>
                    <a:pt x="214" y="335964"/>
                  </a:lnTo>
                  <a:lnTo>
                    <a:pt x="267" y="341851"/>
                  </a:lnTo>
                  <a:lnTo>
                    <a:pt x="320" y="347944"/>
                  </a:lnTo>
                  <a:lnTo>
                    <a:pt x="383" y="354141"/>
                  </a:lnTo>
                  <a:lnTo>
                    <a:pt x="449" y="360544"/>
                  </a:lnTo>
                  <a:lnTo>
                    <a:pt x="520" y="366947"/>
                  </a:lnTo>
                  <a:lnTo>
                    <a:pt x="600" y="373557"/>
                  </a:lnTo>
                  <a:lnTo>
                    <a:pt x="680" y="380167"/>
                  </a:lnTo>
                  <a:lnTo>
                    <a:pt x="769" y="386983"/>
                  </a:lnTo>
                  <a:lnTo>
                    <a:pt x="862" y="393799"/>
                  </a:lnTo>
                  <a:lnTo>
                    <a:pt x="955" y="400822"/>
                  </a:lnTo>
                  <a:lnTo>
                    <a:pt x="1057" y="407742"/>
                  </a:lnTo>
                  <a:lnTo>
                    <a:pt x="1164" y="414868"/>
                  </a:lnTo>
                  <a:lnTo>
                    <a:pt x="1275" y="421891"/>
                  </a:lnTo>
                  <a:lnTo>
                    <a:pt x="1390" y="429121"/>
                  </a:lnTo>
                  <a:lnTo>
                    <a:pt x="1506" y="436247"/>
                  </a:lnTo>
                  <a:lnTo>
                    <a:pt x="1630" y="443476"/>
                  </a:lnTo>
                  <a:lnTo>
                    <a:pt x="1759" y="450602"/>
                  </a:lnTo>
                  <a:lnTo>
                    <a:pt x="1887" y="457832"/>
                  </a:lnTo>
                  <a:lnTo>
                    <a:pt x="2020" y="465061"/>
                  </a:lnTo>
                  <a:lnTo>
                    <a:pt x="2158" y="472187"/>
                  </a:lnTo>
                  <a:lnTo>
                    <a:pt x="2300" y="479314"/>
                  </a:lnTo>
                  <a:lnTo>
                    <a:pt x="2442" y="486440"/>
                  </a:lnTo>
                  <a:lnTo>
                    <a:pt x="2593" y="493463"/>
                  </a:lnTo>
                  <a:lnTo>
                    <a:pt x="2740" y="500486"/>
                  </a:lnTo>
                  <a:lnTo>
                    <a:pt x="2895" y="507405"/>
                  </a:lnTo>
                  <a:lnTo>
                    <a:pt x="3050" y="514222"/>
                  </a:lnTo>
                  <a:lnTo>
                    <a:pt x="3210" y="521038"/>
                  </a:lnTo>
                  <a:lnTo>
                    <a:pt x="3370" y="527648"/>
                  </a:lnTo>
                  <a:lnTo>
                    <a:pt x="3534" y="534258"/>
                  </a:lnTo>
                  <a:lnTo>
                    <a:pt x="3698" y="540661"/>
                  </a:lnTo>
                  <a:lnTo>
                    <a:pt x="3867" y="547064"/>
                  </a:lnTo>
                  <a:lnTo>
                    <a:pt x="4040" y="553261"/>
                  </a:lnTo>
                  <a:lnTo>
                    <a:pt x="4213" y="559251"/>
                  </a:lnTo>
                  <a:lnTo>
                    <a:pt x="4386" y="565138"/>
                  </a:lnTo>
                  <a:lnTo>
                    <a:pt x="4560" y="570921"/>
                  </a:lnTo>
                  <a:lnTo>
                    <a:pt x="4737" y="576498"/>
                  </a:lnTo>
                  <a:lnTo>
                    <a:pt x="4919" y="581869"/>
                  </a:lnTo>
                  <a:lnTo>
                    <a:pt x="5097" y="587033"/>
                  </a:lnTo>
                  <a:lnTo>
                    <a:pt x="5279" y="592093"/>
                  </a:lnTo>
                  <a:lnTo>
                    <a:pt x="5461" y="596844"/>
                  </a:lnTo>
                  <a:lnTo>
                    <a:pt x="5647" y="601388"/>
                  </a:lnTo>
                  <a:lnTo>
                    <a:pt x="5829" y="605726"/>
                  </a:lnTo>
                  <a:lnTo>
                    <a:pt x="6016" y="609857"/>
                  </a:lnTo>
                  <a:lnTo>
                    <a:pt x="6202" y="613678"/>
                  </a:lnTo>
                  <a:lnTo>
                    <a:pt x="6388" y="617293"/>
                  </a:lnTo>
                  <a:lnTo>
                    <a:pt x="6575" y="620598"/>
                  </a:lnTo>
                  <a:lnTo>
                    <a:pt x="6761" y="623593"/>
                  </a:lnTo>
                  <a:lnTo>
                    <a:pt x="6948" y="626382"/>
                  </a:lnTo>
                  <a:lnTo>
                    <a:pt x="7041" y="627621"/>
                  </a:lnTo>
                  <a:lnTo>
                    <a:pt x="7134" y="628860"/>
                  </a:lnTo>
                  <a:lnTo>
                    <a:pt x="7227" y="629996"/>
                  </a:lnTo>
                  <a:lnTo>
                    <a:pt x="7325" y="631029"/>
                  </a:lnTo>
                  <a:lnTo>
                    <a:pt x="7418" y="631959"/>
                  </a:lnTo>
                  <a:lnTo>
                    <a:pt x="7511" y="632888"/>
                  </a:lnTo>
                  <a:lnTo>
                    <a:pt x="7605" y="633611"/>
                  </a:lnTo>
                  <a:lnTo>
                    <a:pt x="7698" y="634334"/>
                  </a:lnTo>
                  <a:lnTo>
                    <a:pt x="7791" y="635057"/>
                  </a:lnTo>
                  <a:lnTo>
                    <a:pt x="7884" y="635573"/>
                  </a:lnTo>
                  <a:lnTo>
                    <a:pt x="7978" y="635986"/>
                  </a:lnTo>
                  <a:lnTo>
                    <a:pt x="8066" y="636400"/>
                  </a:lnTo>
                  <a:lnTo>
                    <a:pt x="8160" y="636709"/>
                  </a:lnTo>
                  <a:lnTo>
                    <a:pt x="8253" y="636916"/>
                  </a:lnTo>
                  <a:lnTo>
                    <a:pt x="8346" y="637019"/>
                  </a:lnTo>
                  <a:lnTo>
                    <a:pt x="8528" y="637019"/>
                  </a:lnTo>
                  <a:lnTo>
                    <a:pt x="8621" y="636813"/>
                  </a:lnTo>
                  <a:lnTo>
                    <a:pt x="8710" y="636503"/>
                  </a:lnTo>
                  <a:lnTo>
                    <a:pt x="8803" y="636193"/>
                  </a:lnTo>
                  <a:lnTo>
                    <a:pt x="8976" y="635264"/>
                  </a:lnTo>
                  <a:lnTo>
                    <a:pt x="9141" y="634231"/>
                  </a:lnTo>
                  <a:lnTo>
                    <a:pt x="9296" y="632991"/>
                  </a:lnTo>
                  <a:lnTo>
                    <a:pt x="9438" y="631545"/>
                  </a:lnTo>
                  <a:lnTo>
                    <a:pt x="9505" y="630823"/>
                  </a:lnTo>
                  <a:lnTo>
                    <a:pt x="9571" y="629996"/>
                  </a:lnTo>
                  <a:lnTo>
                    <a:pt x="9633" y="629170"/>
                  </a:lnTo>
                  <a:lnTo>
                    <a:pt x="9695" y="628344"/>
                  </a:lnTo>
                  <a:lnTo>
                    <a:pt x="9753" y="627414"/>
                  </a:lnTo>
                  <a:lnTo>
                    <a:pt x="9806" y="626485"/>
                  </a:lnTo>
                  <a:lnTo>
                    <a:pt x="9860" y="625452"/>
                  </a:lnTo>
                  <a:lnTo>
                    <a:pt x="9909" y="624419"/>
                  </a:lnTo>
                  <a:lnTo>
                    <a:pt x="9957" y="623283"/>
                  </a:lnTo>
                  <a:lnTo>
                    <a:pt x="10002" y="622250"/>
                  </a:lnTo>
                  <a:lnTo>
                    <a:pt x="10046" y="621011"/>
                  </a:lnTo>
                  <a:lnTo>
                    <a:pt x="10086" y="619875"/>
                  </a:lnTo>
                  <a:lnTo>
                    <a:pt x="10122" y="618636"/>
                  </a:lnTo>
                  <a:lnTo>
                    <a:pt x="10162" y="617396"/>
                  </a:lnTo>
                  <a:lnTo>
                    <a:pt x="10193" y="616054"/>
                  </a:lnTo>
                  <a:lnTo>
                    <a:pt x="10224" y="614711"/>
                  </a:lnTo>
                  <a:lnTo>
                    <a:pt x="10281" y="611923"/>
                  </a:lnTo>
                  <a:lnTo>
                    <a:pt x="10330" y="608928"/>
                  </a:lnTo>
                  <a:lnTo>
                    <a:pt x="10375" y="605829"/>
                  </a:lnTo>
                  <a:lnTo>
                    <a:pt x="10406" y="602628"/>
                  </a:lnTo>
                  <a:lnTo>
                    <a:pt x="10432" y="599219"/>
                  </a:lnTo>
                  <a:lnTo>
                    <a:pt x="10450" y="595708"/>
                  </a:lnTo>
                  <a:lnTo>
                    <a:pt x="10463" y="591990"/>
                  </a:lnTo>
                  <a:lnTo>
                    <a:pt x="10468" y="588169"/>
                  </a:lnTo>
                  <a:lnTo>
                    <a:pt x="10463" y="584244"/>
                  </a:lnTo>
                  <a:lnTo>
                    <a:pt x="10455" y="580113"/>
                  </a:lnTo>
                  <a:lnTo>
                    <a:pt x="10441" y="575879"/>
                  </a:lnTo>
                  <a:lnTo>
                    <a:pt x="10419" y="571541"/>
                  </a:lnTo>
                  <a:lnTo>
                    <a:pt x="10392" y="567100"/>
                  </a:lnTo>
                  <a:lnTo>
                    <a:pt x="10361" y="562452"/>
                  </a:lnTo>
                  <a:lnTo>
                    <a:pt x="10326" y="557702"/>
                  </a:lnTo>
                  <a:lnTo>
                    <a:pt x="10286" y="552744"/>
                  </a:lnTo>
                  <a:lnTo>
                    <a:pt x="10241" y="547787"/>
                  </a:lnTo>
                  <a:lnTo>
                    <a:pt x="10188" y="542623"/>
                  </a:lnTo>
                  <a:lnTo>
                    <a:pt x="10077" y="531985"/>
                  </a:lnTo>
                  <a:lnTo>
                    <a:pt x="9948" y="520831"/>
                  </a:lnTo>
                  <a:lnTo>
                    <a:pt x="9811" y="509161"/>
                  </a:lnTo>
                  <a:lnTo>
                    <a:pt x="9660" y="497078"/>
                  </a:lnTo>
                  <a:lnTo>
                    <a:pt x="9500" y="484581"/>
                  </a:lnTo>
                  <a:lnTo>
                    <a:pt x="9167" y="458142"/>
                  </a:lnTo>
                  <a:lnTo>
                    <a:pt x="8990" y="444302"/>
                  </a:lnTo>
                  <a:lnTo>
                    <a:pt x="8817" y="430153"/>
                  </a:lnTo>
                  <a:lnTo>
                    <a:pt x="8643" y="415488"/>
                  </a:lnTo>
                  <a:lnTo>
                    <a:pt x="8475" y="400513"/>
                  </a:lnTo>
                  <a:lnTo>
                    <a:pt x="8310" y="385124"/>
                  </a:lnTo>
                  <a:lnTo>
                    <a:pt x="8231" y="377275"/>
                  </a:lnTo>
                  <a:lnTo>
                    <a:pt x="8151" y="369323"/>
                  </a:lnTo>
                  <a:lnTo>
                    <a:pt x="8075" y="361370"/>
                  </a:lnTo>
                  <a:lnTo>
                    <a:pt x="8004" y="353211"/>
                  </a:lnTo>
                  <a:lnTo>
                    <a:pt x="7933" y="345052"/>
                  </a:lnTo>
                  <a:lnTo>
                    <a:pt x="7867" y="336790"/>
                  </a:lnTo>
                  <a:lnTo>
                    <a:pt x="7800" y="328528"/>
                  </a:lnTo>
                  <a:lnTo>
                    <a:pt x="7742" y="320059"/>
                  </a:lnTo>
                  <a:lnTo>
                    <a:pt x="7685" y="311590"/>
                  </a:lnTo>
                  <a:lnTo>
                    <a:pt x="7631" y="303018"/>
                  </a:lnTo>
                  <a:lnTo>
                    <a:pt x="7574" y="294446"/>
                  </a:lnTo>
                  <a:lnTo>
                    <a:pt x="7516" y="285977"/>
                  </a:lnTo>
                  <a:lnTo>
                    <a:pt x="7445" y="277612"/>
                  </a:lnTo>
                  <a:lnTo>
                    <a:pt x="7369" y="269349"/>
                  </a:lnTo>
                  <a:lnTo>
                    <a:pt x="7290" y="261190"/>
                  </a:lnTo>
                  <a:lnTo>
                    <a:pt x="7201" y="253135"/>
                  </a:lnTo>
                  <a:lnTo>
                    <a:pt x="7108" y="245079"/>
                  </a:lnTo>
                  <a:lnTo>
                    <a:pt x="7010" y="237230"/>
                  </a:lnTo>
                  <a:lnTo>
                    <a:pt x="6908" y="229484"/>
                  </a:lnTo>
                  <a:lnTo>
                    <a:pt x="6797" y="221842"/>
                  </a:lnTo>
                  <a:lnTo>
                    <a:pt x="6686" y="214302"/>
                  </a:lnTo>
                  <a:lnTo>
                    <a:pt x="6566" y="206866"/>
                  </a:lnTo>
                  <a:lnTo>
                    <a:pt x="6446" y="199533"/>
                  </a:lnTo>
                  <a:lnTo>
                    <a:pt x="6317" y="192304"/>
                  </a:lnTo>
                  <a:lnTo>
                    <a:pt x="6189" y="185178"/>
                  </a:lnTo>
                  <a:lnTo>
                    <a:pt x="6056" y="178155"/>
                  </a:lnTo>
                  <a:lnTo>
                    <a:pt x="5918" y="171339"/>
                  </a:lnTo>
                  <a:lnTo>
                    <a:pt x="5776" y="164522"/>
                  </a:lnTo>
                  <a:lnTo>
                    <a:pt x="5634" y="157912"/>
                  </a:lnTo>
                  <a:lnTo>
                    <a:pt x="5492" y="151303"/>
                  </a:lnTo>
                  <a:lnTo>
                    <a:pt x="5345" y="144899"/>
                  </a:lnTo>
                  <a:lnTo>
                    <a:pt x="5194" y="138599"/>
                  </a:lnTo>
                  <a:lnTo>
                    <a:pt x="5043" y="132506"/>
                  </a:lnTo>
                  <a:lnTo>
                    <a:pt x="4893" y="126413"/>
                  </a:lnTo>
                  <a:lnTo>
                    <a:pt x="4737" y="120526"/>
                  </a:lnTo>
                  <a:lnTo>
                    <a:pt x="4582" y="114742"/>
                  </a:lnTo>
                  <a:lnTo>
                    <a:pt x="4426" y="109062"/>
                  </a:lnTo>
                  <a:lnTo>
                    <a:pt x="4271" y="103485"/>
                  </a:lnTo>
                  <a:lnTo>
                    <a:pt x="4116" y="98114"/>
                  </a:lnTo>
                  <a:lnTo>
                    <a:pt x="3960" y="92744"/>
                  </a:lnTo>
                  <a:lnTo>
                    <a:pt x="3805" y="87683"/>
                  </a:lnTo>
                  <a:lnTo>
                    <a:pt x="3650" y="82623"/>
                  </a:lnTo>
                  <a:lnTo>
                    <a:pt x="3494" y="77769"/>
                  </a:lnTo>
                  <a:lnTo>
                    <a:pt x="3343" y="73018"/>
                  </a:lnTo>
                  <a:lnTo>
                    <a:pt x="3041" y="63929"/>
                  </a:lnTo>
                  <a:lnTo>
                    <a:pt x="2744" y="55357"/>
                  </a:lnTo>
                  <a:lnTo>
                    <a:pt x="2460" y="47405"/>
                  </a:lnTo>
                  <a:lnTo>
                    <a:pt x="2185" y="40072"/>
                  </a:lnTo>
                  <a:lnTo>
                    <a:pt x="1923" y="33256"/>
                  </a:lnTo>
                  <a:lnTo>
                    <a:pt x="1679" y="27059"/>
                  </a:lnTo>
                  <a:lnTo>
                    <a:pt x="1448" y="21482"/>
                  </a:lnTo>
                  <a:lnTo>
                    <a:pt x="1239" y="16525"/>
                  </a:lnTo>
                  <a:lnTo>
                    <a:pt x="1053" y="12290"/>
                  </a:lnTo>
                  <a:lnTo>
                    <a:pt x="889" y="8572"/>
                  </a:lnTo>
                  <a:lnTo>
                    <a:pt x="747" y="5474"/>
                  </a:lnTo>
                  <a:lnTo>
                    <a:pt x="556" y="1446"/>
                  </a:lnTo>
                  <a:lnTo>
                    <a:pt x="48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6;p62">
              <a:extLst>
                <a:ext uri="{FF2B5EF4-FFF2-40B4-BE49-F238E27FC236}">
                  <a16:creationId xmlns:a16="http://schemas.microsoft.com/office/drawing/2014/main" id="{58500933-905B-024A-B258-E02923F831C6}"/>
                </a:ext>
              </a:extLst>
            </p:cNvPr>
            <p:cNvSpPr/>
            <p:nvPr/>
          </p:nvSpPr>
          <p:spPr>
            <a:xfrm rot="10800000">
              <a:off x="2908157" y="3116847"/>
              <a:ext cx="446757" cy="128894"/>
            </a:xfrm>
            <a:custGeom>
              <a:avLst/>
              <a:gdLst/>
              <a:ahLst/>
              <a:cxnLst/>
              <a:rect l="l" t="t" r="r" b="b"/>
              <a:pathLst>
                <a:path w="28597" h="182183" extrusionOk="0">
                  <a:moveTo>
                    <a:pt x="11640" y="0"/>
                  </a:moveTo>
                  <a:lnTo>
                    <a:pt x="11289" y="104"/>
                  </a:lnTo>
                  <a:lnTo>
                    <a:pt x="10943" y="310"/>
                  </a:lnTo>
                  <a:lnTo>
                    <a:pt x="10601" y="620"/>
                  </a:lnTo>
                  <a:lnTo>
                    <a:pt x="10259" y="1136"/>
                  </a:lnTo>
                  <a:lnTo>
                    <a:pt x="9922" y="1756"/>
                  </a:lnTo>
                  <a:lnTo>
                    <a:pt x="9589" y="2479"/>
                  </a:lnTo>
                  <a:lnTo>
                    <a:pt x="9261" y="3408"/>
                  </a:lnTo>
                  <a:lnTo>
                    <a:pt x="8932" y="4338"/>
                  </a:lnTo>
                  <a:lnTo>
                    <a:pt x="8613" y="5371"/>
                  </a:lnTo>
                  <a:lnTo>
                    <a:pt x="8293" y="6610"/>
                  </a:lnTo>
                  <a:lnTo>
                    <a:pt x="7978" y="7849"/>
                  </a:lnTo>
                  <a:lnTo>
                    <a:pt x="7667" y="9192"/>
                  </a:lnTo>
                  <a:lnTo>
                    <a:pt x="7361" y="10638"/>
                  </a:lnTo>
                  <a:lnTo>
                    <a:pt x="7059" y="12084"/>
                  </a:lnTo>
                  <a:lnTo>
                    <a:pt x="6761" y="13736"/>
                  </a:lnTo>
                  <a:lnTo>
                    <a:pt x="6469" y="15389"/>
                  </a:lnTo>
                  <a:lnTo>
                    <a:pt x="6180" y="17144"/>
                  </a:lnTo>
                  <a:lnTo>
                    <a:pt x="5896" y="18900"/>
                  </a:lnTo>
                  <a:lnTo>
                    <a:pt x="5621" y="20656"/>
                  </a:lnTo>
                  <a:lnTo>
                    <a:pt x="5345" y="22618"/>
                  </a:lnTo>
                  <a:lnTo>
                    <a:pt x="5079" y="24477"/>
                  </a:lnTo>
                  <a:lnTo>
                    <a:pt x="4817" y="26439"/>
                  </a:lnTo>
                  <a:lnTo>
                    <a:pt x="4560" y="28402"/>
                  </a:lnTo>
                  <a:lnTo>
                    <a:pt x="4311" y="30467"/>
                  </a:lnTo>
                  <a:lnTo>
                    <a:pt x="4063" y="32533"/>
                  </a:lnTo>
                  <a:lnTo>
                    <a:pt x="3823" y="34598"/>
                  </a:lnTo>
                  <a:lnTo>
                    <a:pt x="3366" y="38626"/>
                  </a:lnTo>
                  <a:lnTo>
                    <a:pt x="2931" y="42757"/>
                  </a:lnTo>
                  <a:lnTo>
                    <a:pt x="2518" y="46888"/>
                  </a:lnTo>
                  <a:lnTo>
                    <a:pt x="2136" y="50916"/>
                  </a:lnTo>
                  <a:lnTo>
                    <a:pt x="1781" y="54738"/>
                  </a:lnTo>
                  <a:lnTo>
                    <a:pt x="1457" y="58456"/>
                  </a:lnTo>
                  <a:lnTo>
                    <a:pt x="1164" y="61967"/>
                  </a:lnTo>
                  <a:lnTo>
                    <a:pt x="898" y="65169"/>
                  </a:lnTo>
                  <a:lnTo>
                    <a:pt x="667" y="68164"/>
                  </a:lnTo>
                  <a:lnTo>
                    <a:pt x="467" y="70746"/>
                  </a:lnTo>
                  <a:lnTo>
                    <a:pt x="303" y="72915"/>
                  </a:lnTo>
                  <a:lnTo>
                    <a:pt x="76" y="76116"/>
                  </a:lnTo>
                  <a:lnTo>
                    <a:pt x="1" y="77252"/>
                  </a:lnTo>
                  <a:lnTo>
                    <a:pt x="361" y="80454"/>
                  </a:lnTo>
                  <a:lnTo>
                    <a:pt x="1350" y="89026"/>
                  </a:lnTo>
                  <a:lnTo>
                    <a:pt x="2034" y="95016"/>
                  </a:lnTo>
                  <a:lnTo>
                    <a:pt x="2820" y="101729"/>
                  </a:lnTo>
                  <a:lnTo>
                    <a:pt x="3690" y="109062"/>
                  </a:lnTo>
                  <a:lnTo>
                    <a:pt x="4631" y="116911"/>
                  </a:lnTo>
                  <a:lnTo>
                    <a:pt x="5616" y="124967"/>
                  </a:lnTo>
                  <a:lnTo>
                    <a:pt x="6637" y="133229"/>
                  </a:lnTo>
                  <a:lnTo>
                    <a:pt x="7667" y="141388"/>
                  </a:lnTo>
                  <a:lnTo>
                    <a:pt x="8697" y="149237"/>
                  </a:lnTo>
                  <a:lnTo>
                    <a:pt x="9203" y="153058"/>
                  </a:lnTo>
                  <a:lnTo>
                    <a:pt x="9700" y="156673"/>
                  </a:lnTo>
                  <a:lnTo>
                    <a:pt x="10188" y="160184"/>
                  </a:lnTo>
                  <a:lnTo>
                    <a:pt x="10663" y="163489"/>
                  </a:lnTo>
                  <a:lnTo>
                    <a:pt x="11125" y="166588"/>
                  </a:lnTo>
                  <a:lnTo>
                    <a:pt x="11569" y="169479"/>
                  </a:lnTo>
                  <a:lnTo>
                    <a:pt x="11995" y="172165"/>
                  </a:lnTo>
                  <a:lnTo>
                    <a:pt x="12395" y="174540"/>
                  </a:lnTo>
                  <a:lnTo>
                    <a:pt x="12599" y="175573"/>
                  </a:lnTo>
                  <a:lnTo>
                    <a:pt x="12807" y="176606"/>
                  </a:lnTo>
                  <a:lnTo>
                    <a:pt x="13029" y="177535"/>
                  </a:lnTo>
                  <a:lnTo>
                    <a:pt x="13265" y="178361"/>
                  </a:lnTo>
                  <a:lnTo>
                    <a:pt x="13504" y="179084"/>
                  </a:lnTo>
                  <a:lnTo>
                    <a:pt x="13753" y="179807"/>
                  </a:lnTo>
                  <a:lnTo>
                    <a:pt x="14010" y="180324"/>
                  </a:lnTo>
                  <a:lnTo>
                    <a:pt x="14277" y="180840"/>
                  </a:lnTo>
                  <a:lnTo>
                    <a:pt x="14547" y="181253"/>
                  </a:lnTo>
                  <a:lnTo>
                    <a:pt x="14827" y="181666"/>
                  </a:lnTo>
                  <a:lnTo>
                    <a:pt x="15116" y="181873"/>
                  </a:lnTo>
                  <a:lnTo>
                    <a:pt x="15409" y="182079"/>
                  </a:lnTo>
                  <a:lnTo>
                    <a:pt x="15706" y="182183"/>
                  </a:lnTo>
                  <a:lnTo>
                    <a:pt x="16012" y="182183"/>
                  </a:lnTo>
                  <a:lnTo>
                    <a:pt x="16319" y="182079"/>
                  </a:lnTo>
                  <a:lnTo>
                    <a:pt x="16634" y="181873"/>
                  </a:lnTo>
                  <a:lnTo>
                    <a:pt x="16949" y="181666"/>
                  </a:lnTo>
                  <a:lnTo>
                    <a:pt x="17273" y="181356"/>
                  </a:lnTo>
                  <a:lnTo>
                    <a:pt x="17597" y="180840"/>
                  </a:lnTo>
                  <a:lnTo>
                    <a:pt x="17921" y="180427"/>
                  </a:lnTo>
                  <a:lnTo>
                    <a:pt x="18250" y="179807"/>
                  </a:lnTo>
                  <a:lnTo>
                    <a:pt x="18582" y="179188"/>
                  </a:lnTo>
                  <a:lnTo>
                    <a:pt x="18915" y="178361"/>
                  </a:lnTo>
                  <a:lnTo>
                    <a:pt x="19248" y="177535"/>
                  </a:lnTo>
                  <a:lnTo>
                    <a:pt x="19586" y="176606"/>
                  </a:lnTo>
                  <a:lnTo>
                    <a:pt x="19919" y="175676"/>
                  </a:lnTo>
                  <a:lnTo>
                    <a:pt x="20251" y="174540"/>
                  </a:lnTo>
                  <a:lnTo>
                    <a:pt x="20584" y="173404"/>
                  </a:lnTo>
                  <a:lnTo>
                    <a:pt x="20917" y="172165"/>
                  </a:lnTo>
                  <a:lnTo>
                    <a:pt x="21250" y="170822"/>
                  </a:lnTo>
                  <a:lnTo>
                    <a:pt x="21579" y="169376"/>
                  </a:lnTo>
                  <a:lnTo>
                    <a:pt x="21907" y="167827"/>
                  </a:lnTo>
                  <a:lnTo>
                    <a:pt x="22231" y="166278"/>
                  </a:lnTo>
                  <a:lnTo>
                    <a:pt x="22551" y="164522"/>
                  </a:lnTo>
                  <a:lnTo>
                    <a:pt x="22870" y="162766"/>
                  </a:lnTo>
                  <a:lnTo>
                    <a:pt x="23181" y="161011"/>
                  </a:lnTo>
                  <a:lnTo>
                    <a:pt x="23492" y="159048"/>
                  </a:lnTo>
                  <a:lnTo>
                    <a:pt x="23794" y="156983"/>
                  </a:lnTo>
                  <a:lnTo>
                    <a:pt x="24096" y="154917"/>
                  </a:lnTo>
                  <a:lnTo>
                    <a:pt x="24389" y="152748"/>
                  </a:lnTo>
                  <a:lnTo>
                    <a:pt x="24673" y="150476"/>
                  </a:lnTo>
                  <a:lnTo>
                    <a:pt x="24952" y="148101"/>
                  </a:lnTo>
                  <a:lnTo>
                    <a:pt x="25228" y="145622"/>
                  </a:lnTo>
                  <a:lnTo>
                    <a:pt x="25494" y="143144"/>
                  </a:lnTo>
                  <a:lnTo>
                    <a:pt x="25751" y="140562"/>
                  </a:lnTo>
                  <a:lnTo>
                    <a:pt x="26000" y="137876"/>
                  </a:lnTo>
                  <a:lnTo>
                    <a:pt x="26240" y="135088"/>
                  </a:lnTo>
                  <a:lnTo>
                    <a:pt x="26470" y="132196"/>
                  </a:lnTo>
                  <a:lnTo>
                    <a:pt x="26692" y="129201"/>
                  </a:lnTo>
                  <a:lnTo>
                    <a:pt x="26905" y="126206"/>
                  </a:lnTo>
                  <a:lnTo>
                    <a:pt x="27105" y="123108"/>
                  </a:lnTo>
                  <a:lnTo>
                    <a:pt x="27296" y="119906"/>
                  </a:lnTo>
                  <a:lnTo>
                    <a:pt x="27474" y="116601"/>
                  </a:lnTo>
                  <a:lnTo>
                    <a:pt x="27562" y="114949"/>
                  </a:lnTo>
                  <a:lnTo>
                    <a:pt x="27642" y="113193"/>
                  </a:lnTo>
                  <a:lnTo>
                    <a:pt x="27722" y="111437"/>
                  </a:lnTo>
                  <a:lnTo>
                    <a:pt x="27798" y="109785"/>
                  </a:lnTo>
                  <a:lnTo>
                    <a:pt x="27873" y="107926"/>
                  </a:lnTo>
                  <a:lnTo>
                    <a:pt x="27940" y="106170"/>
                  </a:lnTo>
                  <a:lnTo>
                    <a:pt x="28006" y="104414"/>
                  </a:lnTo>
                  <a:lnTo>
                    <a:pt x="28068" y="102555"/>
                  </a:lnTo>
                  <a:lnTo>
                    <a:pt x="28131" y="100696"/>
                  </a:lnTo>
                  <a:lnTo>
                    <a:pt x="28188" y="98837"/>
                  </a:lnTo>
                  <a:lnTo>
                    <a:pt x="28242" y="96978"/>
                  </a:lnTo>
                  <a:lnTo>
                    <a:pt x="28290" y="95016"/>
                  </a:lnTo>
                  <a:lnTo>
                    <a:pt x="28335" y="93054"/>
                  </a:lnTo>
                  <a:lnTo>
                    <a:pt x="28379" y="91091"/>
                  </a:lnTo>
                  <a:lnTo>
                    <a:pt x="28415" y="89129"/>
                  </a:lnTo>
                  <a:lnTo>
                    <a:pt x="28450" y="87167"/>
                  </a:lnTo>
                  <a:lnTo>
                    <a:pt x="28481" y="85101"/>
                  </a:lnTo>
                  <a:lnTo>
                    <a:pt x="28508" y="83139"/>
                  </a:lnTo>
                  <a:lnTo>
                    <a:pt x="28535" y="81074"/>
                  </a:lnTo>
                  <a:lnTo>
                    <a:pt x="28552" y="78905"/>
                  </a:lnTo>
                  <a:lnTo>
                    <a:pt x="28566" y="76839"/>
                  </a:lnTo>
                  <a:lnTo>
                    <a:pt x="28579" y="74670"/>
                  </a:lnTo>
                  <a:lnTo>
                    <a:pt x="28592" y="70539"/>
                  </a:lnTo>
                  <a:lnTo>
                    <a:pt x="28597" y="66511"/>
                  </a:lnTo>
                  <a:lnTo>
                    <a:pt x="28588" y="62793"/>
                  </a:lnTo>
                  <a:lnTo>
                    <a:pt x="28575" y="59179"/>
                  </a:lnTo>
                  <a:lnTo>
                    <a:pt x="28561" y="57423"/>
                  </a:lnTo>
                  <a:lnTo>
                    <a:pt x="28548" y="55770"/>
                  </a:lnTo>
                  <a:lnTo>
                    <a:pt x="28530" y="54118"/>
                  </a:lnTo>
                  <a:lnTo>
                    <a:pt x="28512" y="52569"/>
                  </a:lnTo>
                  <a:lnTo>
                    <a:pt x="28490" y="51020"/>
                  </a:lnTo>
                  <a:lnTo>
                    <a:pt x="28468" y="49574"/>
                  </a:lnTo>
                  <a:lnTo>
                    <a:pt x="28441" y="48128"/>
                  </a:lnTo>
                  <a:lnTo>
                    <a:pt x="28410" y="46682"/>
                  </a:lnTo>
                  <a:lnTo>
                    <a:pt x="28379" y="45339"/>
                  </a:lnTo>
                  <a:lnTo>
                    <a:pt x="28348" y="43997"/>
                  </a:lnTo>
                  <a:lnTo>
                    <a:pt x="28313" y="42654"/>
                  </a:lnTo>
                  <a:lnTo>
                    <a:pt x="28277" y="41415"/>
                  </a:lnTo>
                  <a:lnTo>
                    <a:pt x="28237" y="40175"/>
                  </a:lnTo>
                  <a:lnTo>
                    <a:pt x="28193" y="39039"/>
                  </a:lnTo>
                  <a:lnTo>
                    <a:pt x="28148" y="37903"/>
                  </a:lnTo>
                  <a:lnTo>
                    <a:pt x="28104" y="36871"/>
                  </a:lnTo>
                  <a:lnTo>
                    <a:pt x="28006" y="34702"/>
                  </a:lnTo>
                  <a:lnTo>
                    <a:pt x="27900" y="32843"/>
                  </a:lnTo>
                  <a:lnTo>
                    <a:pt x="27780" y="30984"/>
                  </a:lnTo>
                  <a:lnTo>
                    <a:pt x="27656" y="29331"/>
                  </a:lnTo>
                  <a:lnTo>
                    <a:pt x="27527" y="27782"/>
                  </a:lnTo>
                  <a:lnTo>
                    <a:pt x="27385" y="26336"/>
                  </a:lnTo>
                  <a:lnTo>
                    <a:pt x="27238" y="24994"/>
                  </a:lnTo>
                  <a:lnTo>
                    <a:pt x="27083" y="23857"/>
                  </a:lnTo>
                  <a:lnTo>
                    <a:pt x="26919" y="22721"/>
                  </a:lnTo>
                  <a:lnTo>
                    <a:pt x="26746" y="21792"/>
                  </a:lnTo>
                  <a:lnTo>
                    <a:pt x="26568" y="20862"/>
                  </a:lnTo>
                  <a:lnTo>
                    <a:pt x="26382" y="20036"/>
                  </a:lnTo>
                  <a:lnTo>
                    <a:pt x="26191" y="19313"/>
                  </a:lnTo>
                  <a:lnTo>
                    <a:pt x="25991" y="18694"/>
                  </a:lnTo>
                  <a:lnTo>
                    <a:pt x="25782" y="18177"/>
                  </a:lnTo>
                  <a:lnTo>
                    <a:pt x="25569" y="17661"/>
                  </a:lnTo>
                  <a:lnTo>
                    <a:pt x="25352" y="17248"/>
                  </a:lnTo>
                  <a:lnTo>
                    <a:pt x="25125" y="16938"/>
                  </a:lnTo>
                  <a:lnTo>
                    <a:pt x="24655" y="16318"/>
                  </a:lnTo>
                  <a:lnTo>
                    <a:pt x="24158" y="16008"/>
                  </a:lnTo>
                  <a:lnTo>
                    <a:pt x="23638" y="15699"/>
                  </a:lnTo>
                  <a:lnTo>
                    <a:pt x="23101" y="15595"/>
                  </a:lnTo>
                  <a:lnTo>
                    <a:pt x="22538" y="15595"/>
                  </a:lnTo>
                  <a:lnTo>
                    <a:pt x="21357" y="15492"/>
                  </a:lnTo>
                  <a:lnTo>
                    <a:pt x="20735" y="15389"/>
                  </a:lnTo>
                  <a:lnTo>
                    <a:pt x="20101" y="15182"/>
                  </a:lnTo>
                  <a:lnTo>
                    <a:pt x="19448" y="14769"/>
                  </a:lnTo>
                  <a:lnTo>
                    <a:pt x="18782" y="14253"/>
                  </a:lnTo>
                  <a:lnTo>
                    <a:pt x="18099" y="13530"/>
                  </a:lnTo>
                  <a:lnTo>
                    <a:pt x="17757" y="13013"/>
                  </a:lnTo>
                  <a:lnTo>
                    <a:pt x="17406" y="12497"/>
                  </a:lnTo>
                  <a:lnTo>
                    <a:pt x="17055" y="11877"/>
                  </a:lnTo>
                  <a:lnTo>
                    <a:pt x="16700" y="11154"/>
                  </a:lnTo>
                  <a:lnTo>
                    <a:pt x="16345" y="10431"/>
                  </a:lnTo>
                  <a:lnTo>
                    <a:pt x="15986" y="9502"/>
                  </a:lnTo>
                  <a:lnTo>
                    <a:pt x="15626" y="8572"/>
                  </a:lnTo>
                  <a:lnTo>
                    <a:pt x="15262" y="7540"/>
                  </a:lnTo>
                  <a:lnTo>
                    <a:pt x="14894" y="6403"/>
                  </a:lnTo>
                  <a:lnTo>
                    <a:pt x="14525" y="5061"/>
                  </a:lnTo>
                  <a:lnTo>
                    <a:pt x="14157" y="3822"/>
                  </a:lnTo>
                  <a:lnTo>
                    <a:pt x="13793" y="2789"/>
                  </a:lnTo>
                  <a:lnTo>
                    <a:pt x="13429" y="1859"/>
                  </a:lnTo>
                  <a:lnTo>
                    <a:pt x="13065" y="1136"/>
                  </a:lnTo>
                  <a:lnTo>
                    <a:pt x="12705" y="620"/>
                  </a:lnTo>
                  <a:lnTo>
                    <a:pt x="12346" y="310"/>
                  </a:lnTo>
                  <a:lnTo>
                    <a:pt x="11995" y="104"/>
                  </a:lnTo>
                  <a:lnTo>
                    <a:pt x="1164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7;p62">
              <a:extLst>
                <a:ext uri="{FF2B5EF4-FFF2-40B4-BE49-F238E27FC236}">
                  <a16:creationId xmlns:a16="http://schemas.microsoft.com/office/drawing/2014/main" id="{2C5B8B11-7095-4D41-A71B-8D597D9F7BFF}"/>
                </a:ext>
              </a:extLst>
            </p:cNvPr>
            <p:cNvSpPr/>
            <p:nvPr/>
          </p:nvSpPr>
          <p:spPr>
            <a:xfrm rot="10800000">
              <a:off x="3119730" y="3317750"/>
              <a:ext cx="446757" cy="128894"/>
            </a:xfrm>
            <a:custGeom>
              <a:avLst/>
              <a:gdLst/>
              <a:ahLst/>
              <a:cxnLst/>
              <a:rect l="l" t="t" r="r" b="b"/>
              <a:pathLst>
                <a:path w="28597" h="182183" extrusionOk="0">
                  <a:moveTo>
                    <a:pt x="11644" y="0"/>
                  </a:moveTo>
                  <a:lnTo>
                    <a:pt x="11293" y="104"/>
                  </a:lnTo>
                  <a:lnTo>
                    <a:pt x="10947" y="310"/>
                  </a:lnTo>
                  <a:lnTo>
                    <a:pt x="10601" y="723"/>
                  </a:lnTo>
                  <a:lnTo>
                    <a:pt x="10264" y="1136"/>
                  </a:lnTo>
                  <a:lnTo>
                    <a:pt x="9926" y="1756"/>
                  </a:lnTo>
                  <a:lnTo>
                    <a:pt x="9593" y="2582"/>
                  </a:lnTo>
                  <a:lnTo>
                    <a:pt x="9260" y="3409"/>
                  </a:lnTo>
                  <a:lnTo>
                    <a:pt x="8936" y="4338"/>
                  </a:lnTo>
                  <a:lnTo>
                    <a:pt x="8612" y="5474"/>
                  </a:lnTo>
                  <a:lnTo>
                    <a:pt x="8293" y="6610"/>
                  </a:lnTo>
                  <a:lnTo>
                    <a:pt x="7978" y="7850"/>
                  </a:lnTo>
                  <a:lnTo>
                    <a:pt x="7667" y="9192"/>
                  </a:lnTo>
                  <a:lnTo>
                    <a:pt x="7360" y="10638"/>
                  </a:lnTo>
                  <a:lnTo>
                    <a:pt x="7059" y="12187"/>
                  </a:lnTo>
                  <a:lnTo>
                    <a:pt x="6761" y="13736"/>
                  </a:lnTo>
                  <a:lnTo>
                    <a:pt x="6468" y="15389"/>
                  </a:lnTo>
                  <a:lnTo>
                    <a:pt x="6184" y="17145"/>
                  </a:lnTo>
                  <a:lnTo>
                    <a:pt x="5900" y="18900"/>
                  </a:lnTo>
                  <a:lnTo>
                    <a:pt x="5620" y="20759"/>
                  </a:lnTo>
                  <a:lnTo>
                    <a:pt x="5350" y="22618"/>
                  </a:lnTo>
                  <a:lnTo>
                    <a:pt x="5079" y="24581"/>
                  </a:lnTo>
                  <a:lnTo>
                    <a:pt x="4817" y="26543"/>
                  </a:lnTo>
                  <a:lnTo>
                    <a:pt x="4564" y="28505"/>
                  </a:lnTo>
                  <a:lnTo>
                    <a:pt x="4311" y="30467"/>
                  </a:lnTo>
                  <a:lnTo>
                    <a:pt x="4067" y="32533"/>
                  </a:lnTo>
                  <a:lnTo>
                    <a:pt x="3827" y="34599"/>
                  </a:lnTo>
                  <a:lnTo>
                    <a:pt x="3365" y="38730"/>
                  </a:lnTo>
                  <a:lnTo>
                    <a:pt x="2930" y="42861"/>
                  </a:lnTo>
                  <a:lnTo>
                    <a:pt x="2522" y="46889"/>
                  </a:lnTo>
                  <a:lnTo>
                    <a:pt x="2140" y="50916"/>
                  </a:lnTo>
                  <a:lnTo>
                    <a:pt x="1785" y="54738"/>
                  </a:lnTo>
                  <a:lnTo>
                    <a:pt x="1457" y="58456"/>
                  </a:lnTo>
                  <a:lnTo>
                    <a:pt x="1164" y="61967"/>
                  </a:lnTo>
                  <a:lnTo>
                    <a:pt x="897" y="65169"/>
                  </a:lnTo>
                  <a:lnTo>
                    <a:pt x="667" y="68164"/>
                  </a:lnTo>
                  <a:lnTo>
                    <a:pt x="467" y="70746"/>
                  </a:lnTo>
                  <a:lnTo>
                    <a:pt x="303" y="73018"/>
                  </a:lnTo>
                  <a:lnTo>
                    <a:pt x="76" y="76116"/>
                  </a:lnTo>
                  <a:lnTo>
                    <a:pt x="1" y="77252"/>
                  </a:lnTo>
                  <a:lnTo>
                    <a:pt x="360" y="80454"/>
                  </a:lnTo>
                  <a:lnTo>
                    <a:pt x="1350" y="89129"/>
                  </a:lnTo>
                  <a:lnTo>
                    <a:pt x="2034" y="95016"/>
                  </a:lnTo>
                  <a:lnTo>
                    <a:pt x="2819" y="101729"/>
                  </a:lnTo>
                  <a:lnTo>
                    <a:pt x="3694" y="109062"/>
                  </a:lnTo>
                  <a:lnTo>
                    <a:pt x="4631" y="116911"/>
                  </a:lnTo>
                  <a:lnTo>
                    <a:pt x="5620" y="125070"/>
                  </a:lnTo>
                  <a:lnTo>
                    <a:pt x="6637" y="133229"/>
                  </a:lnTo>
                  <a:lnTo>
                    <a:pt x="7671" y="141388"/>
                  </a:lnTo>
                  <a:lnTo>
                    <a:pt x="8697" y="149237"/>
                  </a:lnTo>
                  <a:lnTo>
                    <a:pt x="9203" y="153058"/>
                  </a:lnTo>
                  <a:lnTo>
                    <a:pt x="9700" y="156673"/>
                  </a:lnTo>
                  <a:lnTo>
                    <a:pt x="10188" y="160185"/>
                  </a:lnTo>
                  <a:lnTo>
                    <a:pt x="10663" y="163490"/>
                  </a:lnTo>
                  <a:lnTo>
                    <a:pt x="11125" y="166588"/>
                  </a:lnTo>
                  <a:lnTo>
                    <a:pt x="11569" y="169480"/>
                  </a:lnTo>
                  <a:lnTo>
                    <a:pt x="11995" y="172165"/>
                  </a:lnTo>
                  <a:lnTo>
                    <a:pt x="12399" y="174540"/>
                  </a:lnTo>
                  <a:lnTo>
                    <a:pt x="12598" y="175676"/>
                  </a:lnTo>
                  <a:lnTo>
                    <a:pt x="12812" y="176606"/>
                  </a:lnTo>
                  <a:lnTo>
                    <a:pt x="13033" y="177535"/>
                  </a:lnTo>
                  <a:lnTo>
                    <a:pt x="13264" y="178362"/>
                  </a:lnTo>
                  <a:lnTo>
                    <a:pt x="13504" y="179188"/>
                  </a:lnTo>
                  <a:lnTo>
                    <a:pt x="13753" y="179807"/>
                  </a:lnTo>
                  <a:lnTo>
                    <a:pt x="14010" y="180427"/>
                  </a:lnTo>
                  <a:lnTo>
                    <a:pt x="14276" y="180944"/>
                  </a:lnTo>
                  <a:lnTo>
                    <a:pt x="14552" y="181357"/>
                  </a:lnTo>
                  <a:lnTo>
                    <a:pt x="14831" y="181666"/>
                  </a:lnTo>
                  <a:lnTo>
                    <a:pt x="15115" y="181873"/>
                  </a:lnTo>
                  <a:lnTo>
                    <a:pt x="15408" y="182080"/>
                  </a:lnTo>
                  <a:lnTo>
                    <a:pt x="15710" y="182183"/>
                  </a:lnTo>
                  <a:lnTo>
                    <a:pt x="16012" y="182183"/>
                  </a:lnTo>
                  <a:lnTo>
                    <a:pt x="16323" y="182080"/>
                  </a:lnTo>
                  <a:lnTo>
                    <a:pt x="16633" y="181873"/>
                  </a:lnTo>
                  <a:lnTo>
                    <a:pt x="16953" y="181666"/>
                  </a:lnTo>
                  <a:lnTo>
                    <a:pt x="17273" y="181357"/>
                  </a:lnTo>
                  <a:lnTo>
                    <a:pt x="17597" y="180944"/>
                  </a:lnTo>
                  <a:lnTo>
                    <a:pt x="17925" y="180427"/>
                  </a:lnTo>
                  <a:lnTo>
                    <a:pt x="18254" y="179807"/>
                  </a:lnTo>
                  <a:lnTo>
                    <a:pt x="18582" y="179188"/>
                  </a:lnTo>
                  <a:lnTo>
                    <a:pt x="18915" y="178465"/>
                  </a:lnTo>
                  <a:lnTo>
                    <a:pt x="19252" y="177535"/>
                  </a:lnTo>
                  <a:lnTo>
                    <a:pt x="19585" y="176709"/>
                  </a:lnTo>
                  <a:lnTo>
                    <a:pt x="19918" y="175676"/>
                  </a:lnTo>
                  <a:lnTo>
                    <a:pt x="20256" y="174540"/>
                  </a:lnTo>
                  <a:lnTo>
                    <a:pt x="20589" y="173404"/>
                  </a:lnTo>
                  <a:lnTo>
                    <a:pt x="20922" y="172165"/>
                  </a:lnTo>
                  <a:lnTo>
                    <a:pt x="21250" y="170822"/>
                  </a:lnTo>
                  <a:lnTo>
                    <a:pt x="21583" y="169376"/>
                  </a:lnTo>
                  <a:lnTo>
                    <a:pt x="21907" y="167827"/>
                  </a:lnTo>
                  <a:lnTo>
                    <a:pt x="22231" y="166278"/>
                  </a:lnTo>
                  <a:lnTo>
                    <a:pt x="22555" y="164626"/>
                  </a:lnTo>
                  <a:lnTo>
                    <a:pt x="22870" y="162870"/>
                  </a:lnTo>
                  <a:lnTo>
                    <a:pt x="23185" y="161011"/>
                  </a:lnTo>
                  <a:lnTo>
                    <a:pt x="23492" y="159049"/>
                  </a:lnTo>
                  <a:lnTo>
                    <a:pt x="23798" y="157086"/>
                  </a:lnTo>
                  <a:lnTo>
                    <a:pt x="24095" y="154917"/>
                  </a:lnTo>
                  <a:lnTo>
                    <a:pt x="24388" y="152749"/>
                  </a:lnTo>
                  <a:lnTo>
                    <a:pt x="24672" y="150476"/>
                  </a:lnTo>
                  <a:lnTo>
                    <a:pt x="24957" y="148101"/>
                  </a:lnTo>
                  <a:lnTo>
                    <a:pt x="25227" y="145726"/>
                  </a:lnTo>
                  <a:lnTo>
                    <a:pt x="25494" y="143144"/>
                  </a:lnTo>
                  <a:lnTo>
                    <a:pt x="25751" y="140562"/>
                  </a:lnTo>
                  <a:lnTo>
                    <a:pt x="26000" y="137877"/>
                  </a:lnTo>
                  <a:lnTo>
                    <a:pt x="26239" y="135088"/>
                  </a:lnTo>
                  <a:lnTo>
                    <a:pt x="26470" y="132196"/>
                  </a:lnTo>
                  <a:lnTo>
                    <a:pt x="26692" y="129304"/>
                  </a:lnTo>
                  <a:lnTo>
                    <a:pt x="26905" y="126206"/>
                  </a:lnTo>
                  <a:lnTo>
                    <a:pt x="27105" y="123108"/>
                  </a:lnTo>
                  <a:lnTo>
                    <a:pt x="27296" y="119906"/>
                  </a:lnTo>
                  <a:lnTo>
                    <a:pt x="27478" y="116601"/>
                  </a:lnTo>
                  <a:lnTo>
                    <a:pt x="27562" y="114949"/>
                  </a:lnTo>
                  <a:lnTo>
                    <a:pt x="27642" y="113193"/>
                  </a:lnTo>
                  <a:lnTo>
                    <a:pt x="27722" y="111541"/>
                  </a:lnTo>
                  <a:lnTo>
                    <a:pt x="27797" y="109785"/>
                  </a:lnTo>
                  <a:lnTo>
                    <a:pt x="27873" y="108029"/>
                  </a:lnTo>
                  <a:lnTo>
                    <a:pt x="27944" y="106273"/>
                  </a:lnTo>
                  <a:lnTo>
                    <a:pt x="28011" y="104414"/>
                  </a:lnTo>
                  <a:lnTo>
                    <a:pt x="28073" y="102555"/>
                  </a:lnTo>
                  <a:lnTo>
                    <a:pt x="28130" y="100696"/>
                  </a:lnTo>
                  <a:lnTo>
                    <a:pt x="28188" y="98837"/>
                  </a:lnTo>
                  <a:lnTo>
                    <a:pt x="28241" y="96978"/>
                  </a:lnTo>
                  <a:lnTo>
                    <a:pt x="28290" y="95016"/>
                  </a:lnTo>
                  <a:lnTo>
                    <a:pt x="28335" y="93157"/>
                  </a:lnTo>
                  <a:lnTo>
                    <a:pt x="28379" y="91195"/>
                  </a:lnTo>
                  <a:lnTo>
                    <a:pt x="28419" y="89233"/>
                  </a:lnTo>
                  <a:lnTo>
                    <a:pt x="28450" y="87167"/>
                  </a:lnTo>
                  <a:lnTo>
                    <a:pt x="28481" y="85205"/>
                  </a:lnTo>
                  <a:lnTo>
                    <a:pt x="28512" y="83139"/>
                  </a:lnTo>
                  <a:lnTo>
                    <a:pt x="28534" y="81074"/>
                  </a:lnTo>
                  <a:lnTo>
                    <a:pt x="28552" y="79008"/>
                  </a:lnTo>
                  <a:lnTo>
                    <a:pt x="28570" y="76839"/>
                  </a:lnTo>
                  <a:lnTo>
                    <a:pt x="28579" y="74774"/>
                  </a:lnTo>
                  <a:lnTo>
                    <a:pt x="28592" y="70539"/>
                  </a:lnTo>
                  <a:lnTo>
                    <a:pt x="28596" y="66615"/>
                  </a:lnTo>
                  <a:lnTo>
                    <a:pt x="28592" y="62793"/>
                  </a:lnTo>
                  <a:lnTo>
                    <a:pt x="28574" y="59179"/>
                  </a:lnTo>
                  <a:lnTo>
                    <a:pt x="28561" y="57526"/>
                  </a:lnTo>
                  <a:lnTo>
                    <a:pt x="28548" y="55874"/>
                  </a:lnTo>
                  <a:lnTo>
                    <a:pt x="28530" y="54221"/>
                  </a:lnTo>
                  <a:lnTo>
                    <a:pt x="28512" y="52569"/>
                  </a:lnTo>
                  <a:lnTo>
                    <a:pt x="28490" y="51123"/>
                  </a:lnTo>
                  <a:lnTo>
                    <a:pt x="28468" y="49574"/>
                  </a:lnTo>
                  <a:lnTo>
                    <a:pt x="28441" y="48128"/>
                  </a:lnTo>
                  <a:lnTo>
                    <a:pt x="28414" y="46682"/>
                  </a:lnTo>
                  <a:lnTo>
                    <a:pt x="28383" y="45339"/>
                  </a:lnTo>
                  <a:lnTo>
                    <a:pt x="28348" y="43997"/>
                  </a:lnTo>
                  <a:lnTo>
                    <a:pt x="28312" y="42757"/>
                  </a:lnTo>
                  <a:lnTo>
                    <a:pt x="28277" y="41518"/>
                  </a:lnTo>
                  <a:lnTo>
                    <a:pt x="28237" y="40279"/>
                  </a:lnTo>
                  <a:lnTo>
                    <a:pt x="28197" y="39039"/>
                  </a:lnTo>
                  <a:lnTo>
                    <a:pt x="28153" y="37903"/>
                  </a:lnTo>
                  <a:lnTo>
                    <a:pt x="28104" y="36871"/>
                  </a:lnTo>
                  <a:lnTo>
                    <a:pt x="28006" y="34805"/>
                  </a:lnTo>
                  <a:lnTo>
                    <a:pt x="27900" y="32843"/>
                  </a:lnTo>
                  <a:lnTo>
                    <a:pt x="27784" y="30984"/>
                  </a:lnTo>
                  <a:lnTo>
                    <a:pt x="27660" y="29331"/>
                  </a:lnTo>
                  <a:lnTo>
                    <a:pt x="27527" y="27782"/>
                  </a:lnTo>
                  <a:lnTo>
                    <a:pt x="27385" y="26336"/>
                  </a:lnTo>
                  <a:lnTo>
                    <a:pt x="27238" y="25097"/>
                  </a:lnTo>
                  <a:lnTo>
                    <a:pt x="27083" y="23858"/>
                  </a:lnTo>
                  <a:lnTo>
                    <a:pt x="26919" y="22825"/>
                  </a:lnTo>
                  <a:lnTo>
                    <a:pt x="26750" y="21792"/>
                  </a:lnTo>
                  <a:lnTo>
                    <a:pt x="26568" y="20863"/>
                  </a:lnTo>
                  <a:lnTo>
                    <a:pt x="26386" y="20140"/>
                  </a:lnTo>
                  <a:lnTo>
                    <a:pt x="26191" y="19417"/>
                  </a:lnTo>
                  <a:lnTo>
                    <a:pt x="25991" y="18797"/>
                  </a:lnTo>
                  <a:lnTo>
                    <a:pt x="25787" y="18177"/>
                  </a:lnTo>
                  <a:lnTo>
                    <a:pt x="25574" y="17764"/>
                  </a:lnTo>
                  <a:lnTo>
                    <a:pt x="25352" y="17248"/>
                  </a:lnTo>
                  <a:lnTo>
                    <a:pt x="25125" y="16938"/>
                  </a:lnTo>
                  <a:lnTo>
                    <a:pt x="24655" y="16422"/>
                  </a:lnTo>
                  <a:lnTo>
                    <a:pt x="24162" y="16008"/>
                  </a:lnTo>
                  <a:lnTo>
                    <a:pt x="23643" y="15802"/>
                  </a:lnTo>
                  <a:lnTo>
                    <a:pt x="23101" y="15699"/>
                  </a:lnTo>
                  <a:lnTo>
                    <a:pt x="22537" y="15595"/>
                  </a:lnTo>
                  <a:lnTo>
                    <a:pt x="21357" y="15492"/>
                  </a:lnTo>
                  <a:lnTo>
                    <a:pt x="20735" y="15389"/>
                  </a:lnTo>
                  <a:lnTo>
                    <a:pt x="20100" y="15182"/>
                  </a:lnTo>
                  <a:lnTo>
                    <a:pt x="19448" y="14872"/>
                  </a:lnTo>
                  <a:lnTo>
                    <a:pt x="18782" y="14253"/>
                  </a:lnTo>
                  <a:lnTo>
                    <a:pt x="18103" y="13530"/>
                  </a:lnTo>
                  <a:lnTo>
                    <a:pt x="17757" y="13117"/>
                  </a:lnTo>
                  <a:lnTo>
                    <a:pt x="17410" y="12497"/>
                  </a:lnTo>
                  <a:lnTo>
                    <a:pt x="17055" y="11877"/>
                  </a:lnTo>
                  <a:lnTo>
                    <a:pt x="16704" y="11258"/>
                  </a:lnTo>
                  <a:lnTo>
                    <a:pt x="16345" y="10431"/>
                  </a:lnTo>
                  <a:lnTo>
                    <a:pt x="15985" y="9605"/>
                  </a:lnTo>
                  <a:lnTo>
                    <a:pt x="15626" y="8572"/>
                  </a:lnTo>
                  <a:lnTo>
                    <a:pt x="15262" y="7540"/>
                  </a:lnTo>
                  <a:lnTo>
                    <a:pt x="14893" y="6404"/>
                  </a:lnTo>
                  <a:lnTo>
                    <a:pt x="14529" y="5061"/>
                  </a:lnTo>
                  <a:lnTo>
                    <a:pt x="14161" y="3822"/>
                  </a:lnTo>
                  <a:lnTo>
                    <a:pt x="13793" y="2789"/>
                  </a:lnTo>
                  <a:lnTo>
                    <a:pt x="13429" y="1963"/>
                  </a:lnTo>
                  <a:lnTo>
                    <a:pt x="13065" y="1240"/>
                  </a:lnTo>
                  <a:lnTo>
                    <a:pt x="12705" y="723"/>
                  </a:lnTo>
                  <a:lnTo>
                    <a:pt x="12350" y="310"/>
                  </a:lnTo>
                  <a:lnTo>
                    <a:pt x="11995" y="104"/>
                  </a:lnTo>
                  <a:lnTo>
                    <a:pt x="11644"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8;p62">
              <a:extLst>
                <a:ext uri="{FF2B5EF4-FFF2-40B4-BE49-F238E27FC236}">
                  <a16:creationId xmlns:a16="http://schemas.microsoft.com/office/drawing/2014/main" id="{FFE1D829-6480-4A44-9982-54A2F1DACDC6}"/>
                </a:ext>
              </a:extLst>
            </p:cNvPr>
            <p:cNvSpPr/>
            <p:nvPr/>
          </p:nvSpPr>
          <p:spPr>
            <a:xfrm rot="10800000">
              <a:off x="3337473" y="3502351"/>
              <a:ext cx="438852" cy="159729"/>
            </a:xfrm>
            <a:custGeom>
              <a:avLst/>
              <a:gdLst/>
              <a:ahLst/>
              <a:cxnLst/>
              <a:rect l="l" t="t" r="r" b="b"/>
              <a:pathLst>
                <a:path w="28091" h="225766" extrusionOk="0">
                  <a:moveTo>
                    <a:pt x="7493" y="0"/>
                  </a:moveTo>
                  <a:lnTo>
                    <a:pt x="7187" y="103"/>
                  </a:lnTo>
                  <a:lnTo>
                    <a:pt x="6885" y="207"/>
                  </a:lnTo>
                  <a:lnTo>
                    <a:pt x="6588" y="517"/>
                  </a:lnTo>
                  <a:lnTo>
                    <a:pt x="6295" y="826"/>
                  </a:lnTo>
                  <a:lnTo>
                    <a:pt x="6006" y="1240"/>
                  </a:lnTo>
                  <a:lnTo>
                    <a:pt x="5722" y="1756"/>
                  </a:lnTo>
                  <a:lnTo>
                    <a:pt x="5447" y="2272"/>
                  </a:lnTo>
                  <a:lnTo>
                    <a:pt x="5172" y="2892"/>
                  </a:lnTo>
                  <a:lnTo>
                    <a:pt x="4901" y="3615"/>
                  </a:lnTo>
                  <a:lnTo>
                    <a:pt x="4639" y="4338"/>
                  </a:lnTo>
                  <a:lnTo>
                    <a:pt x="4382" y="5061"/>
                  </a:lnTo>
                  <a:lnTo>
                    <a:pt x="4129" y="5887"/>
                  </a:lnTo>
                  <a:lnTo>
                    <a:pt x="3640" y="7643"/>
                  </a:lnTo>
                  <a:lnTo>
                    <a:pt x="3179" y="9502"/>
                  </a:lnTo>
                  <a:lnTo>
                    <a:pt x="2739" y="11464"/>
                  </a:lnTo>
                  <a:lnTo>
                    <a:pt x="2331" y="13530"/>
                  </a:lnTo>
                  <a:lnTo>
                    <a:pt x="1949" y="15492"/>
                  </a:lnTo>
                  <a:lnTo>
                    <a:pt x="1594" y="17557"/>
                  </a:lnTo>
                  <a:lnTo>
                    <a:pt x="1274" y="19416"/>
                  </a:lnTo>
                  <a:lnTo>
                    <a:pt x="986" y="21275"/>
                  </a:lnTo>
                  <a:lnTo>
                    <a:pt x="733" y="23031"/>
                  </a:lnTo>
                  <a:lnTo>
                    <a:pt x="515" y="24580"/>
                  </a:lnTo>
                  <a:lnTo>
                    <a:pt x="333" y="25923"/>
                  </a:lnTo>
                  <a:lnTo>
                    <a:pt x="85" y="27885"/>
                  </a:lnTo>
                  <a:lnTo>
                    <a:pt x="0" y="28608"/>
                  </a:lnTo>
                  <a:lnTo>
                    <a:pt x="324" y="33566"/>
                  </a:lnTo>
                  <a:lnTo>
                    <a:pt x="1208" y="46888"/>
                  </a:lnTo>
                  <a:lnTo>
                    <a:pt x="1825" y="56080"/>
                  </a:lnTo>
                  <a:lnTo>
                    <a:pt x="2531" y="66511"/>
                  </a:lnTo>
                  <a:lnTo>
                    <a:pt x="3316" y="78078"/>
                  </a:lnTo>
                  <a:lnTo>
                    <a:pt x="4160" y="90368"/>
                  </a:lnTo>
                  <a:lnTo>
                    <a:pt x="5052" y="103175"/>
                  </a:lnTo>
                  <a:lnTo>
                    <a:pt x="5971" y="116188"/>
                  </a:lnTo>
                  <a:lnTo>
                    <a:pt x="6907" y="129304"/>
                  </a:lnTo>
                  <a:lnTo>
                    <a:pt x="7835" y="142111"/>
                  </a:lnTo>
                  <a:lnTo>
                    <a:pt x="8297" y="148307"/>
                  </a:lnTo>
                  <a:lnTo>
                    <a:pt x="8750" y="154298"/>
                  </a:lnTo>
                  <a:lnTo>
                    <a:pt x="9194" y="160184"/>
                  </a:lnTo>
                  <a:lnTo>
                    <a:pt x="9629" y="165761"/>
                  </a:lnTo>
                  <a:lnTo>
                    <a:pt x="10050" y="171029"/>
                  </a:lnTo>
                  <a:lnTo>
                    <a:pt x="10459" y="176089"/>
                  </a:lnTo>
                  <a:lnTo>
                    <a:pt x="10849" y="180840"/>
                  </a:lnTo>
                  <a:lnTo>
                    <a:pt x="11222" y="185178"/>
                  </a:lnTo>
                  <a:lnTo>
                    <a:pt x="11409" y="187140"/>
                  </a:lnTo>
                  <a:lnTo>
                    <a:pt x="11604" y="189206"/>
                  </a:lnTo>
                  <a:lnTo>
                    <a:pt x="11812" y="191168"/>
                  </a:lnTo>
                  <a:lnTo>
                    <a:pt x="12034" y="193130"/>
                  </a:lnTo>
                  <a:lnTo>
                    <a:pt x="12261" y="195092"/>
                  </a:lnTo>
                  <a:lnTo>
                    <a:pt x="12496" y="196951"/>
                  </a:lnTo>
                  <a:lnTo>
                    <a:pt x="12745" y="198810"/>
                  </a:lnTo>
                  <a:lnTo>
                    <a:pt x="12998" y="200669"/>
                  </a:lnTo>
                  <a:lnTo>
                    <a:pt x="13264" y="202425"/>
                  </a:lnTo>
                  <a:lnTo>
                    <a:pt x="13535" y="204078"/>
                  </a:lnTo>
                  <a:lnTo>
                    <a:pt x="13810" y="205730"/>
                  </a:lnTo>
                  <a:lnTo>
                    <a:pt x="14094" y="207382"/>
                  </a:lnTo>
                  <a:lnTo>
                    <a:pt x="14387" y="208932"/>
                  </a:lnTo>
                  <a:lnTo>
                    <a:pt x="14684" y="210481"/>
                  </a:lnTo>
                  <a:lnTo>
                    <a:pt x="14986" y="211927"/>
                  </a:lnTo>
                  <a:lnTo>
                    <a:pt x="15293" y="213269"/>
                  </a:lnTo>
                  <a:lnTo>
                    <a:pt x="15608" y="214612"/>
                  </a:lnTo>
                  <a:lnTo>
                    <a:pt x="15923" y="215851"/>
                  </a:lnTo>
                  <a:lnTo>
                    <a:pt x="16243" y="217091"/>
                  </a:lnTo>
                  <a:lnTo>
                    <a:pt x="16567" y="218227"/>
                  </a:lnTo>
                  <a:lnTo>
                    <a:pt x="16895" y="219259"/>
                  </a:lnTo>
                  <a:lnTo>
                    <a:pt x="17224" y="220292"/>
                  </a:lnTo>
                  <a:lnTo>
                    <a:pt x="17556" y="221222"/>
                  </a:lnTo>
                  <a:lnTo>
                    <a:pt x="17889" y="222048"/>
                  </a:lnTo>
                  <a:lnTo>
                    <a:pt x="18222" y="222771"/>
                  </a:lnTo>
                  <a:lnTo>
                    <a:pt x="18560" y="223494"/>
                  </a:lnTo>
                  <a:lnTo>
                    <a:pt x="18897" y="224114"/>
                  </a:lnTo>
                  <a:lnTo>
                    <a:pt x="19234" y="224527"/>
                  </a:lnTo>
                  <a:lnTo>
                    <a:pt x="19572" y="225043"/>
                  </a:lnTo>
                  <a:lnTo>
                    <a:pt x="19905" y="225353"/>
                  </a:lnTo>
                  <a:lnTo>
                    <a:pt x="20242" y="225559"/>
                  </a:lnTo>
                  <a:lnTo>
                    <a:pt x="20575" y="225663"/>
                  </a:lnTo>
                  <a:lnTo>
                    <a:pt x="20908" y="225766"/>
                  </a:lnTo>
                  <a:lnTo>
                    <a:pt x="21236" y="225663"/>
                  </a:lnTo>
                  <a:lnTo>
                    <a:pt x="21560" y="225559"/>
                  </a:lnTo>
                  <a:lnTo>
                    <a:pt x="21884" y="225353"/>
                  </a:lnTo>
                  <a:lnTo>
                    <a:pt x="22204" y="224940"/>
                  </a:lnTo>
                  <a:lnTo>
                    <a:pt x="22519" y="224527"/>
                  </a:lnTo>
                  <a:lnTo>
                    <a:pt x="22830" y="223907"/>
                  </a:lnTo>
                  <a:lnTo>
                    <a:pt x="23136" y="223184"/>
                  </a:lnTo>
                  <a:lnTo>
                    <a:pt x="23438" y="222461"/>
                  </a:lnTo>
                  <a:lnTo>
                    <a:pt x="23731" y="221532"/>
                  </a:lnTo>
                  <a:lnTo>
                    <a:pt x="24020" y="220499"/>
                  </a:lnTo>
                  <a:lnTo>
                    <a:pt x="24304" y="219363"/>
                  </a:lnTo>
                  <a:lnTo>
                    <a:pt x="24579" y="218020"/>
                  </a:lnTo>
                  <a:lnTo>
                    <a:pt x="24845" y="216678"/>
                  </a:lnTo>
                  <a:lnTo>
                    <a:pt x="25107" y="215128"/>
                  </a:lnTo>
                  <a:lnTo>
                    <a:pt x="25360" y="213476"/>
                  </a:lnTo>
                  <a:lnTo>
                    <a:pt x="25604" y="211720"/>
                  </a:lnTo>
                  <a:lnTo>
                    <a:pt x="25840" y="209758"/>
                  </a:lnTo>
                  <a:lnTo>
                    <a:pt x="26066" y="207692"/>
                  </a:lnTo>
                  <a:lnTo>
                    <a:pt x="26279" y="205523"/>
                  </a:lnTo>
                  <a:lnTo>
                    <a:pt x="26483" y="203251"/>
                  </a:lnTo>
                  <a:lnTo>
                    <a:pt x="26679" y="200773"/>
                  </a:lnTo>
                  <a:lnTo>
                    <a:pt x="26772" y="199430"/>
                  </a:lnTo>
                  <a:lnTo>
                    <a:pt x="26861" y="198087"/>
                  </a:lnTo>
                  <a:lnTo>
                    <a:pt x="26949" y="196745"/>
                  </a:lnTo>
                  <a:lnTo>
                    <a:pt x="27034" y="195402"/>
                  </a:lnTo>
                  <a:lnTo>
                    <a:pt x="27118" y="193956"/>
                  </a:lnTo>
                  <a:lnTo>
                    <a:pt x="27193" y="192510"/>
                  </a:lnTo>
                  <a:lnTo>
                    <a:pt x="27269" y="190961"/>
                  </a:lnTo>
                  <a:lnTo>
                    <a:pt x="27344" y="189412"/>
                  </a:lnTo>
                  <a:lnTo>
                    <a:pt x="27411" y="187863"/>
                  </a:lnTo>
                  <a:lnTo>
                    <a:pt x="27478" y="186210"/>
                  </a:lnTo>
                  <a:lnTo>
                    <a:pt x="27540" y="184558"/>
                  </a:lnTo>
                  <a:lnTo>
                    <a:pt x="27597" y="182802"/>
                  </a:lnTo>
                  <a:lnTo>
                    <a:pt x="27655" y="181047"/>
                  </a:lnTo>
                  <a:lnTo>
                    <a:pt x="27708" y="179291"/>
                  </a:lnTo>
                  <a:lnTo>
                    <a:pt x="27757" y="177432"/>
                  </a:lnTo>
                  <a:lnTo>
                    <a:pt x="27802" y="175573"/>
                  </a:lnTo>
                  <a:lnTo>
                    <a:pt x="27842" y="173714"/>
                  </a:lnTo>
                  <a:lnTo>
                    <a:pt x="27882" y="171752"/>
                  </a:lnTo>
                  <a:lnTo>
                    <a:pt x="27917" y="169789"/>
                  </a:lnTo>
                  <a:lnTo>
                    <a:pt x="27948" y="167724"/>
                  </a:lnTo>
                  <a:lnTo>
                    <a:pt x="27997" y="163799"/>
                  </a:lnTo>
                  <a:lnTo>
                    <a:pt x="28037" y="159875"/>
                  </a:lnTo>
                  <a:lnTo>
                    <a:pt x="28064" y="156157"/>
                  </a:lnTo>
                  <a:lnTo>
                    <a:pt x="28081" y="152542"/>
                  </a:lnTo>
                  <a:lnTo>
                    <a:pt x="28086" y="150889"/>
                  </a:lnTo>
                  <a:lnTo>
                    <a:pt x="28090" y="149134"/>
                  </a:lnTo>
                  <a:lnTo>
                    <a:pt x="28086" y="147481"/>
                  </a:lnTo>
                  <a:lnTo>
                    <a:pt x="28081" y="145829"/>
                  </a:lnTo>
                  <a:lnTo>
                    <a:pt x="28077" y="144176"/>
                  </a:lnTo>
                  <a:lnTo>
                    <a:pt x="28068" y="142627"/>
                  </a:lnTo>
                  <a:lnTo>
                    <a:pt x="28055" y="141078"/>
                  </a:lnTo>
                  <a:lnTo>
                    <a:pt x="28041" y="139529"/>
                  </a:lnTo>
                  <a:lnTo>
                    <a:pt x="28024" y="138083"/>
                  </a:lnTo>
                  <a:lnTo>
                    <a:pt x="28001" y="136637"/>
                  </a:lnTo>
                  <a:lnTo>
                    <a:pt x="27979" y="135191"/>
                  </a:lnTo>
                  <a:lnTo>
                    <a:pt x="27953" y="133745"/>
                  </a:lnTo>
                  <a:lnTo>
                    <a:pt x="27926" y="132403"/>
                  </a:lnTo>
                  <a:lnTo>
                    <a:pt x="27895" y="131060"/>
                  </a:lnTo>
                  <a:lnTo>
                    <a:pt x="27864" y="129717"/>
                  </a:lnTo>
                  <a:lnTo>
                    <a:pt x="27828" y="128375"/>
                  </a:lnTo>
                  <a:lnTo>
                    <a:pt x="27753" y="125896"/>
                  </a:lnTo>
                  <a:lnTo>
                    <a:pt x="27664" y="123417"/>
                  </a:lnTo>
                  <a:lnTo>
                    <a:pt x="27566" y="121145"/>
                  </a:lnTo>
                  <a:lnTo>
                    <a:pt x="27460" y="118873"/>
                  </a:lnTo>
                  <a:lnTo>
                    <a:pt x="27349" y="116704"/>
                  </a:lnTo>
                  <a:lnTo>
                    <a:pt x="27225" y="114639"/>
                  </a:lnTo>
                  <a:lnTo>
                    <a:pt x="27091" y="112573"/>
                  </a:lnTo>
                  <a:lnTo>
                    <a:pt x="26949" y="110611"/>
                  </a:lnTo>
                  <a:lnTo>
                    <a:pt x="26798" y="108752"/>
                  </a:lnTo>
                  <a:lnTo>
                    <a:pt x="26643" y="106996"/>
                  </a:lnTo>
                  <a:lnTo>
                    <a:pt x="26474" y="105241"/>
                  </a:lnTo>
                  <a:lnTo>
                    <a:pt x="26301" y="103485"/>
                  </a:lnTo>
                  <a:lnTo>
                    <a:pt x="26119" y="101832"/>
                  </a:lnTo>
                  <a:lnTo>
                    <a:pt x="25928" y="100283"/>
                  </a:lnTo>
                  <a:lnTo>
                    <a:pt x="25733" y="98734"/>
                  </a:lnTo>
                  <a:lnTo>
                    <a:pt x="25529" y="97185"/>
                  </a:lnTo>
                  <a:lnTo>
                    <a:pt x="25320" y="95636"/>
                  </a:lnTo>
                  <a:lnTo>
                    <a:pt x="25103" y="94190"/>
                  </a:lnTo>
                  <a:lnTo>
                    <a:pt x="24646" y="91298"/>
                  </a:lnTo>
                  <a:lnTo>
                    <a:pt x="24166" y="88509"/>
                  </a:lnTo>
                  <a:lnTo>
                    <a:pt x="23660" y="85721"/>
                  </a:lnTo>
                  <a:lnTo>
                    <a:pt x="23132" y="82932"/>
                  </a:lnTo>
                  <a:lnTo>
                    <a:pt x="22586" y="80041"/>
                  </a:lnTo>
                  <a:lnTo>
                    <a:pt x="21432" y="74051"/>
                  </a:lnTo>
                  <a:lnTo>
                    <a:pt x="20828" y="70952"/>
                  </a:lnTo>
                  <a:lnTo>
                    <a:pt x="20207" y="67544"/>
                  </a:lnTo>
                  <a:lnTo>
                    <a:pt x="19572" y="64033"/>
                  </a:lnTo>
                  <a:lnTo>
                    <a:pt x="18928" y="60211"/>
                  </a:lnTo>
                  <a:lnTo>
                    <a:pt x="18267" y="56080"/>
                  </a:lnTo>
                  <a:lnTo>
                    <a:pt x="17934" y="53911"/>
                  </a:lnTo>
                  <a:lnTo>
                    <a:pt x="17601" y="51639"/>
                  </a:lnTo>
                  <a:lnTo>
                    <a:pt x="17264" y="49264"/>
                  </a:lnTo>
                  <a:lnTo>
                    <a:pt x="16922" y="46888"/>
                  </a:lnTo>
                  <a:lnTo>
                    <a:pt x="16580" y="44306"/>
                  </a:lnTo>
                  <a:lnTo>
                    <a:pt x="16238" y="41725"/>
                  </a:lnTo>
                  <a:lnTo>
                    <a:pt x="15892" y="38936"/>
                  </a:lnTo>
                  <a:lnTo>
                    <a:pt x="15550" y="36148"/>
                  </a:lnTo>
                  <a:lnTo>
                    <a:pt x="15199" y="33152"/>
                  </a:lnTo>
                  <a:lnTo>
                    <a:pt x="14853" y="30157"/>
                  </a:lnTo>
                  <a:lnTo>
                    <a:pt x="14502" y="27059"/>
                  </a:lnTo>
                  <a:lnTo>
                    <a:pt x="14156" y="24271"/>
                  </a:lnTo>
                  <a:lnTo>
                    <a:pt x="13810" y="21585"/>
                  </a:lnTo>
                  <a:lnTo>
                    <a:pt x="13459" y="19107"/>
                  </a:lnTo>
                  <a:lnTo>
                    <a:pt x="13113" y="16731"/>
                  </a:lnTo>
                  <a:lnTo>
                    <a:pt x="12767" y="14666"/>
                  </a:lnTo>
                  <a:lnTo>
                    <a:pt x="12425" y="12703"/>
                  </a:lnTo>
                  <a:lnTo>
                    <a:pt x="12079" y="10844"/>
                  </a:lnTo>
                  <a:lnTo>
                    <a:pt x="11737" y="9192"/>
                  </a:lnTo>
                  <a:lnTo>
                    <a:pt x="11400" y="7746"/>
                  </a:lnTo>
                  <a:lnTo>
                    <a:pt x="11058" y="6300"/>
                  </a:lnTo>
                  <a:lnTo>
                    <a:pt x="10721" y="5164"/>
                  </a:lnTo>
                  <a:lnTo>
                    <a:pt x="10388" y="4028"/>
                  </a:lnTo>
                  <a:lnTo>
                    <a:pt x="10055" y="3099"/>
                  </a:lnTo>
                  <a:lnTo>
                    <a:pt x="9722" y="2376"/>
                  </a:lnTo>
                  <a:lnTo>
                    <a:pt x="9398" y="1653"/>
                  </a:lnTo>
                  <a:lnTo>
                    <a:pt x="9069" y="1136"/>
                  </a:lnTo>
                  <a:lnTo>
                    <a:pt x="8750" y="723"/>
                  </a:lnTo>
                  <a:lnTo>
                    <a:pt x="8430" y="310"/>
                  </a:lnTo>
                  <a:lnTo>
                    <a:pt x="8115" y="103"/>
                  </a:lnTo>
                  <a:lnTo>
                    <a:pt x="780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9;p62">
              <a:extLst>
                <a:ext uri="{FF2B5EF4-FFF2-40B4-BE49-F238E27FC236}">
                  <a16:creationId xmlns:a16="http://schemas.microsoft.com/office/drawing/2014/main" id="{EBFF463D-7144-1543-AF68-F1E9E775EC6E}"/>
                </a:ext>
              </a:extLst>
            </p:cNvPr>
            <p:cNvSpPr/>
            <p:nvPr/>
          </p:nvSpPr>
          <p:spPr>
            <a:xfrm rot="10800000">
              <a:off x="3096697" y="2975209"/>
              <a:ext cx="855144" cy="1124389"/>
            </a:xfrm>
            <a:custGeom>
              <a:avLst/>
              <a:gdLst/>
              <a:ahLst/>
              <a:cxnLst/>
              <a:rect l="l" t="t" r="r" b="b"/>
              <a:pathLst>
                <a:path w="54738" h="1589243" extrusionOk="0">
                  <a:moveTo>
                    <a:pt x="684" y="0"/>
                  </a:moveTo>
                  <a:lnTo>
                    <a:pt x="640" y="104"/>
                  </a:lnTo>
                  <a:lnTo>
                    <a:pt x="595" y="310"/>
                  </a:lnTo>
                  <a:lnTo>
                    <a:pt x="555" y="723"/>
                  </a:lnTo>
                  <a:lnTo>
                    <a:pt x="520" y="1343"/>
                  </a:lnTo>
                  <a:lnTo>
                    <a:pt x="489" y="1963"/>
                  </a:lnTo>
                  <a:lnTo>
                    <a:pt x="462" y="2789"/>
                  </a:lnTo>
                  <a:lnTo>
                    <a:pt x="444" y="3718"/>
                  </a:lnTo>
                  <a:lnTo>
                    <a:pt x="427" y="4648"/>
                  </a:lnTo>
                  <a:lnTo>
                    <a:pt x="373" y="10535"/>
                  </a:lnTo>
                  <a:lnTo>
                    <a:pt x="320" y="16318"/>
                  </a:lnTo>
                  <a:lnTo>
                    <a:pt x="271" y="22205"/>
                  </a:lnTo>
                  <a:lnTo>
                    <a:pt x="227" y="28092"/>
                  </a:lnTo>
                  <a:lnTo>
                    <a:pt x="187" y="34082"/>
                  </a:lnTo>
                  <a:lnTo>
                    <a:pt x="151" y="39969"/>
                  </a:lnTo>
                  <a:lnTo>
                    <a:pt x="120" y="46062"/>
                  </a:lnTo>
                  <a:lnTo>
                    <a:pt x="89" y="52053"/>
                  </a:lnTo>
                  <a:lnTo>
                    <a:pt x="67" y="58146"/>
                  </a:lnTo>
                  <a:lnTo>
                    <a:pt x="45" y="64239"/>
                  </a:lnTo>
                  <a:lnTo>
                    <a:pt x="32" y="70436"/>
                  </a:lnTo>
                  <a:lnTo>
                    <a:pt x="18" y="76529"/>
                  </a:lnTo>
                  <a:lnTo>
                    <a:pt x="9" y="82829"/>
                  </a:lnTo>
                  <a:lnTo>
                    <a:pt x="5" y="89026"/>
                  </a:lnTo>
                  <a:lnTo>
                    <a:pt x="0" y="95326"/>
                  </a:lnTo>
                  <a:lnTo>
                    <a:pt x="5" y="101626"/>
                  </a:lnTo>
                  <a:lnTo>
                    <a:pt x="14" y="108029"/>
                  </a:lnTo>
                  <a:lnTo>
                    <a:pt x="23" y="114329"/>
                  </a:lnTo>
                  <a:lnTo>
                    <a:pt x="40" y="120836"/>
                  </a:lnTo>
                  <a:lnTo>
                    <a:pt x="58" y="127239"/>
                  </a:lnTo>
                  <a:lnTo>
                    <a:pt x="80" y="133746"/>
                  </a:lnTo>
                  <a:lnTo>
                    <a:pt x="107" y="140252"/>
                  </a:lnTo>
                  <a:lnTo>
                    <a:pt x="138" y="146862"/>
                  </a:lnTo>
                  <a:lnTo>
                    <a:pt x="174" y="153368"/>
                  </a:lnTo>
                  <a:lnTo>
                    <a:pt x="213" y="160081"/>
                  </a:lnTo>
                  <a:lnTo>
                    <a:pt x="253" y="166691"/>
                  </a:lnTo>
                  <a:lnTo>
                    <a:pt x="302" y="173404"/>
                  </a:lnTo>
                  <a:lnTo>
                    <a:pt x="351" y="180117"/>
                  </a:lnTo>
                  <a:lnTo>
                    <a:pt x="404" y="186934"/>
                  </a:lnTo>
                  <a:lnTo>
                    <a:pt x="467" y="193647"/>
                  </a:lnTo>
                  <a:lnTo>
                    <a:pt x="529" y="200463"/>
                  </a:lnTo>
                  <a:lnTo>
                    <a:pt x="595" y="207383"/>
                  </a:lnTo>
                  <a:lnTo>
                    <a:pt x="662" y="214302"/>
                  </a:lnTo>
                  <a:lnTo>
                    <a:pt x="737" y="221222"/>
                  </a:lnTo>
                  <a:lnTo>
                    <a:pt x="817" y="228142"/>
                  </a:lnTo>
                  <a:lnTo>
                    <a:pt x="897" y="235165"/>
                  </a:lnTo>
                  <a:lnTo>
                    <a:pt x="981" y="242187"/>
                  </a:lnTo>
                  <a:lnTo>
                    <a:pt x="1075" y="249314"/>
                  </a:lnTo>
                  <a:lnTo>
                    <a:pt x="1168" y="256337"/>
                  </a:lnTo>
                  <a:lnTo>
                    <a:pt x="1266" y="263463"/>
                  </a:lnTo>
                  <a:lnTo>
                    <a:pt x="1368" y="270692"/>
                  </a:lnTo>
                  <a:lnTo>
                    <a:pt x="1474" y="277922"/>
                  </a:lnTo>
                  <a:lnTo>
                    <a:pt x="1581" y="285151"/>
                  </a:lnTo>
                  <a:lnTo>
                    <a:pt x="1696" y="292381"/>
                  </a:lnTo>
                  <a:lnTo>
                    <a:pt x="1812" y="299713"/>
                  </a:lnTo>
                  <a:lnTo>
                    <a:pt x="1931" y="307046"/>
                  </a:lnTo>
                  <a:lnTo>
                    <a:pt x="2060" y="314379"/>
                  </a:lnTo>
                  <a:lnTo>
                    <a:pt x="2189" y="321815"/>
                  </a:lnTo>
                  <a:lnTo>
                    <a:pt x="2322" y="329251"/>
                  </a:lnTo>
                  <a:lnTo>
                    <a:pt x="2460" y="336687"/>
                  </a:lnTo>
                  <a:lnTo>
                    <a:pt x="2597" y="344226"/>
                  </a:lnTo>
                  <a:lnTo>
                    <a:pt x="2744" y="351766"/>
                  </a:lnTo>
                  <a:lnTo>
                    <a:pt x="2895" y="359305"/>
                  </a:lnTo>
                  <a:lnTo>
                    <a:pt x="3046" y="366947"/>
                  </a:lnTo>
                  <a:lnTo>
                    <a:pt x="3201" y="374590"/>
                  </a:lnTo>
                  <a:lnTo>
                    <a:pt x="3361" y="382233"/>
                  </a:lnTo>
                  <a:lnTo>
                    <a:pt x="3525" y="389875"/>
                  </a:lnTo>
                  <a:lnTo>
                    <a:pt x="3694" y="397621"/>
                  </a:lnTo>
                  <a:lnTo>
                    <a:pt x="3867" y="405470"/>
                  </a:lnTo>
                  <a:lnTo>
                    <a:pt x="4044" y="413216"/>
                  </a:lnTo>
                  <a:lnTo>
                    <a:pt x="4222" y="421065"/>
                  </a:lnTo>
                  <a:lnTo>
                    <a:pt x="4408" y="428914"/>
                  </a:lnTo>
                  <a:lnTo>
                    <a:pt x="4595" y="436867"/>
                  </a:lnTo>
                  <a:lnTo>
                    <a:pt x="4786" y="444716"/>
                  </a:lnTo>
                  <a:lnTo>
                    <a:pt x="4985" y="452771"/>
                  </a:lnTo>
                  <a:lnTo>
                    <a:pt x="5185" y="460724"/>
                  </a:lnTo>
                  <a:lnTo>
                    <a:pt x="5594" y="476835"/>
                  </a:lnTo>
                  <a:lnTo>
                    <a:pt x="6020" y="493050"/>
                  </a:lnTo>
                  <a:lnTo>
                    <a:pt x="6464" y="509471"/>
                  </a:lnTo>
                  <a:lnTo>
                    <a:pt x="6921" y="525892"/>
                  </a:lnTo>
                  <a:lnTo>
                    <a:pt x="7396" y="542520"/>
                  </a:lnTo>
                  <a:lnTo>
                    <a:pt x="7884" y="559251"/>
                  </a:lnTo>
                  <a:lnTo>
                    <a:pt x="8390" y="576189"/>
                  </a:lnTo>
                  <a:lnTo>
                    <a:pt x="8909" y="593230"/>
                  </a:lnTo>
                  <a:lnTo>
                    <a:pt x="9447" y="610374"/>
                  </a:lnTo>
                  <a:lnTo>
                    <a:pt x="9997" y="627621"/>
                  </a:lnTo>
                  <a:lnTo>
                    <a:pt x="10565" y="645075"/>
                  </a:lnTo>
                  <a:lnTo>
                    <a:pt x="11147" y="662529"/>
                  </a:lnTo>
                  <a:lnTo>
                    <a:pt x="11746" y="680190"/>
                  </a:lnTo>
                  <a:lnTo>
                    <a:pt x="12358" y="698057"/>
                  </a:lnTo>
                  <a:lnTo>
                    <a:pt x="12989" y="715924"/>
                  </a:lnTo>
                  <a:lnTo>
                    <a:pt x="13637" y="733997"/>
                  </a:lnTo>
                  <a:lnTo>
                    <a:pt x="14298" y="752174"/>
                  </a:lnTo>
                  <a:lnTo>
                    <a:pt x="14973" y="770455"/>
                  </a:lnTo>
                  <a:lnTo>
                    <a:pt x="15666" y="788941"/>
                  </a:lnTo>
                  <a:lnTo>
                    <a:pt x="16371" y="807531"/>
                  </a:lnTo>
                  <a:lnTo>
                    <a:pt x="17095" y="826225"/>
                  </a:lnTo>
                  <a:lnTo>
                    <a:pt x="17832" y="845021"/>
                  </a:lnTo>
                  <a:lnTo>
                    <a:pt x="18586" y="863921"/>
                  </a:lnTo>
                  <a:lnTo>
                    <a:pt x="19359" y="883028"/>
                  </a:lnTo>
                  <a:lnTo>
                    <a:pt x="20144" y="902237"/>
                  </a:lnTo>
                  <a:lnTo>
                    <a:pt x="20943" y="921550"/>
                  </a:lnTo>
                  <a:lnTo>
                    <a:pt x="21760" y="940967"/>
                  </a:lnTo>
                  <a:lnTo>
                    <a:pt x="22590" y="960589"/>
                  </a:lnTo>
                  <a:lnTo>
                    <a:pt x="23438" y="980316"/>
                  </a:lnTo>
                  <a:lnTo>
                    <a:pt x="24299" y="1000145"/>
                  </a:lnTo>
                  <a:lnTo>
                    <a:pt x="25178" y="1020078"/>
                  </a:lnTo>
                  <a:lnTo>
                    <a:pt x="25840" y="1034846"/>
                  </a:lnTo>
                  <a:lnTo>
                    <a:pt x="26497" y="1049615"/>
                  </a:lnTo>
                  <a:lnTo>
                    <a:pt x="27158" y="1064177"/>
                  </a:lnTo>
                  <a:lnTo>
                    <a:pt x="27819" y="1078636"/>
                  </a:lnTo>
                  <a:lnTo>
                    <a:pt x="28481" y="1093095"/>
                  </a:lnTo>
                  <a:lnTo>
                    <a:pt x="29138" y="1107348"/>
                  </a:lnTo>
                  <a:lnTo>
                    <a:pt x="29799" y="1121393"/>
                  </a:lnTo>
                  <a:lnTo>
                    <a:pt x="30456" y="1135439"/>
                  </a:lnTo>
                  <a:lnTo>
                    <a:pt x="31113" y="1149278"/>
                  </a:lnTo>
                  <a:lnTo>
                    <a:pt x="31770" y="1163014"/>
                  </a:lnTo>
                  <a:lnTo>
                    <a:pt x="32423" y="1176647"/>
                  </a:lnTo>
                  <a:lnTo>
                    <a:pt x="33071" y="1190073"/>
                  </a:lnTo>
                  <a:lnTo>
                    <a:pt x="33719" y="1203396"/>
                  </a:lnTo>
                  <a:lnTo>
                    <a:pt x="34362" y="1216512"/>
                  </a:lnTo>
                  <a:lnTo>
                    <a:pt x="35636" y="1242332"/>
                  </a:lnTo>
                  <a:lnTo>
                    <a:pt x="36893" y="1267429"/>
                  </a:lnTo>
                  <a:lnTo>
                    <a:pt x="38131" y="1291905"/>
                  </a:lnTo>
                  <a:lnTo>
                    <a:pt x="39347" y="1315556"/>
                  </a:lnTo>
                  <a:lnTo>
                    <a:pt x="40533" y="1338484"/>
                  </a:lnTo>
                  <a:lnTo>
                    <a:pt x="41691" y="1360689"/>
                  </a:lnTo>
                  <a:lnTo>
                    <a:pt x="42819" y="1382067"/>
                  </a:lnTo>
                  <a:lnTo>
                    <a:pt x="43911" y="1402516"/>
                  </a:lnTo>
                  <a:lnTo>
                    <a:pt x="44963" y="1422139"/>
                  </a:lnTo>
                  <a:lnTo>
                    <a:pt x="45975" y="1440729"/>
                  </a:lnTo>
                  <a:lnTo>
                    <a:pt x="46947" y="1458493"/>
                  </a:lnTo>
                  <a:lnTo>
                    <a:pt x="47870" y="1475224"/>
                  </a:lnTo>
                  <a:lnTo>
                    <a:pt x="48740" y="1490922"/>
                  </a:lnTo>
                  <a:lnTo>
                    <a:pt x="49561" y="1505588"/>
                  </a:lnTo>
                  <a:lnTo>
                    <a:pt x="50329" y="1519117"/>
                  </a:lnTo>
                  <a:lnTo>
                    <a:pt x="51040" y="1531614"/>
                  </a:lnTo>
                  <a:lnTo>
                    <a:pt x="51683" y="1542871"/>
                  </a:lnTo>
                  <a:lnTo>
                    <a:pt x="52784" y="1561977"/>
                  </a:lnTo>
                  <a:lnTo>
                    <a:pt x="53610" y="1576023"/>
                  </a:lnTo>
                  <a:lnTo>
                    <a:pt x="54129" y="1584802"/>
                  </a:lnTo>
                  <a:lnTo>
                    <a:pt x="54329" y="1588107"/>
                  </a:lnTo>
                  <a:lnTo>
                    <a:pt x="54351" y="1588417"/>
                  </a:lnTo>
                  <a:lnTo>
                    <a:pt x="54373" y="1588726"/>
                  </a:lnTo>
                  <a:lnTo>
                    <a:pt x="54422" y="1589036"/>
                  </a:lnTo>
                  <a:lnTo>
                    <a:pt x="54471" y="1589243"/>
                  </a:lnTo>
                  <a:lnTo>
                    <a:pt x="54524" y="1589140"/>
                  </a:lnTo>
                  <a:lnTo>
                    <a:pt x="54569" y="1588830"/>
                  </a:lnTo>
                  <a:lnTo>
                    <a:pt x="54617" y="1588313"/>
                  </a:lnTo>
                  <a:lnTo>
                    <a:pt x="54657" y="1587590"/>
                  </a:lnTo>
                  <a:lnTo>
                    <a:pt x="54675" y="1587177"/>
                  </a:lnTo>
                  <a:lnTo>
                    <a:pt x="54693" y="1586661"/>
                  </a:lnTo>
                  <a:lnTo>
                    <a:pt x="54706" y="1586145"/>
                  </a:lnTo>
                  <a:lnTo>
                    <a:pt x="54715" y="1585628"/>
                  </a:lnTo>
                  <a:lnTo>
                    <a:pt x="54733" y="1584492"/>
                  </a:lnTo>
                  <a:lnTo>
                    <a:pt x="54737" y="1583253"/>
                  </a:lnTo>
                  <a:lnTo>
                    <a:pt x="54737" y="1582117"/>
                  </a:lnTo>
                  <a:lnTo>
                    <a:pt x="54724" y="1580981"/>
                  </a:lnTo>
                  <a:lnTo>
                    <a:pt x="54702" y="1579948"/>
                  </a:lnTo>
                  <a:lnTo>
                    <a:pt x="54671" y="1579018"/>
                  </a:lnTo>
                  <a:lnTo>
                    <a:pt x="54648" y="1578605"/>
                  </a:lnTo>
                  <a:lnTo>
                    <a:pt x="54631" y="1578192"/>
                  </a:lnTo>
                  <a:lnTo>
                    <a:pt x="54409" y="1574474"/>
                  </a:lnTo>
                  <a:lnTo>
                    <a:pt x="53863" y="1565282"/>
                  </a:lnTo>
                  <a:lnTo>
                    <a:pt x="53024" y="1550927"/>
                  </a:lnTo>
                  <a:lnTo>
                    <a:pt x="51914" y="1531614"/>
                  </a:lnTo>
                  <a:lnTo>
                    <a:pt x="51261" y="1520253"/>
                  </a:lnTo>
                  <a:lnTo>
                    <a:pt x="50547" y="1507653"/>
                  </a:lnTo>
                  <a:lnTo>
                    <a:pt x="49779" y="1493917"/>
                  </a:lnTo>
                  <a:lnTo>
                    <a:pt x="48953" y="1479252"/>
                  </a:lnTo>
                  <a:lnTo>
                    <a:pt x="48079" y="1463450"/>
                  </a:lnTo>
                  <a:lnTo>
                    <a:pt x="47155" y="1446616"/>
                  </a:lnTo>
                  <a:lnTo>
                    <a:pt x="46183" y="1428749"/>
                  </a:lnTo>
                  <a:lnTo>
                    <a:pt x="45171" y="1410055"/>
                  </a:lnTo>
                  <a:lnTo>
                    <a:pt x="44119" y="1390329"/>
                  </a:lnTo>
                  <a:lnTo>
                    <a:pt x="43027" y="1369777"/>
                  </a:lnTo>
                  <a:lnTo>
                    <a:pt x="41900" y="1348398"/>
                  </a:lnTo>
                  <a:lnTo>
                    <a:pt x="40741" y="1326194"/>
                  </a:lnTo>
                  <a:lnTo>
                    <a:pt x="39556" y="1303059"/>
                  </a:lnTo>
                  <a:lnTo>
                    <a:pt x="38340" y="1279305"/>
                  </a:lnTo>
                  <a:lnTo>
                    <a:pt x="37106" y="1254725"/>
                  </a:lnTo>
                  <a:lnTo>
                    <a:pt x="35845" y="1229525"/>
                  </a:lnTo>
                  <a:lnTo>
                    <a:pt x="34571" y="1203603"/>
                  </a:lnTo>
                  <a:lnTo>
                    <a:pt x="33927" y="1190486"/>
                  </a:lnTo>
                  <a:lnTo>
                    <a:pt x="33279" y="1177060"/>
                  </a:lnTo>
                  <a:lnTo>
                    <a:pt x="32631" y="1163634"/>
                  </a:lnTo>
                  <a:lnTo>
                    <a:pt x="31979" y="1149898"/>
                  </a:lnTo>
                  <a:lnTo>
                    <a:pt x="31322" y="1136162"/>
                  </a:lnTo>
                  <a:lnTo>
                    <a:pt x="30665" y="1122220"/>
                  </a:lnTo>
                  <a:lnTo>
                    <a:pt x="30008" y="1108174"/>
                  </a:lnTo>
                  <a:lnTo>
                    <a:pt x="29346" y="1093921"/>
                  </a:lnTo>
                  <a:lnTo>
                    <a:pt x="28685" y="1079669"/>
                  </a:lnTo>
                  <a:lnTo>
                    <a:pt x="28024" y="1065210"/>
                  </a:lnTo>
                  <a:lnTo>
                    <a:pt x="27362" y="1050648"/>
                  </a:lnTo>
                  <a:lnTo>
                    <a:pt x="26701" y="1035982"/>
                  </a:lnTo>
                  <a:lnTo>
                    <a:pt x="26039" y="1021110"/>
                  </a:lnTo>
                  <a:lnTo>
                    <a:pt x="25378" y="1006238"/>
                  </a:lnTo>
                  <a:lnTo>
                    <a:pt x="24721" y="991263"/>
                  </a:lnTo>
                  <a:lnTo>
                    <a:pt x="24064" y="976081"/>
                  </a:lnTo>
                  <a:lnTo>
                    <a:pt x="23407" y="960899"/>
                  </a:lnTo>
                  <a:lnTo>
                    <a:pt x="22755" y="945614"/>
                  </a:lnTo>
                  <a:lnTo>
                    <a:pt x="22102" y="930226"/>
                  </a:lnTo>
                  <a:lnTo>
                    <a:pt x="21454" y="914734"/>
                  </a:lnTo>
                  <a:lnTo>
                    <a:pt x="20810" y="899242"/>
                  </a:lnTo>
                  <a:lnTo>
                    <a:pt x="20171" y="883544"/>
                  </a:lnTo>
                  <a:lnTo>
                    <a:pt x="19532" y="867846"/>
                  </a:lnTo>
                  <a:lnTo>
                    <a:pt x="18897" y="852148"/>
                  </a:lnTo>
                  <a:lnTo>
                    <a:pt x="18271" y="836243"/>
                  </a:lnTo>
                  <a:lnTo>
                    <a:pt x="17650" y="820338"/>
                  </a:lnTo>
                  <a:lnTo>
                    <a:pt x="17028" y="804433"/>
                  </a:lnTo>
                  <a:lnTo>
                    <a:pt x="16420" y="788425"/>
                  </a:lnTo>
                  <a:lnTo>
                    <a:pt x="15812" y="772417"/>
                  </a:lnTo>
                  <a:lnTo>
                    <a:pt x="15213" y="756306"/>
                  </a:lnTo>
                  <a:lnTo>
                    <a:pt x="14622" y="740091"/>
                  </a:lnTo>
                  <a:lnTo>
                    <a:pt x="14036" y="723980"/>
                  </a:lnTo>
                  <a:lnTo>
                    <a:pt x="13459" y="707765"/>
                  </a:lnTo>
                  <a:lnTo>
                    <a:pt x="12887" y="691447"/>
                  </a:lnTo>
                  <a:lnTo>
                    <a:pt x="12327" y="675232"/>
                  </a:lnTo>
                  <a:lnTo>
                    <a:pt x="11773" y="658914"/>
                  </a:lnTo>
                  <a:lnTo>
                    <a:pt x="11227" y="642596"/>
                  </a:lnTo>
                  <a:lnTo>
                    <a:pt x="10694" y="626279"/>
                  </a:lnTo>
                  <a:lnTo>
                    <a:pt x="10170" y="609961"/>
                  </a:lnTo>
                  <a:lnTo>
                    <a:pt x="9651" y="593643"/>
                  </a:lnTo>
                  <a:lnTo>
                    <a:pt x="9149" y="577325"/>
                  </a:lnTo>
                  <a:lnTo>
                    <a:pt x="8652" y="561007"/>
                  </a:lnTo>
                  <a:lnTo>
                    <a:pt x="8168" y="544689"/>
                  </a:lnTo>
                  <a:lnTo>
                    <a:pt x="7698" y="528371"/>
                  </a:lnTo>
                  <a:lnTo>
                    <a:pt x="7236" y="512053"/>
                  </a:lnTo>
                  <a:lnTo>
                    <a:pt x="6788" y="495735"/>
                  </a:lnTo>
                  <a:lnTo>
                    <a:pt x="6353" y="479520"/>
                  </a:lnTo>
                  <a:lnTo>
                    <a:pt x="5931" y="463202"/>
                  </a:lnTo>
                  <a:lnTo>
                    <a:pt x="5722" y="455147"/>
                  </a:lnTo>
                  <a:lnTo>
                    <a:pt x="5522" y="446988"/>
                  </a:lnTo>
                  <a:lnTo>
                    <a:pt x="5323" y="438932"/>
                  </a:lnTo>
                  <a:lnTo>
                    <a:pt x="5123" y="430876"/>
                  </a:lnTo>
                  <a:lnTo>
                    <a:pt x="4932" y="422718"/>
                  </a:lnTo>
                  <a:lnTo>
                    <a:pt x="4741" y="414662"/>
                  </a:lnTo>
                  <a:lnTo>
                    <a:pt x="4555" y="406606"/>
                  </a:lnTo>
                  <a:lnTo>
                    <a:pt x="4373" y="398654"/>
                  </a:lnTo>
                  <a:lnTo>
                    <a:pt x="4195" y="390598"/>
                  </a:lnTo>
                  <a:lnTo>
                    <a:pt x="4022" y="382542"/>
                  </a:lnTo>
                  <a:lnTo>
                    <a:pt x="3849" y="374590"/>
                  </a:lnTo>
                  <a:lnTo>
                    <a:pt x="3680" y="366534"/>
                  </a:lnTo>
                  <a:lnTo>
                    <a:pt x="3516" y="358582"/>
                  </a:lnTo>
                  <a:lnTo>
                    <a:pt x="3356" y="350629"/>
                  </a:lnTo>
                  <a:lnTo>
                    <a:pt x="3201" y="342677"/>
                  </a:lnTo>
                  <a:lnTo>
                    <a:pt x="3050" y="334725"/>
                  </a:lnTo>
                  <a:lnTo>
                    <a:pt x="2904" y="326772"/>
                  </a:lnTo>
                  <a:lnTo>
                    <a:pt x="2757" y="318820"/>
                  </a:lnTo>
                  <a:lnTo>
                    <a:pt x="2619" y="310971"/>
                  </a:lnTo>
                  <a:lnTo>
                    <a:pt x="2482" y="303122"/>
                  </a:lnTo>
                  <a:lnTo>
                    <a:pt x="2349" y="295272"/>
                  </a:lnTo>
                  <a:lnTo>
                    <a:pt x="2224" y="287423"/>
                  </a:lnTo>
                  <a:lnTo>
                    <a:pt x="2100" y="279574"/>
                  </a:lnTo>
                  <a:lnTo>
                    <a:pt x="1980" y="271828"/>
                  </a:lnTo>
                  <a:lnTo>
                    <a:pt x="1865" y="263979"/>
                  </a:lnTo>
                  <a:lnTo>
                    <a:pt x="1758" y="256233"/>
                  </a:lnTo>
                  <a:lnTo>
                    <a:pt x="1652" y="248487"/>
                  </a:lnTo>
                  <a:lnTo>
                    <a:pt x="1550" y="240742"/>
                  </a:lnTo>
                  <a:lnTo>
                    <a:pt x="1452" y="233099"/>
                  </a:lnTo>
                  <a:lnTo>
                    <a:pt x="1359" y="225353"/>
                  </a:lnTo>
                  <a:lnTo>
                    <a:pt x="1274" y="217711"/>
                  </a:lnTo>
                  <a:lnTo>
                    <a:pt x="1190" y="210068"/>
                  </a:lnTo>
                  <a:lnTo>
                    <a:pt x="1110" y="202425"/>
                  </a:lnTo>
                  <a:lnTo>
                    <a:pt x="1039" y="194886"/>
                  </a:lnTo>
                  <a:lnTo>
                    <a:pt x="968" y="187347"/>
                  </a:lnTo>
                  <a:lnTo>
                    <a:pt x="906" y="179808"/>
                  </a:lnTo>
                  <a:lnTo>
                    <a:pt x="848" y="172268"/>
                  </a:lnTo>
                  <a:lnTo>
                    <a:pt x="795" y="164729"/>
                  </a:lnTo>
                  <a:lnTo>
                    <a:pt x="746" y="157293"/>
                  </a:lnTo>
                  <a:lnTo>
                    <a:pt x="702" y="149857"/>
                  </a:lnTo>
                  <a:lnTo>
                    <a:pt x="662" y="142421"/>
                  </a:lnTo>
                  <a:lnTo>
                    <a:pt x="626" y="135088"/>
                  </a:lnTo>
                  <a:lnTo>
                    <a:pt x="600" y="127755"/>
                  </a:lnTo>
                  <a:lnTo>
                    <a:pt x="573" y="120423"/>
                  </a:lnTo>
                  <a:lnTo>
                    <a:pt x="555" y="113090"/>
                  </a:lnTo>
                  <a:lnTo>
                    <a:pt x="542" y="105860"/>
                  </a:lnTo>
                  <a:lnTo>
                    <a:pt x="533" y="98631"/>
                  </a:lnTo>
                  <a:lnTo>
                    <a:pt x="533" y="91402"/>
                  </a:lnTo>
                  <a:lnTo>
                    <a:pt x="538" y="84172"/>
                  </a:lnTo>
                  <a:lnTo>
                    <a:pt x="542" y="77046"/>
                  </a:lnTo>
                  <a:lnTo>
                    <a:pt x="555" y="69920"/>
                  </a:lnTo>
                  <a:lnTo>
                    <a:pt x="577" y="62897"/>
                  </a:lnTo>
                  <a:lnTo>
                    <a:pt x="600" y="55874"/>
                  </a:lnTo>
                  <a:lnTo>
                    <a:pt x="631" y="48851"/>
                  </a:lnTo>
                  <a:lnTo>
                    <a:pt x="666" y="41828"/>
                  </a:lnTo>
                  <a:lnTo>
                    <a:pt x="711" y="34908"/>
                  </a:lnTo>
                  <a:lnTo>
                    <a:pt x="759" y="27989"/>
                  </a:lnTo>
                  <a:lnTo>
                    <a:pt x="813" y="21069"/>
                  </a:lnTo>
                  <a:lnTo>
                    <a:pt x="870" y="14253"/>
                  </a:lnTo>
                  <a:lnTo>
                    <a:pt x="937" y="7436"/>
                  </a:lnTo>
                  <a:lnTo>
                    <a:pt x="941" y="6817"/>
                  </a:lnTo>
                  <a:lnTo>
                    <a:pt x="941" y="6197"/>
                  </a:lnTo>
                  <a:lnTo>
                    <a:pt x="937" y="5061"/>
                  </a:lnTo>
                  <a:lnTo>
                    <a:pt x="924" y="3925"/>
                  </a:lnTo>
                  <a:lnTo>
                    <a:pt x="902" y="2892"/>
                  </a:lnTo>
                  <a:lnTo>
                    <a:pt x="875" y="1963"/>
                  </a:lnTo>
                  <a:lnTo>
                    <a:pt x="835" y="1137"/>
                  </a:lnTo>
                  <a:lnTo>
                    <a:pt x="791" y="620"/>
                  </a:lnTo>
                  <a:lnTo>
                    <a:pt x="768" y="310"/>
                  </a:lnTo>
                  <a:lnTo>
                    <a:pt x="742" y="207"/>
                  </a:lnTo>
                  <a:lnTo>
                    <a:pt x="711" y="104"/>
                  </a:lnTo>
                  <a:lnTo>
                    <a:pt x="684" y="0"/>
                  </a:lnTo>
                  <a:close/>
                </a:path>
              </a:pathLst>
            </a:custGeom>
            <a:solidFill>
              <a:srgbClr val="8D4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40;p62">
              <a:extLst>
                <a:ext uri="{FF2B5EF4-FFF2-40B4-BE49-F238E27FC236}">
                  <a16:creationId xmlns:a16="http://schemas.microsoft.com/office/drawing/2014/main" id="{2606C4ED-2DD8-4E4E-916D-1C2C63C026BB}"/>
                </a:ext>
              </a:extLst>
            </p:cNvPr>
            <p:cNvSpPr/>
            <p:nvPr/>
          </p:nvSpPr>
          <p:spPr>
            <a:xfrm rot="10800000">
              <a:off x="2795536" y="2793772"/>
              <a:ext cx="395437" cy="250409"/>
            </a:xfrm>
            <a:custGeom>
              <a:avLst/>
              <a:gdLst/>
              <a:ahLst/>
              <a:cxnLst/>
              <a:rect l="l" t="t" r="r" b="b"/>
              <a:pathLst>
                <a:path w="25312" h="353935" extrusionOk="0">
                  <a:moveTo>
                    <a:pt x="356" y="1"/>
                  </a:moveTo>
                  <a:lnTo>
                    <a:pt x="94" y="104"/>
                  </a:lnTo>
                  <a:lnTo>
                    <a:pt x="1" y="207"/>
                  </a:lnTo>
                  <a:lnTo>
                    <a:pt x="249" y="7127"/>
                  </a:lnTo>
                  <a:lnTo>
                    <a:pt x="920" y="26130"/>
                  </a:lnTo>
                  <a:lnTo>
                    <a:pt x="1386" y="39143"/>
                  </a:lnTo>
                  <a:lnTo>
                    <a:pt x="1927" y="54015"/>
                  </a:lnTo>
                  <a:lnTo>
                    <a:pt x="2526" y="70540"/>
                  </a:lnTo>
                  <a:lnTo>
                    <a:pt x="3175" y="88200"/>
                  </a:lnTo>
                  <a:lnTo>
                    <a:pt x="3858" y="106687"/>
                  </a:lnTo>
                  <a:lnTo>
                    <a:pt x="4564" y="125587"/>
                  </a:lnTo>
                  <a:lnTo>
                    <a:pt x="5287" y="144487"/>
                  </a:lnTo>
                  <a:lnTo>
                    <a:pt x="6011" y="163283"/>
                  </a:lnTo>
                  <a:lnTo>
                    <a:pt x="6371" y="172372"/>
                  </a:lnTo>
                  <a:lnTo>
                    <a:pt x="6721" y="181254"/>
                  </a:lnTo>
                  <a:lnTo>
                    <a:pt x="7072" y="189929"/>
                  </a:lnTo>
                  <a:lnTo>
                    <a:pt x="7414" y="198398"/>
                  </a:lnTo>
                  <a:lnTo>
                    <a:pt x="7747" y="206350"/>
                  </a:lnTo>
                  <a:lnTo>
                    <a:pt x="8071" y="213993"/>
                  </a:lnTo>
                  <a:lnTo>
                    <a:pt x="8381" y="221222"/>
                  </a:lnTo>
                  <a:lnTo>
                    <a:pt x="8683" y="228039"/>
                  </a:lnTo>
                  <a:lnTo>
                    <a:pt x="8834" y="231240"/>
                  </a:lnTo>
                  <a:lnTo>
                    <a:pt x="8994" y="234545"/>
                  </a:lnTo>
                  <a:lnTo>
                    <a:pt x="9167" y="237953"/>
                  </a:lnTo>
                  <a:lnTo>
                    <a:pt x="9354" y="241361"/>
                  </a:lnTo>
                  <a:lnTo>
                    <a:pt x="9544" y="244770"/>
                  </a:lnTo>
                  <a:lnTo>
                    <a:pt x="9749" y="248178"/>
                  </a:lnTo>
                  <a:lnTo>
                    <a:pt x="9957" y="251689"/>
                  </a:lnTo>
                  <a:lnTo>
                    <a:pt x="10179" y="255201"/>
                  </a:lnTo>
                  <a:lnTo>
                    <a:pt x="10406" y="258712"/>
                  </a:lnTo>
                  <a:lnTo>
                    <a:pt x="10641" y="262224"/>
                  </a:lnTo>
                  <a:lnTo>
                    <a:pt x="10885" y="265838"/>
                  </a:lnTo>
                  <a:lnTo>
                    <a:pt x="11134" y="269350"/>
                  </a:lnTo>
                  <a:lnTo>
                    <a:pt x="11391" y="272861"/>
                  </a:lnTo>
                  <a:lnTo>
                    <a:pt x="11657" y="276373"/>
                  </a:lnTo>
                  <a:lnTo>
                    <a:pt x="11924" y="279884"/>
                  </a:lnTo>
                  <a:lnTo>
                    <a:pt x="12199" y="283396"/>
                  </a:lnTo>
                  <a:lnTo>
                    <a:pt x="12483" y="286804"/>
                  </a:lnTo>
                  <a:lnTo>
                    <a:pt x="12767" y="290212"/>
                  </a:lnTo>
                  <a:lnTo>
                    <a:pt x="13056" y="293620"/>
                  </a:lnTo>
                  <a:lnTo>
                    <a:pt x="13353" y="296925"/>
                  </a:lnTo>
                  <a:lnTo>
                    <a:pt x="13650" y="300230"/>
                  </a:lnTo>
                  <a:lnTo>
                    <a:pt x="13952" y="303535"/>
                  </a:lnTo>
                  <a:lnTo>
                    <a:pt x="14259" y="306736"/>
                  </a:lnTo>
                  <a:lnTo>
                    <a:pt x="14565" y="309835"/>
                  </a:lnTo>
                  <a:lnTo>
                    <a:pt x="14876" y="312933"/>
                  </a:lnTo>
                  <a:lnTo>
                    <a:pt x="15186" y="315928"/>
                  </a:lnTo>
                  <a:lnTo>
                    <a:pt x="15497" y="318820"/>
                  </a:lnTo>
                  <a:lnTo>
                    <a:pt x="15812" y="321712"/>
                  </a:lnTo>
                  <a:lnTo>
                    <a:pt x="16127" y="324397"/>
                  </a:lnTo>
                  <a:lnTo>
                    <a:pt x="16447" y="327082"/>
                  </a:lnTo>
                  <a:lnTo>
                    <a:pt x="16762" y="329664"/>
                  </a:lnTo>
                  <a:lnTo>
                    <a:pt x="17077" y="332143"/>
                  </a:lnTo>
                  <a:lnTo>
                    <a:pt x="17392" y="334518"/>
                  </a:lnTo>
                  <a:lnTo>
                    <a:pt x="17708" y="336790"/>
                  </a:lnTo>
                  <a:lnTo>
                    <a:pt x="18018" y="338856"/>
                  </a:lnTo>
                  <a:lnTo>
                    <a:pt x="18334" y="340921"/>
                  </a:lnTo>
                  <a:lnTo>
                    <a:pt x="18640" y="342780"/>
                  </a:lnTo>
                  <a:lnTo>
                    <a:pt x="18946" y="344536"/>
                  </a:lnTo>
                  <a:lnTo>
                    <a:pt x="19252" y="346189"/>
                  </a:lnTo>
                  <a:lnTo>
                    <a:pt x="19554" y="347738"/>
                  </a:lnTo>
                  <a:lnTo>
                    <a:pt x="19852" y="349080"/>
                  </a:lnTo>
                  <a:lnTo>
                    <a:pt x="20145" y="350216"/>
                  </a:lnTo>
                  <a:lnTo>
                    <a:pt x="20433" y="351249"/>
                  </a:lnTo>
                  <a:lnTo>
                    <a:pt x="20717" y="352179"/>
                  </a:lnTo>
                  <a:lnTo>
                    <a:pt x="20997" y="352902"/>
                  </a:lnTo>
                  <a:lnTo>
                    <a:pt x="21268" y="353418"/>
                  </a:lnTo>
                  <a:lnTo>
                    <a:pt x="21538" y="353728"/>
                  </a:lnTo>
                  <a:lnTo>
                    <a:pt x="21800" y="353934"/>
                  </a:lnTo>
                  <a:lnTo>
                    <a:pt x="22053" y="353934"/>
                  </a:lnTo>
                  <a:lnTo>
                    <a:pt x="22302" y="353728"/>
                  </a:lnTo>
                  <a:lnTo>
                    <a:pt x="22546" y="353418"/>
                  </a:lnTo>
                  <a:lnTo>
                    <a:pt x="22777" y="352798"/>
                  </a:lnTo>
                  <a:lnTo>
                    <a:pt x="23003" y="352075"/>
                  </a:lnTo>
                  <a:lnTo>
                    <a:pt x="23221" y="351043"/>
                  </a:lnTo>
                  <a:lnTo>
                    <a:pt x="23327" y="350423"/>
                  </a:lnTo>
                  <a:lnTo>
                    <a:pt x="23429" y="349803"/>
                  </a:lnTo>
                  <a:lnTo>
                    <a:pt x="23532" y="349184"/>
                  </a:lnTo>
                  <a:lnTo>
                    <a:pt x="23629" y="348357"/>
                  </a:lnTo>
                  <a:lnTo>
                    <a:pt x="23727" y="347634"/>
                  </a:lnTo>
                  <a:lnTo>
                    <a:pt x="23820" y="346705"/>
                  </a:lnTo>
                  <a:lnTo>
                    <a:pt x="23913" y="345775"/>
                  </a:lnTo>
                  <a:lnTo>
                    <a:pt x="24002" y="344846"/>
                  </a:lnTo>
                  <a:lnTo>
                    <a:pt x="24086" y="343813"/>
                  </a:lnTo>
                  <a:lnTo>
                    <a:pt x="24171" y="342780"/>
                  </a:lnTo>
                  <a:lnTo>
                    <a:pt x="24251" y="341541"/>
                  </a:lnTo>
                  <a:lnTo>
                    <a:pt x="24331" y="340405"/>
                  </a:lnTo>
                  <a:lnTo>
                    <a:pt x="24406" y="339062"/>
                  </a:lnTo>
                  <a:lnTo>
                    <a:pt x="24481" y="337823"/>
                  </a:lnTo>
                  <a:lnTo>
                    <a:pt x="24548" y="336377"/>
                  </a:lnTo>
                  <a:lnTo>
                    <a:pt x="24619" y="334931"/>
                  </a:lnTo>
                  <a:lnTo>
                    <a:pt x="24681" y="333382"/>
                  </a:lnTo>
                  <a:lnTo>
                    <a:pt x="24743" y="331833"/>
                  </a:lnTo>
                  <a:lnTo>
                    <a:pt x="24801" y="330180"/>
                  </a:lnTo>
                  <a:lnTo>
                    <a:pt x="24859" y="328425"/>
                  </a:lnTo>
                  <a:lnTo>
                    <a:pt x="24956" y="325017"/>
                  </a:lnTo>
                  <a:lnTo>
                    <a:pt x="25045" y="321608"/>
                  </a:lnTo>
                  <a:lnTo>
                    <a:pt x="25121" y="318200"/>
                  </a:lnTo>
                  <a:lnTo>
                    <a:pt x="25183" y="314895"/>
                  </a:lnTo>
                  <a:lnTo>
                    <a:pt x="25209" y="313243"/>
                  </a:lnTo>
                  <a:lnTo>
                    <a:pt x="25232" y="311694"/>
                  </a:lnTo>
                  <a:lnTo>
                    <a:pt x="25254" y="310041"/>
                  </a:lnTo>
                  <a:lnTo>
                    <a:pt x="25272" y="308492"/>
                  </a:lnTo>
                  <a:lnTo>
                    <a:pt x="25285" y="306840"/>
                  </a:lnTo>
                  <a:lnTo>
                    <a:pt x="25298" y="305290"/>
                  </a:lnTo>
                  <a:lnTo>
                    <a:pt x="25307" y="303741"/>
                  </a:lnTo>
                  <a:lnTo>
                    <a:pt x="25312" y="302192"/>
                  </a:lnTo>
                  <a:lnTo>
                    <a:pt x="25312" y="300643"/>
                  </a:lnTo>
                  <a:lnTo>
                    <a:pt x="25312" y="299094"/>
                  </a:lnTo>
                  <a:lnTo>
                    <a:pt x="25312" y="297545"/>
                  </a:lnTo>
                  <a:lnTo>
                    <a:pt x="25303" y="296099"/>
                  </a:lnTo>
                  <a:lnTo>
                    <a:pt x="25294" y="294550"/>
                  </a:lnTo>
                  <a:lnTo>
                    <a:pt x="25285" y="293104"/>
                  </a:lnTo>
                  <a:lnTo>
                    <a:pt x="25272" y="291554"/>
                  </a:lnTo>
                  <a:lnTo>
                    <a:pt x="25254" y="290109"/>
                  </a:lnTo>
                  <a:lnTo>
                    <a:pt x="25214" y="287114"/>
                  </a:lnTo>
                  <a:lnTo>
                    <a:pt x="25161" y="284222"/>
                  </a:lnTo>
                  <a:lnTo>
                    <a:pt x="25099" y="281330"/>
                  </a:lnTo>
                  <a:lnTo>
                    <a:pt x="25027" y="278438"/>
                  </a:lnTo>
                  <a:lnTo>
                    <a:pt x="24943" y="275546"/>
                  </a:lnTo>
                  <a:lnTo>
                    <a:pt x="24854" y="272655"/>
                  </a:lnTo>
                  <a:lnTo>
                    <a:pt x="24752" y="269866"/>
                  </a:lnTo>
                  <a:lnTo>
                    <a:pt x="24646" y="266974"/>
                  </a:lnTo>
                  <a:lnTo>
                    <a:pt x="24526" y="264186"/>
                  </a:lnTo>
                  <a:lnTo>
                    <a:pt x="24397" y="261294"/>
                  </a:lnTo>
                  <a:lnTo>
                    <a:pt x="24264" y="258506"/>
                  </a:lnTo>
                  <a:lnTo>
                    <a:pt x="24118" y="255614"/>
                  </a:lnTo>
                  <a:lnTo>
                    <a:pt x="23967" y="252825"/>
                  </a:lnTo>
                  <a:lnTo>
                    <a:pt x="23807" y="249933"/>
                  </a:lnTo>
                  <a:lnTo>
                    <a:pt x="23638" y="247042"/>
                  </a:lnTo>
                  <a:lnTo>
                    <a:pt x="23465" y="244150"/>
                  </a:lnTo>
                  <a:lnTo>
                    <a:pt x="23283" y="241258"/>
                  </a:lnTo>
                  <a:lnTo>
                    <a:pt x="23097" y="238366"/>
                  </a:lnTo>
                  <a:lnTo>
                    <a:pt x="22697" y="232479"/>
                  </a:lnTo>
                  <a:lnTo>
                    <a:pt x="22275" y="226386"/>
                  </a:lnTo>
                  <a:lnTo>
                    <a:pt x="21831" y="220189"/>
                  </a:lnTo>
                  <a:lnTo>
                    <a:pt x="21365" y="213786"/>
                  </a:lnTo>
                  <a:lnTo>
                    <a:pt x="20877" y="207280"/>
                  </a:lnTo>
                  <a:lnTo>
                    <a:pt x="19852" y="193544"/>
                  </a:lnTo>
                  <a:lnTo>
                    <a:pt x="19319" y="186314"/>
                  </a:lnTo>
                  <a:lnTo>
                    <a:pt x="18773" y="178775"/>
                  </a:lnTo>
                  <a:lnTo>
                    <a:pt x="18214" y="170926"/>
                  </a:lnTo>
                  <a:lnTo>
                    <a:pt x="17646" y="162767"/>
                  </a:lnTo>
                  <a:lnTo>
                    <a:pt x="17073" y="154195"/>
                  </a:lnTo>
                  <a:lnTo>
                    <a:pt x="16780" y="149754"/>
                  </a:lnTo>
                  <a:lnTo>
                    <a:pt x="16491" y="145313"/>
                  </a:lnTo>
                  <a:lnTo>
                    <a:pt x="16198" y="140665"/>
                  </a:lnTo>
                  <a:lnTo>
                    <a:pt x="15905" y="136018"/>
                  </a:lnTo>
                  <a:lnTo>
                    <a:pt x="15612" y="131267"/>
                  </a:lnTo>
                  <a:lnTo>
                    <a:pt x="15319" y="126310"/>
                  </a:lnTo>
                  <a:lnTo>
                    <a:pt x="15027" y="121249"/>
                  </a:lnTo>
                  <a:lnTo>
                    <a:pt x="14734" y="116188"/>
                  </a:lnTo>
                  <a:lnTo>
                    <a:pt x="14441" y="110921"/>
                  </a:lnTo>
                  <a:lnTo>
                    <a:pt x="14148" y="105551"/>
                  </a:lnTo>
                  <a:lnTo>
                    <a:pt x="13855" y="100180"/>
                  </a:lnTo>
                  <a:lnTo>
                    <a:pt x="13562" y="95016"/>
                  </a:lnTo>
                  <a:lnTo>
                    <a:pt x="13264" y="90059"/>
                  </a:lnTo>
                  <a:lnTo>
                    <a:pt x="12962" y="85308"/>
                  </a:lnTo>
                  <a:lnTo>
                    <a:pt x="12665" y="80661"/>
                  </a:lnTo>
                  <a:lnTo>
                    <a:pt x="12363" y="76220"/>
                  </a:lnTo>
                  <a:lnTo>
                    <a:pt x="12057" y="71882"/>
                  </a:lnTo>
                  <a:lnTo>
                    <a:pt x="11755" y="67751"/>
                  </a:lnTo>
                  <a:lnTo>
                    <a:pt x="11449" y="63826"/>
                  </a:lnTo>
                  <a:lnTo>
                    <a:pt x="11142" y="60005"/>
                  </a:lnTo>
                  <a:lnTo>
                    <a:pt x="10836" y="56390"/>
                  </a:lnTo>
                  <a:lnTo>
                    <a:pt x="10530" y="52879"/>
                  </a:lnTo>
                  <a:lnTo>
                    <a:pt x="10228" y="49471"/>
                  </a:lnTo>
                  <a:lnTo>
                    <a:pt x="9922" y="46269"/>
                  </a:lnTo>
                  <a:lnTo>
                    <a:pt x="9615" y="43171"/>
                  </a:lnTo>
                  <a:lnTo>
                    <a:pt x="9314" y="40279"/>
                  </a:lnTo>
                  <a:lnTo>
                    <a:pt x="9007" y="37491"/>
                  </a:lnTo>
                  <a:lnTo>
                    <a:pt x="8710" y="34805"/>
                  </a:lnTo>
                  <a:lnTo>
                    <a:pt x="8408" y="32223"/>
                  </a:lnTo>
                  <a:lnTo>
                    <a:pt x="8111" y="29848"/>
                  </a:lnTo>
                  <a:lnTo>
                    <a:pt x="7813" y="27473"/>
                  </a:lnTo>
                  <a:lnTo>
                    <a:pt x="7520" y="25304"/>
                  </a:lnTo>
                  <a:lnTo>
                    <a:pt x="7227" y="23238"/>
                  </a:lnTo>
                  <a:lnTo>
                    <a:pt x="6939" y="21379"/>
                  </a:lnTo>
                  <a:lnTo>
                    <a:pt x="6650" y="19520"/>
                  </a:lnTo>
                  <a:lnTo>
                    <a:pt x="6366" y="17764"/>
                  </a:lnTo>
                  <a:lnTo>
                    <a:pt x="6086" y="16112"/>
                  </a:lnTo>
                  <a:lnTo>
                    <a:pt x="5811" y="14666"/>
                  </a:lnTo>
                  <a:lnTo>
                    <a:pt x="5536" y="13220"/>
                  </a:lnTo>
                  <a:lnTo>
                    <a:pt x="5265" y="11878"/>
                  </a:lnTo>
                  <a:lnTo>
                    <a:pt x="5003" y="10638"/>
                  </a:lnTo>
                  <a:lnTo>
                    <a:pt x="4741" y="9502"/>
                  </a:lnTo>
                  <a:lnTo>
                    <a:pt x="4484" y="8366"/>
                  </a:lnTo>
                  <a:lnTo>
                    <a:pt x="4231" y="7437"/>
                  </a:lnTo>
                  <a:lnTo>
                    <a:pt x="3747" y="5681"/>
                  </a:lnTo>
                  <a:lnTo>
                    <a:pt x="3281" y="4235"/>
                  </a:lnTo>
                  <a:lnTo>
                    <a:pt x="2837" y="2996"/>
                  </a:lnTo>
                  <a:lnTo>
                    <a:pt x="2420" y="2066"/>
                  </a:lnTo>
                  <a:lnTo>
                    <a:pt x="2029" y="1343"/>
                  </a:lnTo>
                  <a:lnTo>
                    <a:pt x="1670" y="827"/>
                  </a:lnTo>
                  <a:lnTo>
                    <a:pt x="1337" y="414"/>
                  </a:lnTo>
                  <a:lnTo>
                    <a:pt x="1039" y="104"/>
                  </a:lnTo>
                  <a:lnTo>
                    <a:pt x="773"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551;p62">
            <a:extLst>
              <a:ext uri="{FF2B5EF4-FFF2-40B4-BE49-F238E27FC236}">
                <a16:creationId xmlns:a16="http://schemas.microsoft.com/office/drawing/2014/main" id="{5FCC5902-F9F4-EB45-8036-AF6D10283D87}"/>
              </a:ext>
            </a:extLst>
          </p:cNvPr>
          <p:cNvGrpSpPr/>
          <p:nvPr/>
        </p:nvGrpSpPr>
        <p:grpSpPr>
          <a:xfrm>
            <a:off x="4801309" y="1610035"/>
            <a:ext cx="322542" cy="261575"/>
            <a:chOff x="3489699" y="1966651"/>
            <a:chExt cx="322542" cy="261575"/>
          </a:xfrm>
        </p:grpSpPr>
        <p:sp>
          <p:nvSpPr>
            <p:cNvPr id="44" name="Google Shape;1552;p62">
              <a:extLst>
                <a:ext uri="{FF2B5EF4-FFF2-40B4-BE49-F238E27FC236}">
                  <a16:creationId xmlns:a16="http://schemas.microsoft.com/office/drawing/2014/main" id="{7A286EAD-58A9-7047-ACE4-E85E183DF72B}"/>
                </a:ext>
              </a:extLst>
            </p:cNvPr>
            <p:cNvSpPr/>
            <p:nvPr/>
          </p:nvSpPr>
          <p:spPr>
            <a:xfrm rot="10800000">
              <a:off x="3489699" y="1966651"/>
              <a:ext cx="322542" cy="105293"/>
            </a:xfrm>
            <a:custGeom>
              <a:avLst/>
              <a:gdLst/>
              <a:ahLst/>
              <a:cxnLst/>
              <a:rect l="l" t="t" r="r" b="b"/>
              <a:pathLst>
                <a:path w="20646" h="148824" extrusionOk="0">
                  <a:moveTo>
                    <a:pt x="684" y="0"/>
                  </a:moveTo>
                  <a:lnTo>
                    <a:pt x="639" y="103"/>
                  </a:lnTo>
                  <a:lnTo>
                    <a:pt x="595" y="207"/>
                  </a:lnTo>
                  <a:lnTo>
                    <a:pt x="550" y="517"/>
                  </a:lnTo>
                  <a:lnTo>
                    <a:pt x="506" y="723"/>
                  </a:lnTo>
                  <a:lnTo>
                    <a:pt x="462" y="1136"/>
                  </a:lnTo>
                  <a:lnTo>
                    <a:pt x="417" y="1549"/>
                  </a:lnTo>
                  <a:lnTo>
                    <a:pt x="377" y="2066"/>
                  </a:lnTo>
                  <a:lnTo>
                    <a:pt x="311" y="2995"/>
                  </a:lnTo>
                  <a:lnTo>
                    <a:pt x="253" y="4028"/>
                  </a:lnTo>
                  <a:lnTo>
                    <a:pt x="200" y="5164"/>
                  </a:lnTo>
                  <a:lnTo>
                    <a:pt x="155" y="6403"/>
                  </a:lnTo>
                  <a:lnTo>
                    <a:pt x="115" y="7849"/>
                  </a:lnTo>
                  <a:lnTo>
                    <a:pt x="80" y="9192"/>
                  </a:lnTo>
                  <a:lnTo>
                    <a:pt x="49" y="10741"/>
                  </a:lnTo>
                  <a:lnTo>
                    <a:pt x="27" y="12290"/>
                  </a:lnTo>
                  <a:lnTo>
                    <a:pt x="9" y="13839"/>
                  </a:lnTo>
                  <a:lnTo>
                    <a:pt x="0" y="15492"/>
                  </a:lnTo>
                  <a:lnTo>
                    <a:pt x="0" y="17144"/>
                  </a:lnTo>
                  <a:lnTo>
                    <a:pt x="4" y="18797"/>
                  </a:lnTo>
                  <a:lnTo>
                    <a:pt x="13" y="20346"/>
                  </a:lnTo>
                  <a:lnTo>
                    <a:pt x="31" y="21998"/>
                  </a:lnTo>
                  <a:lnTo>
                    <a:pt x="58" y="23651"/>
                  </a:lnTo>
                  <a:lnTo>
                    <a:pt x="89" y="25200"/>
                  </a:lnTo>
                  <a:lnTo>
                    <a:pt x="178" y="28711"/>
                  </a:lnTo>
                  <a:lnTo>
                    <a:pt x="266" y="32120"/>
                  </a:lnTo>
                  <a:lnTo>
                    <a:pt x="355" y="35528"/>
                  </a:lnTo>
                  <a:lnTo>
                    <a:pt x="453" y="38936"/>
                  </a:lnTo>
                  <a:lnTo>
                    <a:pt x="550" y="42241"/>
                  </a:lnTo>
                  <a:lnTo>
                    <a:pt x="653" y="45546"/>
                  </a:lnTo>
                  <a:lnTo>
                    <a:pt x="755" y="48851"/>
                  </a:lnTo>
                  <a:lnTo>
                    <a:pt x="861" y="52052"/>
                  </a:lnTo>
                  <a:lnTo>
                    <a:pt x="972" y="55254"/>
                  </a:lnTo>
                  <a:lnTo>
                    <a:pt x="1088" y="58352"/>
                  </a:lnTo>
                  <a:lnTo>
                    <a:pt x="1203" y="61451"/>
                  </a:lnTo>
                  <a:lnTo>
                    <a:pt x="1323" y="64446"/>
                  </a:lnTo>
                  <a:lnTo>
                    <a:pt x="1443" y="67441"/>
                  </a:lnTo>
                  <a:lnTo>
                    <a:pt x="1567" y="70436"/>
                  </a:lnTo>
                  <a:lnTo>
                    <a:pt x="1696" y="73328"/>
                  </a:lnTo>
                  <a:lnTo>
                    <a:pt x="1824" y="76219"/>
                  </a:lnTo>
                  <a:lnTo>
                    <a:pt x="1958" y="79008"/>
                  </a:lnTo>
                  <a:lnTo>
                    <a:pt x="2091" y="81796"/>
                  </a:lnTo>
                  <a:lnTo>
                    <a:pt x="2228" y="84482"/>
                  </a:lnTo>
                  <a:lnTo>
                    <a:pt x="2370" y="87167"/>
                  </a:lnTo>
                  <a:lnTo>
                    <a:pt x="2512" y="89749"/>
                  </a:lnTo>
                  <a:lnTo>
                    <a:pt x="2659" y="92331"/>
                  </a:lnTo>
                  <a:lnTo>
                    <a:pt x="2805" y="94809"/>
                  </a:lnTo>
                  <a:lnTo>
                    <a:pt x="2956" y="97288"/>
                  </a:lnTo>
                  <a:lnTo>
                    <a:pt x="3107" y="99663"/>
                  </a:lnTo>
                  <a:lnTo>
                    <a:pt x="3263" y="102039"/>
                  </a:lnTo>
                  <a:lnTo>
                    <a:pt x="3418" y="104414"/>
                  </a:lnTo>
                  <a:lnTo>
                    <a:pt x="3578" y="106686"/>
                  </a:lnTo>
                  <a:lnTo>
                    <a:pt x="3738" y="108855"/>
                  </a:lnTo>
                  <a:lnTo>
                    <a:pt x="3902" y="111024"/>
                  </a:lnTo>
                  <a:lnTo>
                    <a:pt x="4066" y="113090"/>
                  </a:lnTo>
                  <a:lnTo>
                    <a:pt x="4235" y="115155"/>
                  </a:lnTo>
                  <a:lnTo>
                    <a:pt x="4403" y="117117"/>
                  </a:lnTo>
                  <a:lnTo>
                    <a:pt x="4572" y="119080"/>
                  </a:lnTo>
                  <a:lnTo>
                    <a:pt x="4745" y="120939"/>
                  </a:lnTo>
                  <a:lnTo>
                    <a:pt x="4923" y="122798"/>
                  </a:lnTo>
                  <a:lnTo>
                    <a:pt x="5100" y="124553"/>
                  </a:lnTo>
                  <a:lnTo>
                    <a:pt x="5278" y="126206"/>
                  </a:lnTo>
                  <a:lnTo>
                    <a:pt x="5456" y="127858"/>
                  </a:lnTo>
                  <a:lnTo>
                    <a:pt x="5638" y="129511"/>
                  </a:lnTo>
                  <a:lnTo>
                    <a:pt x="5820" y="131060"/>
                  </a:lnTo>
                  <a:lnTo>
                    <a:pt x="6006" y="132506"/>
                  </a:lnTo>
                  <a:lnTo>
                    <a:pt x="6192" y="133952"/>
                  </a:lnTo>
                  <a:lnTo>
                    <a:pt x="6379" y="135294"/>
                  </a:lnTo>
                  <a:lnTo>
                    <a:pt x="6570" y="136534"/>
                  </a:lnTo>
                  <a:lnTo>
                    <a:pt x="6761" y="137773"/>
                  </a:lnTo>
                  <a:lnTo>
                    <a:pt x="6951" y="138909"/>
                  </a:lnTo>
                  <a:lnTo>
                    <a:pt x="7147" y="140045"/>
                  </a:lnTo>
                  <a:lnTo>
                    <a:pt x="7342" y="141078"/>
                  </a:lnTo>
                  <a:lnTo>
                    <a:pt x="7537" y="142111"/>
                  </a:lnTo>
                  <a:lnTo>
                    <a:pt x="7737" y="142937"/>
                  </a:lnTo>
                  <a:lnTo>
                    <a:pt x="7932" y="143866"/>
                  </a:lnTo>
                  <a:lnTo>
                    <a:pt x="8132" y="144589"/>
                  </a:lnTo>
                  <a:lnTo>
                    <a:pt x="8332" y="145312"/>
                  </a:lnTo>
                  <a:lnTo>
                    <a:pt x="8536" y="145932"/>
                  </a:lnTo>
                  <a:lnTo>
                    <a:pt x="8740" y="146552"/>
                  </a:lnTo>
                  <a:lnTo>
                    <a:pt x="8940" y="147068"/>
                  </a:lnTo>
                  <a:lnTo>
                    <a:pt x="9149" y="147584"/>
                  </a:lnTo>
                  <a:lnTo>
                    <a:pt x="9353" y="147894"/>
                  </a:lnTo>
                  <a:lnTo>
                    <a:pt x="9557" y="148204"/>
                  </a:lnTo>
                  <a:lnTo>
                    <a:pt x="9766" y="148514"/>
                  </a:lnTo>
                  <a:lnTo>
                    <a:pt x="9974" y="148617"/>
                  </a:lnTo>
                  <a:lnTo>
                    <a:pt x="10183" y="148721"/>
                  </a:lnTo>
                  <a:lnTo>
                    <a:pt x="10392" y="148824"/>
                  </a:lnTo>
                  <a:lnTo>
                    <a:pt x="10591" y="148721"/>
                  </a:lnTo>
                  <a:lnTo>
                    <a:pt x="10796" y="148617"/>
                  </a:lnTo>
                  <a:lnTo>
                    <a:pt x="10995" y="148514"/>
                  </a:lnTo>
                  <a:lnTo>
                    <a:pt x="11195" y="148307"/>
                  </a:lnTo>
                  <a:lnTo>
                    <a:pt x="11395" y="147998"/>
                  </a:lnTo>
                  <a:lnTo>
                    <a:pt x="11595" y="147584"/>
                  </a:lnTo>
                  <a:lnTo>
                    <a:pt x="11794" y="147171"/>
                  </a:lnTo>
                  <a:lnTo>
                    <a:pt x="11990" y="146655"/>
                  </a:lnTo>
                  <a:lnTo>
                    <a:pt x="12185" y="146139"/>
                  </a:lnTo>
                  <a:lnTo>
                    <a:pt x="12385" y="145519"/>
                  </a:lnTo>
                  <a:lnTo>
                    <a:pt x="12576" y="144796"/>
                  </a:lnTo>
                  <a:lnTo>
                    <a:pt x="12771" y="144073"/>
                  </a:lnTo>
                  <a:lnTo>
                    <a:pt x="12966" y="143247"/>
                  </a:lnTo>
                  <a:lnTo>
                    <a:pt x="13157" y="142421"/>
                  </a:lnTo>
                  <a:lnTo>
                    <a:pt x="13348" y="141491"/>
                  </a:lnTo>
                  <a:lnTo>
                    <a:pt x="13539" y="140458"/>
                  </a:lnTo>
                  <a:lnTo>
                    <a:pt x="13725" y="139425"/>
                  </a:lnTo>
                  <a:lnTo>
                    <a:pt x="13912" y="138289"/>
                  </a:lnTo>
                  <a:lnTo>
                    <a:pt x="14098" y="137153"/>
                  </a:lnTo>
                  <a:lnTo>
                    <a:pt x="14285" y="135914"/>
                  </a:lnTo>
                  <a:lnTo>
                    <a:pt x="14467" y="134675"/>
                  </a:lnTo>
                  <a:lnTo>
                    <a:pt x="14649" y="133332"/>
                  </a:lnTo>
                  <a:lnTo>
                    <a:pt x="14831" y="131886"/>
                  </a:lnTo>
                  <a:lnTo>
                    <a:pt x="15013" y="130440"/>
                  </a:lnTo>
                  <a:lnTo>
                    <a:pt x="15190" y="128891"/>
                  </a:lnTo>
                  <a:lnTo>
                    <a:pt x="15363" y="127342"/>
                  </a:lnTo>
                  <a:lnTo>
                    <a:pt x="15541" y="125690"/>
                  </a:lnTo>
                  <a:lnTo>
                    <a:pt x="15714" y="124037"/>
                  </a:lnTo>
                  <a:lnTo>
                    <a:pt x="15887" y="122281"/>
                  </a:lnTo>
                  <a:lnTo>
                    <a:pt x="16056" y="120526"/>
                  </a:lnTo>
                  <a:lnTo>
                    <a:pt x="16224" y="118667"/>
                  </a:lnTo>
                  <a:lnTo>
                    <a:pt x="16389" y="116808"/>
                  </a:lnTo>
                  <a:lnTo>
                    <a:pt x="16553" y="114845"/>
                  </a:lnTo>
                  <a:lnTo>
                    <a:pt x="16717" y="112883"/>
                  </a:lnTo>
                  <a:lnTo>
                    <a:pt x="16877" y="110817"/>
                  </a:lnTo>
                  <a:lnTo>
                    <a:pt x="17037" y="108752"/>
                  </a:lnTo>
                  <a:lnTo>
                    <a:pt x="17197" y="106583"/>
                  </a:lnTo>
                  <a:lnTo>
                    <a:pt x="17352" y="104414"/>
                  </a:lnTo>
                  <a:lnTo>
                    <a:pt x="17503" y="102142"/>
                  </a:lnTo>
                  <a:lnTo>
                    <a:pt x="17654" y="99870"/>
                  </a:lnTo>
                  <a:lnTo>
                    <a:pt x="17805" y="97495"/>
                  </a:lnTo>
                  <a:lnTo>
                    <a:pt x="17951" y="95119"/>
                  </a:lnTo>
                  <a:lnTo>
                    <a:pt x="18093" y="92641"/>
                  </a:lnTo>
                  <a:lnTo>
                    <a:pt x="18235" y="90162"/>
                  </a:lnTo>
                  <a:lnTo>
                    <a:pt x="18377" y="87580"/>
                  </a:lnTo>
                  <a:lnTo>
                    <a:pt x="18515" y="84998"/>
                  </a:lnTo>
                  <a:lnTo>
                    <a:pt x="18648" y="82416"/>
                  </a:lnTo>
                  <a:lnTo>
                    <a:pt x="18781" y="79731"/>
                  </a:lnTo>
                  <a:lnTo>
                    <a:pt x="18910" y="77046"/>
                  </a:lnTo>
                  <a:lnTo>
                    <a:pt x="19039" y="74257"/>
                  </a:lnTo>
                  <a:lnTo>
                    <a:pt x="19163" y="71469"/>
                  </a:lnTo>
                  <a:lnTo>
                    <a:pt x="19287" y="68577"/>
                  </a:lnTo>
                  <a:lnTo>
                    <a:pt x="19407" y="65685"/>
                  </a:lnTo>
                  <a:lnTo>
                    <a:pt x="19523" y="62793"/>
                  </a:lnTo>
                  <a:lnTo>
                    <a:pt x="19638" y="59798"/>
                  </a:lnTo>
                  <a:lnTo>
                    <a:pt x="19749" y="56803"/>
                  </a:lnTo>
                  <a:lnTo>
                    <a:pt x="19860" y="53705"/>
                  </a:lnTo>
                  <a:lnTo>
                    <a:pt x="19966" y="50606"/>
                  </a:lnTo>
                  <a:lnTo>
                    <a:pt x="20069" y="47508"/>
                  </a:lnTo>
                  <a:lnTo>
                    <a:pt x="20171" y="44306"/>
                  </a:lnTo>
                  <a:lnTo>
                    <a:pt x="20268" y="41105"/>
                  </a:lnTo>
                  <a:lnTo>
                    <a:pt x="20362" y="37903"/>
                  </a:lnTo>
                  <a:lnTo>
                    <a:pt x="20455" y="34598"/>
                  </a:lnTo>
                  <a:lnTo>
                    <a:pt x="20544" y="31293"/>
                  </a:lnTo>
                  <a:lnTo>
                    <a:pt x="20579" y="29744"/>
                  </a:lnTo>
                  <a:lnTo>
                    <a:pt x="20606" y="28092"/>
                  </a:lnTo>
                  <a:lnTo>
                    <a:pt x="20628" y="26543"/>
                  </a:lnTo>
                  <a:lnTo>
                    <a:pt x="20641" y="24890"/>
                  </a:lnTo>
                  <a:lnTo>
                    <a:pt x="20646" y="23238"/>
                  </a:lnTo>
                  <a:lnTo>
                    <a:pt x="20646" y="21585"/>
                  </a:lnTo>
                  <a:lnTo>
                    <a:pt x="20637" y="20036"/>
                  </a:lnTo>
                  <a:lnTo>
                    <a:pt x="20623" y="18384"/>
                  </a:lnTo>
                  <a:lnTo>
                    <a:pt x="20606" y="16834"/>
                  </a:lnTo>
                  <a:lnTo>
                    <a:pt x="20579" y="15285"/>
                  </a:lnTo>
                  <a:lnTo>
                    <a:pt x="20548" y="13839"/>
                  </a:lnTo>
                  <a:lnTo>
                    <a:pt x="20508" y="12497"/>
                  </a:lnTo>
                  <a:lnTo>
                    <a:pt x="20464" y="11154"/>
                  </a:lnTo>
                  <a:lnTo>
                    <a:pt x="20410" y="10018"/>
                  </a:lnTo>
                  <a:lnTo>
                    <a:pt x="20357" y="8882"/>
                  </a:lnTo>
                  <a:lnTo>
                    <a:pt x="20295" y="7953"/>
                  </a:lnTo>
                  <a:lnTo>
                    <a:pt x="20228" y="7126"/>
                  </a:lnTo>
                  <a:lnTo>
                    <a:pt x="20162" y="6403"/>
                  </a:lnTo>
                  <a:lnTo>
                    <a:pt x="20091" y="5990"/>
                  </a:lnTo>
                  <a:lnTo>
                    <a:pt x="20020" y="5680"/>
                  </a:lnTo>
                  <a:lnTo>
                    <a:pt x="19949" y="5474"/>
                  </a:lnTo>
                  <a:lnTo>
                    <a:pt x="19878" y="5474"/>
                  </a:lnTo>
                  <a:lnTo>
                    <a:pt x="19811" y="5680"/>
                  </a:lnTo>
                  <a:lnTo>
                    <a:pt x="19740" y="5990"/>
                  </a:lnTo>
                  <a:lnTo>
                    <a:pt x="19673" y="6403"/>
                  </a:lnTo>
                  <a:lnTo>
                    <a:pt x="19607" y="7023"/>
                  </a:lnTo>
                  <a:lnTo>
                    <a:pt x="19545" y="7849"/>
                  </a:lnTo>
                  <a:lnTo>
                    <a:pt x="19487" y="8675"/>
                  </a:lnTo>
                  <a:lnTo>
                    <a:pt x="19429" y="9708"/>
                  </a:lnTo>
                  <a:lnTo>
                    <a:pt x="19381" y="10948"/>
                  </a:lnTo>
                  <a:lnTo>
                    <a:pt x="19332" y="12290"/>
                  </a:lnTo>
                  <a:lnTo>
                    <a:pt x="19292" y="13736"/>
                  </a:lnTo>
                  <a:lnTo>
                    <a:pt x="19216" y="16525"/>
                  </a:lnTo>
                  <a:lnTo>
                    <a:pt x="19136" y="19416"/>
                  </a:lnTo>
                  <a:lnTo>
                    <a:pt x="19056" y="22205"/>
                  </a:lnTo>
                  <a:lnTo>
                    <a:pt x="18972" y="24993"/>
                  </a:lnTo>
                  <a:lnTo>
                    <a:pt x="18883" y="27679"/>
                  </a:lnTo>
                  <a:lnTo>
                    <a:pt x="18795" y="30364"/>
                  </a:lnTo>
                  <a:lnTo>
                    <a:pt x="18701" y="33049"/>
                  </a:lnTo>
                  <a:lnTo>
                    <a:pt x="18608" y="35631"/>
                  </a:lnTo>
                  <a:lnTo>
                    <a:pt x="18510" y="38316"/>
                  </a:lnTo>
                  <a:lnTo>
                    <a:pt x="18413" y="40795"/>
                  </a:lnTo>
                  <a:lnTo>
                    <a:pt x="18311" y="43377"/>
                  </a:lnTo>
                  <a:lnTo>
                    <a:pt x="18204" y="45856"/>
                  </a:lnTo>
                  <a:lnTo>
                    <a:pt x="18098" y="48334"/>
                  </a:lnTo>
                  <a:lnTo>
                    <a:pt x="17991" y="50710"/>
                  </a:lnTo>
                  <a:lnTo>
                    <a:pt x="17876" y="53085"/>
                  </a:lnTo>
                  <a:lnTo>
                    <a:pt x="17765" y="55357"/>
                  </a:lnTo>
                  <a:lnTo>
                    <a:pt x="17649" y="57733"/>
                  </a:lnTo>
                  <a:lnTo>
                    <a:pt x="17529" y="60005"/>
                  </a:lnTo>
                  <a:lnTo>
                    <a:pt x="17290" y="64342"/>
                  </a:lnTo>
                  <a:lnTo>
                    <a:pt x="17037" y="68577"/>
                  </a:lnTo>
                  <a:lnTo>
                    <a:pt x="16779" y="72708"/>
                  </a:lnTo>
                  <a:lnTo>
                    <a:pt x="16513" y="76632"/>
                  </a:lnTo>
                  <a:lnTo>
                    <a:pt x="16242" y="80350"/>
                  </a:lnTo>
                  <a:lnTo>
                    <a:pt x="15963" y="83862"/>
                  </a:lnTo>
                  <a:lnTo>
                    <a:pt x="15674" y="87270"/>
                  </a:lnTo>
                  <a:lnTo>
                    <a:pt x="15381" y="90472"/>
                  </a:lnTo>
                  <a:lnTo>
                    <a:pt x="15079" y="93570"/>
                  </a:lnTo>
                  <a:lnTo>
                    <a:pt x="14773" y="96359"/>
                  </a:lnTo>
                  <a:lnTo>
                    <a:pt x="14462" y="99044"/>
                  </a:lnTo>
                  <a:lnTo>
                    <a:pt x="14147" y="101419"/>
                  </a:lnTo>
                  <a:lnTo>
                    <a:pt x="13823" y="103691"/>
                  </a:lnTo>
                  <a:lnTo>
                    <a:pt x="13499" y="105757"/>
                  </a:lnTo>
                  <a:lnTo>
                    <a:pt x="13166" y="107616"/>
                  </a:lnTo>
                  <a:lnTo>
                    <a:pt x="12833" y="109268"/>
                  </a:lnTo>
                  <a:lnTo>
                    <a:pt x="12491" y="110714"/>
                  </a:lnTo>
                  <a:lnTo>
                    <a:pt x="12149" y="111954"/>
                  </a:lnTo>
                  <a:lnTo>
                    <a:pt x="11803" y="112986"/>
                  </a:lnTo>
                  <a:lnTo>
                    <a:pt x="11453" y="113813"/>
                  </a:lnTo>
                  <a:lnTo>
                    <a:pt x="11102" y="114329"/>
                  </a:lnTo>
                  <a:lnTo>
                    <a:pt x="10747" y="114742"/>
                  </a:lnTo>
                  <a:lnTo>
                    <a:pt x="10392" y="114845"/>
                  </a:lnTo>
                  <a:lnTo>
                    <a:pt x="10023" y="114639"/>
                  </a:lnTo>
                  <a:lnTo>
                    <a:pt x="9655" y="114329"/>
                  </a:lnTo>
                  <a:lnTo>
                    <a:pt x="9295" y="113709"/>
                  </a:lnTo>
                  <a:lnTo>
                    <a:pt x="8931" y="112883"/>
                  </a:lnTo>
                  <a:lnTo>
                    <a:pt x="8576" y="111850"/>
                  </a:lnTo>
                  <a:lnTo>
                    <a:pt x="8225" y="110508"/>
                  </a:lnTo>
                  <a:lnTo>
                    <a:pt x="7875" y="109062"/>
                  </a:lnTo>
                  <a:lnTo>
                    <a:pt x="7533" y="107306"/>
                  </a:lnTo>
                  <a:lnTo>
                    <a:pt x="7191" y="105344"/>
                  </a:lnTo>
                  <a:lnTo>
                    <a:pt x="6858" y="103175"/>
                  </a:lnTo>
                  <a:lnTo>
                    <a:pt x="6530" y="100799"/>
                  </a:lnTo>
                  <a:lnTo>
                    <a:pt x="6206" y="98218"/>
                  </a:lnTo>
                  <a:lnTo>
                    <a:pt x="5891" y="95429"/>
                  </a:lnTo>
                  <a:lnTo>
                    <a:pt x="5575" y="92434"/>
                  </a:lnTo>
                  <a:lnTo>
                    <a:pt x="5274" y="89336"/>
                  </a:lnTo>
                  <a:lnTo>
                    <a:pt x="4976" y="85927"/>
                  </a:lnTo>
                  <a:lnTo>
                    <a:pt x="4683" y="82416"/>
                  </a:lnTo>
                  <a:lnTo>
                    <a:pt x="4399" y="78595"/>
                  </a:lnTo>
                  <a:lnTo>
                    <a:pt x="4261" y="76736"/>
                  </a:lnTo>
                  <a:lnTo>
                    <a:pt x="4124" y="74670"/>
                  </a:lnTo>
                  <a:lnTo>
                    <a:pt x="3991" y="72708"/>
                  </a:lnTo>
                  <a:lnTo>
                    <a:pt x="3857" y="70642"/>
                  </a:lnTo>
                  <a:lnTo>
                    <a:pt x="3724" y="68473"/>
                  </a:lnTo>
                  <a:lnTo>
                    <a:pt x="3596" y="66305"/>
                  </a:lnTo>
                  <a:lnTo>
                    <a:pt x="3471" y="64136"/>
                  </a:lnTo>
                  <a:lnTo>
                    <a:pt x="3347" y="61864"/>
                  </a:lnTo>
                  <a:lnTo>
                    <a:pt x="3223" y="59592"/>
                  </a:lnTo>
                  <a:lnTo>
                    <a:pt x="3103" y="57216"/>
                  </a:lnTo>
                  <a:lnTo>
                    <a:pt x="2987" y="54944"/>
                  </a:lnTo>
                  <a:lnTo>
                    <a:pt x="2872" y="52465"/>
                  </a:lnTo>
                  <a:lnTo>
                    <a:pt x="2757" y="49987"/>
                  </a:lnTo>
                  <a:lnTo>
                    <a:pt x="2646" y="47508"/>
                  </a:lnTo>
                  <a:lnTo>
                    <a:pt x="2539" y="45029"/>
                  </a:lnTo>
                  <a:lnTo>
                    <a:pt x="2433" y="42447"/>
                  </a:lnTo>
                  <a:lnTo>
                    <a:pt x="2330" y="39865"/>
                  </a:lnTo>
                  <a:lnTo>
                    <a:pt x="2228" y="37180"/>
                  </a:lnTo>
                  <a:lnTo>
                    <a:pt x="2131" y="34495"/>
                  </a:lnTo>
                  <a:lnTo>
                    <a:pt x="2033" y="31810"/>
                  </a:lnTo>
                  <a:lnTo>
                    <a:pt x="1940" y="29021"/>
                  </a:lnTo>
                  <a:lnTo>
                    <a:pt x="1851" y="26233"/>
                  </a:lnTo>
                  <a:lnTo>
                    <a:pt x="1762" y="23444"/>
                  </a:lnTo>
                  <a:lnTo>
                    <a:pt x="1678" y="20552"/>
                  </a:lnTo>
                  <a:lnTo>
                    <a:pt x="1598" y="17661"/>
                  </a:lnTo>
                  <a:lnTo>
                    <a:pt x="1518" y="14666"/>
                  </a:lnTo>
                  <a:lnTo>
                    <a:pt x="1443" y="11774"/>
                  </a:lnTo>
                  <a:lnTo>
                    <a:pt x="1367" y="8675"/>
                  </a:lnTo>
                  <a:lnTo>
                    <a:pt x="1341" y="7746"/>
                  </a:lnTo>
                  <a:lnTo>
                    <a:pt x="1314" y="6713"/>
                  </a:lnTo>
                  <a:lnTo>
                    <a:pt x="1283" y="5784"/>
                  </a:lnTo>
                  <a:lnTo>
                    <a:pt x="1247" y="4957"/>
                  </a:lnTo>
                  <a:lnTo>
                    <a:pt x="1212" y="4235"/>
                  </a:lnTo>
                  <a:lnTo>
                    <a:pt x="1176" y="3512"/>
                  </a:lnTo>
                  <a:lnTo>
                    <a:pt x="1136" y="2789"/>
                  </a:lnTo>
                  <a:lnTo>
                    <a:pt x="1096" y="2272"/>
                  </a:lnTo>
                  <a:lnTo>
                    <a:pt x="1052" y="1756"/>
                  </a:lnTo>
                  <a:lnTo>
                    <a:pt x="1008" y="1239"/>
                  </a:lnTo>
                  <a:lnTo>
                    <a:pt x="963" y="826"/>
                  </a:lnTo>
                  <a:lnTo>
                    <a:pt x="919" y="517"/>
                  </a:lnTo>
                  <a:lnTo>
                    <a:pt x="870"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53;p62">
              <a:extLst>
                <a:ext uri="{FF2B5EF4-FFF2-40B4-BE49-F238E27FC236}">
                  <a16:creationId xmlns:a16="http://schemas.microsoft.com/office/drawing/2014/main" id="{ECB3E2B1-439F-2C42-9DC3-EB6C7B2065AC}"/>
                </a:ext>
              </a:extLst>
            </p:cNvPr>
            <p:cNvSpPr/>
            <p:nvPr/>
          </p:nvSpPr>
          <p:spPr>
            <a:xfrm rot="10800000">
              <a:off x="3522912" y="2023039"/>
              <a:ext cx="256115" cy="87245"/>
            </a:xfrm>
            <a:custGeom>
              <a:avLst/>
              <a:gdLst/>
              <a:ahLst/>
              <a:cxnLst/>
              <a:rect l="l" t="t" r="r" b="b"/>
              <a:pathLst>
                <a:path w="16394" h="123314" extrusionOk="0">
                  <a:moveTo>
                    <a:pt x="684" y="0"/>
                  </a:moveTo>
                  <a:lnTo>
                    <a:pt x="640" y="103"/>
                  </a:lnTo>
                  <a:lnTo>
                    <a:pt x="595" y="310"/>
                  </a:lnTo>
                  <a:lnTo>
                    <a:pt x="551" y="517"/>
                  </a:lnTo>
                  <a:lnTo>
                    <a:pt x="506" y="826"/>
                  </a:lnTo>
                  <a:lnTo>
                    <a:pt x="462" y="1136"/>
                  </a:lnTo>
                  <a:lnTo>
                    <a:pt x="418" y="1549"/>
                  </a:lnTo>
                  <a:lnTo>
                    <a:pt x="378" y="2066"/>
                  </a:lnTo>
                  <a:lnTo>
                    <a:pt x="311" y="2995"/>
                  </a:lnTo>
                  <a:lnTo>
                    <a:pt x="253" y="4028"/>
                  </a:lnTo>
                  <a:lnTo>
                    <a:pt x="204" y="5164"/>
                  </a:lnTo>
                  <a:lnTo>
                    <a:pt x="156" y="6507"/>
                  </a:lnTo>
                  <a:lnTo>
                    <a:pt x="116" y="7849"/>
                  </a:lnTo>
                  <a:lnTo>
                    <a:pt x="80" y="9192"/>
                  </a:lnTo>
                  <a:lnTo>
                    <a:pt x="49" y="10741"/>
                  </a:lnTo>
                  <a:lnTo>
                    <a:pt x="27" y="12290"/>
                  </a:lnTo>
                  <a:lnTo>
                    <a:pt x="14" y="13839"/>
                  </a:lnTo>
                  <a:lnTo>
                    <a:pt x="5" y="15492"/>
                  </a:lnTo>
                  <a:lnTo>
                    <a:pt x="0" y="17144"/>
                  </a:lnTo>
                  <a:lnTo>
                    <a:pt x="5" y="18797"/>
                  </a:lnTo>
                  <a:lnTo>
                    <a:pt x="14" y="20449"/>
                  </a:lnTo>
                  <a:lnTo>
                    <a:pt x="31" y="21998"/>
                  </a:lnTo>
                  <a:lnTo>
                    <a:pt x="58" y="23651"/>
                  </a:lnTo>
                  <a:lnTo>
                    <a:pt x="89" y="25200"/>
                  </a:lnTo>
                  <a:lnTo>
                    <a:pt x="160" y="27989"/>
                  </a:lnTo>
                  <a:lnTo>
                    <a:pt x="231" y="30674"/>
                  </a:lnTo>
                  <a:lnTo>
                    <a:pt x="302" y="33462"/>
                  </a:lnTo>
                  <a:lnTo>
                    <a:pt x="378" y="36147"/>
                  </a:lnTo>
                  <a:lnTo>
                    <a:pt x="458" y="38729"/>
                  </a:lnTo>
                  <a:lnTo>
                    <a:pt x="537" y="41415"/>
                  </a:lnTo>
                  <a:lnTo>
                    <a:pt x="617" y="43997"/>
                  </a:lnTo>
                  <a:lnTo>
                    <a:pt x="706" y="46579"/>
                  </a:lnTo>
                  <a:lnTo>
                    <a:pt x="790" y="49057"/>
                  </a:lnTo>
                  <a:lnTo>
                    <a:pt x="884" y="51536"/>
                  </a:lnTo>
                  <a:lnTo>
                    <a:pt x="972" y="54015"/>
                  </a:lnTo>
                  <a:lnTo>
                    <a:pt x="1070" y="56390"/>
                  </a:lnTo>
                  <a:lnTo>
                    <a:pt x="1265" y="61141"/>
                  </a:lnTo>
                  <a:lnTo>
                    <a:pt x="1465" y="65685"/>
                  </a:lnTo>
                  <a:lnTo>
                    <a:pt x="1678" y="70126"/>
                  </a:lnTo>
                  <a:lnTo>
                    <a:pt x="1900" y="74360"/>
                  </a:lnTo>
                  <a:lnTo>
                    <a:pt x="2127" y="78491"/>
                  </a:lnTo>
                  <a:lnTo>
                    <a:pt x="2362" y="82416"/>
                  </a:lnTo>
                  <a:lnTo>
                    <a:pt x="2606" y="86237"/>
                  </a:lnTo>
                  <a:lnTo>
                    <a:pt x="2855" y="89852"/>
                  </a:lnTo>
                  <a:lnTo>
                    <a:pt x="3112" y="93364"/>
                  </a:lnTo>
                  <a:lnTo>
                    <a:pt x="3378" y="96668"/>
                  </a:lnTo>
                  <a:lnTo>
                    <a:pt x="3645" y="99767"/>
                  </a:lnTo>
                  <a:lnTo>
                    <a:pt x="3920" y="102659"/>
                  </a:lnTo>
                  <a:lnTo>
                    <a:pt x="4204" y="105447"/>
                  </a:lnTo>
                  <a:lnTo>
                    <a:pt x="4488" y="108029"/>
                  </a:lnTo>
                  <a:lnTo>
                    <a:pt x="4781" y="110404"/>
                  </a:lnTo>
                  <a:lnTo>
                    <a:pt x="5074" y="112573"/>
                  </a:lnTo>
                  <a:lnTo>
                    <a:pt x="5376" y="114639"/>
                  </a:lnTo>
                  <a:lnTo>
                    <a:pt x="5682" y="116395"/>
                  </a:lnTo>
                  <a:lnTo>
                    <a:pt x="5993" y="118047"/>
                  </a:lnTo>
                  <a:lnTo>
                    <a:pt x="6304" y="119390"/>
                  </a:lnTo>
                  <a:lnTo>
                    <a:pt x="6623" y="120629"/>
                  </a:lnTo>
                  <a:lnTo>
                    <a:pt x="6943" y="121558"/>
                  </a:lnTo>
                  <a:lnTo>
                    <a:pt x="7267" y="122385"/>
                  </a:lnTo>
                  <a:lnTo>
                    <a:pt x="7591" y="122901"/>
                  </a:lnTo>
                  <a:lnTo>
                    <a:pt x="7919" y="123211"/>
                  </a:lnTo>
                  <a:lnTo>
                    <a:pt x="8248" y="123314"/>
                  </a:lnTo>
                  <a:lnTo>
                    <a:pt x="8567" y="123211"/>
                  </a:lnTo>
                  <a:lnTo>
                    <a:pt x="8887" y="122901"/>
                  </a:lnTo>
                  <a:lnTo>
                    <a:pt x="9202" y="122385"/>
                  </a:lnTo>
                  <a:lnTo>
                    <a:pt x="9513" y="121662"/>
                  </a:lnTo>
                  <a:lnTo>
                    <a:pt x="9824" y="120732"/>
                  </a:lnTo>
                  <a:lnTo>
                    <a:pt x="10134" y="119596"/>
                  </a:lnTo>
                  <a:lnTo>
                    <a:pt x="10436" y="118254"/>
                  </a:lnTo>
                  <a:lnTo>
                    <a:pt x="10738" y="116704"/>
                  </a:lnTo>
                  <a:lnTo>
                    <a:pt x="11036" y="115052"/>
                  </a:lnTo>
                  <a:lnTo>
                    <a:pt x="11333" y="113090"/>
                  </a:lnTo>
                  <a:lnTo>
                    <a:pt x="11621" y="111024"/>
                  </a:lnTo>
                  <a:lnTo>
                    <a:pt x="11906" y="108752"/>
                  </a:lnTo>
                  <a:lnTo>
                    <a:pt x="12185" y="106377"/>
                  </a:lnTo>
                  <a:lnTo>
                    <a:pt x="12460" y="103691"/>
                  </a:lnTo>
                  <a:lnTo>
                    <a:pt x="12731" y="100903"/>
                  </a:lnTo>
                  <a:lnTo>
                    <a:pt x="12998" y="97908"/>
                  </a:lnTo>
                  <a:lnTo>
                    <a:pt x="13259" y="94809"/>
                  </a:lnTo>
                  <a:lnTo>
                    <a:pt x="13512" y="91505"/>
                  </a:lnTo>
                  <a:lnTo>
                    <a:pt x="13757" y="88096"/>
                  </a:lnTo>
                  <a:lnTo>
                    <a:pt x="14001" y="84482"/>
                  </a:lnTo>
                  <a:lnTo>
                    <a:pt x="14232" y="80764"/>
                  </a:lnTo>
                  <a:lnTo>
                    <a:pt x="14462" y="76839"/>
                  </a:lnTo>
                  <a:lnTo>
                    <a:pt x="14680" y="72708"/>
                  </a:lnTo>
                  <a:lnTo>
                    <a:pt x="14893" y="68577"/>
                  </a:lnTo>
                  <a:lnTo>
                    <a:pt x="15097" y="64136"/>
                  </a:lnTo>
                  <a:lnTo>
                    <a:pt x="15293" y="59695"/>
                  </a:lnTo>
                  <a:lnTo>
                    <a:pt x="15483" y="55047"/>
                  </a:lnTo>
                  <a:lnTo>
                    <a:pt x="15661" y="50297"/>
                  </a:lnTo>
                  <a:lnTo>
                    <a:pt x="15830" y="45443"/>
                  </a:lnTo>
                  <a:lnTo>
                    <a:pt x="15994" y="40382"/>
                  </a:lnTo>
                  <a:lnTo>
                    <a:pt x="16069" y="37903"/>
                  </a:lnTo>
                  <a:lnTo>
                    <a:pt x="16145" y="35321"/>
                  </a:lnTo>
                  <a:lnTo>
                    <a:pt x="16220" y="32636"/>
                  </a:lnTo>
                  <a:lnTo>
                    <a:pt x="16287" y="30054"/>
                  </a:lnTo>
                  <a:lnTo>
                    <a:pt x="16322" y="28505"/>
                  </a:lnTo>
                  <a:lnTo>
                    <a:pt x="16353" y="26956"/>
                  </a:lnTo>
                  <a:lnTo>
                    <a:pt x="16371" y="25303"/>
                  </a:lnTo>
                  <a:lnTo>
                    <a:pt x="16384" y="23651"/>
                  </a:lnTo>
                  <a:lnTo>
                    <a:pt x="16393" y="21998"/>
                  </a:lnTo>
                  <a:lnTo>
                    <a:pt x="16393" y="20449"/>
                  </a:lnTo>
                  <a:lnTo>
                    <a:pt x="16384" y="18797"/>
                  </a:lnTo>
                  <a:lnTo>
                    <a:pt x="16371" y="17144"/>
                  </a:lnTo>
                  <a:lnTo>
                    <a:pt x="16353" y="15595"/>
                  </a:lnTo>
                  <a:lnTo>
                    <a:pt x="16327" y="14149"/>
                  </a:lnTo>
                  <a:lnTo>
                    <a:pt x="16291" y="12600"/>
                  </a:lnTo>
                  <a:lnTo>
                    <a:pt x="16256" y="11257"/>
                  </a:lnTo>
                  <a:lnTo>
                    <a:pt x="16211" y="10018"/>
                  </a:lnTo>
                  <a:lnTo>
                    <a:pt x="16158" y="8779"/>
                  </a:lnTo>
                  <a:lnTo>
                    <a:pt x="16100" y="7643"/>
                  </a:lnTo>
                  <a:lnTo>
                    <a:pt x="16038" y="6713"/>
                  </a:lnTo>
                  <a:lnTo>
                    <a:pt x="15976" y="5887"/>
                  </a:lnTo>
                  <a:lnTo>
                    <a:pt x="15905" y="5267"/>
                  </a:lnTo>
                  <a:lnTo>
                    <a:pt x="15839" y="4751"/>
                  </a:lnTo>
                  <a:lnTo>
                    <a:pt x="15767" y="4441"/>
                  </a:lnTo>
                  <a:lnTo>
                    <a:pt x="15696" y="4235"/>
                  </a:lnTo>
                  <a:lnTo>
                    <a:pt x="15625" y="4235"/>
                  </a:lnTo>
                  <a:lnTo>
                    <a:pt x="15554" y="4441"/>
                  </a:lnTo>
                  <a:lnTo>
                    <a:pt x="15488" y="4751"/>
                  </a:lnTo>
                  <a:lnTo>
                    <a:pt x="15421" y="5267"/>
                  </a:lnTo>
                  <a:lnTo>
                    <a:pt x="15355" y="5887"/>
                  </a:lnTo>
                  <a:lnTo>
                    <a:pt x="15293" y="6610"/>
                  </a:lnTo>
                  <a:lnTo>
                    <a:pt x="15235" y="7539"/>
                  </a:lnTo>
                  <a:lnTo>
                    <a:pt x="15177" y="8572"/>
                  </a:lnTo>
                  <a:lnTo>
                    <a:pt x="15128" y="9708"/>
                  </a:lnTo>
                  <a:lnTo>
                    <a:pt x="15079" y="11051"/>
                  </a:lnTo>
                  <a:lnTo>
                    <a:pt x="15039" y="12497"/>
                  </a:lnTo>
                  <a:lnTo>
                    <a:pt x="14920" y="16834"/>
                  </a:lnTo>
                  <a:lnTo>
                    <a:pt x="14795" y="21069"/>
                  </a:lnTo>
                  <a:lnTo>
                    <a:pt x="14658" y="25200"/>
                  </a:lnTo>
                  <a:lnTo>
                    <a:pt x="14516" y="29228"/>
                  </a:lnTo>
                  <a:lnTo>
                    <a:pt x="14369" y="33152"/>
                  </a:lnTo>
                  <a:lnTo>
                    <a:pt x="14209" y="36870"/>
                  </a:lnTo>
                  <a:lnTo>
                    <a:pt x="14045" y="40588"/>
                  </a:lnTo>
                  <a:lnTo>
                    <a:pt x="13876" y="44203"/>
                  </a:lnTo>
                  <a:lnTo>
                    <a:pt x="13699" y="47611"/>
                  </a:lnTo>
                  <a:lnTo>
                    <a:pt x="13512" y="51020"/>
                  </a:lnTo>
                  <a:lnTo>
                    <a:pt x="13322" y="54221"/>
                  </a:lnTo>
                  <a:lnTo>
                    <a:pt x="13126" y="57319"/>
                  </a:lnTo>
                  <a:lnTo>
                    <a:pt x="12922" y="60315"/>
                  </a:lnTo>
                  <a:lnTo>
                    <a:pt x="12713" y="63103"/>
                  </a:lnTo>
                  <a:lnTo>
                    <a:pt x="12500" y="65892"/>
                  </a:lnTo>
                  <a:lnTo>
                    <a:pt x="12283" y="68474"/>
                  </a:lnTo>
                  <a:lnTo>
                    <a:pt x="12057" y="70849"/>
                  </a:lnTo>
                  <a:lnTo>
                    <a:pt x="11830" y="73224"/>
                  </a:lnTo>
                  <a:lnTo>
                    <a:pt x="11595" y="75290"/>
                  </a:lnTo>
                  <a:lnTo>
                    <a:pt x="11360" y="77355"/>
                  </a:lnTo>
                  <a:lnTo>
                    <a:pt x="11115" y="79214"/>
                  </a:lnTo>
                  <a:lnTo>
                    <a:pt x="10871" y="80970"/>
                  </a:lnTo>
                  <a:lnTo>
                    <a:pt x="10623" y="82519"/>
                  </a:lnTo>
                  <a:lnTo>
                    <a:pt x="10370" y="83965"/>
                  </a:lnTo>
                  <a:lnTo>
                    <a:pt x="10112" y="85205"/>
                  </a:lnTo>
                  <a:lnTo>
                    <a:pt x="9855" y="86237"/>
                  </a:lnTo>
                  <a:lnTo>
                    <a:pt x="9593" y="87167"/>
                  </a:lnTo>
                  <a:lnTo>
                    <a:pt x="9327" y="87993"/>
                  </a:lnTo>
                  <a:lnTo>
                    <a:pt x="9060" y="88613"/>
                  </a:lnTo>
                  <a:lnTo>
                    <a:pt x="8794" y="89026"/>
                  </a:lnTo>
                  <a:lnTo>
                    <a:pt x="8523" y="89232"/>
                  </a:lnTo>
                  <a:lnTo>
                    <a:pt x="8248" y="89336"/>
                  </a:lnTo>
                  <a:lnTo>
                    <a:pt x="7968" y="89232"/>
                  </a:lnTo>
                  <a:lnTo>
                    <a:pt x="7689" y="89026"/>
                  </a:lnTo>
                  <a:lnTo>
                    <a:pt x="7413" y="88509"/>
                  </a:lnTo>
                  <a:lnTo>
                    <a:pt x="7138" y="87890"/>
                  </a:lnTo>
                  <a:lnTo>
                    <a:pt x="6863" y="87064"/>
                  </a:lnTo>
                  <a:lnTo>
                    <a:pt x="6597" y="86134"/>
                  </a:lnTo>
                  <a:lnTo>
                    <a:pt x="6330" y="84998"/>
                  </a:lnTo>
                  <a:lnTo>
                    <a:pt x="6068" y="83655"/>
                  </a:lnTo>
                  <a:lnTo>
                    <a:pt x="5806" y="82209"/>
                  </a:lnTo>
                  <a:lnTo>
                    <a:pt x="5553" y="80557"/>
                  </a:lnTo>
                  <a:lnTo>
                    <a:pt x="5300" y="78698"/>
                  </a:lnTo>
                  <a:lnTo>
                    <a:pt x="5056" y="76736"/>
                  </a:lnTo>
                  <a:lnTo>
                    <a:pt x="4812" y="74670"/>
                  </a:lnTo>
                  <a:lnTo>
                    <a:pt x="4577" y="72398"/>
                  </a:lnTo>
                  <a:lnTo>
                    <a:pt x="4342" y="70023"/>
                  </a:lnTo>
                  <a:lnTo>
                    <a:pt x="4115" y="67441"/>
                  </a:lnTo>
                  <a:lnTo>
                    <a:pt x="3893" y="64756"/>
                  </a:lnTo>
                  <a:lnTo>
                    <a:pt x="3680" y="61864"/>
                  </a:lnTo>
                  <a:lnTo>
                    <a:pt x="3467" y="58869"/>
                  </a:lnTo>
                  <a:lnTo>
                    <a:pt x="3263" y="55770"/>
                  </a:lnTo>
                  <a:lnTo>
                    <a:pt x="3068" y="52569"/>
                  </a:lnTo>
                  <a:lnTo>
                    <a:pt x="2877" y="49161"/>
                  </a:lnTo>
                  <a:lnTo>
                    <a:pt x="2690" y="45649"/>
                  </a:lnTo>
                  <a:lnTo>
                    <a:pt x="2513" y="42034"/>
                  </a:lnTo>
                  <a:lnTo>
                    <a:pt x="2344" y="38213"/>
                  </a:lnTo>
                  <a:lnTo>
                    <a:pt x="2180" y="34392"/>
                  </a:lnTo>
                  <a:lnTo>
                    <a:pt x="2024" y="30364"/>
                  </a:lnTo>
                  <a:lnTo>
                    <a:pt x="1878" y="26233"/>
                  </a:lnTo>
                  <a:lnTo>
                    <a:pt x="1736" y="21998"/>
                  </a:lnTo>
                  <a:lnTo>
                    <a:pt x="1607" y="17661"/>
                  </a:lnTo>
                  <a:lnTo>
                    <a:pt x="1483" y="13323"/>
                  </a:lnTo>
                  <a:lnTo>
                    <a:pt x="1368" y="8779"/>
                  </a:lnTo>
                  <a:lnTo>
                    <a:pt x="1345" y="7746"/>
                  </a:lnTo>
                  <a:lnTo>
                    <a:pt x="1314" y="6713"/>
                  </a:lnTo>
                  <a:lnTo>
                    <a:pt x="1283" y="5887"/>
                  </a:lnTo>
                  <a:lnTo>
                    <a:pt x="1248" y="4958"/>
                  </a:lnTo>
                  <a:lnTo>
                    <a:pt x="1212" y="4235"/>
                  </a:lnTo>
                  <a:lnTo>
                    <a:pt x="1177" y="3512"/>
                  </a:lnTo>
                  <a:lnTo>
                    <a:pt x="1137" y="2892"/>
                  </a:lnTo>
                  <a:lnTo>
                    <a:pt x="1097" y="2272"/>
                  </a:lnTo>
                  <a:lnTo>
                    <a:pt x="1052" y="1756"/>
                  </a:lnTo>
                  <a:lnTo>
                    <a:pt x="1008" y="1240"/>
                  </a:lnTo>
                  <a:lnTo>
                    <a:pt x="964" y="826"/>
                  </a:lnTo>
                  <a:lnTo>
                    <a:pt x="919" y="517"/>
                  </a:lnTo>
                  <a:lnTo>
                    <a:pt x="875" y="310"/>
                  </a:lnTo>
                  <a:lnTo>
                    <a:pt x="826" y="103"/>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54;p62">
              <a:extLst>
                <a:ext uri="{FF2B5EF4-FFF2-40B4-BE49-F238E27FC236}">
                  <a16:creationId xmlns:a16="http://schemas.microsoft.com/office/drawing/2014/main" id="{D42B17B6-0A34-5E45-8C3C-A9A9EF487CCB}"/>
                </a:ext>
              </a:extLst>
            </p:cNvPr>
            <p:cNvSpPr/>
            <p:nvPr/>
          </p:nvSpPr>
          <p:spPr>
            <a:xfrm rot="10800000">
              <a:off x="3545518" y="2083514"/>
              <a:ext cx="210904" cy="75042"/>
            </a:xfrm>
            <a:custGeom>
              <a:avLst/>
              <a:gdLst/>
              <a:ahLst/>
              <a:cxnLst/>
              <a:rect l="l" t="t" r="r" b="b"/>
              <a:pathLst>
                <a:path w="13500" h="106067" extrusionOk="0">
                  <a:moveTo>
                    <a:pt x="684" y="0"/>
                  </a:moveTo>
                  <a:lnTo>
                    <a:pt x="640" y="104"/>
                  </a:lnTo>
                  <a:lnTo>
                    <a:pt x="595" y="310"/>
                  </a:lnTo>
                  <a:lnTo>
                    <a:pt x="551" y="517"/>
                  </a:lnTo>
                  <a:lnTo>
                    <a:pt x="506" y="827"/>
                  </a:lnTo>
                  <a:lnTo>
                    <a:pt x="462" y="1136"/>
                  </a:lnTo>
                  <a:lnTo>
                    <a:pt x="418" y="1550"/>
                  </a:lnTo>
                  <a:lnTo>
                    <a:pt x="373" y="2066"/>
                  </a:lnTo>
                  <a:lnTo>
                    <a:pt x="311" y="2995"/>
                  </a:lnTo>
                  <a:lnTo>
                    <a:pt x="253" y="4028"/>
                  </a:lnTo>
                  <a:lnTo>
                    <a:pt x="200" y="5268"/>
                  </a:lnTo>
                  <a:lnTo>
                    <a:pt x="156" y="6507"/>
                  </a:lnTo>
                  <a:lnTo>
                    <a:pt x="111" y="7850"/>
                  </a:lnTo>
                  <a:lnTo>
                    <a:pt x="80" y="9295"/>
                  </a:lnTo>
                  <a:lnTo>
                    <a:pt x="49" y="10741"/>
                  </a:lnTo>
                  <a:lnTo>
                    <a:pt x="27" y="12290"/>
                  </a:lnTo>
                  <a:lnTo>
                    <a:pt x="9" y="13840"/>
                  </a:lnTo>
                  <a:lnTo>
                    <a:pt x="0" y="15492"/>
                  </a:lnTo>
                  <a:lnTo>
                    <a:pt x="0" y="17145"/>
                  </a:lnTo>
                  <a:lnTo>
                    <a:pt x="0" y="18797"/>
                  </a:lnTo>
                  <a:lnTo>
                    <a:pt x="14" y="20449"/>
                  </a:lnTo>
                  <a:lnTo>
                    <a:pt x="31" y="21999"/>
                  </a:lnTo>
                  <a:lnTo>
                    <a:pt x="58" y="23651"/>
                  </a:lnTo>
                  <a:lnTo>
                    <a:pt x="89" y="25200"/>
                  </a:lnTo>
                  <a:lnTo>
                    <a:pt x="205" y="29744"/>
                  </a:lnTo>
                  <a:lnTo>
                    <a:pt x="324" y="34185"/>
                  </a:lnTo>
                  <a:lnTo>
                    <a:pt x="458" y="38523"/>
                  </a:lnTo>
                  <a:lnTo>
                    <a:pt x="595" y="42758"/>
                  </a:lnTo>
                  <a:lnTo>
                    <a:pt x="742" y="46889"/>
                  </a:lnTo>
                  <a:lnTo>
                    <a:pt x="893" y="50916"/>
                  </a:lnTo>
                  <a:lnTo>
                    <a:pt x="1052" y="54841"/>
                  </a:lnTo>
                  <a:lnTo>
                    <a:pt x="1221" y="58559"/>
                  </a:lnTo>
                  <a:lnTo>
                    <a:pt x="1394" y="62174"/>
                  </a:lnTo>
                  <a:lnTo>
                    <a:pt x="1576" y="65685"/>
                  </a:lnTo>
                  <a:lnTo>
                    <a:pt x="1767" y="69093"/>
                  </a:lnTo>
                  <a:lnTo>
                    <a:pt x="1958" y="72398"/>
                  </a:lnTo>
                  <a:lnTo>
                    <a:pt x="2158" y="75497"/>
                  </a:lnTo>
                  <a:lnTo>
                    <a:pt x="2362" y="78492"/>
                  </a:lnTo>
                  <a:lnTo>
                    <a:pt x="2575" y="81383"/>
                  </a:lnTo>
                  <a:lnTo>
                    <a:pt x="2793" y="84069"/>
                  </a:lnTo>
                  <a:lnTo>
                    <a:pt x="3010" y="86651"/>
                  </a:lnTo>
                  <a:lnTo>
                    <a:pt x="3236" y="89026"/>
                  </a:lnTo>
                  <a:lnTo>
                    <a:pt x="3467" y="91298"/>
                  </a:lnTo>
                  <a:lnTo>
                    <a:pt x="3702" y="93467"/>
                  </a:lnTo>
                  <a:lnTo>
                    <a:pt x="3942" y="95429"/>
                  </a:lnTo>
                  <a:lnTo>
                    <a:pt x="4186" y="97185"/>
                  </a:lnTo>
                  <a:lnTo>
                    <a:pt x="4435" y="98837"/>
                  </a:lnTo>
                  <a:lnTo>
                    <a:pt x="4684" y="100283"/>
                  </a:lnTo>
                  <a:lnTo>
                    <a:pt x="4941" y="101626"/>
                  </a:lnTo>
                  <a:lnTo>
                    <a:pt x="5198" y="102762"/>
                  </a:lnTo>
                  <a:lnTo>
                    <a:pt x="5456" y="103795"/>
                  </a:lnTo>
                  <a:lnTo>
                    <a:pt x="5718" y="104621"/>
                  </a:lnTo>
                  <a:lnTo>
                    <a:pt x="5984" y="105241"/>
                  </a:lnTo>
                  <a:lnTo>
                    <a:pt x="6250" y="105654"/>
                  </a:lnTo>
                  <a:lnTo>
                    <a:pt x="6521" y="105964"/>
                  </a:lnTo>
                  <a:lnTo>
                    <a:pt x="6792" y="106067"/>
                  </a:lnTo>
                  <a:lnTo>
                    <a:pt x="7058" y="105964"/>
                  </a:lnTo>
                  <a:lnTo>
                    <a:pt x="7320" y="105757"/>
                  </a:lnTo>
                  <a:lnTo>
                    <a:pt x="7582" y="105241"/>
                  </a:lnTo>
                  <a:lnTo>
                    <a:pt x="7844" y="104724"/>
                  </a:lnTo>
                  <a:lnTo>
                    <a:pt x="8097" y="103898"/>
                  </a:lnTo>
                  <a:lnTo>
                    <a:pt x="8355" y="102969"/>
                  </a:lnTo>
                  <a:lnTo>
                    <a:pt x="8603" y="101936"/>
                  </a:lnTo>
                  <a:lnTo>
                    <a:pt x="8852" y="100696"/>
                  </a:lnTo>
                  <a:lnTo>
                    <a:pt x="9096" y="99354"/>
                  </a:lnTo>
                  <a:lnTo>
                    <a:pt x="9336" y="97805"/>
                  </a:lnTo>
                  <a:lnTo>
                    <a:pt x="9575" y="96049"/>
                  </a:lnTo>
                  <a:lnTo>
                    <a:pt x="9806" y="94190"/>
                  </a:lnTo>
                  <a:lnTo>
                    <a:pt x="10037" y="92228"/>
                  </a:lnTo>
                  <a:lnTo>
                    <a:pt x="10263" y="90059"/>
                  </a:lnTo>
                  <a:lnTo>
                    <a:pt x="10485" y="87787"/>
                  </a:lnTo>
                  <a:lnTo>
                    <a:pt x="10698" y="85411"/>
                  </a:lnTo>
                  <a:lnTo>
                    <a:pt x="10911" y="82829"/>
                  </a:lnTo>
                  <a:lnTo>
                    <a:pt x="11120" y="80144"/>
                  </a:lnTo>
                  <a:lnTo>
                    <a:pt x="11320" y="77356"/>
                  </a:lnTo>
                  <a:lnTo>
                    <a:pt x="11515" y="74361"/>
                  </a:lnTo>
                  <a:lnTo>
                    <a:pt x="11706" y="71262"/>
                  </a:lnTo>
                  <a:lnTo>
                    <a:pt x="11892" y="68061"/>
                  </a:lnTo>
                  <a:lnTo>
                    <a:pt x="12070" y="64652"/>
                  </a:lnTo>
                  <a:lnTo>
                    <a:pt x="12247" y="61244"/>
                  </a:lnTo>
                  <a:lnTo>
                    <a:pt x="12412" y="57630"/>
                  </a:lnTo>
                  <a:lnTo>
                    <a:pt x="12572" y="53912"/>
                  </a:lnTo>
                  <a:lnTo>
                    <a:pt x="12727" y="50090"/>
                  </a:lnTo>
                  <a:lnTo>
                    <a:pt x="12878" y="46166"/>
                  </a:lnTo>
                  <a:lnTo>
                    <a:pt x="13015" y="42035"/>
                  </a:lnTo>
                  <a:lnTo>
                    <a:pt x="13149" y="37903"/>
                  </a:lnTo>
                  <a:lnTo>
                    <a:pt x="13277" y="33566"/>
                  </a:lnTo>
                  <a:lnTo>
                    <a:pt x="13397" y="29228"/>
                  </a:lnTo>
                  <a:lnTo>
                    <a:pt x="13433" y="27679"/>
                  </a:lnTo>
                  <a:lnTo>
                    <a:pt x="13459" y="26130"/>
                  </a:lnTo>
                  <a:lnTo>
                    <a:pt x="13482" y="24477"/>
                  </a:lnTo>
                  <a:lnTo>
                    <a:pt x="13495" y="22825"/>
                  </a:lnTo>
                  <a:lnTo>
                    <a:pt x="13499" y="21172"/>
                  </a:lnTo>
                  <a:lnTo>
                    <a:pt x="13499" y="19623"/>
                  </a:lnTo>
                  <a:lnTo>
                    <a:pt x="13495" y="17971"/>
                  </a:lnTo>
                  <a:lnTo>
                    <a:pt x="13482" y="16318"/>
                  </a:lnTo>
                  <a:lnTo>
                    <a:pt x="13459" y="14769"/>
                  </a:lnTo>
                  <a:lnTo>
                    <a:pt x="13433" y="13323"/>
                  </a:lnTo>
                  <a:lnTo>
                    <a:pt x="13402" y="11877"/>
                  </a:lnTo>
                  <a:lnTo>
                    <a:pt x="13362" y="10431"/>
                  </a:lnTo>
                  <a:lnTo>
                    <a:pt x="13317" y="9192"/>
                  </a:lnTo>
                  <a:lnTo>
                    <a:pt x="13264" y="7953"/>
                  </a:lnTo>
                  <a:lnTo>
                    <a:pt x="13211" y="6817"/>
                  </a:lnTo>
                  <a:lnTo>
                    <a:pt x="13149" y="5887"/>
                  </a:lnTo>
                  <a:lnTo>
                    <a:pt x="13082" y="5061"/>
                  </a:lnTo>
                  <a:lnTo>
                    <a:pt x="13015" y="4441"/>
                  </a:lnTo>
                  <a:lnTo>
                    <a:pt x="12944" y="3925"/>
                  </a:lnTo>
                  <a:lnTo>
                    <a:pt x="12873" y="3615"/>
                  </a:lnTo>
                  <a:lnTo>
                    <a:pt x="12802" y="3409"/>
                  </a:lnTo>
                  <a:lnTo>
                    <a:pt x="12731" y="3512"/>
                  </a:lnTo>
                  <a:lnTo>
                    <a:pt x="12665" y="3615"/>
                  </a:lnTo>
                  <a:lnTo>
                    <a:pt x="12594" y="3925"/>
                  </a:lnTo>
                  <a:lnTo>
                    <a:pt x="12527" y="4441"/>
                  </a:lnTo>
                  <a:lnTo>
                    <a:pt x="12461" y="5061"/>
                  </a:lnTo>
                  <a:lnTo>
                    <a:pt x="12398" y="5784"/>
                  </a:lnTo>
                  <a:lnTo>
                    <a:pt x="12341" y="6713"/>
                  </a:lnTo>
                  <a:lnTo>
                    <a:pt x="12283" y="7746"/>
                  </a:lnTo>
                  <a:lnTo>
                    <a:pt x="12234" y="8882"/>
                  </a:lnTo>
                  <a:lnTo>
                    <a:pt x="12185" y="10225"/>
                  </a:lnTo>
                  <a:lnTo>
                    <a:pt x="12145" y="11671"/>
                  </a:lnTo>
                  <a:lnTo>
                    <a:pt x="12052" y="15079"/>
                  </a:lnTo>
                  <a:lnTo>
                    <a:pt x="11955" y="18384"/>
                  </a:lnTo>
                  <a:lnTo>
                    <a:pt x="11848" y="21586"/>
                  </a:lnTo>
                  <a:lnTo>
                    <a:pt x="11737" y="24787"/>
                  </a:lnTo>
                  <a:lnTo>
                    <a:pt x="11617" y="27885"/>
                  </a:lnTo>
                  <a:lnTo>
                    <a:pt x="11493" y="30881"/>
                  </a:lnTo>
                  <a:lnTo>
                    <a:pt x="11364" y="33772"/>
                  </a:lnTo>
                  <a:lnTo>
                    <a:pt x="11231" y="36561"/>
                  </a:lnTo>
                  <a:lnTo>
                    <a:pt x="11089" y="39246"/>
                  </a:lnTo>
                  <a:lnTo>
                    <a:pt x="10947" y="41931"/>
                  </a:lnTo>
                  <a:lnTo>
                    <a:pt x="10796" y="44410"/>
                  </a:lnTo>
                  <a:lnTo>
                    <a:pt x="10641" y="46889"/>
                  </a:lnTo>
                  <a:lnTo>
                    <a:pt x="10481" y="49264"/>
                  </a:lnTo>
                  <a:lnTo>
                    <a:pt x="10317" y="51433"/>
                  </a:lnTo>
                  <a:lnTo>
                    <a:pt x="10148" y="53602"/>
                  </a:lnTo>
                  <a:lnTo>
                    <a:pt x="9975" y="55667"/>
                  </a:lnTo>
                  <a:lnTo>
                    <a:pt x="9797" y="57526"/>
                  </a:lnTo>
                  <a:lnTo>
                    <a:pt x="9615" y="59385"/>
                  </a:lnTo>
                  <a:lnTo>
                    <a:pt x="9433" y="61038"/>
                  </a:lnTo>
                  <a:lnTo>
                    <a:pt x="9247" y="62587"/>
                  </a:lnTo>
                  <a:lnTo>
                    <a:pt x="9056" y="64136"/>
                  </a:lnTo>
                  <a:lnTo>
                    <a:pt x="8861" y="65479"/>
                  </a:lnTo>
                  <a:lnTo>
                    <a:pt x="8665" y="66718"/>
                  </a:lnTo>
                  <a:lnTo>
                    <a:pt x="8465" y="67751"/>
                  </a:lnTo>
                  <a:lnTo>
                    <a:pt x="8261" y="68784"/>
                  </a:lnTo>
                  <a:lnTo>
                    <a:pt x="8057" y="69610"/>
                  </a:lnTo>
                  <a:lnTo>
                    <a:pt x="7853" y="70333"/>
                  </a:lnTo>
                  <a:lnTo>
                    <a:pt x="7644" y="70952"/>
                  </a:lnTo>
                  <a:lnTo>
                    <a:pt x="7436" y="71469"/>
                  </a:lnTo>
                  <a:lnTo>
                    <a:pt x="7223" y="71779"/>
                  </a:lnTo>
                  <a:lnTo>
                    <a:pt x="7010" y="71985"/>
                  </a:lnTo>
                  <a:lnTo>
                    <a:pt x="6792" y="72088"/>
                  </a:lnTo>
                  <a:lnTo>
                    <a:pt x="6570" y="71985"/>
                  </a:lnTo>
                  <a:lnTo>
                    <a:pt x="6348" y="71779"/>
                  </a:lnTo>
                  <a:lnTo>
                    <a:pt x="6131" y="71366"/>
                  </a:lnTo>
                  <a:lnTo>
                    <a:pt x="5913" y="70952"/>
                  </a:lnTo>
                  <a:lnTo>
                    <a:pt x="5700" y="70333"/>
                  </a:lnTo>
                  <a:lnTo>
                    <a:pt x="5487" y="69507"/>
                  </a:lnTo>
                  <a:lnTo>
                    <a:pt x="5278" y="68577"/>
                  </a:lnTo>
                  <a:lnTo>
                    <a:pt x="5070" y="67544"/>
                  </a:lnTo>
                  <a:lnTo>
                    <a:pt x="4866" y="66408"/>
                  </a:lnTo>
                  <a:lnTo>
                    <a:pt x="4666" y="65169"/>
                  </a:lnTo>
                  <a:lnTo>
                    <a:pt x="4466" y="63723"/>
                  </a:lnTo>
                  <a:lnTo>
                    <a:pt x="4271" y="62174"/>
                  </a:lnTo>
                  <a:lnTo>
                    <a:pt x="4080" y="60521"/>
                  </a:lnTo>
                  <a:lnTo>
                    <a:pt x="3893" y="58766"/>
                  </a:lnTo>
                  <a:lnTo>
                    <a:pt x="3711" y="56803"/>
                  </a:lnTo>
                  <a:lnTo>
                    <a:pt x="3529" y="54841"/>
                  </a:lnTo>
                  <a:lnTo>
                    <a:pt x="3356" y="52672"/>
                  </a:lnTo>
                  <a:lnTo>
                    <a:pt x="3188" y="50503"/>
                  </a:lnTo>
                  <a:lnTo>
                    <a:pt x="3019" y="48128"/>
                  </a:lnTo>
                  <a:lnTo>
                    <a:pt x="2859" y="45649"/>
                  </a:lnTo>
                  <a:lnTo>
                    <a:pt x="2704" y="43171"/>
                  </a:lnTo>
                  <a:lnTo>
                    <a:pt x="2553" y="40485"/>
                  </a:lnTo>
                  <a:lnTo>
                    <a:pt x="2406" y="37697"/>
                  </a:lnTo>
                  <a:lnTo>
                    <a:pt x="2269" y="34908"/>
                  </a:lnTo>
                  <a:lnTo>
                    <a:pt x="2131" y="31913"/>
                  </a:lnTo>
                  <a:lnTo>
                    <a:pt x="2007" y="28918"/>
                  </a:lnTo>
                  <a:lnTo>
                    <a:pt x="1883" y="25717"/>
                  </a:lnTo>
                  <a:lnTo>
                    <a:pt x="1767" y="22515"/>
                  </a:lnTo>
                  <a:lnTo>
                    <a:pt x="1656" y="19210"/>
                  </a:lnTo>
                  <a:lnTo>
                    <a:pt x="1554" y="15802"/>
                  </a:lnTo>
                  <a:lnTo>
                    <a:pt x="1456" y="12290"/>
                  </a:lnTo>
                  <a:lnTo>
                    <a:pt x="1368" y="8779"/>
                  </a:lnTo>
                  <a:lnTo>
                    <a:pt x="1341" y="7746"/>
                  </a:lnTo>
                  <a:lnTo>
                    <a:pt x="1314" y="6713"/>
                  </a:lnTo>
                  <a:lnTo>
                    <a:pt x="1283" y="5887"/>
                  </a:lnTo>
                  <a:lnTo>
                    <a:pt x="1248" y="5061"/>
                  </a:lnTo>
                  <a:lnTo>
                    <a:pt x="1212" y="4235"/>
                  </a:lnTo>
                  <a:lnTo>
                    <a:pt x="1177" y="3512"/>
                  </a:lnTo>
                  <a:lnTo>
                    <a:pt x="1137" y="2892"/>
                  </a:lnTo>
                  <a:lnTo>
                    <a:pt x="1097" y="2273"/>
                  </a:lnTo>
                  <a:lnTo>
                    <a:pt x="1052" y="1756"/>
                  </a:lnTo>
                  <a:lnTo>
                    <a:pt x="1008" y="1240"/>
                  </a:lnTo>
                  <a:lnTo>
                    <a:pt x="964" y="930"/>
                  </a:lnTo>
                  <a:lnTo>
                    <a:pt x="919" y="517"/>
                  </a:lnTo>
                  <a:lnTo>
                    <a:pt x="870" y="310"/>
                  </a:lnTo>
                  <a:lnTo>
                    <a:pt x="826" y="104"/>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55;p62">
              <a:extLst>
                <a:ext uri="{FF2B5EF4-FFF2-40B4-BE49-F238E27FC236}">
                  <a16:creationId xmlns:a16="http://schemas.microsoft.com/office/drawing/2014/main" id="{48424516-A218-8C4F-98FE-8B5B3C9971BE}"/>
                </a:ext>
              </a:extLst>
            </p:cNvPr>
            <p:cNvSpPr/>
            <p:nvPr/>
          </p:nvSpPr>
          <p:spPr>
            <a:xfrm rot="10800000">
              <a:off x="3604401" y="2141201"/>
              <a:ext cx="82612" cy="87025"/>
            </a:xfrm>
            <a:custGeom>
              <a:avLst/>
              <a:gdLst/>
              <a:ahLst/>
              <a:cxnLst/>
              <a:rect l="l" t="t" r="r" b="b"/>
              <a:pathLst>
                <a:path w="5288" h="123004" extrusionOk="0">
                  <a:moveTo>
                    <a:pt x="2509" y="0"/>
                  </a:moveTo>
                  <a:lnTo>
                    <a:pt x="2376" y="310"/>
                  </a:lnTo>
                  <a:lnTo>
                    <a:pt x="2242" y="620"/>
                  </a:lnTo>
                  <a:lnTo>
                    <a:pt x="2114" y="1239"/>
                  </a:lnTo>
                  <a:lnTo>
                    <a:pt x="1985" y="1859"/>
                  </a:lnTo>
                  <a:lnTo>
                    <a:pt x="1861" y="2685"/>
                  </a:lnTo>
                  <a:lnTo>
                    <a:pt x="1736" y="3718"/>
                  </a:lnTo>
                  <a:lnTo>
                    <a:pt x="1617" y="4751"/>
                  </a:lnTo>
                  <a:lnTo>
                    <a:pt x="1501" y="5990"/>
                  </a:lnTo>
                  <a:lnTo>
                    <a:pt x="1386" y="7333"/>
                  </a:lnTo>
                  <a:lnTo>
                    <a:pt x="1275" y="8882"/>
                  </a:lnTo>
                  <a:lnTo>
                    <a:pt x="1168" y="10431"/>
                  </a:lnTo>
                  <a:lnTo>
                    <a:pt x="1062" y="12187"/>
                  </a:lnTo>
                  <a:lnTo>
                    <a:pt x="964" y="14046"/>
                  </a:lnTo>
                  <a:lnTo>
                    <a:pt x="866" y="15905"/>
                  </a:lnTo>
                  <a:lnTo>
                    <a:pt x="778" y="17971"/>
                  </a:lnTo>
                  <a:lnTo>
                    <a:pt x="689" y="20139"/>
                  </a:lnTo>
                  <a:lnTo>
                    <a:pt x="604" y="22308"/>
                  </a:lnTo>
                  <a:lnTo>
                    <a:pt x="529" y="24684"/>
                  </a:lnTo>
                  <a:lnTo>
                    <a:pt x="454" y="27059"/>
                  </a:lnTo>
                  <a:lnTo>
                    <a:pt x="383" y="29538"/>
                  </a:lnTo>
                  <a:lnTo>
                    <a:pt x="320" y="32120"/>
                  </a:lnTo>
                  <a:lnTo>
                    <a:pt x="263" y="34805"/>
                  </a:lnTo>
                  <a:lnTo>
                    <a:pt x="209" y="37490"/>
                  </a:lnTo>
                  <a:lnTo>
                    <a:pt x="161" y="40279"/>
                  </a:lnTo>
                  <a:lnTo>
                    <a:pt x="121" y="43170"/>
                  </a:lnTo>
                  <a:lnTo>
                    <a:pt x="85" y="46062"/>
                  </a:lnTo>
                  <a:lnTo>
                    <a:pt x="54" y="49057"/>
                  </a:lnTo>
                  <a:lnTo>
                    <a:pt x="32" y="52052"/>
                  </a:lnTo>
                  <a:lnTo>
                    <a:pt x="14" y="55151"/>
                  </a:lnTo>
                  <a:lnTo>
                    <a:pt x="5" y="58249"/>
                  </a:lnTo>
                  <a:lnTo>
                    <a:pt x="1" y="61451"/>
                  </a:lnTo>
                  <a:lnTo>
                    <a:pt x="5" y="64652"/>
                  </a:lnTo>
                  <a:lnTo>
                    <a:pt x="14" y="67751"/>
                  </a:lnTo>
                  <a:lnTo>
                    <a:pt x="32" y="70849"/>
                  </a:lnTo>
                  <a:lnTo>
                    <a:pt x="54" y="73844"/>
                  </a:lnTo>
                  <a:lnTo>
                    <a:pt x="85" y="76839"/>
                  </a:lnTo>
                  <a:lnTo>
                    <a:pt x="121" y="79731"/>
                  </a:lnTo>
                  <a:lnTo>
                    <a:pt x="161" y="82623"/>
                  </a:lnTo>
                  <a:lnTo>
                    <a:pt x="209" y="85411"/>
                  </a:lnTo>
                  <a:lnTo>
                    <a:pt x="263" y="88096"/>
                  </a:lnTo>
                  <a:lnTo>
                    <a:pt x="320" y="90782"/>
                  </a:lnTo>
                  <a:lnTo>
                    <a:pt x="383" y="93363"/>
                  </a:lnTo>
                  <a:lnTo>
                    <a:pt x="454" y="95842"/>
                  </a:lnTo>
                  <a:lnTo>
                    <a:pt x="529" y="98218"/>
                  </a:lnTo>
                  <a:lnTo>
                    <a:pt x="604" y="100593"/>
                  </a:lnTo>
                  <a:lnTo>
                    <a:pt x="689" y="102865"/>
                  </a:lnTo>
                  <a:lnTo>
                    <a:pt x="778" y="104931"/>
                  </a:lnTo>
                  <a:lnTo>
                    <a:pt x="866" y="106996"/>
                  </a:lnTo>
                  <a:lnTo>
                    <a:pt x="964" y="108958"/>
                  </a:lnTo>
                  <a:lnTo>
                    <a:pt x="1062" y="110714"/>
                  </a:lnTo>
                  <a:lnTo>
                    <a:pt x="1168" y="112470"/>
                  </a:lnTo>
                  <a:lnTo>
                    <a:pt x="1275" y="114019"/>
                  </a:lnTo>
                  <a:lnTo>
                    <a:pt x="1386" y="115568"/>
                  </a:lnTo>
                  <a:lnTo>
                    <a:pt x="1501" y="116911"/>
                  </a:lnTo>
                  <a:lnTo>
                    <a:pt x="1617" y="118150"/>
                  </a:lnTo>
                  <a:lnTo>
                    <a:pt x="1736" y="119286"/>
                  </a:lnTo>
                  <a:lnTo>
                    <a:pt x="1861" y="120216"/>
                  </a:lnTo>
                  <a:lnTo>
                    <a:pt x="1985" y="121042"/>
                  </a:lnTo>
                  <a:lnTo>
                    <a:pt x="2114" y="121765"/>
                  </a:lnTo>
                  <a:lnTo>
                    <a:pt x="2242" y="122281"/>
                  </a:lnTo>
                  <a:lnTo>
                    <a:pt x="2376" y="122694"/>
                  </a:lnTo>
                  <a:lnTo>
                    <a:pt x="2509" y="122901"/>
                  </a:lnTo>
                  <a:lnTo>
                    <a:pt x="2646" y="123004"/>
                  </a:lnTo>
                  <a:lnTo>
                    <a:pt x="2780" y="122901"/>
                  </a:lnTo>
                  <a:lnTo>
                    <a:pt x="2917" y="122694"/>
                  </a:lnTo>
                  <a:lnTo>
                    <a:pt x="3050" y="122281"/>
                  </a:lnTo>
                  <a:lnTo>
                    <a:pt x="3179" y="121765"/>
                  </a:lnTo>
                  <a:lnTo>
                    <a:pt x="3308" y="121042"/>
                  </a:lnTo>
                  <a:lnTo>
                    <a:pt x="3432" y="120216"/>
                  </a:lnTo>
                  <a:lnTo>
                    <a:pt x="3556" y="119286"/>
                  </a:lnTo>
                  <a:lnTo>
                    <a:pt x="3676" y="118150"/>
                  </a:lnTo>
                  <a:lnTo>
                    <a:pt x="3792" y="116911"/>
                  </a:lnTo>
                  <a:lnTo>
                    <a:pt x="3907" y="115568"/>
                  </a:lnTo>
                  <a:lnTo>
                    <a:pt x="4018" y="114019"/>
                  </a:lnTo>
                  <a:lnTo>
                    <a:pt x="4125" y="112470"/>
                  </a:lnTo>
                  <a:lnTo>
                    <a:pt x="4227" y="110714"/>
                  </a:lnTo>
                  <a:lnTo>
                    <a:pt x="4329" y="108958"/>
                  </a:lnTo>
                  <a:lnTo>
                    <a:pt x="4422" y="106996"/>
                  </a:lnTo>
                  <a:lnTo>
                    <a:pt x="4515" y="104931"/>
                  </a:lnTo>
                  <a:lnTo>
                    <a:pt x="4604" y="102865"/>
                  </a:lnTo>
                  <a:lnTo>
                    <a:pt x="4684" y="100593"/>
                  </a:lnTo>
                  <a:lnTo>
                    <a:pt x="4764" y="98218"/>
                  </a:lnTo>
                  <a:lnTo>
                    <a:pt x="4839" y="95842"/>
                  </a:lnTo>
                  <a:lnTo>
                    <a:pt x="4906" y="93363"/>
                  </a:lnTo>
                  <a:lnTo>
                    <a:pt x="4972" y="90782"/>
                  </a:lnTo>
                  <a:lnTo>
                    <a:pt x="5030" y="88096"/>
                  </a:lnTo>
                  <a:lnTo>
                    <a:pt x="5083" y="85411"/>
                  </a:lnTo>
                  <a:lnTo>
                    <a:pt x="5128" y="82623"/>
                  </a:lnTo>
                  <a:lnTo>
                    <a:pt x="5172" y="79731"/>
                  </a:lnTo>
                  <a:lnTo>
                    <a:pt x="5208" y="76839"/>
                  </a:lnTo>
                  <a:lnTo>
                    <a:pt x="5234" y="73844"/>
                  </a:lnTo>
                  <a:lnTo>
                    <a:pt x="5261" y="70849"/>
                  </a:lnTo>
                  <a:lnTo>
                    <a:pt x="5274" y="67751"/>
                  </a:lnTo>
                  <a:lnTo>
                    <a:pt x="5288" y="64652"/>
                  </a:lnTo>
                  <a:lnTo>
                    <a:pt x="5288" y="61451"/>
                  </a:lnTo>
                  <a:lnTo>
                    <a:pt x="5288" y="58249"/>
                  </a:lnTo>
                  <a:lnTo>
                    <a:pt x="5274" y="55151"/>
                  </a:lnTo>
                  <a:lnTo>
                    <a:pt x="5261" y="52052"/>
                  </a:lnTo>
                  <a:lnTo>
                    <a:pt x="5234" y="49057"/>
                  </a:lnTo>
                  <a:lnTo>
                    <a:pt x="5208" y="46062"/>
                  </a:lnTo>
                  <a:lnTo>
                    <a:pt x="5172" y="43170"/>
                  </a:lnTo>
                  <a:lnTo>
                    <a:pt x="5128" y="40279"/>
                  </a:lnTo>
                  <a:lnTo>
                    <a:pt x="5083" y="37490"/>
                  </a:lnTo>
                  <a:lnTo>
                    <a:pt x="5030" y="34805"/>
                  </a:lnTo>
                  <a:lnTo>
                    <a:pt x="4972" y="32120"/>
                  </a:lnTo>
                  <a:lnTo>
                    <a:pt x="4906" y="29538"/>
                  </a:lnTo>
                  <a:lnTo>
                    <a:pt x="4839" y="27059"/>
                  </a:lnTo>
                  <a:lnTo>
                    <a:pt x="4764" y="24684"/>
                  </a:lnTo>
                  <a:lnTo>
                    <a:pt x="4684" y="22308"/>
                  </a:lnTo>
                  <a:lnTo>
                    <a:pt x="4604" y="20139"/>
                  </a:lnTo>
                  <a:lnTo>
                    <a:pt x="4515" y="17971"/>
                  </a:lnTo>
                  <a:lnTo>
                    <a:pt x="4422" y="15905"/>
                  </a:lnTo>
                  <a:lnTo>
                    <a:pt x="4329" y="14046"/>
                  </a:lnTo>
                  <a:lnTo>
                    <a:pt x="4227" y="12187"/>
                  </a:lnTo>
                  <a:lnTo>
                    <a:pt x="4125" y="10431"/>
                  </a:lnTo>
                  <a:lnTo>
                    <a:pt x="4018" y="8882"/>
                  </a:lnTo>
                  <a:lnTo>
                    <a:pt x="3907" y="7333"/>
                  </a:lnTo>
                  <a:lnTo>
                    <a:pt x="3792" y="5990"/>
                  </a:lnTo>
                  <a:lnTo>
                    <a:pt x="3676" y="4751"/>
                  </a:lnTo>
                  <a:lnTo>
                    <a:pt x="3556" y="3718"/>
                  </a:lnTo>
                  <a:lnTo>
                    <a:pt x="3432" y="2685"/>
                  </a:lnTo>
                  <a:lnTo>
                    <a:pt x="3308" y="1859"/>
                  </a:lnTo>
                  <a:lnTo>
                    <a:pt x="3179" y="1239"/>
                  </a:lnTo>
                  <a:lnTo>
                    <a:pt x="3050" y="620"/>
                  </a:lnTo>
                  <a:lnTo>
                    <a:pt x="2917" y="310"/>
                  </a:lnTo>
                  <a:lnTo>
                    <a:pt x="2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556;p62">
            <a:extLst>
              <a:ext uri="{FF2B5EF4-FFF2-40B4-BE49-F238E27FC236}">
                <a16:creationId xmlns:a16="http://schemas.microsoft.com/office/drawing/2014/main" id="{BAD39978-AA76-6843-8683-45F64E10824D}"/>
              </a:ext>
            </a:extLst>
          </p:cNvPr>
          <p:cNvGrpSpPr/>
          <p:nvPr/>
        </p:nvGrpSpPr>
        <p:grpSpPr>
          <a:xfrm>
            <a:off x="8034433" y="2379829"/>
            <a:ext cx="1084676" cy="1819148"/>
            <a:chOff x="6490029" y="2736445"/>
            <a:chExt cx="1084676" cy="1819148"/>
          </a:xfrm>
        </p:grpSpPr>
        <p:sp>
          <p:nvSpPr>
            <p:cNvPr id="49" name="Google Shape;1557;p62">
              <a:extLst>
                <a:ext uri="{FF2B5EF4-FFF2-40B4-BE49-F238E27FC236}">
                  <a16:creationId xmlns:a16="http://schemas.microsoft.com/office/drawing/2014/main" id="{7C730C6A-8ED5-2C46-81E3-0443F9B36779}"/>
                </a:ext>
              </a:extLst>
            </p:cNvPr>
            <p:cNvSpPr/>
            <p:nvPr/>
          </p:nvSpPr>
          <p:spPr>
            <a:xfrm rot="10800000">
              <a:off x="7212281" y="2993448"/>
              <a:ext cx="86970" cy="76431"/>
            </a:xfrm>
            <a:custGeom>
              <a:avLst/>
              <a:gdLst/>
              <a:ahLst/>
              <a:cxnLst/>
              <a:rect l="l" t="t" r="r" b="b"/>
              <a:pathLst>
                <a:path w="5567" h="108029" extrusionOk="0">
                  <a:moveTo>
                    <a:pt x="5567" y="0"/>
                  </a:moveTo>
                  <a:lnTo>
                    <a:pt x="222" y="22618"/>
                  </a:lnTo>
                  <a:lnTo>
                    <a:pt x="249" y="24890"/>
                  </a:lnTo>
                  <a:lnTo>
                    <a:pt x="276" y="27472"/>
                  </a:lnTo>
                  <a:lnTo>
                    <a:pt x="307" y="31087"/>
                  </a:lnTo>
                  <a:lnTo>
                    <a:pt x="342" y="35321"/>
                  </a:lnTo>
                  <a:lnTo>
                    <a:pt x="378" y="40382"/>
                  </a:lnTo>
                  <a:lnTo>
                    <a:pt x="409" y="45959"/>
                  </a:lnTo>
                  <a:lnTo>
                    <a:pt x="431" y="51949"/>
                  </a:lnTo>
                  <a:lnTo>
                    <a:pt x="440" y="55151"/>
                  </a:lnTo>
                  <a:lnTo>
                    <a:pt x="444" y="58352"/>
                  </a:lnTo>
                  <a:lnTo>
                    <a:pt x="449" y="61657"/>
                  </a:lnTo>
                  <a:lnTo>
                    <a:pt x="449" y="65065"/>
                  </a:lnTo>
                  <a:lnTo>
                    <a:pt x="440" y="68473"/>
                  </a:lnTo>
                  <a:lnTo>
                    <a:pt x="431" y="71882"/>
                  </a:lnTo>
                  <a:lnTo>
                    <a:pt x="418" y="75393"/>
                  </a:lnTo>
                  <a:lnTo>
                    <a:pt x="395" y="78801"/>
                  </a:lnTo>
                  <a:lnTo>
                    <a:pt x="373" y="82313"/>
                  </a:lnTo>
                  <a:lnTo>
                    <a:pt x="338" y="85721"/>
                  </a:lnTo>
                  <a:lnTo>
                    <a:pt x="302" y="89129"/>
                  </a:lnTo>
                  <a:lnTo>
                    <a:pt x="258" y="92434"/>
                  </a:lnTo>
                  <a:lnTo>
                    <a:pt x="205" y="95739"/>
                  </a:lnTo>
                  <a:lnTo>
                    <a:pt x="147" y="98940"/>
                  </a:lnTo>
                  <a:lnTo>
                    <a:pt x="76" y="102039"/>
                  </a:lnTo>
                  <a:lnTo>
                    <a:pt x="0" y="105034"/>
                  </a:lnTo>
                  <a:lnTo>
                    <a:pt x="191" y="105447"/>
                  </a:lnTo>
                  <a:lnTo>
                    <a:pt x="697" y="106273"/>
                  </a:lnTo>
                  <a:lnTo>
                    <a:pt x="1039" y="106790"/>
                  </a:lnTo>
                  <a:lnTo>
                    <a:pt x="1430" y="107306"/>
                  </a:lnTo>
                  <a:lnTo>
                    <a:pt x="1851" y="107719"/>
                  </a:lnTo>
                  <a:lnTo>
                    <a:pt x="2300" y="107926"/>
                  </a:lnTo>
                  <a:lnTo>
                    <a:pt x="2757" y="108029"/>
                  </a:lnTo>
                  <a:lnTo>
                    <a:pt x="2988" y="108029"/>
                  </a:lnTo>
                  <a:lnTo>
                    <a:pt x="3214" y="107926"/>
                  </a:lnTo>
                  <a:lnTo>
                    <a:pt x="3441" y="107822"/>
                  </a:lnTo>
                  <a:lnTo>
                    <a:pt x="3663" y="107513"/>
                  </a:lnTo>
                  <a:lnTo>
                    <a:pt x="3876" y="107203"/>
                  </a:lnTo>
                  <a:lnTo>
                    <a:pt x="4084" y="106893"/>
                  </a:lnTo>
                  <a:lnTo>
                    <a:pt x="4284" y="106376"/>
                  </a:lnTo>
                  <a:lnTo>
                    <a:pt x="4475" y="105757"/>
                  </a:lnTo>
                  <a:lnTo>
                    <a:pt x="4657" y="105034"/>
                  </a:lnTo>
                  <a:lnTo>
                    <a:pt x="4821" y="104311"/>
                  </a:lnTo>
                  <a:lnTo>
                    <a:pt x="4972" y="103381"/>
                  </a:lnTo>
                  <a:lnTo>
                    <a:pt x="5110" y="102245"/>
                  </a:lnTo>
                  <a:lnTo>
                    <a:pt x="5172" y="101729"/>
                  </a:lnTo>
                  <a:lnTo>
                    <a:pt x="5229" y="101109"/>
                  </a:lnTo>
                  <a:lnTo>
                    <a:pt x="5283" y="100490"/>
                  </a:lnTo>
                  <a:lnTo>
                    <a:pt x="5332" y="99767"/>
                  </a:lnTo>
                  <a:lnTo>
                    <a:pt x="5567"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58;p62">
              <a:extLst>
                <a:ext uri="{FF2B5EF4-FFF2-40B4-BE49-F238E27FC236}">
                  <a16:creationId xmlns:a16="http://schemas.microsoft.com/office/drawing/2014/main" id="{EED38782-08D2-9D45-B312-97B8D634E6F3}"/>
                </a:ext>
              </a:extLst>
            </p:cNvPr>
            <p:cNvSpPr/>
            <p:nvPr/>
          </p:nvSpPr>
          <p:spPr>
            <a:xfrm rot="10800000">
              <a:off x="6490029" y="2827145"/>
              <a:ext cx="358271" cy="386609"/>
            </a:xfrm>
            <a:custGeom>
              <a:avLst/>
              <a:gdLst/>
              <a:ahLst/>
              <a:cxnLst/>
              <a:rect l="l" t="t" r="r" b="b"/>
              <a:pathLst>
                <a:path w="22933" h="546444" extrusionOk="0">
                  <a:moveTo>
                    <a:pt x="6610" y="69196"/>
                  </a:moveTo>
                  <a:lnTo>
                    <a:pt x="6783" y="69300"/>
                  </a:lnTo>
                  <a:lnTo>
                    <a:pt x="6956" y="69609"/>
                  </a:lnTo>
                  <a:lnTo>
                    <a:pt x="7130" y="70126"/>
                  </a:lnTo>
                  <a:lnTo>
                    <a:pt x="7303" y="70849"/>
                  </a:lnTo>
                  <a:lnTo>
                    <a:pt x="7476" y="71675"/>
                  </a:lnTo>
                  <a:lnTo>
                    <a:pt x="7644" y="72811"/>
                  </a:lnTo>
                  <a:lnTo>
                    <a:pt x="7813" y="74154"/>
                  </a:lnTo>
                  <a:lnTo>
                    <a:pt x="7977" y="75600"/>
                  </a:lnTo>
                  <a:lnTo>
                    <a:pt x="8142" y="77355"/>
                  </a:lnTo>
                  <a:lnTo>
                    <a:pt x="8301" y="79214"/>
                  </a:lnTo>
                  <a:lnTo>
                    <a:pt x="8461" y="81383"/>
                  </a:lnTo>
                  <a:lnTo>
                    <a:pt x="8612" y="83655"/>
                  </a:lnTo>
                  <a:lnTo>
                    <a:pt x="8763" y="86237"/>
                  </a:lnTo>
                  <a:lnTo>
                    <a:pt x="8910" y="88922"/>
                  </a:lnTo>
                  <a:lnTo>
                    <a:pt x="9047" y="91711"/>
                  </a:lnTo>
                  <a:lnTo>
                    <a:pt x="9176" y="94706"/>
                  </a:lnTo>
                  <a:lnTo>
                    <a:pt x="9300" y="97804"/>
                  </a:lnTo>
                  <a:lnTo>
                    <a:pt x="9416" y="101006"/>
                  </a:lnTo>
                  <a:lnTo>
                    <a:pt x="9522" y="104311"/>
                  </a:lnTo>
                  <a:lnTo>
                    <a:pt x="9620" y="107719"/>
                  </a:lnTo>
                  <a:lnTo>
                    <a:pt x="9713" y="111230"/>
                  </a:lnTo>
                  <a:lnTo>
                    <a:pt x="9797" y="114742"/>
                  </a:lnTo>
                  <a:lnTo>
                    <a:pt x="9873" y="118460"/>
                  </a:lnTo>
                  <a:lnTo>
                    <a:pt x="9939" y="122178"/>
                  </a:lnTo>
                  <a:lnTo>
                    <a:pt x="10002" y="125999"/>
                  </a:lnTo>
                  <a:lnTo>
                    <a:pt x="10050" y="129821"/>
                  </a:lnTo>
                  <a:lnTo>
                    <a:pt x="10095" y="133745"/>
                  </a:lnTo>
                  <a:lnTo>
                    <a:pt x="10130" y="137670"/>
                  </a:lnTo>
                  <a:lnTo>
                    <a:pt x="10157" y="141697"/>
                  </a:lnTo>
                  <a:lnTo>
                    <a:pt x="10179" y="145725"/>
                  </a:lnTo>
                  <a:lnTo>
                    <a:pt x="10188" y="149753"/>
                  </a:lnTo>
                  <a:lnTo>
                    <a:pt x="10192" y="153781"/>
                  </a:lnTo>
                  <a:lnTo>
                    <a:pt x="10188" y="157809"/>
                  </a:lnTo>
                  <a:lnTo>
                    <a:pt x="10175" y="161837"/>
                  </a:lnTo>
                  <a:lnTo>
                    <a:pt x="10152" y="165865"/>
                  </a:lnTo>
                  <a:lnTo>
                    <a:pt x="10121" y="169892"/>
                  </a:lnTo>
                  <a:lnTo>
                    <a:pt x="10081" y="173920"/>
                  </a:lnTo>
                  <a:lnTo>
                    <a:pt x="10037" y="177845"/>
                  </a:lnTo>
                  <a:lnTo>
                    <a:pt x="9979" y="181769"/>
                  </a:lnTo>
                  <a:lnTo>
                    <a:pt x="9913" y="185591"/>
                  </a:lnTo>
                  <a:lnTo>
                    <a:pt x="9842" y="189412"/>
                  </a:lnTo>
                  <a:lnTo>
                    <a:pt x="9757" y="193130"/>
                  </a:lnTo>
                  <a:lnTo>
                    <a:pt x="9669" y="196848"/>
                  </a:lnTo>
                  <a:lnTo>
                    <a:pt x="9571" y="200359"/>
                  </a:lnTo>
                  <a:lnTo>
                    <a:pt x="9460" y="203871"/>
                  </a:lnTo>
                  <a:lnTo>
                    <a:pt x="9345" y="207279"/>
                  </a:lnTo>
                  <a:lnTo>
                    <a:pt x="9225" y="210481"/>
                  </a:lnTo>
                  <a:lnTo>
                    <a:pt x="9096" y="213476"/>
                  </a:lnTo>
                  <a:lnTo>
                    <a:pt x="8963" y="216368"/>
                  </a:lnTo>
                  <a:lnTo>
                    <a:pt x="8825" y="219053"/>
                  </a:lnTo>
                  <a:lnTo>
                    <a:pt x="8683" y="221531"/>
                  </a:lnTo>
                  <a:lnTo>
                    <a:pt x="8537" y="223804"/>
                  </a:lnTo>
                  <a:lnTo>
                    <a:pt x="8386" y="225972"/>
                  </a:lnTo>
                  <a:lnTo>
                    <a:pt x="8230" y="227935"/>
                  </a:lnTo>
                  <a:lnTo>
                    <a:pt x="8075" y="229690"/>
                  </a:lnTo>
                  <a:lnTo>
                    <a:pt x="7915" y="231240"/>
                  </a:lnTo>
                  <a:lnTo>
                    <a:pt x="7751" y="232582"/>
                  </a:lnTo>
                  <a:lnTo>
                    <a:pt x="7582" y="233821"/>
                  </a:lnTo>
                  <a:lnTo>
                    <a:pt x="7414" y="234854"/>
                  </a:lnTo>
                  <a:lnTo>
                    <a:pt x="7245" y="235680"/>
                  </a:lnTo>
                  <a:lnTo>
                    <a:pt x="7076" y="236300"/>
                  </a:lnTo>
                  <a:lnTo>
                    <a:pt x="6903" y="236817"/>
                  </a:lnTo>
                  <a:lnTo>
                    <a:pt x="6730" y="237023"/>
                  </a:lnTo>
                  <a:lnTo>
                    <a:pt x="6557" y="237126"/>
                  </a:lnTo>
                  <a:lnTo>
                    <a:pt x="6384" y="237023"/>
                  </a:lnTo>
                  <a:lnTo>
                    <a:pt x="6211" y="236713"/>
                  </a:lnTo>
                  <a:lnTo>
                    <a:pt x="6038" y="236197"/>
                  </a:lnTo>
                  <a:lnTo>
                    <a:pt x="5864" y="235474"/>
                  </a:lnTo>
                  <a:lnTo>
                    <a:pt x="5691" y="234544"/>
                  </a:lnTo>
                  <a:lnTo>
                    <a:pt x="5523" y="233512"/>
                  </a:lnTo>
                  <a:lnTo>
                    <a:pt x="5354" y="232169"/>
                  </a:lnTo>
                  <a:lnTo>
                    <a:pt x="5190" y="230620"/>
                  </a:lnTo>
                  <a:lnTo>
                    <a:pt x="5025" y="228967"/>
                  </a:lnTo>
                  <a:lnTo>
                    <a:pt x="4866" y="227005"/>
                  </a:lnTo>
                  <a:lnTo>
                    <a:pt x="4706" y="224940"/>
                  </a:lnTo>
                  <a:lnTo>
                    <a:pt x="4550" y="222667"/>
                  </a:lnTo>
                  <a:lnTo>
                    <a:pt x="4400" y="220086"/>
                  </a:lnTo>
                  <a:lnTo>
                    <a:pt x="4258" y="217400"/>
                  </a:lnTo>
                  <a:lnTo>
                    <a:pt x="4120" y="214612"/>
                  </a:lnTo>
                  <a:lnTo>
                    <a:pt x="3987" y="211617"/>
                  </a:lnTo>
                  <a:lnTo>
                    <a:pt x="3867" y="208518"/>
                  </a:lnTo>
                  <a:lnTo>
                    <a:pt x="3751" y="205317"/>
                  </a:lnTo>
                  <a:lnTo>
                    <a:pt x="3645" y="202012"/>
                  </a:lnTo>
                  <a:lnTo>
                    <a:pt x="3547" y="198604"/>
                  </a:lnTo>
                  <a:lnTo>
                    <a:pt x="3454" y="195092"/>
                  </a:lnTo>
                  <a:lnTo>
                    <a:pt x="3370" y="191477"/>
                  </a:lnTo>
                  <a:lnTo>
                    <a:pt x="3294" y="187863"/>
                  </a:lnTo>
                  <a:lnTo>
                    <a:pt x="3228" y="184041"/>
                  </a:lnTo>
                  <a:lnTo>
                    <a:pt x="3166" y="180323"/>
                  </a:lnTo>
                  <a:lnTo>
                    <a:pt x="3117" y="176399"/>
                  </a:lnTo>
                  <a:lnTo>
                    <a:pt x="3072" y="172474"/>
                  </a:lnTo>
                  <a:lnTo>
                    <a:pt x="3037" y="168550"/>
                  </a:lnTo>
                  <a:lnTo>
                    <a:pt x="3006" y="164625"/>
                  </a:lnTo>
                  <a:lnTo>
                    <a:pt x="2988" y="160597"/>
                  </a:lnTo>
                  <a:lnTo>
                    <a:pt x="2975" y="156570"/>
                  </a:lnTo>
                  <a:lnTo>
                    <a:pt x="2975" y="152542"/>
                  </a:lnTo>
                  <a:lnTo>
                    <a:pt x="2979" y="148514"/>
                  </a:lnTo>
                  <a:lnTo>
                    <a:pt x="2992" y="144486"/>
                  </a:lnTo>
                  <a:lnTo>
                    <a:pt x="3015" y="140458"/>
                  </a:lnTo>
                  <a:lnTo>
                    <a:pt x="3046" y="136430"/>
                  </a:lnTo>
                  <a:lnTo>
                    <a:pt x="3086" y="132402"/>
                  </a:lnTo>
                  <a:lnTo>
                    <a:pt x="3130" y="128478"/>
                  </a:lnTo>
                  <a:lnTo>
                    <a:pt x="3188" y="124553"/>
                  </a:lnTo>
                  <a:lnTo>
                    <a:pt x="3250" y="120732"/>
                  </a:lnTo>
                  <a:lnTo>
                    <a:pt x="3325" y="116911"/>
                  </a:lnTo>
                  <a:lnTo>
                    <a:pt x="3405" y="113193"/>
                  </a:lnTo>
                  <a:lnTo>
                    <a:pt x="3498" y="109475"/>
                  </a:lnTo>
                  <a:lnTo>
                    <a:pt x="3596" y="105860"/>
                  </a:lnTo>
                  <a:lnTo>
                    <a:pt x="3707" y="102349"/>
                  </a:lnTo>
                  <a:lnTo>
                    <a:pt x="3822" y="99044"/>
                  </a:lnTo>
                  <a:lnTo>
                    <a:pt x="3942" y="95842"/>
                  </a:lnTo>
                  <a:lnTo>
                    <a:pt x="4071" y="92744"/>
                  </a:lnTo>
                  <a:lnTo>
                    <a:pt x="4204" y="89955"/>
                  </a:lnTo>
                  <a:lnTo>
                    <a:pt x="4342" y="87270"/>
                  </a:lnTo>
                  <a:lnTo>
                    <a:pt x="4484" y="84791"/>
                  </a:lnTo>
                  <a:lnTo>
                    <a:pt x="4630" y="82519"/>
                  </a:lnTo>
                  <a:lnTo>
                    <a:pt x="4781" y="80350"/>
                  </a:lnTo>
                  <a:lnTo>
                    <a:pt x="4937" y="78388"/>
                  </a:lnTo>
                  <a:lnTo>
                    <a:pt x="5092" y="76632"/>
                  </a:lnTo>
                  <a:lnTo>
                    <a:pt x="5252" y="75083"/>
                  </a:lnTo>
                  <a:lnTo>
                    <a:pt x="5416" y="73637"/>
                  </a:lnTo>
                  <a:lnTo>
                    <a:pt x="5580" y="72501"/>
                  </a:lnTo>
                  <a:lnTo>
                    <a:pt x="5749" y="71468"/>
                  </a:lnTo>
                  <a:lnTo>
                    <a:pt x="5922" y="70642"/>
                  </a:lnTo>
                  <a:lnTo>
                    <a:pt x="6091" y="69919"/>
                  </a:lnTo>
                  <a:lnTo>
                    <a:pt x="6264" y="69506"/>
                  </a:lnTo>
                  <a:lnTo>
                    <a:pt x="6437" y="69196"/>
                  </a:lnTo>
                  <a:close/>
                  <a:moveTo>
                    <a:pt x="6473" y="0"/>
                  </a:moveTo>
                  <a:lnTo>
                    <a:pt x="6317" y="103"/>
                  </a:lnTo>
                  <a:lnTo>
                    <a:pt x="6157" y="310"/>
                  </a:lnTo>
                  <a:lnTo>
                    <a:pt x="6002" y="620"/>
                  </a:lnTo>
                  <a:lnTo>
                    <a:pt x="5842" y="930"/>
                  </a:lnTo>
                  <a:lnTo>
                    <a:pt x="5687" y="1446"/>
                  </a:lnTo>
                  <a:lnTo>
                    <a:pt x="5531" y="1962"/>
                  </a:lnTo>
                  <a:lnTo>
                    <a:pt x="5372" y="2582"/>
                  </a:lnTo>
                  <a:lnTo>
                    <a:pt x="5221" y="3305"/>
                  </a:lnTo>
                  <a:lnTo>
                    <a:pt x="5065" y="4131"/>
                  </a:lnTo>
                  <a:lnTo>
                    <a:pt x="4910" y="4957"/>
                  </a:lnTo>
                  <a:lnTo>
                    <a:pt x="4759" y="5990"/>
                  </a:lnTo>
                  <a:lnTo>
                    <a:pt x="4608" y="7023"/>
                  </a:lnTo>
                  <a:lnTo>
                    <a:pt x="4457" y="8159"/>
                  </a:lnTo>
                  <a:lnTo>
                    <a:pt x="4306" y="9398"/>
                  </a:lnTo>
                  <a:lnTo>
                    <a:pt x="4155" y="10741"/>
                  </a:lnTo>
                  <a:lnTo>
                    <a:pt x="4009" y="12084"/>
                  </a:lnTo>
                  <a:lnTo>
                    <a:pt x="3862" y="13633"/>
                  </a:lnTo>
                  <a:lnTo>
                    <a:pt x="3720" y="15182"/>
                  </a:lnTo>
                  <a:lnTo>
                    <a:pt x="3578" y="16834"/>
                  </a:lnTo>
                  <a:lnTo>
                    <a:pt x="3436" y="18590"/>
                  </a:lnTo>
                  <a:lnTo>
                    <a:pt x="3294" y="20346"/>
                  </a:lnTo>
                  <a:lnTo>
                    <a:pt x="3157" y="22308"/>
                  </a:lnTo>
                  <a:lnTo>
                    <a:pt x="3019" y="24270"/>
                  </a:lnTo>
                  <a:lnTo>
                    <a:pt x="2886" y="26336"/>
                  </a:lnTo>
                  <a:lnTo>
                    <a:pt x="2753" y="28505"/>
                  </a:lnTo>
                  <a:lnTo>
                    <a:pt x="2624" y="30674"/>
                  </a:lnTo>
                  <a:lnTo>
                    <a:pt x="2495" y="33049"/>
                  </a:lnTo>
                  <a:lnTo>
                    <a:pt x="2367" y="35424"/>
                  </a:lnTo>
                  <a:lnTo>
                    <a:pt x="2242" y="37903"/>
                  </a:lnTo>
                  <a:lnTo>
                    <a:pt x="2122" y="40382"/>
                  </a:lnTo>
                  <a:lnTo>
                    <a:pt x="2003" y="43067"/>
                  </a:lnTo>
                  <a:lnTo>
                    <a:pt x="1883" y="45752"/>
                  </a:lnTo>
                  <a:lnTo>
                    <a:pt x="1767" y="48541"/>
                  </a:lnTo>
                  <a:lnTo>
                    <a:pt x="1656" y="51432"/>
                  </a:lnTo>
                  <a:lnTo>
                    <a:pt x="1545" y="54428"/>
                  </a:lnTo>
                  <a:lnTo>
                    <a:pt x="1439" y="57423"/>
                  </a:lnTo>
                  <a:lnTo>
                    <a:pt x="1337" y="60521"/>
                  </a:lnTo>
                  <a:lnTo>
                    <a:pt x="1235" y="63723"/>
                  </a:lnTo>
                  <a:lnTo>
                    <a:pt x="1137" y="66924"/>
                  </a:lnTo>
                  <a:lnTo>
                    <a:pt x="1044" y="70229"/>
                  </a:lnTo>
                  <a:lnTo>
                    <a:pt x="955" y="73534"/>
                  </a:lnTo>
                  <a:lnTo>
                    <a:pt x="871" y="76839"/>
                  </a:lnTo>
                  <a:lnTo>
                    <a:pt x="791" y="80247"/>
                  </a:lnTo>
                  <a:lnTo>
                    <a:pt x="715" y="83655"/>
                  </a:lnTo>
                  <a:lnTo>
                    <a:pt x="640" y="87063"/>
                  </a:lnTo>
                  <a:lnTo>
                    <a:pt x="573" y="90472"/>
                  </a:lnTo>
                  <a:lnTo>
                    <a:pt x="507" y="93983"/>
                  </a:lnTo>
                  <a:lnTo>
                    <a:pt x="444" y="97494"/>
                  </a:lnTo>
                  <a:lnTo>
                    <a:pt x="391" y="101006"/>
                  </a:lnTo>
                  <a:lnTo>
                    <a:pt x="338" y="104517"/>
                  </a:lnTo>
                  <a:lnTo>
                    <a:pt x="289" y="108132"/>
                  </a:lnTo>
                  <a:lnTo>
                    <a:pt x="240" y="111747"/>
                  </a:lnTo>
                  <a:lnTo>
                    <a:pt x="200" y="115362"/>
                  </a:lnTo>
                  <a:lnTo>
                    <a:pt x="165" y="118976"/>
                  </a:lnTo>
                  <a:lnTo>
                    <a:pt x="129" y="122591"/>
                  </a:lnTo>
                  <a:lnTo>
                    <a:pt x="98" y="126206"/>
                  </a:lnTo>
                  <a:lnTo>
                    <a:pt x="76" y="129924"/>
                  </a:lnTo>
                  <a:lnTo>
                    <a:pt x="54" y="133539"/>
                  </a:lnTo>
                  <a:lnTo>
                    <a:pt x="36" y="137257"/>
                  </a:lnTo>
                  <a:lnTo>
                    <a:pt x="18" y="140975"/>
                  </a:lnTo>
                  <a:lnTo>
                    <a:pt x="9" y="144589"/>
                  </a:lnTo>
                  <a:lnTo>
                    <a:pt x="1" y="148307"/>
                  </a:lnTo>
                  <a:lnTo>
                    <a:pt x="1" y="152025"/>
                  </a:lnTo>
                  <a:lnTo>
                    <a:pt x="1" y="155640"/>
                  </a:lnTo>
                  <a:lnTo>
                    <a:pt x="5" y="159358"/>
                  </a:lnTo>
                  <a:lnTo>
                    <a:pt x="14" y="163076"/>
                  </a:lnTo>
                  <a:lnTo>
                    <a:pt x="27" y="166691"/>
                  </a:lnTo>
                  <a:lnTo>
                    <a:pt x="40" y="170409"/>
                  </a:lnTo>
                  <a:lnTo>
                    <a:pt x="63" y="174024"/>
                  </a:lnTo>
                  <a:lnTo>
                    <a:pt x="85" y="177638"/>
                  </a:lnTo>
                  <a:lnTo>
                    <a:pt x="112" y="181253"/>
                  </a:lnTo>
                  <a:lnTo>
                    <a:pt x="143" y="184868"/>
                  </a:lnTo>
                  <a:lnTo>
                    <a:pt x="178" y="188482"/>
                  </a:lnTo>
                  <a:lnTo>
                    <a:pt x="214" y="192097"/>
                  </a:lnTo>
                  <a:lnTo>
                    <a:pt x="258" y="195609"/>
                  </a:lnTo>
                  <a:lnTo>
                    <a:pt x="302" y="199120"/>
                  </a:lnTo>
                  <a:lnTo>
                    <a:pt x="351" y="202632"/>
                  </a:lnTo>
                  <a:lnTo>
                    <a:pt x="404" y="206143"/>
                  </a:lnTo>
                  <a:lnTo>
                    <a:pt x="462" y="209551"/>
                  </a:lnTo>
                  <a:lnTo>
                    <a:pt x="520" y="212959"/>
                  </a:lnTo>
                  <a:lnTo>
                    <a:pt x="586" y="216368"/>
                  </a:lnTo>
                  <a:lnTo>
                    <a:pt x="653" y="219776"/>
                  </a:lnTo>
                  <a:lnTo>
                    <a:pt x="724" y="223081"/>
                  </a:lnTo>
                  <a:lnTo>
                    <a:pt x="800" y="226385"/>
                  </a:lnTo>
                  <a:lnTo>
                    <a:pt x="875" y="229690"/>
                  </a:lnTo>
                  <a:lnTo>
                    <a:pt x="959" y="232892"/>
                  </a:lnTo>
                  <a:lnTo>
                    <a:pt x="1044" y="235990"/>
                  </a:lnTo>
                  <a:lnTo>
                    <a:pt x="1132" y="239192"/>
                  </a:lnTo>
                  <a:lnTo>
                    <a:pt x="1226" y="242290"/>
                  </a:lnTo>
                  <a:lnTo>
                    <a:pt x="1319" y="245285"/>
                  </a:lnTo>
                  <a:lnTo>
                    <a:pt x="1421" y="248280"/>
                  </a:lnTo>
                  <a:lnTo>
                    <a:pt x="1523" y="251275"/>
                  </a:lnTo>
                  <a:lnTo>
                    <a:pt x="1630" y="254167"/>
                  </a:lnTo>
                  <a:lnTo>
                    <a:pt x="1741" y="256956"/>
                  </a:lnTo>
                  <a:lnTo>
                    <a:pt x="1852" y="259744"/>
                  </a:lnTo>
                  <a:lnTo>
                    <a:pt x="1967" y="262533"/>
                  </a:lnTo>
                  <a:lnTo>
                    <a:pt x="2087" y="265218"/>
                  </a:lnTo>
                  <a:lnTo>
                    <a:pt x="2211" y="267800"/>
                  </a:lnTo>
                  <a:lnTo>
                    <a:pt x="2340" y="270382"/>
                  </a:lnTo>
                  <a:lnTo>
                    <a:pt x="2469" y="272861"/>
                  </a:lnTo>
                  <a:lnTo>
                    <a:pt x="2606" y="275236"/>
                  </a:lnTo>
                  <a:lnTo>
                    <a:pt x="2722" y="277302"/>
                  </a:lnTo>
                  <a:lnTo>
                    <a:pt x="2841" y="279264"/>
                  </a:lnTo>
                  <a:lnTo>
                    <a:pt x="2961" y="281123"/>
                  </a:lnTo>
                  <a:lnTo>
                    <a:pt x="3081" y="282879"/>
                  </a:lnTo>
                  <a:lnTo>
                    <a:pt x="3201" y="284634"/>
                  </a:lnTo>
                  <a:lnTo>
                    <a:pt x="3325" y="286390"/>
                  </a:lnTo>
                  <a:lnTo>
                    <a:pt x="3450" y="287939"/>
                  </a:lnTo>
                  <a:lnTo>
                    <a:pt x="3574" y="289488"/>
                  </a:lnTo>
                  <a:lnTo>
                    <a:pt x="3703" y="290934"/>
                  </a:lnTo>
                  <a:lnTo>
                    <a:pt x="3827" y="292380"/>
                  </a:lnTo>
                  <a:lnTo>
                    <a:pt x="3956" y="293723"/>
                  </a:lnTo>
                  <a:lnTo>
                    <a:pt x="4084" y="294962"/>
                  </a:lnTo>
                  <a:lnTo>
                    <a:pt x="4218" y="296201"/>
                  </a:lnTo>
                  <a:lnTo>
                    <a:pt x="4346" y="297234"/>
                  </a:lnTo>
                  <a:lnTo>
                    <a:pt x="4479" y="298370"/>
                  </a:lnTo>
                  <a:lnTo>
                    <a:pt x="4608" y="299300"/>
                  </a:lnTo>
                  <a:lnTo>
                    <a:pt x="4741" y="300229"/>
                  </a:lnTo>
                  <a:lnTo>
                    <a:pt x="4875" y="301159"/>
                  </a:lnTo>
                  <a:lnTo>
                    <a:pt x="5008" y="301882"/>
                  </a:lnTo>
                  <a:lnTo>
                    <a:pt x="5141" y="302605"/>
                  </a:lnTo>
                  <a:lnTo>
                    <a:pt x="5278" y="303328"/>
                  </a:lnTo>
                  <a:lnTo>
                    <a:pt x="5412" y="303947"/>
                  </a:lnTo>
                  <a:lnTo>
                    <a:pt x="5545" y="304464"/>
                  </a:lnTo>
                  <a:lnTo>
                    <a:pt x="5682" y="304877"/>
                  </a:lnTo>
                  <a:lnTo>
                    <a:pt x="5816" y="305290"/>
                  </a:lnTo>
                  <a:lnTo>
                    <a:pt x="5953" y="305600"/>
                  </a:lnTo>
                  <a:lnTo>
                    <a:pt x="6091" y="305910"/>
                  </a:lnTo>
                  <a:lnTo>
                    <a:pt x="6224" y="306116"/>
                  </a:lnTo>
                  <a:lnTo>
                    <a:pt x="6362" y="306219"/>
                  </a:lnTo>
                  <a:lnTo>
                    <a:pt x="6499" y="306323"/>
                  </a:lnTo>
                  <a:lnTo>
                    <a:pt x="6632" y="306323"/>
                  </a:lnTo>
                  <a:lnTo>
                    <a:pt x="6770" y="306219"/>
                  </a:lnTo>
                  <a:lnTo>
                    <a:pt x="6903" y="306116"/>
                  </a:lnTo>
                  <a:lnTo>
                    <a:pt x="7041" y="305910"/>
                  </a:lnTo>
                  <a:lnTo>
                    <a:pt x="7178" y="305703"/>
                  </a:lnTo>
                  <a:lnTo>
                    <a:pt x="7312" y="305290"/>
                  </a:lnTo>
                  <a:lnTo>
                    <a:pt x="7445" y="304980"/>
                  </a:lnTo>
                  <a:lnTo>
                    <a:pt x="7582" y="304464"/>
                  </a:lnTo>
                  <a:lnTo>
                    <a:pt x="7715" y="303947"/>
                  </a:lnTo>
                  <a:lnTo>
                    <a:pt x="7849" y="303431"/>
                  </a:lnTo>
                  <a:lnTo>
                    <a:pt x="7982" y="302811"/>
                  </a:lnTo>
                  <a:lnTo>
                    <a:pt x="8115" y="302088"/>
                  </a:lnTo>
                  <a:lnTo>
                    <a:pt x="8244" y="301365"/>
                  </a:lnTo>
                  <a:lnTo>
                    <a:pt x="8377" y="300436"/>
                  </a:lnTo>
                  <a:lnTo>
                    <a:pt x="8506" y="299610"/>
                  </a:lnTo>
                  <a:lnTo>
                    <a:pt x="8639" y="298680"/>
                  </a:lnTo>
                  <a:lnTo>
                    <a:pt x="8767" y="297647"/>
                  </a:lnTo>
                  <a:lnTo>
                    <a:pt x="8896" y="296511"/>
                  </a:lnTo>
                  <a:lnTo>
                    <a:pt x="9021" y="295375"/>
                  </a:lnTo>
                  <a:lnTo>
                    <a:pt x="9149" y="294239"/>
                  </a:lnTo>
                  <a:lnTo>
                    <a:pt x="9274" y="292897"/>
                  </a:lnTo>
                  <a:lnTo>
                    <a:pt x="9398" y="291554"/>
                  </a:lnTo>
                  <a:lnTo>
                    <a:pt x="9522" y="290211"/>
                  </a:lnTo>
                  <a:lnTo>
                    <a:pt x="9642" y="288765"/>
                  </a:lnTo>
                  <a:lnTo>
                    <a:pt x="9766" y="287216"/>
                  </a:lnTo>
                  <a:lnTo>
                    <a:pt x="9886" y="285667"/>
                  </a:lnTo>
                  <a:lnTo>
                    <a:pt x="10006" y="284015"/>
                  </a:lnTo>
                  <a:lnTo>
                    <a:pt x="10121" y="282362"/>
                  </a:lnTo>
                  <a:lnTo>
                    <a:pt x="10237" y="280606"/>
                  </a:lnTo>
                  <a:lnTo>
                    <a:pt x="10352" y="278747"/>
                  </a:lnTo>
                  <a:lnTo>
                    <a:pt x="10463" y="276888"/>
                  </a:lnTo>
                  <a:lnTo>
                    <a:pt x="10579" y="274926"/>
                  </a:lnTo>
                  <a:lnTo>
                    <a:pt x="10685" y="272964"/>
                  </a:lnTo>
                  <a:lnTo>
                    <a:pt x="10796" y="270898"/>
                  </a:lnTo>
                  <a:lnTo>
                    <a:pt x="14787" y="341231"/>
                  </a:lnTo>
                  <a:lnTo>
                    <a:pt x="13530" y="379753"/>
                  </a:lnTo>
                  <a:lnTo>
                    <a:pt x="13473" y="381819"/>
                  </a:lnTo>
                  <a:lnTo>
                    <a:pt x="13424" y="383781"/>
                  </a:lnTo>
                  <a:lnTo>
                    <a:pt x="13384" y="385950"/>
                  </a:lnTo>
                  <a:lnTo>
                    <a:pt x="13357" y="388119"/>
                  </a:lnTo>
                  <a:lnTo>
                    <a:pt x="13335" y="390391"/>
                  </a:lnTo>
                  <a:lnTo>
                    <a:pt x="13326" y="392560"/>
                  </a:lnTo>
                  <a:lnTo>
                    <a:pt x="13326" y="394832"/>
                  </a:lnTo>
                  <a:lnTo>
                    <a:pt x="13335" y="397104"/>
                  </a:lnTo>
                  <a:lnTo>
                    <a:pt x="13353" y="399273"/>
                  </a:lnTo>
                  <a:lnTo>
                    <a:pt x="13380" y="401442"/>
                  </a:lnTo>
                  <a:lnTo>
                    <a:pt x="13415" y="403507"/>
                  </a:lnTo>
                  <a:lnTo>
                    <a:pt x="13459" y="405470"/>
                  </a:lnTo>
                  <a:lnTo>
                    <a:pt x="13513" y="407432"/>
                  </a:lnTo>
                  <a:lnTo>
                    <a:pt x="13575" y="409291"/>
                  </a:lnTo>
                  <a:lnTo>
                    <a:pt x="13641" y="410943"/>
                  </a:lnTo>
                  <a:lnTo>
                    <a:pt x="13721" y="412492"/>
                  </a:lnTo>
                  <a:lnTo>
                    <a:pt x="13806" y="413835"/>
                  </a:lnTo>
                  <a:lnTo>
                    <a:pt x="13894" y="414868"/>
                  </a:lnTo>
                  <a:lnTo>
                    <a:pt x="13988" y="415797"/>
                  </a:lnTo>
                  <a:lnTo>
                    <a:pt x="14081" y="416520"/>
                  </a:lnTo>
                  <a:lnTo>
                    <a:pt x="14174" y="416933"/>
                  </a:lnTo>
                  <a:lnTo>
                    <a:pt x="14272" y="417140"/>
                  </a:lnTo>
                  <a:lnTo>
                    <a:pt x="14369" y="417140"/>
                  </a:lnTo>
                  <a:lnTo>
                    <a:pt x="14463" y="416933"/>
                  </a:lnTo>
                  <a:lnTo>
                    <a:pt x="14560" y="416520"/>
                  </a:lnTo>
                  <a:lnTo>
                    <a:pt x="14649" y="415901"/>
                  </a:lnTo>
                  <a:lnTo>
                    <a:pt x="14742" y="415074"/>
                  </a:lnTo>
                  <a:lnTo>
                    <a:pt x="14827" y="414042"/>
                  </a:lnTo>
                  <a:lnTo>
                    <a:pt x="14911" y="412802"/>
                  </a:lnTo>
                  <a:lnTo>
                    <a:pt x="14986" y="411460"/>
                  </a:lnTo>
                  <a:lnTo>
                    <a:pt x="15057" y="409807"/>
                  </a:lnTo>
                  <a:lnTo>
                    <a:pt x="15124" y="407948"/>
                  </a:lnTo>
                  <a:lnTo>
                    <a:pt x="16380" y="369426"/>
                  </a:lnTo>
                  <a:lnTo>
                    <a:pt x="17197" y="383781"/>
                  </a:lnTo>
                  <a:lnTo>
                    <a:pt x="16673" y="399789"/>
                  </a:lnTo>
                  <a:lnTo>
                    <a:pt x="16620" y="401648"/>
                  </a:lnTo>
                  <a:lnTo>
                    <a:pt x="16576" y="403611"/>
                  </a:lnTo>
                  <a:lnTo>
                    <a:pt x="16540" y="405573"/>
                  </a:lnTo>
                  <a:lnTo>
                    <a:pt x="16513" y="407638"/>
                  </a:lnTo>
                  <a:lnTo>
                    <a:pt x="16496" y="409704"/>
                  </a:lnTo>
                  <a:lnTo>
                    <a:pt x="16482" y="411873"/>
                  </a:lnTo>
                  <a:lnTo>
                    <a:pt x="16482" y="413938"/>
                  </a:lnTo>
                  <a:lnTo>
                    <a:pt x="16491" y="416004"/>
                  </a:lnTo>
                  <a:lnTo>
                    <a:pt x="16509" y="418069"/>
                  </a:lnTo>
                  <a:lnTo>
                    <a:pt x="16531" y="420135"/>
                  </a:lnTo>
                  <a:lnTo>
                    <a:pt x="16567" y="422097"/>
                  </a:lnTo>
                  <a:lnTo>
                    <a:pt x="16607" y="423956"/>
                  </a:lnTo>
                  <a:lnTo>
                    <a:pt x="16660" y="425815"/>
                  </a:lnTo>
                  <a:lnTo>
                    <a:pt x="16718" y="427468"/>
                  </a:lnTo>
                  <a:lnTo>
                    <a:pt x="16784" y="429120"/>
                  </a:lnTo>
                  <a:lnTo>
                    <a:pt x="16855" y="430566"/>
                  </a:lnTo>
                  <a:lnTo>
                    <a:pt x="16935" y="431805"/>
                  </a:lnTo>
                  <a:lnTo>
                    <a:pt x="17020" y="432838"/>
                  </a:lnTo>
                  <a:lnTo>
                    <a:pt x="17104" y="433664"/>
                  </a:lnTo>
                  <a:lnTo>
                    <a:pt x="17193" y="434284"/>
                  </a:lnTo>
                  <a:lnTo>
                    <a:pt x="17281" y="434697"/>
                  </a:lnTo>
                  <a:lnTo>
                    <a:pt x="17375" y="434904"/>
                  </a:lnTo>
                  <a:lnTo>
                    <a:pt x="17463" y="434904"/>
                  </a:lnTo>
                  <a:lnTo>
                    <a:pt x="17552" y="434801"/>
                  </a:lnTo>
                  <a:lnTo>
                    <a:pt x="17641" y="434387"/>
                  </a:lnTo>
                  <a:lnTo>
                    <a:pt x="17730" y="433768"/>
                  </a:lnTo>
                  <a:lnTo>
                    <a:pt x="17814" y="433045"/>
                  </a:lnTo>
                  <a:lnTo>
                    <a:pt x="17894" y="432012"/>
                  </a:lnTo>
                  <a:lnTo>
                    <a:pt x="17974" y="430876"/>
                  </a:lnTo>
                  <a:lnTo>
                    <a:pt x="18045" y="429533"/>
                  </a:lnTo>
                  <a:lnTo>
                    <a:pt x="18116" y="427984"/>
                  </a:lnTo>
                  <a:lnTo>
                    <a:pt x="18178" y="426332"/>
                  </a:lnTo>
                  <a:lnTo>
                    <a:pt x="18697" y="410324"/>
                  </a:lnTo>
                  <a:lnTo>
                    <a:pt x="19363" y="421994"/>
                  </a:lnTo>
                  <a:lnTo>
                    <a:pt x="17117" y="490984"/>
                  </a:lnTo>
                  <a:lnTo>
                    <a:pt x="17073" y="492430"/>
                  </a:lnTo>
                  <a:lnTo>
                    <a:pt x="17033" y="493876"/>
                  </a:lnTo>
                  <a:lnTo>
                    <a:pt x="16993" y="495425"/>
                  </a:lnTo>
                  <a:lnTo>
                    <a:pt x="16957" y="496974"/>
                  </a:lnTo>
                  <a:lnTo>
                    <a:pt x="16931" y="498523"/>
                  </a:lnTo>
                  <a:lnTo>
                    <a:pt x="16904" y="500072"/>
                  </a:lnTo>
                  <a:lnTo>
                    <a:pt x="16877" y="501725"/>
                  </a:lnTo>
                  <a:lnTo>
                    <a:pt x="16860" y="503274"/>
                  </a:lnTo>
                  <a:lnTo>
                    <a:pt x="16842" y="504926"/>
                  </a:lnTo>
                  <a:lnTo>
                    <a:pt x="16833" y="506579"/>
                  </a:lnTo>
                  <a:lnTo>
                    <a:pt x="16824" y="508231"/>
                  </a:lnTo>
                  <a:lnTo>
                    <a:pt x="16815" y="509884"/>
                  </a:lnTo>
                  <a:lnTo>
                    <a:pt x="16815" y="511639"/>
                  </a:lnTo>
                  <a:lnTo>
                    <a:pt x="16815" y="513292"/>
                  </a:lnTo>
                  <a:lnTo>
                    <a:pt x="16820" y="514944"/>
                  </a:lnTo>
                  <a:lnTo>
                    <a:pt x="16829" y="516597"/>
                  </a:lnTo>
                  <a:lnTo>
                    <a:pt x="16838" y="518249"/>
                  </a:lnTo>
                  <a:lnTo>
                    <a:pt x="16855" y="519798"/>
                  </a:lnTo>
                  <a:lnTo>
                    <a:pt x="16873" y="521451"/>
                  </a:lnTo>
                  <a:lnTo>
                    <a:pt x="16895" y="523000"/>
                  </a:lnTo>
                  <a:lnTo>
                    <a:pt x="16917" y="524549"/>
                  </a:lnTo>
                  <a:lnTo>
                    <a:pt x="16948" y="526098"/>
                  </a:lnTo>
                  <a:lnTo>
                    <a:pt x="16980" y="527647"/>
                  </a:lnTo>
                  <a:lnTo>
                    <a:pt x="17011" y="529093"/>
                  </a:lnTo>
                  <a:lnTo>
                    <a:pt x="17051" y="530539"/>
                  </a:lnTo>
                  <a:lnTo>
                    <a:pt x="17091" y="531985"/>
                  </a:lnTo>
                  <a:lnTo>
                    <a:pt x="17135" y="533328"/>
                  </a:lnTo>
                  <a:lnTo>
                    <a:pt x="17184" y="534670"/>
                  </a:lnTo>
                  <a:lnTo>
                    <a:pt x="17233" y="535910"/>
                  </a:lnTo>
                  <a:lnTo>
                    <a:pt x="17286" y="537149"/>
                  </a:lnTo>
                  <a:lnTo>
                    <a:pt x="17344" y="538285"/>
                  </a:lnTo>
                  <a:lnTo>
                    <a:pt x="17401" y="539421"/>
                  </a:lnTo>
                  <a:lnTo>
                    <a:pt x="17463" y="540454"/>
                  </a:lnTo>
                  <a:lnTo>
                    <a:pt x="17530" y="541383"/>
                  </a:lnTo>
                  <a:lnTo>
                    <a:pt x="17592" y="542313"/>
                  </a:lnTo>
                  <a:lnTo>
                    <a:pt x="17659" y="543036"/>
                  </a:lnTo>
                  <a:lnTo>
                    <a:pt x="17730" y="543759"/>
                  </a:lnTo>
                  <a:lnTo>
                    <a:pt x="17796" y="544379"/>
                  </a:lnTo>
                  <a:lnTo>
                    <a:pt x="17867" y="544895"/>
                  </a:lnTo>
                  <a:lnTo>
                    <a:pt x="17934" y="545411"/>
                  </a:lnTo>
                  <a:lnTo>
                    <a:pt x="18005" y="545824"/>
                  </a:lnTo>
                  <a:lnTo>
                    <a:pt x="18076" y="546031"/>
                  </a:lnTo>
                  <a:lnTo>
                    <a:pt x="18147" y="546238"/>
                  </a:lnTo>
                  <a:lnTo>
                    <a:pt x="18218" y="546444"/>
                  </a:lnTo>
                  <a:lnTo>
                    <a:pt x="18360" y="546444"/>
                  </a:lnTo>
                  <a:lnTo>
                    <a:pt x="18436" y="546341"/>
                  </a:lnTo>
                  <a:lnTo>
                    <a:pt x="18507" y="546134"/>
                  </a:lnTo>
                  <a:lnTo>
                    <a:pt x="18573" y="545824"/>
                  </a:lnTo>
                  <a:lnTo>
                    <a:pt x="18644" y="545515"/>
                  </a:lnTo>
                  <a:lnTo>
                    <a:pt x="18715" y="545101"/>
                  </a:lnTo>
                  <a:lnTo>
                    <a:pt x="18782" y="544585"/>
                  </a:lnTo>
                  <a:lnTo>
                    <a:pt x="18848" y="544069"/>
                  </a:lnTo>
                  <a:lnTo>
                    <a:pt x="18915" y="543346"/>
                  </a:lnTo>
                  <a:lnTo>
                    <a:pt x="18982" y="542623"/>
                  </a:lnTo>
                  <a:lnTo>
                    <a:pt x="19044" y="541900"/>
                  </a:lnTo>
                  <a:lnTo>
                    <a:pt x="19106" y="540970"/>
                  </a:lnTo>
                  <a:lnTo>
                    <a:pt x="19168" y="540041"/>
                  </a:lnTo>
                  <a:lnTo>
                    <a:pt x="19226" y="539008"/>
                  </a:lnTo>
                  <a:lnTo>
                    <a:pt x="19283" y="537872"/>
                  </a:lnTo>
                  <a:lnTo>
                    <a:pt x="19337" y="536736"/>
                  </a:lnTo>
                  <a:lnTo>
                    <a:pt x="19390" y="535497"/>
                  </a:lnTo>
                  <a:lnTo>
                    <a:pt x="19439" y="534154"/>
                  </a:lnTo>
                  <a:lnTo>
                    <a:pt x="19488" y="532708"/>
                  </a:lnTo>
                  <a:lnTo>
                    <a:pt x="22630" y="436246"/>
                  </a:lnTo>
                  <a:lnTo>
                    <a:pt x="22675" y="434801"/>
                  </a:lnTo>
                  <a:lnTo>
                    <a:pt x="22719" y="433355"/>
                  </a:lnTo>
                  <a:lnTo>
                    <a:pt x="22755" y="431805"/>
                  </a:lnTo>
                  <a:lnTo>
                    <a:pt x="22790" y="430256"/>
                  </a:lnTo>
                  <a:lnTo>
                    <a:pt x="22821" y="428707"/>
                  </a:lnTo>
                  <a:lnTo>
                    <a:pt x="22848" y="427055"/>
                  </a:lnTo>
                  <a:lnTo>
                    <a:pt x="22870" y="425506"/>
                  </a:lnTo>
                  <a:lnTo>
                    <a:pt x="22888" y="423853"/>
                  </a:lnTo>
                  <a:lnTo>
                    <a:pt x="22906" y="422201"/>
                  </a:lnTo>
                  <a:lnTo>
                    <a:pt x="22919" y="420548"/>
                  </a:lnTo>
                  <a:lnTo>
                    <a:pt x="22928" y="418896"/>
                  </a:lnTo>
                  <a:lnTo>
                    <a:pt x="22932" y="417243"/>
                  </a:lnTo>
                  <a:lnTo>
                    <a:pt x="22932" y="415591"/>
                  </a:lnTo>
                  <a:lnTo>
                    <a:pt x="22932" y="413938"/>
                  </a:lnTo>
                  <a:lnTo>
                    <a:pt x="22928" y="412286"/>
                  </a:lnTo>
                  <a:lnTo>
                    <a:pt x="22919" y="410633"/>
                  </a:lnTo>
                  <a:lnTo>
                    <a:pt x="22910" y="408981"/>
                  </a:lnTo>
                  <a:lnTo>
                    <a:pt x="22892" y="407329"/>
                  </a:lnTo>
                  <a:lnTo>
                    <a:pt x="22874" y="405779"/>
                  </a:lnTo>
                  <a:lnTo>
                    <a:pt x="22857" y="404127"/>
                  </a:lnTo>
                  <a:lnTo>
                    <a:pt x="22830" y="402578"/>
                  </a:lnTo>
                  <a:lnTo>
                    <a:pt x="22803" y="401029"/>
                  </a:lnTo>
                  <a:lnTo>
                    <a:pt x="22772" y="399583"/>
                  </a:lnTo>
                  <a:lnTo>
                    <a:pt x="22737" y="398034"/>
                  </a:lnTo>
                  <a:lnTo>
                    <a:pt x="22697" y="396588"/>
                  </a:lnTo>
                  <a:lnTo>
                    <a:pt x="22657" y="395245"/>
                  </a:lnTo>
                  <a:lnTo>
                    <a:pt x="22613" y="393799"/>
                  </a:lnTo>
                  <a:lnTo>
                    <a:pt x="22568" y="392560"/>
                  </a:lnTo>
                  <a:lnTo>
                    <a:pt x="22515" y="391217"/>
                  </a:lnTo>
                  <a:lnTo>
                    <a:pt x="22462" y="390081"/>
                  </a:lnTo>
                  <a:lnTo>
                    <a:pt x="22404" y="388842"/>
                  </a:lnTo>
                  <a:lnTo>
                    <a:pt x="22346" y="387706"/>
                  </a:lnTo>
                  <a:lnTo>
                    <a:pt x="12594" y="215748"/>
                  </a:lnTo>
                  <a:lnTo>
                    <a:pt x="12647" y="212753"/>
                  </a:lnTo>
                  <a:lnTo>
                    <a:pt x="12700" y="209758"/>
                  </a:lnTo>
                  <a:lnTo>
                    <a:pt x="12754" y="206659"/>
                  </a:lnTo>
                  <a:lnTo>
                    <a:pt x="12798" y="203664"/>
                  </a:lnTo>
                  <a:lnTo>
                    <a:pt x="12842" y="200566"/>
                  </a:lnTo>
                  <a:lnTo>
                    <a:pt x="12887" y="197571"/>
                  </a:lnTo>
                  <a:lnTo>
                    <a:pt x="12922" y="194473"/>
                  </a:lnTo>
                  <a:lnTo>
                    <a:pt x="12958" y="191374"/>
                  </a:lnTo>
                  <a:lnTo>
                    <a:pt x="12993" y="188276"/>
                  </a:lnTo>
                  <a:lnTo>
                    <a:pt x="13020" y="185074"/>
                  </a:lnTo>
                  <a:lnTo>
                    <a:pt x="13051" y="181976"/>
                  </a:lnTo>
                  <a:lnTo>
                    <a:pt x="13073" y="178878"/>
                  </a:lnTo>
                  <a:lnTo>
                    <a:pt x="13095" y="175676"/>
                  </a:lnTo>
                  <a:lnTo>
                    <a:pt x="13113" y="172578"/>
                  </a:lnTo>
                  <a:lnTo>
                    <a:pt x="13127" y="169376"/>
                  </a:lnTo>
                  <a:lnTo>
                    <a:pt x="13140" y="166174"/>
                  </a:lnTo>
                  <a:lnTo>
                    <a:pt x="13153" y="163076"/>
                  </a:lnTo>
                  <a:lnTo>
                    <a:pt x="13158" y="159874"/>
                  </a:lnTo>
                  <a:lnTo>
                    <a:pt x="13162" y="156673"/>
                  </a:lnTo>
                  <a:lnTo>
                    <a:pt x="13166" y="153574"/>
                  </a:lnTo>
                  <a:lnTo>
                    <a:pt x="13162" y="150373"/>
                  </a:lnTo>
                  <a:lnTo>
                    <a:pt x="13162" y="147274"/>
                  </a:lnTo>
                  <a:lnTo>
                    <a:pt x="13153" y="144073"/>
                  </a:lnTo>
                  <a:lnTo>
                    <a:pt x="13144" y="140871"/>
                  </a:lnTo>
                  <a:lnTo>
                    <a:pt x="13131" y="137773"/>
                  </a:lnTo>
                  <a:lnTo>
                    <a:pt x="13118" y="134675"/>
                  </a:lnTo>
                  <a:lnTo>
                    <a:pt x="13100" y="131473"/>
                  </a:lnTo>
                  <a:lnTo>
                    <a:pt x="13078" y="128375"/>
                  </a:lnTo>
                  <a:lnTo>
                    <a:pt x="13056" y="125276"/>
                  </a:lnTo>
                  <a:lnTo>
                    <a:pt x="13029" y="122178"/>
                  </a:lnTo>
                  <a:lnTo>
                    <a:pt x="13002" y="119080"/>
                  </a:lnTo>
                  <a:lnTo>
                    <a:pt x="12967" y="115981"/>
                  </a:lnTo>
                  <a:lnTo>
                    <a:pt x="12936" y="112883"/>
                  </a:lnTo>
                  <a:lnTo>
                    <a:pt x="12896" y="109888"/>
                  </a:lnTo>
                  <a:lnTo>
                    <a:pt x="12860" y="106893"/>
                  </a:lnTo>
                  <a:lnTo>
                    <a:pt x="12816" y="103794"/>
                  </a:lnTo>
                  <a:lnTo>
                    <a:pt x="12771" y="100799"/>
                  </a:lnTo>
                  <a:lnTo>
                    <a:pt x="12723" y="97908"/>
                  </a:lnTo>
                  <a:lnTo>
                    <a:pt x="12674" y="94913"/>
                  </a:lnTo>
                  <a:lnTo>
                    <a:pt x="12620" y="92021"/>
                  </a:lnTo>
                  <a:lnTo>
                    <a:pt x="12563" y="89026"/>
                  </a:lnTo>
                  <a:lnTo>
                    <a:pt x="12505" y="86237"/>
                  </a:lnTo>
                  <a:lnTo>
                    <a:pt x="12443" y="83345"/>
                  </a:lnTo>
                  <a:lnTo>
                    <a:pt x="12381" y="80454"/>
                  </a:lnTo>
                  <a:lnTo>
                    <a:pt x="12314" y="77665"/>
                  </a:lnTo>
                  <a:lnTo>
                    <a:pt x="12248" y="74877"/>
                  </a:lnTo>
                  <a:lnTo>
                    <a:pt x="12177" y="72191"/>
                  </a:lnTo>
                  <a:lnTo>
                    <a:pt x="12101" y="69506"/>
                  </a:lnTo>
                  <a:lnTo>
                    <a:pt x="12026" y="66821"/>
                  </a:lnTo>
                  <a:lnTo>
                    <a:pt x="11946" y="64136"/>
                  </a:lnTo>
                  <a:lnTo>
                    <a:pt x="11861" y="61450"/>
                  </a:lnTo>
                  <a:lnTo>
                    <a:pt x="11777" y="58869"/>
                  </a:lnTo>
                  <a:lnTo>
                    <a:pt x="11688" y="56390"/>
                  </a:lnTo>
                  <a:lnTo>
                    <a:pt x="11600" y="53911"/>
                  </a:lnTo>
                  <a:lnTo>
                    <a:pt x="11506" y="51432"/>
                  </a:lnTo>
                  <a:lnTo>
                    <a:pt x="11413" y="48954"/>
                  </a:lnTo>
                  <a:lnTo>
                    <a:pt x="11315" y="46578"/>
                  </a:lnTo>
                  <a:lnTo>
                    <a:pt x="11218" y="44203"/>
                  </a:lnTo>
                  <a:lnTo>
                    <a:pt x="11111" y="41931"/>
                  </a:lnTo>
                  <a:lnTo>
                    <a:pt x="11009" y="39659"/>
                  </a:lnTo>
                  <a:lnTo>
                    <a:pt x="10898" y="37387"/>
                  </a:lnTo>
                  <a:lnTo>
                    <a:pt x="10792" y="35218"/>
                  </a:lnTo>
                  <a:lnTo>
                    <a:pt x="10676" y="33152"/>
                  </a:lnTo>
                  <a:lnTo>
                    <a:pt x="10561" y="31087"/>
                  </a:lnTo>
                  <a:lnTo>
                    <a:pt x="10428" y="28711"/>
                  </a:lnTo>
                  <a:lnTo>
                    <a:pt x="10286" y="26439"/>
                  </a:lnTo>
                  <a:lnTo>
                    <a:pt x="10148" y="24270"/>
                  </a:lnTo>
                  <a:lnTo>
                    <a:pt x="10006" y="22205"/>
                  </a:lnTo>
                  <a:lnTo>
                    <a:pt x="9864" y="20243"/>
                  </a:lnTo>
                  <a:lnTo>
                    <a:pt x="9717" y="18384"/>
                  </a:lnTo>
                  <a:lnTo>
                    <a:pt x="9571" y="16628"/>
                  </a:lnTo>
                  <a:lnTo>
                    <a:pt x="9424" y="14872"/>
                  </a:lnTo>
                  <a:lnTo>
                    <a:pt x="9278" y="13323"/>
                  </a:lnTo>
                  <a:lnTo>
                    <a:pt x="9127" y="11774"/>
                  </a:lnTo>
                  <a:lnTo>
                    <a:pt x="8976" y="10328"/>
                  </a:lnTo>
                  <a:lnTo>
                    <a:pt x="8825" y="9088"/>
                  </a:lnTo>
                  <a:lnTo>
                    <a:pt x="8670" y="7849"/>
                  </a:lnTo>
                  <a:lnTo>
                    <a:pt x="8519" y="6713"/>
                  </a:lnTo>
                  <a:lnTo>
                    <a:pt x="8364" y="5577"/>
                  </a:lnTo>
                  <a:lnTo>
                    <a:pt x="8208" y="4648"/>
                  </a:lnTo>
                  <a:lnTo>
                    <a:pt x="8053" y="3821"/>
                  </a:lnTo>
                  <a:lnTo>
                    <a:pt x="7897" y="2995"/>
                  </a:lnTo>
                  <a:lnTo>
                    <a:pt x="7738" y="2272"/>
                  </a:lnTo>
                  <a:lnTo>
                    <a:pt x="7582" y="1756"/>
                  </a:lnTo>
                  <a:lnTo>
                    <a:pt x="7422" y="1239"/>
                  </a:lnTo>
                  <a:lnTo>
                    <a:pt x="7267" y="826"/>
                  </a:lnTo>
                  <a:lnTo>
                    <a:pt x="7107" y="413"/>
                  </a:lnTo>
                  <a:lnTo>
                    <a:pt x="6948" y="207"/>
                  </a:lnTo>
                  <a:lnTo>
                    <a:pt x="6792" y="0"/>
                  </a:lnTo>
                  <a:close/>
                </a:path>
              </a:pathLst>
            </a:custGeom>
            <a:solidFill>
              <a:srgbClr val="F8A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59;p62">
              <a:extLst>
                <a:ext uri="{FF2B5EF4-FFF2-40B4-BE49-F238E27FC236}">
                  <a16:creationId xmlns:a16="http://schemas.microsoft.com/office/drawing/2014/main" id="{D38171FB-1BD1-BC47-8683-C9FF73FA81CC}"/>
                </a:ext>
              </a:extLst>
            </p:cNvPr>
            <p:cNvSpPr/>
            <p:nvPr/>
          </p:nvSpPr>
          <p:spPr>
            <a:xfrm rot="10800000">
              <a:off x="7450631" y="4485233"/>
              <a:ext cx="124074" cy="56995"/>
            </a:xfrm>
            <a:custGeom>
              <a:avLst/>
              <a:gdLst/>
              <a:ahLst/>
              <a:cxnLst/>
              <a:rect l="l" t="t" r="r" b="b"/>
              <a:pathLst>
                <a:path w="7942" h="80558" extrusionOk="0">
                  <a:moveTo>
                    <a:pt x="1230" y="0"/>
                  </a:moveTo>
                  <a:lnTo>
                    <a:pt x="981" y="104"/>
                  </a:lnTo>
                  <a:lnTo>
                    <a:pt x="755" y="413"/>
                  </a:lnTo>
                  <a:lnTo>
                    <a:pt x="555" y="827"/>
                  </a:lnTo>
                  <a:lnTo>
                    <a:pt x="462" y="1136"/>
                  </a:lnTo>
                  <a:lnTo>
                    <a:pt x="382" y="1446"/>
                  </a:lnTo>
                  <a:lnTo>
                    <a:pt x="302" y="1859"/>
                  </a:lnTo>
                  <a:lnTo>
                    <a:pt x="236" y="2272"/>
                  </a:lnTo>
                  <a:lnTo>
                    <a:pt x="178" y="2789"/>
                  </a:lnTo>
                  <a:lnTo>
                    <a:pt x="125" y="3305"/>
                  </a:lnTo>
                  <a:lnTo>
                    <a:pt x="80" y="3925"/>
                  </a:lnTo>
                  <a:lnTo>
                    <a:pt x="45" y="4545"/>
                  </a:lnTo>
                  <a:lnTo>
                    <a:pt x="23" y="5164"/>
                  </a:lnTo>
                  <a:lnTo>
                    <a:pt x="5" y="5990"/>
                  </a:lnTo>
                  <a:lnTo>
                    <a:pt x="0" y="6713"/>
                  </a:lnTo>
                  <a:lnTo>
                    <a:pt x="5" y="7643"/>
                  </a:lnTo>
                  <a:lnTo>
                    <a:pt x="18" y="8469"/>
                  </a:lnTo>
                  <a:lnTo>
                    <a:pt x="40" y="9502"/>
                  </a:lnTo>
                  <a:lnTo>
                    <a:pt x="63" y="10535"/>
                  </a:lnTo>
                  <a:lnTo>
                    <a:pt x="94" y="11567"/>
                  </a:lnTo>
                  <a:lnTo>
                    <a:pt x="129" y="12600"/>
                  </a:lnTo>
                  <a:lnTo>
                    <a:pt x="169" y="13736"/>
                  </a:lnTo>
                  <a:lnTo>
                    <a:pt x="262" y="16112"/>
                  </a:lnTo>
                  <a:lnTo>
                    <a:pt x="378" y="18694"/>
                  </a:lnTo>
                  <a:lnTo>
                    <a:pt x="507" y="21379"/>
                  </a:lnTo>
                  <a:lnTo>
                    <a:pt x="649" y="24064"/>
                  </a:lnTo>
                  <a:lnTo>
                    <a:pt x="808" y="26956"/>
                  </a:lnTo>
                  <a:lnTo>
                    <a:pt x="977" y="29848"/>
                  </a:lnTo>
                  <a:lnTo>
                    <a:pt x="1155" y="32843"/>
                  </a:lnTo>
                  <a:lnTo>
                    <a:pt x="1341" y="35941"/>
                  </a:lnTo>
                  <a:lnTo>
                    <a:pt x="1536" y="38936"/>
                  </a:lnTo>
                  <a:lnTo>
                    <a:pt x="1940" y="45133"/>
                  </a:lnTo>
                  <a:lnTo>
                    <a:pt x="2358" y="51123"/>
                  </a:lnTo>
                  <a:lnTo>
                    <a:pt x="2770" y="56907"/>
                  </a:lnTo>
                  <a:lnTo>
                    <a:pt x="3165" y="62380"/>
                  </a:lnTo>
                  <a:lnTo>
                    <a:pt x="3534" y="67441"/>
                  </a:lnTo>
                  <a:lnTo>
                    <a:pt x="3867" y="71779"/>
                  </a:lnTo>
                  <a:lnTo>
                    <a:pt x="4360" y="78182"/>
                  </a:lnTo>
                  <a:lnTo>
                    <a:pt x="4546" y="80557"/>
                  </a:lnTo>
                  <a:lnTo>
                    <a:pt x="7786" y="80557"/>
                  </a:lnTo>
                  <a:lnTo>
                    <a:pt x="7804" y="78698"/>
                  </a:lnTo>
                  <a:lnTo>
                    <a:pt x="7826" y="76633"/>
                  </a:lnTo>
                  <a:lnTo>
                    <a:pt x="7853" y="73844"/>
                  </a:lnTo>
                  <a:lnTo>
                    <a:pt x="7875" y="70436"/>
                  </a:lnTo>
                  <a:lnTo>
                    <a:pt x="7902" y="66615"/>
                  </a:lnTo>
                  <a:lnTo>
                    <a:pt x="7920" y="62380"/>
                  </a:lnTo>
                  <a:lnTo>
                    <a:pt x="7937" y="57939"/>
                  </a:lnTo>
                  <a:lnTo>
                    <a:pt x="7937" y="55564"/>
                  </a:lnTo>
                  <a:lnTo>
                    <a:pt x="7942" y="53189"/>
                  </a:lnTo>
                  <a:lnTo>
                    <a:pt x="7937" y="50813"/>
                  </a:lnTo>
                  <a:lnTo>
                    <a:pt x="7933" y="48438"/>
                  </a:lnTo>
                  <a:lnTo>
                    <a:pt x="7928" y="46062"/>
                  </a:lnTo>
                  <a:lnTo>
                    <a:pt x="7915" y="43790"/>
                  </a:lnTo>
                  <a:lnTo>
                    <a:pt x="7897" y="41415"/>
                  </a:lnTo>
                  <a:lnTo>
                    <a:pt x="7880" y="39143"/>
                  </a:lnTo>
                  <a:lnTo>
                    <a:pt x="7853" y="36974"/>
                  </a:lnTo>
                  <a:lnTo>
                    <a:pt x="7822" y="34805"/>
                  </a:lnTo>
                  <a:lnTo>
                    <a:pt x="7786" y="32739"/>
                  </a:lnTo>
                  <a:lnTo>
                    <a:pt x="7746" y="30674"/>
                  </a:lnTo>
                  <a:lnTo>
                    <a:pt x="7698" y="28815"/>
                  </a:lnTo>
                  <a:lnTo>
                    <a:pt x="7644" y="27059"/>
                  </a:lnTo>
                  <a:lnTo>
                    <a:pt x="7582" y="25407"/>
                  </a:lnTo>
                  <a:lnTo>
                    <a:pt x="7516" y="23961"/>
                  </a:lnTo>
                  <a:lnTo>
                    <a:pt x="7476" y="23238"/>
                  </a:lnTo>
                  <a:lnTo>
                    <a:pt x="7427" y="22515"/>
                  </a:lnTo>
                  <a:lnTo>
                    <a:pt x="7369" y="21792"/>
                  </a:lnTo>
                  <a:lnTo>
                    <a:pt x="7307" y="21069"/>
                  </a:lnTo>
                  <a:lnTo>
                    <a:pt x="7232" y="20346"/>
                  </a:lnTo>
                  <a:lnTo>
                    <a:pt x="7152" y="19623"/>
                  </a:lnTo>
                  <a:lnTo>
                    <a:pt x="6970" y="18177"/>
                  </a:lnTo>
                  <a:lnTo>
                    <a:pt x="6757" y="16731"/>
                  </a:lnTo>
                  <a:lnTo>
                    <a:pt x="6526" y="15182"/>
                  </a:lnTo>
                  <a:lnTo>
                    <a:pt x="6268" y="13840"/>
                  </a:lnTo>
                  <a:lnTo>
                    <a:pt x="5993" y="12394"/>
                  </a:lnTo>
                  <a:lnTo>
                    <a:pt x="5700" y="11051"/>
                  </a:lnTo>
                  <a:lnTo>
                    <a:pt x="5394" y="9708"/>
                  </a:lnTo>
                  <a:lnTo>
                    <a:pt x="5079" y="8366"/>
                  </a:lnTo>
                  <a:lnTo>
                    <a:pt x="4750" y="7230"/>
                  </a:lnTo>
                  <a:lnTo>
                    <a:pt x="4417" y="5990"/>
                  </a:lnTo>
                  <a:lnTo>
                    <a:pt x="4080" y="4958"/>
                  </a:lnTo>
                  <a:lnTo>
                    <a:pt x="3738" y="3925"/>
                  </a:lnTo>
                  <a:lnTo>
                    <a:pt x="3396" y="3099"/>
                  </a:lnTo>
                  <a:lnTo>
                    <a:pt x="3059" y="2272"/>
                  </a:lnTo>
                  <a:lnTo>
                    <a:pt x="2726" y="1550"/>
                  </a:lnTo>
                  <a:lnTo>
                    <a:pt x="2402" y="930"/>
                  </a:lnTo>
                  <a:lnTo>
                    <a:pt x="2087" y="517"/>
                  </a:lnTo>
                  <a:lnTo>
                    <a:pt x="1785" y="207"/>
                  </a:lnTo>
                  <a:lnTo>
                    <a:pt x="15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60;p62">
              <a:extLst>
                <a:ext uri="{FF2B5EF4-FFF2-40B4-BE49-F238E27FC236}">
                  <a16:creationId xmlns:a16="http://schemas.microsoft.com/office/drawing/2014/main" id="{E46BBC7C-FF07-A34B-8483-E4283FEB7E6B}"/>
                </a:ext>
              </a:extLst>
            </p:cNvPr>
            <p:cNvSpPr/>
            <p:nvPr/>
          </p:nvSpPr>
          <p:spPr>
            <a:xfrm rot="10800000">
              <a:off x="7163399" y="2782451"/>
              <a:ext cx="196406" cy="253624"/>
            </a:xfrm>
            <a:custGeom>
              <a:avLst/>
              <a:gdLst/>
              <a:ahLst/>
              <a:cxnLst/>
              <a:rect l="l" t="t" r="r" b="b"/>
              <a:pathLst>
                <a:path w="12572" h="358479" extrusionOk="0">
                  <a:moveTo>
                    <a:pt x="8155" y="0"/>
                  </a:moveTo>
                  <a:lnTo>
                    <a:pt x="8018" y="104"/>
                  </a:lnTo>
                  <a:lnTo>
                    <a:pt x="7876" y="207"/>
                  </a:lnTo>
                  <a:lnTo>
                    <a:pt x="7733" y="414"/>
                  </a:lnTo>
                  <a:lnTo>
                    <a:pt x="7440" y="1033"/>
                  </a:lnTo>
                  <a:lnTo>
                    <a:pt x="7134" y="1859"/>
                  </a:lnTo>
                  <a:lnTo>
                    <a:pt x="6819" y="2892"/>
                  </a:lnTo>
                  <a:lnTo>
                    <a:pt x="6486" y="4132"/>
                  </a:lnTo>
                  <a:lnTo>
                    <a:pt x="6144" y="5577"/>
                  </a:lnTo>
                  <a:lnTo>
                    <a:pt x="5940" y="6610"/>
                  </a:lnTo>
                  <a:lnTo>
                    <a:pt x="5740" y="7746"/>
                  </a:lnTo>
                  <a:lnTo>
                    <a:pt x="5545" y="9089"/>
                  </a:lnTo>
                  <a:lnTo>
                    <a:pt x="5359" y="10535"/>
                  </a:lnTo>
                  <a:lnTo>
                    <a:pt x="5172" y="12084"/>
                  </a:lnTo>
                  <a:lnTo>
                    <a:pt x="4995" y="13840"/>
                  </a:lnTo>
                  <a:lnTo>
                    <a:pt x="4822" y="15699"/>
                  </a:lnTo>
                  <a:lnTo>
                    <a:pt x="4648" y="17764"/>
                  </a:lnTo>
                  <a:lnTo>
                    <a:pt x="4484" y="19830"/>
                  </a:lnTo>
                  <a:lnTo>
                    <a:pt x="4324" y="22102"/>
                  </a:lnTo>
                  <a:lnTo>
                    <a:pt x="4169" y="24477"/>
                  </a:lnTo>
                  <a:lnTo>
                    <a:pt x="4014" y="26956"/>
                  </a:lnTo>
                  <a:lnTo>
                    <a:pt x="3867" y="29538"/>
                  </a:lnTo>
                  <a:lnTo>
                    <a:pt x="3725" y="32223"/>
                  </a:lnTo>
                  <a:lnTo>
                    <a:pt x="3583" y="35012"/>
                  </a:lnTo>
                  <a:lnTo>
                    <a:pt x="3450" y="37904"/>
                  </a:lnTo>
                  <a:lnTo>
                    <a:pt x="3317" y="40899"/>
                  </a:lnTo>
                  <a:lnTo>
                    <a:pt x="3192" y="43894"/>
                  </a:lnTo>
                  <a:lnTo>
                    <a:pt x="3068" y="47095"/>
                  </a:lnTo>
                  <a:lnTo>
                    <a:pt x="2948" y="50297"/>
                  </a:lnTo>
                  <a:lnTo>
                    <a:pt x="2828" y="53602"/>
                  </a:lnTo>
                  <a:lnTo>
                    <a:pt x="2717" y="57010"/>
                  </a:lnTo>
                  <a:lnTo>
                    <a:pt x="2606" y="60521"/>
                  </a:lnTo>
                  <a:lnTo>
                    <a:pt x="2504" y="64033"/>
                  </a:lnTo>
                  <a:lnTo>
                    <a:pt x="2398" y="67544"/>
                  </a:lnTo>
                  <a:lnTo>
                    <a:pt x="2300" y="71262"/>
                  </a:lnTo>
                  <a:lnTo>
                    <a:pt x="2203" y="74980"/>
                  </a:lnTo>
                  <a:lnTo>
                    <a:pt x="2109" y="78698"/>
                  </a:lnTo>
                  <a:lnTo>
                    <a:pt x="2021" y="82520"/>
                  </a:lnTo>
                  <a:lnTo>
                    <a:pt x="1932" y="86341"/>
                  </a:lnTo>
                  <a:lnTo>
                    <a:pt x="1847" y="90162"/>
                  </a:lnTo>
                  <a:lnTo>
                    <a:pt x="1768" y="94087"/>
                  </a:lnTo>
                  <a:lnTo>
                    <a:pt x="1688" y="98011"/>
                  </a:lnTo>
                  <a:lnTo>
                    <a:pt x="1612" y="102039"/>
                  </a:lnTo>
                  <a:lnTo>
                    <a:pt x="1466" y="109992"/>
                  </a:lnTo>
                  <a:lnTo>
                    <a:pt x="1328" y="118047"/>
                  </a:lnTo>
                  <a:lnTo>
                    <a:pt x="1204" y="126103"/>
                  </a:lnTo>
                  <a:lnTo>
                    <a:pt x="1084" y="134159"/>
                  </a:lnTo>
                  <a:lnTo>
                    <a:pt x="968" y="142111"/>
                  </a:lnTo>
                  <a:lnTo>
                    <a:pt x="866" y="150063"/>
                  </a:lnTo>
                  <a:lnTo>
                    <a:pt x="764" y="157913"/>
                  </a:lnTo>
                  <a:lnTo>
                    <a:pt x="671" y="165658"/>
                  </a:lnTo>
                  <a:lnTo>
                    <a:pt x="582" y="173198"/>
                  </a:lnTo>
                  <a:lnTo>
                    <a:pt x="414" y="187657"/>
                  </a:lnTo>
                  <a:lnTo>
                    <a:pt x="263" y="200980"/>
                  </a:lnTo>
                  <a:lnTo>
                    <a:pt x="187" y="207176"/>
                  </a:lnTo>
                  <a:lnTo>
                    <a:pt x="112" y="213063"/>
                  </a:lnTo>
                  <a:lnTo>
                    <a:pt x="76" y="215955"/>
                  </a:lnTo>
                  <a:lnTo>
                    <a:pt x="50" y="218743"/>
                  </a:lnTo>
                  <a:lnTo>
                    <a:pt x="27" y="221532"/>
                  </a:lnTo>
                  <a:lnTo>
                    <a:pt x="14" y="224424"/>
                  </a:lnTo>
                  <a:lnTo>
                    <a:pt x="5" y="227212"/>
                  </a:lnTo>
                  <a:lnTo>
                    <a:pt x="1" y="230001"/>
                  </a:lnTo>
                  <a:lnTo>
                    <a:pt x="1" y="232892"/>
                  </a:lnTo>
                  <a:lnTo>
                    <a:pt x="10" y="235681"/>
                  </a:lnTo>
                  <a:lnTo>
                    <a:pt x="23" y="238469"/>
                  </a:lnTo>
                  <a:lnTo>
                    <a:pt x="41" y="241258"/>
                  </a:lnTo>
                  <a:lnTo>
                    <a:pt x="63" y="244046"/>
                  </a:lnTo>
                  <a:lnTo>
                    <a:pt x="90" y="246732"/>
                  </a:lnTo>
                  <a:lnTo>
                    <a:pt x="125" y="249520"/>
                  </a:lnTo>
                  <a:lnTo>
                    <a:pt x="161" y="252309"/>
                  </a:lnTo>
                  <a:lnTo>
                    <a:pt x="201" y="254994"/>
                  </a:lnTo>
                  <a:lnTo>
                    <a:pt x="249" y="257679"/>
                  </a:lnTo>
                  <a:lnTo>
                    <a:pt x="298" y="260364"/>
                  </a:lnTo>
                  <a:lnTo>
                    <a:pt x="351" y="263050"/>
                  </a:lnTo>
                  <a:lnTo>
                    <a:pt x="414" y="265735"/>
                  </a:lnTo>
                  <a:lnTo>
                    <a:pt x="476" y="268317"/>
                  </a:lnTo>
                  <a:lnTo>
                    <a:pt x="538" y="270899"/>
                  </a:lnTo>
                  <a:lnTo>
                    <a:pt x="609" y="273481"/>
                  </a:lnTo>
                  <a:lnTo>
                    <a:pt x="684" y="276063"/>
                  </a:lnTo>
                  <a:lnTo>
                    <a:pt x="760" y="278645"/>
                  </a:lnTo>
                  <a:lnTo>
                    <a:pt x="840" y="281123"/>
                  </a:lnTo>
                  <a:lnTo>
                    <a:pt x="920" y="283602"/>
                  </a:lnTo>
                  <a:lnTo>
                    <a:pt x="1008" y="286081"/>
                  </a:lnTo>
                  <a:lnTo>
                    <a:pt x="1097" y="288456"/>
                  </a:lnTo>
                  <a:lnTo>
                    <a:pt x="1186" y="290935"/>
                  </a:lnTo>
                  <a:lnTo>
                    <a:pt x="1279" y="293207"/>
                  </a:lnTo>
                  <a:lnTo>
                    <a:pt x="1475" y="297854"/>
                  </a:lnTo>
                  <a:lnTo>
                    <a:pt x="1674" y="302399"/>
                  </a:lnTo>
                  <a:lnTo>
                    <a:pt x="1887" y="306736"/>
                  </a:lnTo>
                  <a:lnTo>
                    <a:pt x="2105" y="310867"/>
                  </a:lnTo>
                  <a:lnTo>
                    <a:pt x="2327" y="314895"/>
                  </a:lnTo>
                  <a:lnTo>
                    <a:pt x="2549" y="318820"/>
                  </a:lnTo>
                  <a:lnTo>
                    <a:pt x="2780" y="322434"/>
                  </a:lnTo>
                  <a:lnTo>
                    <a:pt x="3010" y="325946"/>
                  </a:lnTo>
                  <a:lnTo>
                    <a:pt x="3241" y="329148"/>
                  </a:lnTo>
                  <a:lnTo>
                    <a:pt x="3477" y="332246"/>
                  </a:lnTo>
                  <a:lnTo>
                    <a:pt x="3707" y="335138"/>
                  </a:lnTo>
                  <a:lnTo>
                    <a:pt x="3934" y="337720"/>
                  </a:lnTo>
                  <a:lnTo>
                    <a:pt x="4160" y="340095"/>
                  </a:lnTo>
                  <a:lnTo>
                    <a:pt x="4382" y="342264"/>
                  </a:lnTo>
                  <a:lnTo>
                    <a:pt x="4600" y="344123"/>
                  </a:lnTo>
                  <a:lnTo>
                    <a:pt x="4808" y="345775"/>
                  </a:lnTo>
                  <a:lnTo>
                    <a:pt x="5008" y="347221"/>
                  </a:lnTo>
                  <a:lnTo>
                    <a:pt x="5079" y="347841"/>
                  </a:lnTo>
                  <a:lnTo>
                    <a:pt x="5163" y="348667"/>
                  </a:lnTo>
                  <a:lnTo>
                    <a:pt x="5279" y="349700"/>
                  </a:lnTo>
                  <a:lnTo>
                    <a:pt x="5416" y="350836"/>
                  </a:lnTo>
                  <a:lnTo>
                    <a:pt x="5585" y="352075"/>
                  </a:lnTo>
                  <a:lnTo>
                    <a:pt x="5776" y="353418"/>
                  </a:lnTo>
                  <a:lnTo>
                    <a:pt x="5985" y="354657"/>
                  </a:lnTo>
                  <a:lnTo>
                    <a:pt x="6215" y="355897"/>
                  </a:lnTo>
                  <a:lnTo>
                    <a:pt x="6459" y="356929"/>
                  </a:lnTo>
                  <a:lnTo>
                    <a:pt x="6588" y="357342"/>
                  </a:lnTo>
                  <a:lnTo>
                    <a:pt x="6721" y="357756"/>
                  </a:lnTo>
                  <a:lnTo>
                    <a:pt x="6855" y="358065"/>
                  </a:lnTo>
                  <a:lnTo>
                    <a:pt x="6992" y="358272"/>
                  </a:lnTo>
                  <a:lnTo>
                    <a:pt x="7134" y="358479"/>
                  </a:lnTo>
                  <a:lnTo>
                    <a:pt x="7423" y="358479"/>
                  </a:lnTo>
                  <a:lnTo>
                    <a:pt x="7569" y="358375"/>
                  </a:lnTo>
                  <a:lnTo>
                    <a:pt x="7716" y="358169"/>
                  </a:lnTo>
                  <a:lnTo>
                    <a:pt x="7867" y="357756"/>
                  </a:lnTo>
                  <a:lnTo>
                    <a:pt x="8013" y="357239"/>
                  </a:lnTo>
                  <a:lnTo>
                    <a:pt x="8164" y="356620"/>
                  </a:lnTo>
                  <a:lnTo>
                    <a:pt x="8315" y="355897"/>
                  </a:lnTo>
                  <a:lnTo>
                    <a:pt x="8466" y="354967"/>
                  </a:lnTo>
                  <a:lnTo>
                    <a:pt x="8617" y="353831"/>
                  </a:lnTo>
                  <a:lnTo>
                    <a:pt x="8768" y="352592"/>
                  </a:lnTo>
                  <a:lnTo>
                    <a:pt x="8919" y="351249"/>
                  </a:lnTo>
                  <a:lnTo>
                    <a:pt x="9065" y="349597"/>
                  </a:lnTo>
                  <a:lnTo>
                    <a:pt x="9212" y="347841"/>
                  </a:lnTo>
                  <a:lnTo>
                    <a:pt x="9358" y="345879"/>
                  </a:lnTo>
                  <a:lnTo>
                    <a:pt x="9500" y="343710"/>
                  </a:lnTo>
                  <a:lnTo>
                    <a:pt x="9642" y="341334"/>
                  </a:lnTo>
                  <a:lnTo>
                    <a:pt x="9784" y="338649"/>
                  </a:lnTo>
                  <a:lnTo>
                    <a:pt x="9917" y="335861"/>
                  </a:lnTo>
                  <a:lnTo>
                    <a:pt x="10055" y="332762"/>
                  </a:lnTo>
                  <a:lnTo>
                    <a:pt x="10184" y="329457"/>
                  </a:lnTo>
                  <a:lnTo>
                    <a:pt x="10313" y="325946"/>
                  </a:lnTo>
                  <a:lnTo>
                    <a:pt x="10432" y="322125"/>
                  </a:lnTo>
                  <a:lnTo>
                    <a:pt x="10552" y="317994"/>
                  </a:lnTo>
                  <a:lnTo>
                    <a:pt x="10668" y="313656"/>
                  </a:lnTo>
                  <a:lnTo>
                    <a:pt x="10779" y="309112"/>
                  </a:lnTo>
                  <a:lnTo>
                    <a:pt x="10885" y="304154"/>
                  </a:lnTo>
                  <a:lnTo>
                    <a:pt x="10983" y="298990"/>
                  </a:lnTo>
                  <a:lnTo>
                    <a:pt x="11080" y="293413"/>
                  </a:lnTo>
                  <a:lnTo>
                    <a:pt x="11169" y="287630"/>
                  </a:lnTo>
                  <a:lnTo>
                    <a:pt x="11254" y="281536"/>
                  </a:lnTo>
                  <a:lnTo>
                    <a:pt x="11329" y="275030"/>
                  </a:lnTo>
                  <a:lnTo>
                    <a:pt x="11400" y="268317"/>
                  </a:lnTo>
                  <a:lnTo>
                    <a:pt x="11462" y="261191"/>
                  </a:lnTo>
                  <a:lnTo>
                    <a:pt x="11520" y="253651"/>
                  </a:lnTo>
                  <a:lnTo>
                    <a:pt x="11573" y="245905"/>
                  </a:lnTo>
                  <a:lnTo>
                    <a:pt x="11613" y="237643"/>
                  </a:lnTo>
                  <a:lnTo>
                    <a:pt x="11649" y="229174"/>
                  </a:lnTo>
                  <a:lnTo>
                    <a:pt x="11675" y="220189"/>
                  </a:lnTo>
                  <a:lnTo>
                    <a:pt x="11675" y="220602"/>
                  </a:lnTo>
                  <a:lnTo>
                    <a:pt x="11733" y="217711"/>
                  </a:lnTo>
                  <a:lnTo>
                    <a:pt x="11800" y="214199"/>
                  </a:lnTo>
                  <a:lnTo>
                    <a:pt x="11884" y="209758"/>
                  </a:lnTo>
                  <a:lnTo>
                    <a:pt x="11977" y="204388"/>
                  </a:lnTo>
                  <a:lnTo>
                    <a:pt x="12079" y="198294"/>
                  </a:lnTo>
                  <a:lnTo>
                    <a:pt x="12186" y="191684"/>
                  </a:lnTo>
                  <a:lnTo>
                    <a:pt x="12283" y="184662"/>
                  </a:lnTo>
                  <a:lnTo>
                    <a:pt x="12332" y="181150"/>
                  </a:lnTo>
                  <a:lnTo>
                    <a:pt x="12377" y="177535"/>
                  </a:lnTo>
                  <a:lnTo>
                    <a:pt x="12421" y="174024"/>
                  </a:lnTo>
                  <a:lnTo>
                    <a:pt x="12461" y="170409"/>
                  </a:lnTo>
                  <a:lnTo>
                    <a:pt x="12492" y="166898"/>
                  </a:lnTo>
                  <a:lnTo>
                    <a:pt x="12523" y="163490"/>
                  </a:lnTo>
                  <a:lnTo>
                    <a:pt x="12545" y="160185"/>
                  </a:lnTo>
                  <a:lnTo>
                    <a:pt x="12559" y="156880"/>
                  </a:lnTo>
                  <a:lnTo>
                    <a:pt x="12567" y="153781"/>
                  </a:lnTo>
                  <a:lnTo>
                    <a:pt x="12572" y="150890"/>
                  </a:lnTo>
                  <a:lnTo>
                    <a:pt x="12563" y="148101"/>
                  </a:lnTo>
                  <a:lnTo>
                    <a:pt x="12545" y="145519"/>
                  </a:lnTo>
                  <a:lnTo>
                    <a:pt x="12536" y="144383"/>
                  </a:lnTo>
                  <a:lnTo>
                    <a:pt x="12523" y="143247"/>
                  </a:lnTo>
                  <a:lnTo>
                    <a:pt x="12505" y="142111"/>
                  </a:lnTo>
                  <a:lnTo>
                    <a:pt x="12488" y="141078"/>
                  </a:lnTo>
                  <a:lnTo>
                    <a:pt x="12465" y="140149"/>
                  </a:lnTo>
                  <a:lnTo>
                    <a:pt x="12439" y="139323"/>
                  </a:lnTo>
                  <a:lnTo>
                    <a:pt x="12412" y="138496"/>
                  </a:lnTo>
                  <a:lnTo>
                    <a:pt x="12381" y="137773"/>
                  </a:lnTo>
                  <a:lnTo>
                    <a:pt x="12292" y="135914"/>
                  </a:lnTo>
                  <a:lnTo>
                    <a:pt x="12203" y="134365"/>
                  </a:lnTo>
                  <a:lnTo>
                    <a:pt x="12115" y="133023"/>
                  </a:lnTo>
                  <a:lnTo>
                    <a:pt x="12030" y="131990"/>
                  </a:lnTo>
                  <a:lnTo>
                    <a:pt x="11946" y="131060"/>
                  </a:lnTo>
                  <a:lnTo>
                    <a:pt x="11862" y="130234"/>
                  </a:lnTo>
                  <a:lnTo>
                    <a:pt x="11782" y="129718"/>
                  </a:lnTo>
                  <a:lnTo>
                    <a:pt x="11702" y="129201"/>
                  </a:lnTo>
                  <a:lnTo>
                    <a:pt x="11680" y="117737"/>
                  </a:lnTo>
                  <a:lnTo>
                    <a:pt x="11644" y="106893"/>
                  </a:lnTo>
                  <a:lnTo>
                    <a:pt x="11626" y="101729"/>
                  </a:lnTo>
                  <a:lnTo>
                    <a:pt x="11604" y="96669"/>
                  </a:lnTo>
                  <a:lnTo>
                    <a:pt x="11578" y="91815"/>
                  </a:lnTo>
                  <a:lnTo>
                    <a:pt x="11551" y="87167"/>
                  </a:lnTo>
                  <a:lnTo>
                    <a:pt x="11524" y="82520"/>
                  </a:lnTo>
                  <a:lnTo>
                    <a:pt x="11493" y="78079"/>
                  </a:lnTo>
                  <a:lnTo>
                    <a:pt x="11458" y="73844"/>
                  </a:lnTo>
                  <a:lnTo>
                    <a:pt x="11427" y="69713"/>
                  </a:lnTo>
                  <a:lnTo>
                    <a:pt x="11387" y="65685"/>
                  </a:lnTo>
                  <a:lnTo>
                    <a:pt x="11347" y="61864"/>
                  </a:lnTo>
                  <a:lnTo>
                    <a:pt x="11307" y="58146"/>
                  </a:lnTo>
                  <a:lnTo>
                    <a:pt x="11262" y="54531"/>
                  </a:lnTo>
                  <a:lnTo>
                    <a:pt x="11214" y="51020"/>
                  </a:lnTo>
                  <a:lnTo>
                    <a:pt x="11165" y="47715"/>
                  </a:lnTo>
                  <a:lnTo>
                    <a:pt x="11116" y="44513"/>
                  </a:lnTo>
                  <a:lnTo>
                    <a:pt x="11063" y="41518"/>
                  </a:lnTo>
                  <a:lnTo>
                    <a:pt x="11005" y="38523"/>
                  </a:lnTo>
                  <a:lnTo>
                    <a:pt x="10947" y="35735"/>
                  </a:lnTo>
                  <a:lnTo>
                    <a:pt x="10885" y="33049"/>
                  </a:lnTo>
                  <a:lnTo>
                    <a:pt x="10823" y="30467"/>
                  </a:lnTo>
                  <a:lnTo>
                    <a:pt x="10756" y="27989"/>
                  </a:lnTo>
                  <a:lnTo>
                    <a:pt x="10690" y="25717"/>
                  </a:lnTo>
                  <a:lnTo>
                    <a:pt x="10619" y="23445"/>
                  </a:lnTo>
                  <a:lnTo>
                    <a:pt x="10548" y="21379"/>
                  </a:lnTo>
                  <a:lnTo>
                    <a:pt x="10472" y="19313"/>
                  </a:lnTo>
                  <a:lnTo>
                    <a:pt x="10392" y="17454"/>
                  </a:lnTo>
                  <a:lnTo>
                    <a:pt x="10313" y="15699"/>
                  </a:lnTo>
                  <a:lnTo>
                    <a:pt x="10233" y="14046"/>
                  </a:lnTo>
                  <a:lnTo>
                    <a:pt x="10144" y="12497"/>
                  </a:lnTo>
                  <a:lnTo>
                    <a:pt x="10059" y="10948"/>
                  </a:lnTo>
                  <a:lnTo>
                    <a:pt x="9966" y="9605"/>
                  </a:lnTo>
                  <a:lnTo>
                    <a:pt x="9873" y="8366"/>
                  </a:lnTo>
                  <a:lnTo>
                    <a:pt x="9780" y="7230"/>
                  </a:lnTo>
                  <a:lnTo>
                    <a:pt x="9682" y="6094"/>
                  </a:lnTo>
                  <a:lnTo>
                    <a:pt x="9580" y="5164"/>
                  </a:lnTo>
                  <a:lnTo>
                    <a:pt x="9474" y="4235"/>
                  </a:lnTo>
                  <a:lnTo>
                    <a:pt x="9367" y="3409"/>
                  </a:lnTo>
                  <a:lnTo>
                    <a:pt x="9260" y="2789"/>
                  </a:lnTo>
                  <a:lnTo>
                    <a:pt x="9149" y="2169"/>
                  </a:lnTo>
                  <a:lnTo>
                    <a:pt x="9034" y="1550"/>
                  </a:lnTo>
                  <a:lnTo>
                    <a:pt x="8914" y="1137"/>
                  </a:lnTo>
                  <a:lnTo>
                    <a:pt x="8794" y="723"/>
                  </a:lnTo>
                  <a:lnTo>
                    <a:pt x="8675" y="414"/>
                  </a:lnTo>
                  <a:lnTo>
                    <a:pt x="8546" y="207"/>
                  </a:lnTo>
                  <a:lnTo>
                    <a:pt x="8422" y="104"/>
                  </a:lnTo>
                  <a:lnTo>
                    <a:pt x="8288" y="0"/>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61;p62">
              <a:extLst>
                <a:ext uri="{FF2B5EF4-FFF2-40B4-BE49-F238E27FC236}">
                  <a16:creationId xmlns:a16="http://schemas.microsoft.com/office/drawing/2014/main" id="{5BA8DC4B-6AB7-F44F-B395-07855BDF2282}"/>
                </a:ext>
              </a:extLst>
            </p:cNvPr>
            <p:cNvSpPr/>
            <p:nvPr/>
          </p:nvSpPr>
          <p:spPr>
            <a:xfrm rot="10800000">
              <a:off x="7070458" y="3676893"/>
              <a:ext cx="450787" cy="821736"/>
            </a:xfrm>
            <a:custGeom>
              <a:avLst/>
              <a:gdLst/>
              <a:ahLst/>
              <a:cxnLst/>
              <a:rect l="l" t="t" r="r" b="b"/>
              <a:pathLst>
                <a:path w="28855" h="1161465" extrusionOk="0">
                  <a:moveTo>
                    <a:pt x="19128" y="0"/>
                  </a:moveTo>
                  <a:lnTo>
                    <a:pt x="19093" y="14149"/>
                  </a:lnTo>
                  <a:lnTo>
                    <a:pt x="19000" y="52982"/>
                  </a:lnTo>
                  <a:lnTo>
                    <a:pt x="18938" y="79938"/>
                  </a:lnTo>
                  <a:lnTo>
                    <a:pt x="18871" y="111024"/>
                  </a:lnTo>
                  <a:lnTo>
                    <a:pt x="18804" y="145416"/>
                  </a:lnTo>
                  <a:lnTo>
                    <a:pt x="18738" y="182596"/>
                  </a:lnTo>
                  <a:lnTo>
                    <a:pt x="18671" y="221842"/>
                  </a:lnTo>
                  <a:lnTo>
                    <a:pt x="18618" y="262327"/>
                  </a:lnTo>
                  <a:lnTo>
                    <a:pt x="18591" y="282879"/>
                  </a:lnTo>
                  <a:lnTo>
                    <a:pt x="18569" y="303534"/>
                  </a:lnTo>
                  <a:lnTo>
                    <a:pt x="18551" y="324190"/>
                  </a:lnTo>
                  <a:lnTo>
                    <a:pt x="18534" y="344742"/>
                  </a:lnTo>
                  <a:lnTo>
                    <a:pt x="18525" y="365088"/>
                  </a:lnTo>
                  <a:lnTo>
                    <a:pt x="18516" y="385124"/>
                  </a:lnTo>
                  <a:lnTo>
                    <a:pt x="18516" y="404850"/>
                  </a:lnTo>
                  <a:lnTo>
                    <a:pt x="18520" y="424163"/>
                  </a:lnTo>
                  <a:lnTo>
                    <a:pt x="18525" y="442960"/>
                  </a:lnTo>
                  <a:lnTo>
                    <a:pt x="18542" y="461137"/>
                  </a:lnTo>
                  <a:lnTo>
                    <a:pt x="18560" y="478591"/>
                  </a:lnTo>
                  <a:lnTo>
                    <a:pt x="18587" y="495322"/>
                  </a:lnTo>
                  <a:lnTo>
                    <a:pt x="18600" y="503481"/>
                  </a:lnTo>
                  <a:lnTo>
                    <a:pt x="18613" y="511743"/>
                  </a:lnTo>
                  <a:lnTo>
                    <a:pt x="18618" y="520212"/>
                  </a:lnTo>
                  <a:lnTo>
                    <a:pt x="18622" y="528681"/>
                  </a:lnTo>
                  <a:lnTo>
                    <a:pt x="18622" y="537356"/>
                  </a:lnTo>
                  <a:lnTo>
                    <a:pt x="18618" y="546031"/>
                  </a:lnTo>
                  <a:lnTo>
                    <a:pt x="18613" y="554810"/>
                  </a:lnTo>
                  <a:lnTo>
                    <a:pt x="18600" y="563692"/>
                  </a:lnTo>
                  <a:lnTo>
                    <a:pt x="18574" y="581559"/>
                  </a:lnTo>
                  <a:lnTo>
                    <a:pt x="18538" y="599633"/>
                  </a:lnTo>
                  <a:lnTo>
                    <a:pt x="18494" y="617809"/>
                  </a:lnTo>
                  <a:lnTo>
                    <a:pt x="18436" y="635986"/>
                  </a:lnTo>
                  <a:lnTo>
                    <a:pt x="18374" y="654267"/>
                  </a:lnTo>
                  <a:lnTo>
                    <a:pt x="18307" y="672444"/>
                  </a:lnTo>
                  <a:lnTo>
                    <a:pt x="18232" y="690517"/>
                  </a:lnTo>
                  <a:lnTo>
                    <a:pt x="18147" y="708384"/>
                  </a:lnTo>
                  <a:lnTo>
                    <a:pt x="18063" y="725942"/>
                  </a:lnTo>
                  <a:lnTo>
                    <a:pt x="17974" y="743189"/>
                  </a:lnTo>
                  <a:lnTo>
                    <a:pt x="17885" y="760127"/>
                  </a:lnTo>
                  <a:lnTo>
                    <a:pt x="17792" y="776548"/>
                  </a:lnTo>
                  <a:lnTo>
                    <a:pt x="17699" y="792453"/>
                  </a:lnTo>
                  <a:lnTo>
                    <a:pt x="17601" y="807841"/>
                  </a:lnTo>
                  <a:lnTo>
                    <a:pt x="17508" y="822610"/>
                  </a:lnTo>
                  <a:lnTo>
                    <a:pt x="17419" y="836656"/>
                  </a:lnTo>
                  <a:lnTo>
                    <a:pt x="17242" y="862372"/>
                  </a:lnTo>
                  <a:lnTo>
                    <a:pt x="17082" y="884577"/>
                  </a:lnTo>
                  <a:lnTo>
                    <a:pt x="16949" y="902650"/>
                  </a:lnTo>
                  <a:lnTo>
                    <a:pt x="16842" y="916283"/>
                  </a:lnTo>
                  <a:lnTo>
                    <a:pt x="16749" y="927747"/>
                  </a:lnTo>
                  <a:lnTo>
                    <a:pt x="16554" y="910706"/>
                  </a:lnTo>
                  <a:lnTo>
                    <a:pt x="16017" y="865160"/>
                  </a:lnTo>
                  <a:lnTo>
                    <a:pt x="15648" y="834280"/>
                  </a:lnTo>
                  <a:lnTo>
                    <a:pt x="15231" y="799372"/>
                  </a:lnTo>
                  <a:lnTo>
                    <a:pt x="14769" y="761469"/>
                  </a:lnTo>
                  <a:lnTo>
                    <a:pt x="14281" y="721501"/>
                  </a:lnTo>
                  <a:lnTo>
                    <a:pt x="13771" y="680706"/>
                  </a:lnTo>
                  <a:lnTo>
                    <a:pt x="13251" y="639911"/>
                  </a:lnTo>
                  <a:lnTo>
                    <a:pt x="12994" y="619978"/>
                  </a:lnTo>
                  <a:lnTo>
                    <a:pt x="12741" y="600356"/>
                  </a:lnTo>
                  <a:lnTo>
                    <a:pt x="12488" y="581249"/>
                  </a:lnTo>
                  <a:lnTo>
                    <a:pt x="12239" y="562866"/>
                  </a:lnTo>
                  <a:lnTo>
                    <a:pt x="11995" y="545205"/>
                  </a:lnTo>
                  <a:lnTo>
                    <a:pt x="11764" y="528577"/>
                  </a:lnTo>
                  <a:lnTo>
                    <a:pt x="11538" y="512879"/>
                  </a:lnTo>
                  <a:lnTo>
                    <a:pt x="11320" y="498420"/>
                  </a:lnTo>
                  <a:lnTo>
                    <a:pt x="11121" y="485304"/>
                  </a:lnTo>
                  <a:lnTo>
                    <a:pt x="10930" y="473633"/>
                  </a:lnTo>
                  <a:lnTo>
                    <a:pt x="10836" y="468366"/>
                  </a:lnTo>
                  <a:lnTo>
                    <a:pt x="10752" y="463512"/>
                  </a:lnTo>
                  <a:lnTo>
                    <a:pt x="10668" y="459071"/>
                  </a:lnTo>
                  <a:lnTo>
                    <a:pt x="10592" y="455043"/>
                  </a:lnTo>
                  <a:lnTo>
                    <a:pt x="10512" y="451119"/>
                  </a:lnTo>
                  <a:lnTo>
                    <a:pt x="10432" y="446678"/>
                  </a:lnTo>
                  <a:lnTo>
                    <a:pt x="10348" y="441927"/>
                  </a:lnTo>
                  <a:lnTo>
                    <a:pt x="10255" y="436866"/>
                  </a:lnTo>
                  <a:lnTo>
                    <a:pt x="10068" y="425506"/>
                  </a:lnTo>
                  <a:lnTo>
                    <a:pt x="9864" y="412906"/>
                  </a:lnTo>
                  <a:lnTo>
                    <a:pt x="9656" y="399170"/>
                  </a:lnTo>
                  <a:lnTo>
                    <a:pt x="9429" y="384298"/>
                  </a:lnTo>
                  <a:lnTo>
                    <a:pt x="9198" y="368600"/>
                  </a:lnTo>
                  <a:lnTo>
                    <a:pt x="8963" y="351972"/>
                  </a:lnTo>
                  <a:lnTo>
                    <a:pt x="8719" y="334724"/>
                  </a:lnTo>
                  <a:lnTo>
                    <a:pt x="8470" y="316754"/>
                  </a:lnTo>
                  <a:lnTo>
                    <a:pt x="8217" y="298371"/>
                  </a:lnTo>
                  <a:lnTo>
                    <a:pt x="7964" y="279677"/>
                  </a:lnTo>
                  <a:lnTo>
                    <a:pt x="7458" y="241671"/>
                  </a:lnTo>
                  <a:lnTo>
                    <a:pt x="6957" y="203665"/>
                  </a:lnTo>
                  <a:lnTo>
                    <a:pt x="6477" y="166588"/>
                  </a:lnTo>
                  <a:lnTo>
                    <a:pt x="6029" y="131370"/>
                  </a:lnTo>
                  <a:lnTo>
                    <a:pt x="5616" y="99044"/>
                  </a:lnTo>
                  <a:lnTo>
                    <a:pt x="5257" y="70436"/>
                  </a:lnTo>
                  <a:lnTo>
                    <a:pt x="4733" y="28298"/>
                  </a:lnTo>
                  <a:lnTo>
                    <a:pt x="4542" y="12600"/>
                  </a:lnTo>
                  <a:lnTo>
                    <a:pt x="1" y="20140"/>
                  </a:lnTo>
                  <a:lnTo>
                    <a:pt x="1555" y="203665"/>
                  </a:lnTo>
                  <a:lnTo>
                    <a:pt x="2784" y="348874"/>
                  </a:lnTo>
                  <a:lnTo>
                    <a:pt x="3676" y="455043"/>
                  </a:lnTo>
                  <a:lnTo>
                    <a:pt x="3712" y="459691"/>
                  </a:lnTo>
                  <a:lnTo>
                    <a:pt x="3752" y="465061"/>
                  </a:lnTo>
                  <a:lnTo>
                    <a:pt x="3836" y="477868"/>
                  </a:lnTo>
                  <a:lnTo>
                    <a:pt x="3929" y="493463"/>
                  </a:lnTo>
                  <a:lnTo>
                    <a:pt x="4031" y="511433"/>
                  </a:lnTo>
                  <a:lnTo>
                    <a:pt x="4142" y="531572"/>
                  </a:lnTo>
                  <a:lnTo>
                    <a:pt x="4258" y="553880"/>
                  </a:lnTo>
                  <a:lnTo>
                    <a:pt x="4378" y="577944"/>
                  </a:lnTo>
                  <a:lnTo>
                    <a:pt x="4502" y="603660"/>
                  </a:lnTo>
                  <a:lnTo>
                    <a:pt x="4764" y="659017"/>
                  </a:lnTo>
                  <a:lnTo>
                    <a:pt x="5035" y="718402"/>
                  </a:lnTo>
                  <a:lnTo>
                    <a:pt x="5310" y="779956"/>
                  </a:lnTo>
                  <a:lnTo>
                    <a:pt x="5581" y="842233"/>
                  </a:lnTo>
                  <a:lnTo>
                    <a:pt x="5843" y="903373"/>
                  </a:lnTo>
                  <a:lnTo>
                    <a:pt x="6091" y="961829"/>
                  </a:lnTo>
                  <a:lnTo>
                    <a:pt x="6517" y="1063867"/>
                  </a:lnTo>
                  <a:lnTo>
                    <a:pt x="6810" y="1134819"/>
                  </a:lnTo>
                  <a:lnTo>
                    <a:pt x="6917" y="1161465"/>
                  </a:lnTo>
                  <a:lnTo>
                    <a:pt x="28854" y="1161465"/>
                  </a:lnTo>
                  <a:lnTo>
                    <a:pt x="2312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62;p62">
              <a:extLst>
                <a:ext uri="{FF2B5EF4-FFF2-40B4-BE49-F238E27FC236}">
                  <a16:creationId xmlns:a16="http://schemas.microsoft.com/office/drawing/2014/main" id="{2DEDDF72-5A92-9749-9F70-FCB7F1944E39}"/>
                </a:ext>
              </a:extLst>
            </p:cNvPr>
            <p:cNvSpPr/>
            <p:nvPr/>
          </p:nvSpPr>
          <p:spPr>
            <a:xfrm rot="10800000">
              <a:off x="7067491" y="3042737"/>
              <a:ext cx="353959" cy="634606"/>
            </a:xfrm>
            <a:custGeom>
              <a:avLst/>
              <a:gdLst/>
              <a:ahLst/>
              <a:cxnLst/>
              <a:rect l="l" t="t" r="r" b="b"/>
              <a:pathLst>
                <a:path w="22657" h="896970" extrusionOk="0">
                  <a:moveTo>
                    <a:pt x="529" y="0"/>
                  </a:moveTo>
                  <a:lnTo>
                    <a:pt x="493" y="52052"/>
                  </a:lnTo>
                  <a:lnTo>
                    <a:pt x="396" y="180427"/>
                  </a:lnTo>
                  <a:lnTo>
                    <a:pt x="329" y="260261"/>
                  </a:lnTo>
                  <a:lnTo>
                    <a:pt x="258" y="343709"/>
                  </a:lnTo>
                  <a:lnTo>
                    <a:pt x="178" y="425402"/>
                  </a:lnTo>
                  <a:lnTo>
                    <a:pt x="138" y="464028"/>
                  </a:lnTo>
                  <a:lnTo>
                    <a:pt x="98" y="500382"/>
                  </a:lnTo>
                  <a:lnTo>
                    <a:pt x="63" y="533534"/>
                  </a:lnTo>
                  <a:lnTo>
                    <a:pt x="36" y="565654"/>
                  </a:lnTo>
                  <a:lnTo>
                    <a:pt x="18" y="596534"/>
                  </a:lnTo>
                  <a:lnTo>
                    <a:pt x="9" y="626072"/>
                  </a:lnTo>
                  <a:lnTo>
                    <a:pt x="1" y="654163"/>
                  </a:lnTo>
                  <a:lnTo>
                    <a:pt x="1" y="680706"/>
                  </a:lnTo>
                  <a:lnTo>
                    <a:pt x="5" y="705492"/>
                  </a:lnTo>
                  <a:lnTo>
                    <a:pt x="14" y="728420"/>
                  </a:lnTo>
                  <a:lnTo>
                    <a:pt x="18" y="731931"/>
                  </a:lnTo>
                  <a:lnTo>
                    <a:pt x="23" y="735340"/>
                  </a:lnTo>
                  <a:lnTo>
                    <a:pt x="32" y="738851"/>
                  </a:lnTo>
                  <a:lnTo>
                    <a:pt x="45" y="742259"/>
                  </a:lnTo>
                  <a:lnTo>
                    <a:pt x="58" y="745667"/>
                  </a:lnTo>
                  <a:lnTo>
                    <a:pt x="76" y="749076"/>
                  </a:lnTo>
                  <a:lnTo>
                    <a:pt x="98" y="752381"/>
                  </a:lnTo>
                  <a:lnTo>
                    <a:pt x="125" y="755789"/>
                  </a:lnTo>
                  <a:lnTo>
                    <a:pt x="151" y="759094"/>
                  </a:lnTo>
                  <a:lnTo>
                    <a:pt x="178" y="762399"/>
                  </a:lnTo>
                  <a:lnTo>
                    <a:pt x="214" y="765703"/>
                  </a:lnTo>
                  <a:lnTo>
                    <a:pt x="249" y="769008"/>
                  </a:lnTo>
                  <a:lnTo>
                    <a:pt x="285" y="772210"/>
                  </a:lnTo>
                  <a:lnTo>
                    <a:pt x="329" y="775412"/>
                  </a:lnTo>
                  <a:lnTo>
                    <a:pt x="373" y="778613"/>
                  </a:lnTo>
                  <a:lnTo>
                    <a:pt x="418" y="781815"/>
                  </a:lnTo>
                  <a:lnTo>
                    <a:pt x="467" y="784913"/>
                  </a:lnTo>
                  <a:lnTo>
                    <a:pt x="520" y="788011"/>
                  </a:lnTo>
                  <a:lnTo>
                    <a:pt x="573" y="791110"/>
                  </a:lnTo>
                  <a:lnTo>
                    <a:pt x="631" y="794208"/>
                  </a:lnTo>
                  <a:lnTo>
                    <a:pt x="689" y="797203"/>
                  </a:lnTo>
                  <a:lnTo>
                    <a:pt x="751" y="800198"/>
                  </a:lnTo>
                  <a:lnTo>
                    <a:pt x="817" y="803090"/>
                  </a:lnTo>
                  <a:lnTo>
                    <a:pt x="884" y="806085"/>
                  </a:lnTo>
                  <a:lnTo>
                    <a:pt x="955" y="808977"/>
                  </a:lnTo>
                  <a:lnTo>
                    <a:pt x="1026" y="811765"/>
                  </a:lnTo>
                  <a:lnTo>
                    <a:pt x="1101" y="814554"/>
                  </a:lnTo>
                  <a:lnTo>
                    <a:pt x="1177" y="817342"/>
                  </a:lnTo>
                  <a:lnTo>
                    <a:pt x="1257" y="820131"/>
                  </a:lnTo>
                  <a:lnTo>
                    <a:pt x="1341" y="822816"/>
                  </a:lnTo>
                  <a:lnTo>
                    <a:pt x="1425" y="825501"/>
                  </a:lnTo>
                  <a:lnTo>
                    <a:pt x="1510" y="828083"/>
                  </a:lnTo>
                  <a:lnTo>
                    <a:pt x="1599" y="830665"/>
                  </a:lnTo>
                  <a:lnTo>
                    <a:pt x="1687" y="833247"/>
                  </a:lnTo>
                  <a:lnTo>
                    <a:pt x="1781" y="835726"/>
                  </a:lnTo>
                  <a:lnTo>
                    <a:pt x="1878" y="838205"/>
                  </a:lnTo>
                  <a:lnTo>
                    <a:pt x="1976" y="840580"/>
                  </a:lnTo>
                  <a:lnTo>
                    <a:pt x="2074" y="842955"/>
                  </a:lnTo>
                  <a:lnTo>
                    <a:pt x="2176" y="845227"/>
                  </a:lnTo>
                  <a:lnTo>
                    <a:pt x="2278" y="847500"/>
                  </a:lnTo>
                  <a:lnTo>
                    <a:pt x="2384" y="849668"/>
                  </a:lnTo>
                  <a:lnTo>
                    <a:pt x="2491" y="851837"/>
                  </a:lnTo>
                  <a:lnTo>
                    <a:pt x="2602" y="854006"/>
                  </a:lnTo>
                  <a:lnTo>
                    <a:pt x="2713" y="856072"/>
                  </a:lnTo>
                  <a:lnTo>
                    <a:pt x="2828" y="858034"/>
                  </a:lnTo>
                  <a:lnTo>
                    <a:pt x="2944" y="859996"/>
                  </a:lnTo>
                  <a:lnTo>
                    <a:pt x="3059" y="861959"/>
                  </a:lnTo>
                  <a:lnTo>
                    <a:pt x="3179" y="863818"/>
                  </a:lnTo>
                  <a:lnTo>
                    <a:pt x="3299" y="865573"/>
                  </a:lnTo>
                  <a:lnTo>
                    <a:pt x="3423" y="867329"/>
                  </a:lnTo>
                  <a:lnTo>
                    <a:pt x="3547" y="868981"/>
                  </a:lnTo>
                  <a:lnTo>
                    <a:pt x="3672" y="870634"/>
                  </a:lnTo>
                  <a:lnTo>
                    <a:pt x="3800" y="872183"/>
                  </a:lnTo>
                  <a:lnTo>
                    <a:pt x="3929" y="873629"/>
                  </a:lnTo>
                  <a:lnTo>
                    <a:pt x="4058" y="875075"/>
                  </a:lnTo>
                  <a:lnTo>
                    <a:pt x="4191" y="876521"/>
                  </a:lnTo>
                  <a:lnTo>
                    <a:pt x="4329" y="877760"/>
                  </a:lnTo>
                  <a:lnTo>
                    <a:pt x="4462" y="878999"/>
                  </a:lnTo>
                  <a:lnTo>
                    <a:pt x="4599" y="880239"/>
                  </a:lnTo>
                  <a:lnTo>
                    <a:pt x="4737" y="881375"/>
                  </a:lnTo>
                  <a:lnTo>
                    <a:pt x="4879" y="882408"/>
                  </a:lnTo>
                  <a:lnTo>
                    <a:pt x="5021" y="883337"/>
                  </a:lnTo>
                  <a:lnTo>
                    <a:pt x="5163" y="884267"/>
                  </a:lnTo>
                  <a:lnTo>
                    <a:pt x="5310" y="885093"/>
                  </a:lnTo>
                  <a:lnTo>
                    <a:pt x="5545" y="886435"/>
                  </a:lnTo>
                  <a:lnTo>
                    <a:pt x="5785" y="887675"/>
                  </a:lnTo>
                  <a:lnTo>
                    <a:pt x="6029" y="888811"/>
                  </a:lnTo>
                  <a:lnTo>
                    <a:pt x="6277" y="889844"/>
                  </a:lnTo>
                  <a:lnTo>
                    <a:pt x="6530" y="890876"/>
                  </a:lnTo>
                  <a:lnTo>
                    <a:pt x="6792" y="891909"/>
                  </a:lnTo>
                  <a:lnTo>
                    <a:pt x="7059" y="892735"/>
                  </a:lnTo>
                  <a:lnTo>
                    <a:pt x="7325" y="893562"/>
                  </a:lnTo>
                  <a:lnTo>
                    <a:pt x="7600" y="894285"/>
                  </a:lnTo>
                  <a:lnTo>
                    <a:pt x="7880" y="895008"/>
                  </a:lnTo>
                  <a:lnTo>
                    <a:pt x="8168" y="895524"/>
                  </a:lnTo>
                  <a:lnTo>
                    <a:pt x="8457" y="896040"/>
                  </a:lnTo>
                  <a:lnTo>
                    <a:pt x="8750" y="896350"/>
                  </a:lnTo>
                  <a:lnTo>
                    <a:pt x="9052" y="896660"/>
                  </a:lnTo>
                  <a:lnTo>
                    <a:pt x="9358" y="896867"/>
                  </a:lnTo>
                  <a:lnTo>
                    <a:pt x="9669" y="896970"/>
                  </a:lnTo>
                  <a:lnTo>
                    <a:pt x="9979" y="896867"/>
                  </a:lnTo>
                  <a:lnTo>
                    <a:pt x="10303" y="896763"/>
                  </a:lnTo>
                  <a:lnTo>
                    <a:pt x="10627" y="896557"/>
                  </a:lnTo>
                  <a:lnTo>
                    <a:pt x="10956" y="896144"/>
                  </a:lnTo>
                  <a:lnTo>
                    <a:pt x="11293" y="895627"/>
                  </a:lnTo>
                  <a:lnTo>
                    <a:pt x="11631" y="895008"/>
                  </a:lnTo>
                  <a:lnTo>
                    <a:pt x="11977" y="894285"/>
                  </a:lnTo>
                  <a:lnTo>
                    <a:pt x="12328" y="893355"/>
                  </a:lnTo>
                  <a:lnTo>
                    <a:pt x="12683" y="892322"/>
                  </a:lnTo>
                  <a:lnTo>
                    <a:pt x="13042" y="891186"/>
                  </a:lnTo>
                  <a:lnTo>
                    <a:pt x="13406" y="889844"/>
                  </a:lnTo>
                  <a:lnTo>
                    <a:pt x="13775" y="888398"/>
                  </a:lnTo>
                  <a:lnTo>
                    <a:pt x="14152" y="886849"/>
                  </a:lnTo>
                  <a:lnTo>
                    <a:pt x="14529" y="885093"/>
                  </a:lnTo>
                  <a:lnTo>
                    <a:pt x="14915" y="883131"/>
                  </a:lnTo>
                  <a:lnTo>
                    <a:pt x="15302" y="881065"/>
                  </a:lnTo>
                  <a:lnTo>
                    <a:pt x="15524" y="879722"/>
                  </a:lnTo>
                  <a:lnTo>
                    <a:pt x="15741" y="878276"/>
                  </a:lnTo>
                  <a:lnTo>
                    <a:pt x="15954" y="876727"/>
                  </a:lnTo>
                  <a:lnTo>
                    <a:pt x="16163" y="874972"/>
                  </a:lnTo>
                  <a:lnTo>
                    <a:pt x="16376" y="873113"/>
                  </a:lnTo>
                  <a:lnTo>
                    <a:pt x="16580" y="871150"/>
                  </a:lnTo>
                  <a:lnTo>
                    <a:pt x="16784" y="869085"/>
                  </a:lnTo>
                  <a:lnTo>
                    <a:pt x="16984" y="866813"/>
                  </a:lnTo>
                  <a:lnTo>
                    <a:pt x="17179" y="864437"/>
                  </a:lnTo>
                  <a:lnTo>
                    <a:pt x="17375" y="861855"/>
                  </a:lnTo>
                  <a:lnTo>
                    <a:pt x="17566" y="859273"/>
                  </a:lnTo>
                  <a:lnTo>
                    <a:pt x="17752" y="856485"/>
                  </a:lnTo>
                  <a:lnTo>
                    <a:pt x="17934" y="853593"/>
                  </a:lnTo>
                  <a:lnTo>
                    <a:pt x="18116" y="850598"/>
                  </a:lnTo>
                  <a:lnTo>
                    <a:pt x="18294" y="847500"/>
                  </a:lnTo>
                  <a:lnTo>
                    <a:pt x="18462" y="844298"/>
                  </a:lnTo>
                  <a:lnTo>
                    <a:pt x="18631" y="840890"/>
                  </a:lnTo>
                  <a:lnTo>
                    <a:pt x="18795" y="837482"/>
                  </a:lnTo>
                  <a:lnTo>
                    <a:pt x="18955" y="833867"/>
                  </a:lnTo>
                  <a:lnTo>
                    <a:pt x="19110" y="830252"/>
                  </a:lnTo>
                  <a:lnTo>
                    <a:pt x="19261" y="826431"/>
                  </a:lnTo>
                  <a:lnTo>
                    <a:pt x="19412" y="822610"/>
                  </a:lnTo>
                  <a:lnTo>
                    <a:pt x="19554" y="818582"/>
                  </a:lnTo>
                  <a:lnTo>
                    <a:pt x="19687" y="814554"/>
                  </a:lnTo>
                  <a:lnTo>
                    <a:pt x="19821" y="810423"/>
                  </a:lnTo>
                  <a:lnTo>
                    <a:pt x="19949" y="806188"/>
                  </a:lnTo>
                  <a:lnTo>
                    <a:pt x="20074" y="801851"/>
                  </a:lnTo>
                  <a:lnTo>
                    <a:pt x="20189" y="797410"/>
                  </a:lnTo>
                  <a:lnTo>
                    <a:pt x="20300" y="792866"/>
                  </a:lnTo>
                  <a:lnTo>
                    <a:pt x="20406" y="788218"/>
                  </a:lnTo>
                  <a:lnTo>
                    <a:pt x="20509" y="783571"/>
                  </a:lnTo>
                  <a:lnTo>
                    <a:pt x="20606" y="778820"/>
                  </a:lnTo>
                  <a:lnTo>
                    <a:pt x="20762" y="770557"/>
                  </a:lnTo>
                  <a:lnTo>
                    <a:pt x="20917" y="761985"/>
                  </a:lnTo>
                  <a:lnTo>
                    <a:pt x="21068" y="753000"/>
                  </a:lnTo>
                  <a:lnTo>
                    <a:pt x="21219" y="743705"/>
                  </a:lnTo>
                  <a:lnTo>
                    <a:pt x="21365" y="734100"/>
                  </a:lnTo>
                  <a:lnTo>
                    <a:pt x="21507" y="724186"/>
                  </a:lnTo>
                  <a:lnTo>
                    <a:pt x="21640" y="713858"/>
                  </a:lnTo>
                  <a:lnTo>
                    <a:pt x="21774" y="703323"/>
                  </a:lnTo>
                  <a:lnTo>
                    <a:pt x="21836" y="697953"/>
                  </a:lnTo>
                  <a:lnTo>
                    <a:pt x="21894" y="692479"/>
                  </a:lnTo>
                  <a:lnTo>
                    <a:pt x="21951" y="686902"/>
                  </a:lnTo>
                  <a:lnTo>
                    <a:pt x="22009" y="681222"/>
                  </a:lnTo>
                  <a:lnTo>
                    <a:pt x="22062" y="675542"/>
                  </a:lnTo>
                  <a:lnTo>
                    <a:pt x="22111" y="669758"/>
                  </a:lnTo>
                  <a:lnTo>
                    <a:pt x="22160" y="663975"/>
                  </a:lnTo>
                  <a:lnTo>
                    <a:pt x="22209" y="658088"/>
                  </a:lnTo>
                  <a:lnTo>
                    <a:pt x="22249" y="652098"/>
                  </a:lnTo>
                  <a:lnTo>
                    <a:pt x="22289" y="646004"/>
                  </a:lnTo>
                  <a:lnTo>
                    <a:pt x="22329" y="639911"/>
                  </a:lnTo>
                  <a:lnTo>
                    <a:pt x="22364" y="633817"/>
                  </a:lnTo>
                  <a:lnTo>
                    <a:pt x="22395" y="627517"/>
                  </a:lnTo>
                  <a:lnTo>
                    <a:pt x="22422" y="621217"/>
                  </a:lnTo>
                  <a:lnTo>
                    <a:pt x="22444" y="614917"/>
                  </a:lnTo>
                  <a:lnTo>
                    <a:pt x="22466" y="608411"/>
                  </a:lnTo>
                  <a:lnTo>
                    <a:pt x="22502" y="593642"/>
                  </a:lnTo>
                  <a:lnTo>
                    <a:pt x="22537" y="577221"/>
                  </a:lnTo>
                  <a:lnTo>
                    <a:pt x="22564" y="559147"/>
                  </a:lnTo>
                  <a:lnTo>
                    <a:pt x="22590" y="539731"/>
                  </a:lnTo>
                  <a:lnTo>
                    <a:pt x="22608" y="519075"/>
                  </a:lnTo>
                  <a:lnTo>
                    <a:pt x="22626" y="497181"/>
                  </a:lnTo>
                  <a:lnTo>
                    <a:pt x="22639" y="474459"/>
                  </a:lnTo>
                  <a:lnTo>
                    <a:pt x="22648" y="450809"/>
                  </a:lnTo>
                  <a:lnTo>
                    <a:pt x="22653" y="426538"/>
                  </a:lnTo>
                  <a:lnTo>
                    <a:pt x="22657" y="401648"/>
                  </a:lnTo>
                  <a:lnTo>
                    <a:pt x="22657" y="350732"/>
                  </a:lnTo>
                  <a:lnTo>
                    <a:pt x="22644" y="299403"/>
                  </a:lnTo>
                  <a:lnTo>
                    <a:pt x="22626" y="248590"/>
                  </a:lnTo>
                  <a:lnTo>
                    <a:pt x="22604" y="199637"/>
                  </a:lnTo>
                  <a:lnTo>
                    <a:pt x="22582" y="153471"/>
                  </a:lnTo>
                  <a:lnTo>
                    <a:pt x="22550" y="111231"/>
                  </a:lnTo>
                  <a:lnTo>
                    <a:pt x="22528" y="74257"/>
                  </a:lnTo>
                  <a:lnTo>
                    <a:pt x="22484" y="20139"/>
                  </a:lnTo>
                  <a:lnTo>
                    <a:pt x="22466"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63;p62">
              <a:extLst>
                <a:ext uri="{FF2B5EF4-FFF2-40B4-BE49-F238E27FC236}">
                  <a16:creationId xmlns:a16="http://schemas.microsoft.com/office/drawing/2014/main" id="{50CE194D-44BB-984C-9828-B8CA053E9EFE}"/>
                </a:ext>
              </a:extLst>
            </p:cNvPr>
            <p:cNvSpPr/>
            <p:nvPr/>
          </p:nvSpPr>
          <p:spPr>
            <a:xfrm rot="10800000">
              <a:off x="7093630" y="4498598"/>
              <a:ext cx="124011" cy="56995"/>
            </a:xfrm>
            <a:custGeom>
              <a:avLst/>
              <a:gdLst/>
              <a:ahLst/>
              <a:cxnLst/>
              <a:rect l="l" t="t" r="r" b="b"/>
              <a:pathLst>
                <a:path w="7938" h="80558" extrusionOk="0">
                  <a:moveTo>
                    <a:pt x="6442" y="0"/>
                  </a:moveTo>
                  <a:lnTo>
                    <a:pt x="6153" y="207"/>
                  </a:lnTo>
                  <a:lnTo>
                    <a:pt x="5851" y="517"/>
                  </a:lnTo>
                  <a:lnTo>
                    <a:pt x="5536" y="1033"/>
                  </a:lnTo>
                  <a:lnTo>
                    <a:pt x="5212" y="1550"/>
                  </a:lnTo>
                  <a:lnTo>
                    <a:pt x="4879" y="2273"/>
                  </a:lnTo>
                  <a:lnTo>
                    <a:pt x="4542" y="3099"/>
                  </a:lnTo>
                  <a:lnTo>
                    <a:pt x="4204" y="4028"/>
                  </a:lnTo>
                  <a:lnTo>
                    <a:pt x="3863" y="4958"/>
                  </a:lnTo>
                  <a:lnTo>
                    <a:pt x="3525" y="6094"/>
                  </a:lnTo>
                  <a:lnTo>
                    <a:pt x="3188" y="7230"/>
                  </a:lnTo>
                  <a:lnTo>
                    <a:pt x="2864" y="8469"/>
                  </a:lnTo>
                  <a:lnTo>
                    <a:pt x="2544" y="9709"/>
                  </a:lnTo>
                  <a:lnTo>
                    <a:pt x="2238" y="11051"/>
                  </a:lnTo>
                  <a:lnTo>
                    <a:pt x="1945" y="12394"/>
                  </a:lnTo>
                  <a:lnTo>
                    <a:pt x="1670" y="13840"/>
                  </a:lnTo>
                  <a:lnTo>
                    <a:pt x="1417" y="15286"/>
                  </a:lnTo>
                  <a:lnTo>
                    <a:pt x="1181" y="16731"/>
                  </a:lnTo>
                  <a:lnTo>
                    <a:pt x="973" y="18177"/>
                  </a:lnTo>
                  <a:lnTo>
                    <a:pt x="791" y="19623"/>
                  </a:lnTo>
                  <a:lnTo>
                    <a:pt x="706" y="20346"/>
                  </a:lnTo>
                  <a:lnTo>
                    <a:pt x="635" y="21069"/>
                  </a:lnTo>
                  <a:lnTo>
                    <a:pt x="569" y="21895"/>
                  </a:lnTo>
                  <a:lnTo>
                    <a:pt x="511" y="22618"/>
                  </a:lnTo>
                  <a:lnTo>
                    <a:pt x="462" y="23238"/>
                  </a:lnTo>
                  <a:lnTo>
                    <a:pt x="422" y="23961"/>
                  </a:lnTo>
                  <a:lnTo>
                    <a:pt x="356" y="25510"/>
                  </a:lnTo>
                  <a:lnTo>
                    <a:pt x="298" y="27163"/>
                  </a:lnTo>
                  <a:lnTo>
                    <a:pt x="240" y="28918"/>
                  </a:lnTo>
                  <a:lnTo>
                    <a:pt x="196" y="30777"/>
                  </a:lnTo>
                  <a:lnTo>
                    <a:pt x="152" y="32740"/>
                  </a:lnTo>
                  <a:lnTo>
                    <a:pt x="116" y="34805"/>
                  </a:lnTo>
                  <a:lnTo>
                    <a:pt x="89" y="36974"/>
                  </a:lnTo>
                  <a:lnTo>
                    <a:pt x="63" y="39246"/>
                  </a:lnTo>
                  <a:lnTo>
                    <a:pt x="41" y="41518"/>
                  </a:lnTo>
                  <a:lnTo>
                    <a:pt x="27" y="43790"/>
                  </a:lnTo>
                  <a:lnTo>
                    <a:pt x="14" y="46166"/>
                  </a:lnTo>
                  <a:lnTo>
                    <a:pt x="5" y="48541"/>
                  </a:lnTo>
                  <a:lnTo>
                    <a:pt x="1" y="50917"/>
                  </a:lnTo>
                  <a:lnTo>
                    <a:pt x="1" y="53292"/>
                  </a:lnTo>
                  <a:lnTo>
                    <a:pt x="1" y="55667"/>
                  </a:lnTo>
                  <a:lnTo>
                    <a:pt x="5" y="57939"/>
                  </a:lnTo>
                  <a:lnTo>
                    <a:pt x="18" y="62380"/>
                  </a:lnTo>
                  <a:lnTo>
                    <a:pt x="41" y="66615"/>
                  </a:lnTo>
                  <a:lnTo>
                    <a:pt x="63" y="70436"/>
                  </a:lnTo>
                  <a:lnTo>
                    <a:pt x="89" y="73844"/>
                  </a:lnTo>
                  <a:lnTo>
                    <a:pt x="112" y="76633"/>
                  </a:lnTo>
                  <a:lnTo>
                    <a:pt x="134" y="78802"/>
                  </a:lnTo>
                  <a:lnTo>
                    <a:pt x="152" y="80557"/>
                  </a:lnTo>
                  <a:lnTo>
                    <a:pt x="3396" y="80557"/>
                  </a:lnTo>
                  <a:lnTo>
                    <a:pt x="3583" y="78182"/>
                  </a:lnTo>
                  <a:lnTo>
                    <a:pt x="4076" y="71779"/>
                  </a:lnTo>
                  <a:lnTo>
                    <a:pt x="4404" y="67441"/>
                  </a:lnTo>
                  <a:lnTo>
                    <a:pt x="4773" y="62484"/>
                  </a:lnTo>
                  <a:lnTo>
                    <a:pt x="5172" y="57010"/>
                  </a:lnTo>
                  <a:lnTo>
                    <a:pt x="5585" y="51226"/>
                  </a:lnTo>
                  <a:lnTo>
                    <a:pt x="5998" y="45133"/>
                  </a:lnTo>
                  <a:lnTo>
                    <a:pt x="6402" y="39040"/>
                  </a:lnTo>
                  <a:lnTo>
                    <a:pt x="6597" y="35941"/>
                  </a:lnTo>
                  <a:lnTo>
                    <a:pt x="6783" y="32946"/>
                  </a:lnTo>
                  <a:lnTo>
                    <a:pt x="6965" y="29951"/>
                  </a:lnTo>
                  <a:lnTo>
                    <a:pt x="7134" y="26956"/>
                  </a:lnTo>
                  <a:lnTo>
                    <a:pt x="7289" y="24168"/>
                  </a:lnTo>
                  <a:lnTo>
                    <a:pt x="7436" y="21379"/>
                  </a:lnTo>
                  <a:lnTo>
                    <a:pt x="7565" y="18694"/>
                  </a:lnTo>
                  <a:lnTo>
                    <a:pt x="7676" y="16215"/>
                  </a:lnTo>
                  <a:lnTo>
                    <a:pt x="7773" y="13840"/>
                  </a:lnTo>
                  <a:lnTo>
                    <a:pt x="7813" y="12704"/>
                  </a:lnTo>
                  <a:lnTo>
                    <a:pt x="7849" y="11568"/>
                  </a:lnTo>
                  <a:lnTo>
                    <a:pt x="7875" y="10535"/>
                  </a:lnTo>
                  <a:lnTo>
                    <a:pt x="7902" y="9502"/>
                  </a:lnTo>
                  <a:lnTo>
                    <a:pt x="7920" y="8573"/>
                  </a:lnTo>
                  <a:lnTo>
                    <a:pt x="7933" y="7643"/>
                  </a:lnTo>
                  <a:lnTo>
                    <a:pt x="7938" y="6817"/>
                  </a:lnTo>
                  <a:lnTo>
                    <a:pt x="7933" y="5991"/>
                  </a:lnTo>
                  <a:lnTo>
                    <a:pt x="7920" y="5268"/>
                  </a:lnTo>
                  <a:lnTo>
                    <a:pt x="7893" y="4545"/>
                  </a:lnTo>
                  <a:lnTo>
                    <a:pt x="7858" y="3925"/>
                  </a:lnTo>
                  <a:lnTo>
                    <a:pt x="7818" y="3305"/>
                  </a:lnTo>
                  <a:lnTo>
                    <a:pt x="7764" y="2789"/>
                  </a:lnTo>
                  <a:lnTo>
                    <a:pt x="7702" y="2376"/>
                  </a:lnTo>
                  <a:lnTo>
                    <a:pt x="7636" y="1859"/>
                  </a:lnTo>
                  <a:lnTo>
                    <a:pt x="7560" y="1550"/>
                  </a:lnTo>
                  <a:lnTo>
                    <a:pt x="7476" y="1137"/>
                  </a:lnTo>
                  <a:lnTo>
                    <a:pt x="7387" y="827"/>
                  </a:lnTo>
                  <a:lnTo>
                    <a:pt x="7183" y="414"/>
                  </a:lnTo>
                  <a:lnTo>
                    <a:pt x="6957" y="104"/>
                  </a:lnTo>
                  <a:lnTo>
                    <a:pt x="67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64;p62">
              <a:extLst>
                <a:ext uri="{FF2B5EF4-FFF2-40B4-BE49-F238E27FC236}">
                  <a16:creationId xmlns:a16="http://schemas.microsoft.com/office/drawing/2014/main" id="{65D094D9-41F0-664D-8456-9B6134E2F6DD}"/>
                </a:ext>
              </a:extLst>
            </p:cNvPr>
            <p:cNvSpPr/>
            <p:nvPr/>
          </p:nvSpPr>
          <p:spPr>
            <a:xfrm rot="10800000">
              <a:off x="6781919" y="3147979"/>
              <a:ext cx="107498" cy="88707"/>
            </a:xfrm>
            <a:custGeom>
              <a:avLst/>
              <a:gdLst/>
              <a:ahLst/>
              <a:cxnLst/>
              <a:rect l="l" t="t" r="r" b="b"/>
              <a:pathLst>
                <a:path w="6881" h="125381" extrusionOk="0">
                  <a:moveTo>
                    <a:pt x="1745" y="1"/>
                  </a:moveTo>
                  <a:lnTo>
                    <a:pt x="0" y="50814"/>
                  </a:lnTo>
                  <a:lnTo>
                    <a:pt x="18" y="53705"/>
                  </a:lnTo>
                  <a:lnTo>
                    <a:pt x="40" y="56391"/>
                  </a:lnTo>
                  <a:lnTo>
                    <a:pt x="71" y="58972"/>
                  </a:lnTo>
                  <a:lnTo>
                    <a:pt x="107" y="61348"/>
                  </a:lnTo>
                  <a:lnTo>
                    <a:pt x="147" y="63723"/>
                  </a:lnTo>
                  <a:lnTo>
                    <a:pt x="191" y="65892"/>
                  </a:lnTo>
                  <a:lnTo>
                    <a:pt x="244" y="67958"/>
                  </a:lnTo>
                  <a:lnTo>
                    <a:pt x="298" y="69920"/>
                  </a:lnTo>
                  <a:lnTo>
                    <a:pt x="351" y="71779"/>
                  </a:lnTo>
                  <a:lnTo>
                    <a:pt x="413" y="73535"/>
                  </a:lnTo>
                  <a:lnTo>
                    <a:pt x="475" y="75187"/>
                  </a:lnTo>
                  <a:lnTo>
                    <a:pt x="537" y="76633"/>
                  </a:lnTo>
                  <a:lnTo>
                    <a:pt x="604" y="78079"/>
                  </a:lnTo>
                  <a:lnTo>
                    <a:pt x="671" y="79422"/>
                  </a:lnTo>
                  <a:lnTo>
                    <a:pt x="737" y="80661"/>
                  </a:lnTo>
                  <a:lnTo>
                    <a:pt x="804" y="81797"/>
                  </a:lnTo>
                  <a:lnTo>
                    <a:pt x="870" y="82933"/>
                  </a:lnTo>
                  <a:lnTo>
                    <a:pt x="937" y="83862"/>
                  </a:lnTo>
                  <a:lnTo>
                    <a:pt x="1066" y="85515"/>
                  </a:lnTo>
                  <a:lnTo>
                    <a:pt x="1181" y="86961"/>
                  </a:lnTo>
                  <a:lnTo>
                    <a:pt x="1288" y="87994"/>
                  </a:lnTo>
                  <a:lnTo>
                    <a:pt x="1376" y="88820"/>
                  </a:lnTo>
                  <a:lnTo>
                    <a:pt x="1443" y="89336"/>
                  </a:lnTo>
                  <a:lnTo>
                    <a:pt x="1501" y="89749"/>
                  </a:lnTo>
                  <a:lnTo>
                    <a:pt x="2788" y="112471"/>
                  </a:lnTo>
                  <a:lnTo>
                    <a:pt x="2912" y="114639"/>
                  </a:lnTo>
                  <a:lnTo>
                    <a:pt x="3028" y="116498"/>
                  </a:lnTo>
                  <a:lnTo>
                    <a:pt x="3143" y="118151"/>
                  </a:lnTo>
                  <a:lnTo>
                    <a:pt x="3250" y="119597"/>
                  </a:lnTo>
                  <a:lnTo>
                    <a:pt x="3356" y="120939"/>
                  </a:lnTo>
                  <a:lnTo>
                    <a:pt x="3458" y="121972"/>
                  </a:lnTo>
                  <a:lnTo>
                    <a:pt x="3556" y="122902"/>
                  </a:lnTo>
                  <a:lnTo>
                    <a:pt x="3649" y="123625"/>
                  </a:lnTo>
                  <a:lnTo>
                    <a:pt x="3742" y="124244"/>
                  </a:lnTo>
                  <a:lnTo>
                    <a:pt x="3827" y="124761"/>
                  </a:lnTo>
                  <a:lnTo>
                    <a:pt x="3911" y="125070"/>
                  </a:lnTo>
                  <a:lnTo>
                    <a:pt x="3991" y="125277"/>
                  </a:lnTo>
                  <a:lnTo>
                    <a:pt x="4066" y="125380"/>
                  </a:lnTo>
                  <a:lnTo>
                    <a:pt x="4204" y="125380"/>
                  </a:lnTo>
                  <a:lnTo>
                    <a:pt x="4266" y="125174"/>
                  </a:lnTo>
                  <a:lnTo>
                    <a:pt x="4328" y="124967"/>
                  </a:lnTo>
                  <a:lnTo>
                    <a:pt x="4381" y="124657"/>
                  </a:lnTo>
                  <a:lnTo>
                    <a:pt x="4435" y="124347"/>
                  </a:lnTo>
                  <a:lnTo>
                    <a:pt x="4484" y="123934"/>
                  </a:lnTo>
                  <a:lnTo>
                    <a:pt x="4568" y="123108"/>
                  </a:lnTo>
                  <a:lnTo>
                    <a:pt x="4635" y="122282"/>
                  </a:lnTo>
                  <a:lnTo>
                    <a:pt x="4692" y="121456"/>
                  </a:lnTo>
                  <a:lnTo>
                    <a:pt x="4728" y="120733"/>
                  </a:lnTo>
                  <a:lnTo>
                    <a:pt x="4759" y="120113"/>
                  </a:lnTo>
                  <a:lnTo>
                    <a:pt x="2695" y="80867"/>
                  </a:lnTo>
                  <a:lnTo>
                    <a:pt x="6881" y="118564"/>
                  </a:lnTo>
                  <a:lnTo>
                    <a:pt x="6827" y="114536"/>
                  </a:lnTo>
                  <a:lnTo>
                    <a:pt x="6770" y="110611"/>
                  </a:lnTo>
                  <a:lnTo>
                    <a:pt x="6712" y="106687"/>
                  </a:lnTo>
                  <a:lnTo>
                    <a:pt x="6645" y="102969"/>
                  </a:lnTo>
                  <a:lnTo>
                    <a:pt x="6579" y="99251"/>
                  </a:lnTo>
                  <a:lnTo>
                    <a:pt x="6508" y="95636"/>
                  </a:lnTo>
                  <a:lnTo>
                    <a:pt x="6432" y="92021"/>
                  </a:lnTo>
                  <a:lnTo>
                    <a:pt x="6352" y="88510"/>
                  </a:lnTo>
                  <a:lnTo>
                    <a:pt x="6272" y="85102"/>
                  </a:lnTo>
                  <a:lnTo>
                    <a:pt x="6184" y="81797"/>
                  </a:lnTo>
                  <a:lnTo>
                    <a:pt x="6099" y="78595"/>
                  </a:lnTo>
                  <a:lnTo>
                    <a:pt x="6011" y="75394"/>
                  </a:lnTo>
                  <a:lnTo>
                    <a:pt x="5917" y="72295"/>
                  </a:lnTo>
                  <a:lnTo>
                    <a:pt x="5820" y="69197"/>
                  </a:lnTo>
                  <a:lnTo>
                    <a:pt x="5726" y="66305"/>
                  </a:lnTo>
                  <a:lnTo>
                    <a:pt x="5624" y="63413"/>
                  </a:lnTo>
                  <a:lnTo>
                    <a:pt x="5527" y="60625"/>
                  </a:lnTo>
                  <a:lnTo>
                    <a:pt x="5425" y="57836"/>
                  </a:lnTo>
                  <a:lnTo>
                    <a:pt x="5318" y="55151"/>
                  </a:lnTo>
                  <a:lnTo>
                    <a:pt x="5216" y="52569"/>
                  </a:lnTo>
                  <a:lnTo>
                    <a:pt x="5109" y="50091"/>
                  </a:lnTo>
                  <a:lnTo>
                    <a:pt x="5003" y="47612"/>
                  </a:lnTo>
                  <a:lnTo>
                    <a:pt x="4785" y="42861"/>
                  </a:lnTo>
                  <a:lnTo>
                    <a:pt x="4563" y="38420"/>
                  </a:lnTo>
                  <a:lnTo>
                    <a:pt x="4346" y="34289"/>
                  </a:lnTo>
                  <a:lnTo>
                    <a:pt x="4128" y="30364"/>
                  </a:lnTo>
                  <a:lnTo>
                    <a:pt x="3911" y="26646"/>
                  </a:lnTo>
                  <a:lnTo>
                    <a:pt x="3698" y="23342"/>
                  </a:lnTo>
                  <a:lnTo>
                    <a:pt x="3485" y="20140"/>
                  </a:lnTo>
                  <a:lnTo>
                    <a:pt x="3281" y="17248"/>
                  </a:lnTo>
                  <a:lnTo>
                    <a:pt x="3085" y="14563"/>
                  </a:lnTo>
                  <a:lnTo>
                    <a:pt x="2899" y="12188"/>
                  </a:lnTo>
                  <a:lnTo>
                    <a:pt x="2717" y="10019"/>
                  </a:lnTo>
                  <a:lnTo>
                    <a:pt x="2553" y="8056"/>
                  </a:lnTo>
                  <a:lnTo>
                    <a:pt x="2393" y="6301"/>
                  </a:lnTo>
                  <a:lnTo>
                    <a:pt x="2127" y="3409"/>
                  </a:lnTo>
                  <a:lnTo>
                    <a:pt x="1918" y="1447"/>
                  </a:lnTo>
                  <a:lnTo>
                    <a:pt x="1789" y="311"/>
                  </a:lnTo>
                  <a:lnTo>
                    <a:pt x="1745"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65;p62">
              <a:extLst>
                <a:ext uri="{FF2B5EF4-FFF2-40B4-BE49-F238E27FC236}">
                  <a16:creationId xmlns:a16="http://schemas.microsoft.com/office/drawing/2014/main" id="{8F1DED4E-9CF7-9648-81BA-29BCAA2F9F22}"/>
                </a:ext>
              </a:extLst>
            </p:cNvPr>
            <p:cNvSpPr/>
            <p:nvPr/>
          </p:nvSpPr>
          <p:spPr>
            <a:xfrm rot="10800000">
              <a:off x="6862150" y="3077765"/>
              <a:ext cx="530524" cy="282924"/>
            </a:xfrm>
            <a:custGeom>
              <a:avLst/>
              <a:gdLst/>
              <a:ahLst/>
              <a:cxnLst/>
              <a:rect l="l" t="t" r="r" b="b"/>
              <a:pathLst>
                <a:path w="33959" h="399893" extrusionOk="0">
                  <a:moveTo>
                    <a:pt x="18804" y="1"/>
                  </a:moveTo>
                  <a:lnTo>
                    <a:pt x="18640" y="104"/>
                  </a:lnTo>
                  <a:lnTo>
                    <a:pt x="18476" y="310"/>
                  </a:lnTo>
                  <a:lnTo>
                    <a:pt x="18316" y="517"/>
                  </a:lnTo>
                  <a:lnTo>
                    <a:pt x="18156" y="930"/>
                  </a:lnTo>
                  <a:lnTo>
                    <a:pt x="18001" y="1343"/>
                  </a:lnTo>
                  <a:lnTo>
                    <a:pt x="17841" y="1860"/>
                  </a:lnTo>
                  <a:lnTo>
                    <a:pt x="17686" y="2376"/>
                  </a:lnTo>
                  <a:lnTo>
                    <a:pt x="17530" y="3099"/>
                  </a:lnTo>
                  <a:lnTo>
                    <a:pt x="17379" y="3822"/>
                  </a:lnTo>
                  <a:lnTo>
                    <a:pt x="17073" y="5474"/>
                  </a:lnTo>
                  <a:lnTo>
                    <a:pt x="16767" y="7333"/>
                  </a:lnTo>
                  <a:lnTo>
                    <a:pt x="16460" y="9192"/>
                  </a:lnTo>
                  <a:lnTo>
                    <a:pt x="16154" y="11258"/>
                  </a:lnTo>
                  <a:lnTo>
                    <a:pt x="15852" y="13427"/>
                  </a:lnTo>
                  <a:lnTo>
                    <a:pt x="15546" y="15802"/>
                  </a:lnTo>
                  <a:lnTo>
                    <a:pt x="15244" y="18178"/>
                  </a:lnTo>
                  <a:lnTo>
                    <a:pt x="14938" y="20656"/>
                  </a:lnTo>
                  <a:lnTo>
                    <a:pt x="14636" y="23341"/>
                  </a:lnTo>
                  <a:lnTo>
                    <a:pt x="14339" y="26027"/>
                  </a:lnTo>
                  <a:lnTo>
                    <a:pt x="14037" y="28815"/>
                  </a:lnTo>
                  <a:lnTo>
                    <a:pt x="13739" y="31707"/>
                  </a:lnTo>
                  <a:lnTo>
                    <a:pt x="13442" y="34702"/>
                  </a:lnTo>
                  <a:lnTo>
                    <a:pt x="13144" y="37697"/>
                  </a:lnTo>
                  <a:lnTo>
                    <a:pt x="12852" y="40795"/>
                  </a:lnTo>
                  <a:lnTo>
                    <a:pt x="12559" y="43997"/>
                  </a:lnTo>
                  <a:lnTo>
                    <a:pt x="12266" y="47302"/>
                  </a:lnTo>
                  <a:lnTo>
                    <a:pt x="11977" y="50607"/>
                  </a:lnTo>
                  <a:lnTo>
                    <a:pt x="11689" y="54015"/>
                  </a:lnTo>
                  <a:lnTo>
                    <a:pt x="11404" y="57423"/>
                  </a:lnTo>
                  <a:lnTo>
                    <a:pt x="10841" y="64343"/>
                  </a:lnTo>
                  <a:lnTo>
                    <a:pt x="10286" y="71469"/>
                  </a:lnTo>
                  <a:lnTo>
                    <a:pt x="9740" y="78698"/>
                  </a:lnTo>
                  <a:lnTo>
                    <a:pt x="9203" y="86031"/>
                  </a:lnTo>
                  <a:lnTo>
                    <a:pt x="8679" y="93364"/>
                  </a:lnTo>
                  <a:lnTo>
                    <a:pt x="8168" y="100697"/>
                  </a:lnTo>
                  <a:lnTo>
                    <a:pt x="7671" y="108029"/>
                  </a:lnTo>
                  <a:lnTo>
                    <a:pt x="7187" y="115259"/>
                  </a:lnTo>
                  <a:lnTo>
                    <a:pt x="6717" y="122385"/>
                  </a:lnTo>
                  <a:lnTo>
                    <a:pt x="6264" y="129305"/>
                  </a:lnTo>
                  <a:lnTo>
                    <a:pt x="5407" y="142628"/>
                  </a:lnTo>
                  <a:lnTo>
                    <a:pt x="4622" y="154918"/>
                  </a:lnTo>
                  <a:lnTo>
                    <a:pt x="3911" y="165968"/>
                  </a:lnTo>
                  <a:lnTo>
                    <a:pt x="3592" y="170822"/>
                  </a:lnTo>
                  <a:lnTo>
                    <a:pt x="3290" y="175263"/>
                  </a:lnTo>
                  <a:lnTo>
                    <a:pt x="3010" y="179188"/>
                  </a:lnTo>
                  <a:lnTo>
                    <a:pt x="2757" y="182596"/>
                  </a:lnTo>
                  <a:lnTo>
                    <a:pt x="2527" y="185488"/>
                  </a:lnTo>
                  <a:lnTo>
                    <a:pt x="2420" y="186727"/>
                  </a:lnTo>
                  <a:lnTo>
                    <a:pt x="2322" y="187760"/>
                  </a:lnTo>
                  <a:lnTo>
                    <a:pt x="2211" y="188999"/>
                  </a:lnTo>
                  <a:lnTo>
                    <a:pt x="2105" y="190239"/>
                  </a:lnTo>
                  <a:lnTo>
                    <a:pt x="2003" y="191478"/>
                  </a:lnTo>
                  <a:lnTo>
                    <a:pt x="1901" y="192821"/>
                  </a:lnTo>
                  <a:lnTo>
                    <a:pt x="1803" y="194267"/>
                  </a:lnTo>
                  <a:lnTo>
                    <a:pt x="1710" y="195712"/>
                  </a:lnTo>
                  <a:lnTo>
                    <a:pt x="1617" y="197158"/>
                  </a:lnTo>
                  <a:lnTo>
                    <a:pt x="1528" y="198811"/>
                  </a:lnTo>
                  <a:lnTo>
                    <a:pt x="1439" y="200360"/>
                  </a:lnTo>
                  <a:lnTo>
                    <a:pt x="1355" y="202012"/>
                  </a:lnTo>
                  <a:lnTo>
                    <a:pt x="1275" y="203768"/>
                  </a:lnTo>
                  <a:lnTo>
                    <a:pt x="1195" y="205524"/>
                  </a:lnTo>
                  <a:lnTo>
                    <a:pt x="1119" y="207280"/>
                  </a:lnTo>
                  <a:lnTo>
                    <a:pt x="1048" y="209139"/>
                  </a:lnTo>
                  <a:lnTo>
                    <a:pt x="977" y="211101"/>
                  </a:lnTo>
                  <a:lnTo>
                    <a:pt x="911" y="212960"/>
                  </a:lnTo>
                  <a:lnTo>
                    <a:pt x="844" y="214922"/>
                  </a:lnTo>
                  <a:lnTo>
                    <a:pt x="782" y="216988"/>
                  </a:lnTo>
                  <a:lnTo>
                    <a:pt x="720" y="219053"/>
                  </a:lnTo>
                  <a:lnTo>
                    <a:pt x="662" y="221119"/>
                  </a:lnTo>
                  <a:lnTo>
                    <a:pt x="609" y="223184"/>
                  </a:lnTo>
                  <a:lnTo>
                    <a:pt x="556" y="225353"/>
                  </a:lnTo>
                  <a:lnTo>
                    <a:pt x="507" y="227522"/>
                  </a:lnTo>
                  <a:lnTo>
                    <a:pt x="458" y="229794"/>
                  </a:lnTo>
                  <a:lnTo>
                    <a:pt x="414" y="232066"/>
                  </a:lnTo>
                  <a:lnTo>
                    <a:pt x="369" y="234338"/>
                  </a:lnTo>
                  <a:lnTo>
                    <a:pt x="329" y="236611"/>
                  </a:lnTo>
                  <a:lnTo>
                    <a:pt x="294" y="238986"/>
                  </a:lnTo>
                  <a:lnTo>
                    <a:pt x="223" y="243737"/>
                  </a:lnTo>
                  <a:lnTo>
                    <a:pt x="165" y="248488"/>
                  </a:lnTo>
                  <a:lnTo>
                    <a:pt x="116" y="253445"/>
                  </a:lnTo>
                  <a:lnTo>
                    <a:pt x="76" y="258402"/>
                  </a:lnTo>
                  <a:lnTo>
                    <a:pt x="45" y="263463"/>
                  </a:lnTo>
                  <a:lnTo>
                    <a:pt x="23" y="268524"/>
                  </a:lnTo>
                  <a:lnTo>
                    <a:pt x="5" y="273687"/>
                  </a:lnTo>
                  <a:lnTo>
                    <a:pt x="1" y="278748"/>
                  </a:lnTo>
                  <a:lnTo>
                    <a:pt x="5" y="283912"/>
                  </a:lnTo>
                  <a:lnTo>
                    <a:pt x="14" y="289076"/>
                  </a:lnTo>
                  <a:lnTo>
                    <a:pt x="36" y="294343"/>
                  </a:lnTo>
                  <a:lnTo>
                    <a:pt x="63" y="299404"/>
                  </a:lnTo>
                  <a:lnTo>
                    <a:pt x="98" y="304568"/>
                  </a:lnTo>
                  <a:lnTo>
                    <a:pt x="138" y="309628"/>
                  </a:lnTo>
                  <a:lnTo>
                    <a:pt x="192" y="314689"/>
                  </a:lnTo>
                  <a:lnTo>
                    <a:pt x="249" y="319749"/>
                  </a:lnTo>
                  <a:lnTo>
                    <a:pt x="311" y="324707"/>
                  </a:lnTo>
                  <a:lnTo>
                    <a:pt x="382" y="329561"/>
                  </a:lnTo>
                  <a:lnTo>
                    <a:pt x="480" y="335448"/>
                  </a:lnTo>
                  <a:lnTo>
                    <a:pt x="591" y="341335"/>
                  </a:lnTo>
                  <a:lnTo>
                    <a:pt x="649" y="344330"/>
                  </a:lnTo>
                  <a:lnTo>
                    <a:pt x="707" y="347221"/>
                  </a:lnTo>
                  <a:lnTo>
                    <a:pt x="769" y="350113"/>
                  </a:lnTo>
                  <a:lnTo>
                    <a:pt x="835" y="352902"/>
                  </a:lnTo>
                  <a:lnTo>
                    <a:pt x="902" y="355793"/>
                  </a:lnTo>
                  <a:lnTo>
                    <a:pt x="973" y="358582"/>
                  </a:lnTo>
                  <a:lnTo>
                    <a:pt x="1048" y="361267"/>
                  </a:lnTo>
                  <a:lnTo>
                    <a:pt x="1124" y="363952"/>
                  </a:lnTo>
                  <a:lnTo>
                    <a:pt x="1199" y="366534"/>
                  </a:lnTo>
                  <a:lnTo>
                    <a:pt x="1284" y="369116"/>
                  </a:lnTo>
                  <a:lnTo>
                    <a:pt x="1368" y="371595"/>
                  </a:lnTo>
                  <a:lnTo>
                    <a:pt x="1457" y="374074"/>
                  </a:lnTo>
                  <a:lnTo>
                    <a:pt x="1545" y="376346"/>
                  </a:lnTo>
                  <a:lnTo>
                    <a:pt x="1643" y="378618"/>
                  </a:lnTo>
                  <a:lnTo>
                    <a:pt x="1741" y="380787"/>
                  </a:lnTo>
                  <a:lnTo>
                    <a:pt x="1838" y="382956"/>
                  </a:lnTo>
                  <a:lnTo>
                    <a:pt x="1945" y="384918"/>
                  </a:lnTo>
                  <a:lnTo>
                    <a:pt x="2052" y="386777"/>
                  </a:lnTo>
                  <a:lnTo>
                    <a:pt x="2163" y="388533"/>
                  </a:lnTo>
                  <a:lnTo>
                    <a:pt x="2273" y="390288"/>
                  </a:lnTo>
                  <a:lnTo>
                    <a:pt x="2393" y="391837"/>
                  </a:lnTo>
                  <a:lnTo>
                    <a:pt x="2513" y="393180"/>
                  </a:lnTo>
                  <a:lnTo>
                    <a:pt x="2637" y="394523"/>
                  </a:lnTo>
                  <a:lnTo>
                    <a:pt x="2762" y="395659"/>
                  </a:lnTo>
                  <a:lnTo>
                    <a:pt x="2895" y="396692"/>
                  </a:lnTo>
                  <a:lnTo>
                    <a:pt x="3028" y="397621"/>
                  </a:lnTo>
                  <a:lnTo>
                    <a:pt x="3170" y="398344"/>
                  </a:lnTo>
                  <a:lnTo>
                    <a:pt x="3312" y="398964"/>
                  </a:lnTo>
                  <a:lnTo>
                    <a:pt x="3476" y="399480"/>
                  </a:lnTo>
                  <a:lnTo>
                    <a:pt x="3645" y="399790"/>
                  </a:lnTo>
                  <a:lnTo>
                    <a:pt x="3809" y="399893"/>
                  </a:lnTo>
                  <a:lnTo>
                    <a:pt x="3978" y="399893"/>
                  </a:lnTo>
                  <a:lnTo>
                    <a:pt x="4147" y="399687"/>
                  </a:lnTo>
                  <a:lnTo>
                    <a:pt x="4311" y="399273"/>
                  </a:lnTo>
                  <a:lnTo>
                    <a:pt x="4480" y="398757"/>
                  </a:lnTo>
                  <a:lnTo>
                    <a:pt x="4644" y="398034"/>
                  </a:lnTo>
                  <a:lnTo>
                    <a:pt x="4808" y="397208"/>
                  </a:lnTo>
                  <a:lnTo>
                    <a:pt x="4972" y="396278"/>
                  </a:lnTo>
                  <a:lnTo>
                    <a:pt x="5132" y="395142"/>
                  </a:lnTo>
                  <a:lnTo>
                    <a:pt x="5292" y="393903"/>
                  </a:lnTo>
                  <a:lnTo>
                    <a:pt x="5452" y="392560"/>
                  </a:lnTo>
                  <a:lnTo>
                    <a:pt x="5607" y="391115"/>
                  </a:lnTo>
                  <a:lnTo>
                    <a:pt x="5763" y="389565"/>
                  </a:lnTo>
                  <a:lnTo>
                    <a:pt x="5913" y="387913"/>
                  </a:lnTo>
                  <a:lnTo>
                    <a:pt x="6078" y="385951"/>
                  </a:lnTo>
                  <a:lnTo>
                    <a:pt x="6242" y="383988"/>
                  </a:lnTo>
                  <a:lnTo>
                    <a:pt x="6406" y="381820"/>
                  </a:lnTo>
                  <a:lnTo>
                    <a:pt x="6570" y="379651"/>
                  </a:lnTo>
                  <a:lnTo>
                    <a:pt x="6735" y="377275"/>
                  </a:lnTo>
                  <a:lnTo>
                    <a:pt x="6894" y="374900"/>
                  </a:lnTo>
                  <a:lnTo>
                    <a:pt x="7054" y="372421"/>
                  </a:lnTo>
                  <a:lnTo>
                    <a:pt x="7214" y="369839"/>
                  </a:lnTo>
                  <a:lnTo>
                    <a:pt x="7365" y="367154"/>
                  </a:lnTo>
                  <a:lnTo>
                    <a:pt x="7516" y="364366"/>
                  </a:lnTo>
                  <a:lnTo>
                    <a:pt x="7662" y="361577"/>
                  </a:lnTo>
                  <a:lnTo>
                    <a:pt x="7804" y="358582"/>
                  </a:lnTo>
                  <a:lnTo>
                    <a:pt x="7942" y="355587"/>
                  </a:lnTo>
                  <a:lnTo>
                    <a:pt x="8075" y="352489"/>
                  </a:lnTo>
                  <a:lnTo>
                    <a:pt x="8199" y="349287"/>
                  </a:lnTo>
                  <a:lnTo>
                    <a:pt x="8315" y="346085"/>
                  </a:lnTo>
                  <a:lnTo>
                    <a:pt x="8595" y="338133"/>
                  </a:lnTo>
                  <a:lnTo>
                    <a:pt x="8923" y="329148"/>
                  </a:lnTo>
                  <a:lnTo>
                    <a:pt x="9354" y="317271"/>
                  </a:lnTo>
                  <a:lnTo>
                    <a:pt x="9882" y="303225"/>
                  </a:lnTo>
                  <a:lnTo>
                    <a:pt x="10175" y="295479"/>
                  </a:lnTo>
                  <a:lnTo>
                    <a:pt x="10490" y="287423"/>
                  </a:lnTo>
                  <a:lnTo>
                    <a:pt x="10818" y="279058"/>
                  </a:lnTo>
                  <a:lnTo>
                    <a:pt x="11160" y="270383"/>
                  </a:lnTo>
                  <a:lnTo>
                    <a:pt x="11520" y="261501"/>
                  </a:lnTo>
                  <a:lnTo>
                    <a:pt x="11888" y="252619"/>
                  </a:lnTo>
                  <a:lnTo>
                    <a:pt x="12266" y="243634"/>
                  </a:lnTo>
                  <a:lnTo>
                    <a:pt x="12652" y="234545"/>
                  </a:lnTo>
                  <a:lnTo>
                    <a:pt x="13047" y="225663"/>
                  </a:lnTo>
                  <a:lnTo>
                    <a:pt x="13446" y="216884"/>
                  </a:lnTo>
                  <a:lnTo>
                    <a:pt x="13846" y="208209"/>
                  </a:lnTo>
                  <a:lnTo>
                    <a:pt x="14250" y="199947"/>
                  </a:lnTo>
                  <a:lnTo>
                    <a:pt x="14450" y="195816"/>
                  </a:lnTo>
                  <a:lnTo>
                    <a:pt x="14649" y="191891"/>
                  </a:lnTo>
                  <a:lnTo>
                    <a:pt x="14849" y="187967"/>
                  </a:lnTo>
                  <a:lnTo>
                    <a:pt x="15049" y="184249"/>
                  </a:lnTo>
                  <a:lnTo>
                    <a:pt x="15249" y="180634"/>
                  </a:lnTo>
                  <a:lnTo>
                    <a:pt x="15444" y="177019"/>
                  </a:lnTo>
                  <a:lnTo>
                    <a:pt x="15639" y="173611"/>
                  </a:lnTo>
                  <a:lnTo>
                    <a:pt x="15834" y="170409"/>
                  </a:lnTo>
                  <a:lnTo>
                    <a:pt x="16030" y="167208"/>
                  </a:lnTo>
                  <a:lnTo>
                    <a:pt x="16221" y="164213"/>
                  </a:lnTo>
                  <a:lnTo>
                    <a:pt x="16407" y="161424"/>
                  </a:lnTo>
                  <a:lnTo>
                    <a:pt x="16594" y="158842"/>
                  </a:lnTo>
                  <a:lnTo>
                    <a:pt x="16776" y="156364"/>
                  </a:lnTo>
                  <a:lnTo>
                    <a:pt x="16958" y="153988"/>
                  </a:lnTo>
                  <a:lnTo>
                    <a:pt x="17135" y="151923"/>
                  </a:lnTo>
                  <a:lnTo>
                    <a:pt x="17308" y="150064"/>
                  </a:lnTo>
                  <a:lnTo>
                    <a:pt x="17477" y="148308"/>
                  </a:lnTo>
                  <a:lnTo>
                    <a:pt x="17646" y="146862"/>
                  </a:lnTo>
                  <a:lnTo>
                    <a:pt x="17810" y="145519"/>
                  </a:lnTo>
                  <a:lnTo>
                    <a:pt x="17970" y="144590"/>
                  </a:lnTo>
                  <a:lnTo>
                    <a:pt x="18129" y="143764"/>
                  </a:lnTo>
                  <a:lnTo>
                    <a:pt x="18303" y="143041"/>
                  </a:lnTo>
                  <a:lnTo>
                    <a:pt x="18489" y="142628"/>
                  </a:lnTo>
                  <a:lnTo>
                    <a:pt x="18680" y="142421"/>
                  </a:lnTo>
                  <a:lnTo>
                    <a:pt x="18884" y="142318"/>
                  </a:lnTo>
                  <a:lnTo>
                    <a:pt x="19097" y="142318"/>
                  </a:lnTo>
                  <a:lnTo>
                    <a:pt x="19315" y="142524"/>
                  </a:lnTo>
                  <a:lnTo>
                    <a:pt x="19545" y="142937"/>
                  </a:lnTo>
                  <a:lnTo>
                    <a:pt x="19781" y="143454"/>
                  </a:lnTo>
                  <a:lnTo>
                    <a:pt x="20025" y="144177"/>
                  </a:lnTo>
                  <a:lnTo>
                    <a:pt x="20278" y="144900"/>
                  </a:lnTo>
                  <a:lnTo>
                    <a:pt x="20535" y="145932"/>
                  </a:lnTo>
                  <a:lnTo>
                    <a:pt x="20797" y="146965"/>
                  </a:lnTo>
                  <a:lnTo>
                    <a:pt x="21068" y="148101"/>
                  </a:lnTo>
                  <a:lnTo>
                    <a:pt x="21343" y="149444"/>
                  </a:lnTo>
                  <a:lnTo>
                    <a:pt x="21623" y="150890"/>
                  </a:lnTo>
                  <a:lnTo>
                    <a:pt x="21907" y="152336"/>
                  </a:lnTo>
                  <a:lnTo>
                    <a:pt x="22196" y="153988"/>
                  </a:lnTo>
                  <a:lnTo>
                    <a:pt x="22488" y="155641"/>
                  </a:lnTo>
                  <a:lnTo>
                    <a:pt x="22781" y="157500"/>
                  </a:lnTo>
                  <a:lnTo>
                    <a:pt x="23381" y="161321"/>
                  </a:lnTo>
                  <a:lnTo>
                    <a:pt x="23984" y="165452"/>
                  </a:lnTo>
                  <a:lnTo>
                    <a:pt x="24593" y="169790"/>
                  </a:lnTo>
                  <a:lnTo>
                    <a:pt x="25201" y="174231"/>
                  </a:lnTo>
                  <a:lnTo>
                    <a:pt x="25804" y="178981"/>
                  </a:lnTo>
                  <a:lnTo>
                    <a:pt x="26404" y="183732"/>
                  </a:lnTo>
                  <a:lnTo>
                    <a:pt x="26994" y="188586"/>
                  </a:lnTo>
                  <a:lnTo>
                    <a:pt x="27571" y="193440"/>
                  </a:lnTo>
                  <a:lnTo>
                    <a:pt x="28130" y="198294"/>
                  </a:lnTo>
                  <a:lnTo>
                    <a:pt x="28672" y="202942"/>
                  </a:lnTo>
                  <a:lnTo>
                    <a:pt x="29187" y="207589"/>
                  </a:lnTo>
                  <a:lnTo>
                    <a:pt x="29675" y="212030"/>
                  </a:lnTo>
                  <a:lnTo>
                    <a:pt x="30559" y="220293"/>
                  </a:lnTo>
                  <a:lnTo>
                    <a:pt x="31295" y="227316"/>
                  </a:lnTo>
                  <a:lnTo>
                    <a:pt x="31855" y="232789"/>
                  </a:lnTo>
                  <a:lnTo>
                    <a:pt x="32334" y="237540"/>
                  </a:lnTo>
                  <a:lnTo>
                    <a:pt x="33959" y="175367"/>
                  </a:lnTo>
                  <a:lnTo>
                    <a:pt x="33843" y="172991"/>
                  </a:lnTo>
                  <a:lnTo>
                    <a:pt x="33510" y="166588"/>
                  </a:lnTo>
                  <a:lnTo>
                    <a:pt x="33271" y="161941"/>
                  </a:lnTo>
                  <a:lnTo>
                    <a:pt x="32987" y="156570"/>
                  </a:lnTo>
                  <a:lnTo>
                    <a:pt x="32654" y="150477"/>
                  </a:lnTo>
                  <a:lnTo>
                    <a:pt x="32285" y="143764"/>
                  </a:lnTo>
                  <a:lnTo>
                    <a:pt x="31872" y="136431"/>
                  </a:lnTo>
                  <a:lnTo>
                    <a:pt x="31424" y="128685"/>
                  </a:lnTo>
                  <a:lnTo>
                    <a:pt x="30945" y="120526"/>
                  </a:lnTo>
                  <a:lnTo>
                    <a:pt x="30434" y="112057"/>
                  </a:lnTo>
                  <a:lnTo>
                    <a:pt x="29888" y="103382"/>
                  </a:lnTo>
                  <a:lnTo>
                    <a:pt x="29320" y="94500"/>
                  </a:lnTo>
                  <a:lnTo>
                    <a:pt x="29027" y="90059"/>
                  </a:lnTo>
                  <a:lnTo>
                    <a:pt x="28730" y="85618"/>
                  </a:lnTo>
                  <a:lnTo>
                    <a:pt x="28423" y="81177"/>
                  </a:lnTo>
                  <a:lnTo>
                    <a:pt x="28117" y="76736"/>
                  </a:lnTo>
                  <a:lnTo>
                    <a:pt x="27802" y="72399"/>
                  </a:lnTo>
                  <a:lnTo>
                    <a:pt x="27482" y="67958"/>
                  </a:lnTo>
                  <a:lnTo>
                    <a:pt x="27158" y="63620"/>
                  </a:lnTo>
                  <a:lnTo>
                    <a:pt x="26834" y="59386"/>
                  </a:lnTo>
                  <a:lnTo>
                    <a:pt x="26501" y="55151"/>
                  </a:lnTo>
                  <a:lnTo>
                    <a:pt x="26168" y="51020"/>
                  </a:lnTo>
                  <a:lnTo>
                    <a:pt x="25831" y="46992"/>
                  </a:lnTo>
                  <a:lnTo>
                    <a:pt x="25494" y="43068"/>
                  </a:lnTo>
                  <a:lnTo>
                    <a:pt x="25152" y="39246"/>
                  </a:lnTo>
                  <a:lnTo>
                    <a:pt x="24806" y="35528"/>
                  </a:lnTo>
                  <a:lnTo>
                    <a:pt x="24464" y="31914"/>
                  </a:lnTo>
                  <a:lnTo>
                    <a:pt x="24118" y="28505"/>
                  </a:lnTo>
                  <a:lnTo>
                    <a:pt x="23767" y="25200"/>
                  </a:lnTo>
                  <a:lnTo>
                    <a:pt x="23421" y="21999"/>
                  </a:lnTo>
                  <a:lnTo>
                    <a:pt x="23070" y="19004"/>
                  </a:lnTo>
                  <a:lnTo>
                    <a:pt x="22724" y="16215"/>
                  </a:lnTo>
                  <a:lnTo>
                    <a:pt x="22373" y="13633"/>
                  </a:lnTo>
                  <a:lnTo>
                    <a:pt x="22027" y="11155"/>
                  </a:lnTo>
                  <a:lnTo>
                    <a:pt x="21676" y="8986"/>
                  </a:lnTo>
                  <a:lnTo>
                    <a:pt x="21330" y="6920"/>
                  </a:lnTo>
                  <a:lnTo>
                    <a:pt x="20988" y="5165"/>
                  </a:lnTo>
                  <a:lnTo>
                    <a:pt x="20642" y="3719"/>
                  </a:lnTo>
                  <a:lnTo>
                    <a:pt x="20305" y="2376"/>
                  </a:lnTo>
                  <a:lnTo>
                    <a:pt x="20131" y="1860"/>
                  </a:lnTo>
                  <a:lnTo>
                    <a:pt x="19963" y="1343"/>
                  </a:lnTo>
                  <a:lnTo>
                    <a:pt x="19794" y="1033"/>
                  </a:lnTo>
                  <a:lnTo>
                    <a:pt x="19630" y="620"/>
                  </a:lnTo>
                  <a:lnTo>
                    <a:pt x="19461" y="414"/>
                  </a:lnTo>
                  <a:lnTo>
                    <a:pt x="19297" y="207"/>
                  </a:lnTo>
                  <a:lnTo>
                    <a:pt x="19128" y="104"/>
                  </a:lnTo>
                  <a:lnTo>
                    <a:pt x="18964"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66;p62">
              <a:extLst>
                <a:ext uri="{FF2B5EF4-FFF2-40B4-BE49-F238E27FC236}">
                  <a16:creationId xmlns:a16="http://schemas.microsoft.com/office/drawing/2014/main" id="{CDB0ED16-BA16-A543-AAD2-F31B9514CB76}"/>
                </a:ext>
              </a:extLst>
            </p:cNvPr>
            <p:cNvSpPr/>
            <p:nvPr/>
          </p:nvSpPr>
          <p:spPr>
            <a:xfrm rot="10800000">
              <a:off x="7212843" y="3064292"/>
              <a:ext cx="192938" cy="215409"/>
            </a:xfrm>
            <a:custGeom>
              <a:avLst/>
              <a:gdLst/>
              <a:ahLst/>
              <a:cxnLst/>
              <a:rect l="l" t="t" r="r" b="b"/>
              <a:pathLst>
                <a:path w="12350" h="304465" extrusionOk="0">
                  <a:moveTo>
                    <a:pt x="7298" y="1"/>
                  </a:moveTo>
                  <a:lnTo>
                    <a:pt x="6877" y="4752"/>
                  </a:lnTo>
                  <a:lnTo>
                    <a:pt x="6468" y="9503"/>
                  </a:lnTo>
                  <a:lnTo>
                    <a:pt x="6073" y="14460"/>
                  </a:lnTo>
                  <a:lnTo>
                    <a:pt x="5692" y="19417"/>
                  </a:lnTo>
                  <a:lnTo>
                    <a:pt x="5323" y="24478"/>
                  </a:lnTo>
                  <a:lnTo>
                    <a:pt x="4968" y="29642"/>
                  </a:lnTo>
                  <a:lnTo>
                    <a:pt x="4631" y="34806"/>
                  </a:lnTo>
                  <a:lnTo>
                    <a:pt x="4302" y="40176"/>
                  </a:lnTo>
                  <a:lnTo>
                    <a:pt x="3987" y="45443"/>
                  </a:lnTo>
                  <a:lnTo>
                    <a:pt x="3685" y="50917"/>
                  </a:lnTo>
                  <a:lnTo>
                    <a:pt x="3397" y="56391"/>
                  </a:lnTo>
                  <a:lnTo>
                    <a:pt x="3121" y="61865"/>
                  </a:lnTo>
                  <a:lnTo>
                    <a:pt x="2859" y="67442"/>
                  </a:lnTo>
                  <a:lnTo>
                    <a:pt x="2606" y="73019"/>
                  </a:lnTo>
                  <a:lnTo>
                    <a:pt x="2367" y="78699"/>
                  </a:lnTo>
                  <a:lnTo>
                    <a:pt x="2140" y="84379"/>
                  </a:lnTo>
                  <a:lnTo>
                    <a:pt x="1927" y="90059"/>
                  </a:lnTo>
                  <a:lnTo>
                    <a:pt x="1723" y="95843"/>
                  </a:lnTo>
                  <a:lnTo>
                    <a:pt x="1537" y="101523"/>
                  </a:lnTo>
                  <a:lnTo>
                    <a:pt x="1355" y="107307"/>
                  </a:lnTo>
                  <a:lnTo>
                    <a:pt x="1190" y="113090"/>
                  </a:lnTo>
                  <a:lnTo>
                    <a:pt x="1035" y="118771"/>
                  </a:lnTo>
                  <a:lnTo>
                    <a:pt x="889" y="124554"/>
                  </a:lnTo>
                  <a:lnTo>
                    <a:pt x="755" y="130338"/>
                  </a:lnTo>
                  <a:lnTo>
                    <a:pt x="636" y="136121"/>
                  </a:lnTo>
                  <a:lnTo>
                    <a:pt x="525" y="141802"/>
                  </a:lnTo>
                  <a:lnTo>
                    <a:pt x="427" y="147482"/>
                  </a:lnTo>
                  <a:lnTo>
                    <a:pt x="338" y="153162"/>
                  </a:lnTo>
                  <a:lnTo>
                    <a:pt x="258" y="158843"/>
                  </a:lnTo>
                  <a:lnTo>
                    <a:pt x="192" y="164420"/>
                  </a:lnTo>
                  <a:lnTo>
                    <a:pt x="134" y="169997"/>
                  </a:lnTo>
                  <a:lnTo>
                    <a:pt x="85" y="175574"/>
                  </a:lnTo>
                  <a:lnTo>
                    <a:pt x="50" y="181047"/>
                  </a:lnTo>
                  <a:lnTo>
                    <a:pt x="23" y="186418"/>
                  </a:lnTo>
                  <a:lnTo>
                    <a:pt x="5" y="191788"/>
                  </a:lnTo>
                  <a:lnTo>
                    <a:pt x="1" y="197055"/>
                  </a:lnTo>
                  <a:lnTo>
                    <a:pt x="1" y="202323"/>
                  </a:lnTo>
                  <a:lnTo>
                    <a:pt x="14" y="207487"/>
                  </a:lnTo>
                  <a:lnTo>
                    <a:pt x="36" y="212547"/>
                  </a:lnTo>
                  <a:lnTo>
                    <a:pt x="67" y="217608"/>
                  </a:lnTo>
                  <a:lnTo>
                    <a:pt x="107" y="222462"/>
                  </a:lnTo>
                  <a:lnTo>
                    <a:pt x="156" y="227316"/>
                  </a:lnTo>
                  <a:lnTo>
                    <a:pt x="214" y="231963"/>
                  </a:lnTo>
                  <a:lnTo>
                    <a:pt x="280" y="236611"/>
                  </a:lnTo>
                  <a:lnTo>
                    <a:pt x="356" y="241155"/>
                  </a:lnTo>
                  <a:lnTo>
                    <a:pt x="445" y="245493"/>
                  </a:lnTo>
                  <a:lnTo>
                    <a:pt x="533" y="249831"/>
                  </a:lnTo>
                  <a:lnTo>
                    <a:pt x="636" y="253962"/>
                  </a:lnTo>
                  <a:lnTo>
                    <a:pt x="747" y="257989"/>
                  </a:lnTo>
                  <a:lnTo>
                    <a:pt x="866" y="261914"/>
                  </a:lnTo>
                  <a:lnTo>
                    <a:pt x="991" y="265632"/>
                  </a:lnTo>
                  <a:lnTo>
                    <a:pt x="1124" y="269350"/>
                  </a:lnTo>
                  <a:lnTo>
                    <a:pt x="1266" y="272758"/>
                  </a:lnTo>
                  <a:lnTo>
                    <a:pt x="1417" y="276166"/>
                  </a:lnTo>
                  <a:lnTo>
                    <a:pt x="1572" y="279265"/>
                  </a:lnTo>
                  <a:lnTo>
                    <a:pt x="1736" y="282363"/>
                  </a:lnTo>
                  <a:lnTo>
                    <a:pt x="1905" y="285152"/>
                  </a:lnTo>
                  <a:lnTo>
                    <a:pt x="2087" y="287837"/>
                  </a:lnTo>
                  <a:lnTo>
                    <a:pt x="2269" y="290419"/>
                  </a:lnTo>
                  <a:lnTo>
                    <a:pt x="2464" y="292691"/>
                  </a:lnTo>
                  <a:lnTo>
                    <a:pt x="2664" y="294860"/>
                  </a:lnTo>
                  <a:lnTo>
                    <a:pt x="2868" y="296822"/>
                  </a:lnTo>
                  <a:lnTo>
                    <a:pt x="3081" y="298578"/>
                  </a:lnTo>
                  <a:lnTo>
                    <a:pt x="3299" y="300127"/>
                  </a:lnTo>
                  <a:lnTo>
                    <a:pt x="3410" y="300850"/>
                  </a:lnTo>
                  <a:lnTo>
                    <a:pt x="3521" y="301470"/>
                  </a:lnTo>
                  <a:lnTo>
                    <a:pt x="3632" y="302089"/>
                  </a:lnTo>
                  <a:lnTo>
                    <a:pt x="3743" y="302606"/>
                  </a:lnTo>
                  <a:lnTo>
                    <a:pt x="3965" y="303432"/>
                  </a:lnTo>
                  <a:lnTo>
                    <a:pt x="4182" y="303948"/>
                  </a:lnTo>
                  <a:lnTo>
                    <a:pt x="4400" y="304361"/>
                  </a:lnTo>
                  <a:lnTo>
                    <a:pt x="4617" y="304465"/>
                  </a:lnTo>
                  <a:lnTo>
                    <a:pt x="4835" y="304361"/>
                  </a:lnTo>
                  <a:lnTo>
                    <a:pt x="5048" y="304051"/>
                  </a:lnTo>
                  <a:lnTo>
                    <a:pt x="5265" y="303535"/>
                  </a:lnTo>
                  <a:lnTo>
                    <a:pt x="5474" y="302812"/>
                  </a:lnTo>
                  <a:lnTo>
                    <a:pt x="5687" y="301883"/>
                  </a:lnTo>
                  <a:lnTo>
                    <a:pt x="5896" y="300747"/>
                  </a:lnTo>
                  <a:lnTo>
                    <a:pt x="6104" y="299507"/>
                  </a:lnTo>
                  <a:lnTo>
                    <a:pt x="6309" y="298061"/>
                  </a:lnTo>
                  <a:lnTo>
                    <a:pt x="6513" y="296409"/>
                  </a:lnTo>
                  <a:lnTo>
                    <a:pt x="6712" y="294653"/>
                  </a:lnTo>
                  <a:lnTo>
                    <a:pt x="6912" y="292794"/>
                  </a:lnTo>
                  <a:lnTo>
                    <a:pt x="7112" y="290729"/>
                  </a:lnTo>
                  <a:lnTo>
                    <a:pt x="7307" y="288560"/>
                  </a:lnTo>
                  <a:lnTo>
                    <a:pt x="7498" y="286184"/>
                  </a:lnTo>
                  <a:lnTo>
                    <a:pt x="7689" y="283809"/>
                  </a:lnTo>
                  <a:lnTo>
                    <a:pt x="7880" y="281330"/>
                  </a:lnTo>
                  <a:lnTo>
                    <a:pt x="8062" y="278645"/>
                  </a:lnTo>
                  <a:lnTo>
                    <a:pt x="8248" y="275960"/>
                  </a:lnTo>
                  <a:lnTo>
                    <a:pt x="8426" y="273171"/>
                  </a:lnTo>
                  <a:lnTo>
                    <a:pt x="8603" y="270280"/>
                  </a:lnTo>
                  <a:lnTo>
                    <a:pt x="8777" y="267388"/>
                  </a:lnTo>
                  <a:lnTo>
                    <a:pt x="8950" y="264393"/>
                  </a:lnTo>
                  <a:lnTo>
                    <a:pt x="9118" y="261294"/>
                  </a:lnTo>
                  <a:lnTo>
                    <a:pt x="9283" y="258196"/>
                  </a:lnTo>
                  <a:lnTo>
                    <a:pt x="9442" y="255098"/>
                  </a:lnTo>
                  <a:lnTo>
                    <a:pt x="9602" y="251896"/>
                  </a:lnTo>
                  <a:lnTo>
                    <a:pt x="9758" y="248694"/>
                  </a:lnTo>
                  <a:lnTo>
                    <a:pt x="9909" y="245493"/>
                  </a:lnTo>
                  <a:lnTo>
                    <a:pt x="10201" y="239090"/>
                  </a:lnTo>
                  <a:lnTo>
                    <a:pt x="10477" y="232686"/>
                  </a:lnTo>
                  <a:lnTo>
                    <a:pt x="10734" y="226386"/>
                  </a:lnTo>
                  <a:lnTo>
                    <a:pt x="10978" y="220190"/>
                  </a:lnTo>
                  <a:lnTo>
                    <a:pt x="11205" y="214303"/>
                  </a:lnTo>
                  <a:lnTo>
                    <a:pt x="11413" y="208623"/>
                  </a:lnTo>
                  <a:lnTo>
                    <a:pt x="11600" y="203252"/>
                  </a:lnTo>
                  <a:lnTo>
                    <a:pt x="11773" y="198398"/>
                  </a:lnTo>
                  <a:lnTo>
                    <a:pt x="11919" y="193854"/>
                  </a:lnTo>
                  <a:lnTo>
                    <a:pt x="12048" y="189929"/>
                  </a:lnTo>
                  <a:lnTo>
                    <a:pt x="12155" y="186521"/>
                  </a:lnTo>
                  <a:lnTo>
                    <a:pt x="12301" y="181770"/>
                  </a:lnTo>
                  <a:lnTo>
                    <a:pt x="12350" y="180118"/>
                  </a:lnTo>
                  <a:lnTo>
                    <a:pt x="7298"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67;p62">
              <a:extLst>
                <a:ext uri="{FF2B5EF4-FFF2-40B4-BE49-F238E27FC236}">
                  <a16:creationId xmlns:a16="http://schemas.microsoft.com/office/drawing/2014/main" id="{A2388812-4074-0943-A6BF-AA74CCF6A7CB}"/>
                </a:ext>
              </a:extLst>
            </p:cNvPr>
            <p:cNvSpPr/>
            <p:nvPr/>
          </p:nvSpPr>
          <p:spPr>
            <a:xfrm rot="10800000">
              <a:off x="7319983" y="3191666"/>
              <a:ext cx="70332" cy="60648"/>
            </a:xfrm>
            <a:custGeom>
              <a:avLst/>
              <a:gdLst/>
              <a:ahLst/>
              <a:cxnLst/>
              <a:rect l="l" t="t" r="r" b="b"/>
              <a:pathLst>
                <a:path w="4502" h="85721" extrusionOk="0">
                  <a:moveTo>
                    <a:pt x="4311" y="0"/>
                  </a:moveTo>
                  <a:lnTo>
                    <a:pt x="4280" y="207"/>
                  </a:lnTo>
                  <a:lnTo>
                    <a:pt x="4253" y="517"/>
                  </a:lnTo>
                  <a:lnTo>
                    <a:pt x="3889" y="6094"/>
                  </a:lnTo>
                  <a:lnTo>
                    <a:pt x="3552" y="11464"/>
                  </a:lnTo>
                  <a:lnTo>
                    <a:pt x="3232" y="16525"/>
                  </a:lnTo>
                  <a:lnTo>
                    <a:pt x="2930" y="21379"/>
                  </a:lnTo>
                  <a:lnTo>
                    <a:pt x="2651" y="26026"/>
                  </a:lnTo>
                  <a:lnTo>
                    <a:pt x="2389" y="30467"/>
                  </a:lnTo>
                  <a:lnTo>
                    <a:pt x="2145" y="34702"/>
                  </a:lnTo>
                  <a:lnTo>
                    <a:pt x="1918" y="38729"/>
                  </a:lnTo>
                  <a:lnTo>
                    <a:pt x="1705" y="42551"/>
                  </a:lnTo>
                  <a:lnTo>
                    <a:pt x="1510" y="46269"/>
                  </a:lnTo>
                  <a:lnTo>
                    <a:pt x="1332" y="49677"/>
                  </a:lnTo>
                  <a:lnTo>
                    <a:pt x="1168" y="52879"/>
                  </a:lnTo>
                  <a:lnTo>
                    <a:pt x="1017" y="55977"/>
                  </a:lnTo>
                  <a:lnTo>
                    <a:pt x="880" y="58869"/>
                  </a:lnTo>
                  <a:lnTo>
                    <a:pt x="755" y="61554"/>
                  </a:lnTo>
                  <a:lnTo>
                    <a:pt x="644" y="64136"/>
                  </a:lnTo>
                  <a:lnTo>
                    <a:pt x="547" y="66511"/>
                  </a:lnTo>
                  <a:lnTo>
                    <a:pt x="453" y="68680"/>
                  </a:lnTo>
                  <a:lnTo>
                    <a:pt x="378" y="70746"/>
                  </a:lnTo>
                  <a:lnTo>
                    <a:pt x="307" y="72605"/>
                  </a:lnTo>
                  <a:lnTo>
                    <a:pt x="245" y="74360"/>
                  </a:lnTo>
                  <a:lnTo>
                    <a:pt x="196" y="75910"/>
                  </a:lnTo>
                  <a:lnTo>
                    <a:pt x="112" y="78595"/>
                  </a:lnTo>
                  <a:lnTo>
                    <a:pt x="58" y="80764"/>
                  </a:lnTo>
                  <a:lnTo>
                    <a:pt x="23" y="82313"/>
                  </a:lnTo>
                  <a:lnTo>
                    <a:pt x="5" y="83449"/>
                  </a:lnTo>
                  <a:lnTo>
                    <a:pt x="1" y="84069"/>
                  </a:lnTo>
                  <a:lnTo>
                    <a:pt x="316" y="85514"/>
                  </a:lnTo>
                  <a:lnTo>
                    <a:pt x="316" y="85721"/>
                  </a:lnTo>
                  <a:lnTo>
                    <a:pt x="320" y="85308"/>
                  </a:lnTo>
                  <a:lnTo>
                    <a:pt x="338" y="84482"/>
                  </a:lnTo>
                  <a:lnTo>
                    <a:pt x="374" y="83036"/>
                  </a:lnTo>
                  <a:lnTo>
                    <a:pt x="427" y="81177"/>
                  </a:lnTo>
                  <a:lnTo>
                    <a:pt x="507" y="78698"/>
                  </a:lnTo>
                  <a:lnTo>
                    <a:pt x="618" y="75703"/>
                  </a:lnTo>
                  <a:lnTo>
                    <a:pt x="760" y="72088"/>
                  </a:lnTo>
                  <a:lnTo>
                    <a:pt x="946" y="67751"/>
                  </a:lnTo>
                  <a:lnTo>
                    <a:pt x="1053" y="65375"/>
                  </a:lnTo>
                  <a:lnTo>
                    <a:pt x="1173" y="62793"/>
                  </a:lnTo>
                  <a:lnTo>
                    <a:pt x="1306" y="60005"/>
                  </a:lnTo>
                  <a:lnTo>
                    <a:pt x="1452" y="57113"/>
                  </a:lnTo>
                  <a:lnTo>
                    <a:pt x="1612" y="54015"/>
                  </a:lnTo>
                  <a:lnTo>
                    <a:pt x="1785" y="50710"/>
                  </a:lnTo>
                  <a:lnTo>
                    <a:pt x="1976" y="47198"/>
                  </a:lnTo>
                  <a:lnTo>
                    <a:pt x="2176" y="43584"/>
                  </a:lnTo>
                  <a:lnTo>
                    <a:pt x="2398" y="39659"/>
                  </a:lnTo>
                  <a:lnTo>
                    <a:pt x="2633" y="35631"/>
                  </a:lnTo>
                  <a:lnTo>
                    <a:pt x="2886" y="31397"/>
                  </a:lnTo>
                  <a:lnTo>
                    <a:pt x="3157" y="26853"/>
                  </a:lnTo>
                  <a:lnTo>
                    <a:pt x="3445" y="22205"/>
                  </a:lnTo>
                  <a:lnTo>
                    <a:pt x="3752" y="17351"/>
                  </a:lnTo>
                  <a:lnTo>
                    <a:pt x="4080" y="12187"/>
                  </a:lnTo>
                  <a:lnTo>
                    <a:pt x="4431" y="6920"/>
                  </a:lnTo>
                  <a:lnTo>
                    <a:pt x="4453" y="6403"/>
                  </a:lnTo>
                  <a:lnTo>
                    <a:pt x="4475" y="5784"/>
                  </a:lnTo>
                  <a:lnTo>
                    <a:pt x="4488" y="5164"/>
                  </a:lnTo>
                  <a:lnTo>
                    <a:pt x="4497" y="4544"/>
                  </a:lnTo>
                  <a:lnTo>
                    <a:pt x="4502" y="3822"/>
                  </a:lnTo>
                  <a:lnTo>
                    <a:pt x="4497" y="3099"/>
                  </a:lnTo>
                  <a:lnTo>
                    <a:pt x="4488" y="2376"/>
                  </a:lnTo>
                  <a:lnTo>
                    <a:pt x="4475" y="1653"/>
                  </a:lnTo>
                  <a:lnTo>
                    <a:pt x="4453" y="1033"/>
                  </a:lnTo>
                  <a:lnTo>
                    <a:pt x="4431" y="620"/>
                  </a:lnTo>
                  <a:lnTo>
                    <a:pt x="4404" y="207"/>
                  </a:lnTo>
                  <a:lnTo>
                    <a:pt x="4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68;p62">
              <a:extLst>
                <a:ext uri="{FF2B5EF4-FFF2-40B4-BE49-F238E27FC236}">
                  <a16:creationId xmlns:a16="http://schemas.microsoft.com/office/drawing/2014/main" id="{3BC7D3E7-6CF6-2F4C-B808-200E156422F4}"/>
                </a:ext>
              </a:extLst>
            </p:cNvPr>
            <p:cNvSpPr/>
            <p:nvPr/>
          </p:nvSpPr>
          <p:spPr>
            <a:xfrm rot="10800000">
              <a:off x="7333152" y="3732526"/>
              <a:ext cx="57225" cy="49761"/>
            </a:xfrm>
            <a:custGeom>
              <a:avLst/>
              <a:gdLst/>
              <a:ahLst/>
              <a:cxnLst/>
              <a:rect l="l" t="t" r="r" b="b"/>
              <a:pathLst>
                <a:path w="3663" h="70333" extrusionOk="0">
                  <a:moveTo>
                    <a:pt x="125" y="1"/>
                  </a:moveTo>
                  <a:lnTo>
                    <a:pt x="98" y="310"/>
                  </a:lnTo>
                  <a:lnTo>
                    <a:pt x="71" y="620"/>
                  </a:lnTo>
                  <a:lnTo>
                    <a:pt x="45" y="1137"/>
                  </a:lnTo>
                  <a:lnTo>
                    <a:pt x="27" y="1653"/>
                  </a:lnTo>
                  <a:lnTo>
                    <a:pt x="14" y="2273"/>
                  </a:lnTo>
                  <a:lnTo>
                    <a:pt x="5" y="3099"/>
                  </a:lnTo>
                  <a:lnTo>
                    <a:pt x="0" y="3822"/>
                  </a:lnTo>
                  <a:lnTo>
                    <a:pt x="5" y="4545"/>
                  </a:lnTo>
                  <a:lnTo>
                    <a:pt x="14" y="5268"/>
                  </a:lnTo>
                  <a:lnTo>
                    <a:pt x="27" y="5887"/>
                  </a:lnTo>
                  <a:lnTo>
                    <a:pt x="49" y="6404"/>
                  </a:lnTo>
                  <a:lnTo>
                    <a:pt x="76" y="6920"/>
                  </a:lnTo>
                  <a:lnTo>
                    <a:pt x="102" y="7230"/>
                  </a:lnTo>
                  <a:lnTo>
                    <a:pt x="133" y="7437"/>
                  </a:lnTo>
                  <a:lnTo>
                    <a:pt x="187" y="7643"/>
                  </a:lnTo>
                  <a:lnTo>
                    <a:pt x="240" y="8056"/>
                  </a:lnTo>
                  <a:lnTo>
                    <a:pt x="355" y="8882"/>
                  </a:lnTo>
                  <a:lnTo>
                    <a:pt x="475" y="10019"/>
                  </a:lnTo>
                  <a:lnTo>
                    <a:pt x="595" y="11464"/>
                  </a:lnTo>
                  <a:lnTo>
                    <a:pt x="724" y="13014"/>
                  </a:lnTo>
                  <a:lnTo>
                    <a:pt x="853" y="14873"/>
                  </a:lnTo>
                  <a:lnTo>
                    <a:pt x="981" y="16835"/>
                  </a:lnTo>
                  <a:lnTo>
                    <a:pt x="1114" y="19004"/>
                  </a:lnTo>
                  <a:lnTo>
                    <a:pt x="1248" y="21276"/>
                  </a:lnTo>
                  <a:lnTo>
                    <a:pt x="1381" y="23755"/>
                  </a:lnTo>
                  <a:lnTo>
                    <a:pt x="1518" y="26233"/>
                  </a:lnTo>
                  <a:lnTo>
                    <a:pt x="1652" y="28815"/>
                  </a:lnTo>
                  <a:lnTo>
                    <a:pt x="1913" y="34289"/>
                  </a:lnTo>
                  <a:lnTo>
                    <a:pt x="2171" y="39763"/>
                  </a:lnTo>
                  <a:lnTo>
                    <a:pt x="2415" y="45236"/>
                  </a:lnTo>
                  <a:lnTo>
                    <a:pt x="2641" y="50504"/>
                  </a:lnTo>
                  <a:lnTo>
                    <a:pt x="2846" y="55461"/>
                  </a:lnTo>
                  <a:lnTo>
                    <a:pt x="3023" y="59799"/>
                  </a:lnTo>
                  <a:lnTo>
                    <a:pt x="3281" y="66408"/>
                  </a:lnTo>
                  <a:lnTo>
                    <a:pt x="3378" y="68990"/>
                  </a:lnTo>
                  <a:lnTo>
                    <a:pt x="3405" y="69610"/>
                  </a:lnTo>
                  <a:lnTo>
                    <a:pt x="3436" y="70023"/>
                  </a:lnTo>
                  <a:lnTo>
                    <a:pt x="3467" y="70230"/>
                  </a:lnTo>
                  <a:lnTo>
                    <a:pt x="3503" y="70333"/>
                  </a:lnTo>
                  <a:lnTo>
                    <a:pt x="3529" y="70333"/>
                  </a:lnTo>
                  <a:lnTo>
                    <a:pt x="3556" y="70126"/>
                  </a:lnTo>
                  <a:lnTo>
                    <a:pt x="3582" y="69817"/>
                  </a:lnTo>
                  <a:lnTo>
                    <a:pt x="3609" y="69403"/>
                  </a:lnTo>
                  <a:lnTo>
                    <a:pt x="3631" y="68887"/>
                  </a:lnTo>
                  <a:lnTo>
                    <a:pt x="3645" y="68267"/>
                  </a:lnTo>
                  <a:lnTo>
                    <a:pt x="3658" y="67544"/>
                  </a:lnTo>
                  <a:lnTo>
                    <a:pt x="3662" y="66821"/>
                  </a:lnTo>
                  <a:lnTo>
                    <a:pt x="3662" y="66099"/>
                  </a:lnTo>
                  <a:lnTo>
                    <a:pt x="3653" y="65376"/>
                  </a:lnTo>
                  <a:lnTo>
                    <a:pt x="3645" y="64756"/>
                  </a:lnTo>
                  <a:lnTo>
                    <a:pt x="3622" y="64136"/>
                  </a:lnTo>
                  <a:lnTo>
                    <a:pt x="3503" y="60935"/>
                  </a:lnTo>
                  <a:lnTo>
                    <a:pt x="3383" y="57733"/>
                  </a:lnTo>
                  <a:lnTo>
                    <a:pt x="3223" y="53808"/>
                  </a:lnTo>
                  <a:lnTo>
                    <a:pt x="3036" y="49264"/>
                  </a:lnTo>
                  <a:lnTo>
                    <a:pt x="2828" y="44100"/>
                  </a:lnTo>
                  <a:lnTo>
                    <a:pt x="2593" y="38730"/>
                  </a:lnTo>
                  <a:lnTo>
                    <a:pt x="2340" y="33153"/>
                  </a:lnTo>
                  <a:lnTo>
                    <a:pt x="2073" y="27473"/>
                  </a:lnTo>
                  <a:lnTo>
                    <a:pt x="1936" y="24684"/>
                  </a:lnTo>
                  <a:lnTo>
                    <a:pt x="1798" y="21999"/>
                  </a:lnTo>
                  <a:lnTo>
                    <a:pt x="1660" y="19314"/>
                  </a:lnTo>
                  <a:lnTo>
                    <a:pt x="1518" y="16732"/>
                  </a:lnTo>
                  <a:lnTo>
                    <a:pt x="1381" y="14253"/>
                  </a:lnTo>
                  <a:lnTo>
                    <a:pt x="1239" y="11878"/>
                  </a:lnTo>
                  <a:lnTo>
                    <a:pt x="1101" y="9709"/>
                  </a:lnTo>
                  <a:lnTo>
                    <a:pt x="959" y="7643"/>
                  </a:lnTo>
                  <a:lnTo>
                    <a:pt x="826" y="5784"/>
                  </a:lnTo>
                  <a:lnTo>
                    <a:pt x="693" y="4132"/>
                  </a:lnTo>
                  <a:lnTo>
                    <a:pt x="560" y="2789"/>
                  </a:lnTo>
                  <a:lnTo>
                    <a:pt x="435" y="1550"/>
                  </a:lnTo>
                  <a:lnTo>
                    <a:pt x="311" y="620"/>
                  </a:lnTo>
                  <a:lnTo>
                    <a:pt x="249" y="310"/>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69;p62">
              <a:extLst>
                <a:ext uri="{FF2B5EF4-FFF2-40B4-BE49-F238E27FC236}">
                  <a16:creationId xmlns:a16="http://schemas.microsoft.com/office/drawing/2014/main" id="{721B9804-62D3-6C48-A5BC-C74211D70D1A}"/>
                </a:ext>
              </a:extLst>
            </p:cNvPr>
            <p:cNvSpPr/>
            <p:nvPr/>
          </p:nvSpPr>
          <p:spPr>
            <a:xfrm rot="10800000">
              <a:off x="7112003" y="3723612"/>
              <a:ext cx="41009" cy="58675"/>
            </a:xfrm>
            <a:custGeom>
              <a:avLst/>
              <a:gdLst/>
              <a:ahLst/>
              <a:cxnLst/>
              <a:rect l="l" t="t" r="r" b="b"/>
              <a:pathLst>
                <a:path w="2625" h="82933" extrusionOk="0">
                  <a:moveTo>
                    <a:pt x="2429" y="1"/>
                  </a:moveTo>
                  <a:lnTo>
                    <a:pt x="2402" y="207"/>
                  </a:lnTo>
                  <a:lnTo>
                    <a:pt x="2376" y="620"/>
                  </a:lnTo>
                  <a:lnTo>
                    <a:pt x="2349" y="1033"/>
                  </a:lnTo>
                  <a:lnTo>
                    <a:pt x="2327" y="1653"/>
                  </a:lnTo>
                  <a:lnTo>
                    <a:pt x="1923" y="15492"/>
                  </a:lnTo>
                  <a:lnTo>
                    <a:pt x="1523" y="29022"/>
                  </a:lnTo>
                  <a:lnTo>
                    <a:pt x="1137" y="41725"/>
                  </a:lnTo>
                  <a:lnTo>
                    <a:pt x="786" y="53085"/>
                  </a:lnTo>
                  <a:lnTo>
                    <a:pt x="485" y="62690"/>
                  </a:lnTo>
                  <a:lnTo>
                    <a:pt x="249" y="70230"/>
                  </a:lnTo>
                  <a:lnTo>
                    <a:pt x="36" y="76839"/>
                  </a:lnTo>
                  <a:lnTo>
                    <a:pt x="19" y="77562"/>
                  </a:lnTo>
                  <a:lnTo>
                    <a:pt x="5" y="78182"/>
                  </a:lnTo>
                  <a:lnTo>
                    <a:pt x="1" y="78905"/>
                  </a:lnTo>
                  <a:lnTo>
                    <a:pt x="5" y="79628"/>
                  </a:lnTo>
                  <a:lnTo>
                    <a:pt x="10" y="80351"/>
                  </a:lnTo>
                  <a:lnTo>
                    <a:pt x="23" y="81074"/>
                  </a:lnTo>
                  <a:lnTo>
                    <a:pt x="41" y="81590"/>
                  </a:lnTo>
                  <a:lnTo>
                    <a:pt x="67" y="82210"/>
                  </a:lnTo>
                  <a:lnTo>
                    <a:pt x="90" y="82520"/>
                  </a:lnTo>
                  <a:lnTo>
                    <a:pt x="112" y="82726"/>
                  </a:lnTo>
                  <a:lnTo>
                    <a:pt x="138" y="82830"/>
                  </a:lnTo>
                  <a:lnTo>
                    <a:pt x="165" y="82933"/>
                  </a:lnTo>
                  <a:lnTo>
                    <a:pt x="201" y="82830"/>
                  </a:lnTo>
                  <a:lnTo>
                    <a:pt x="236" y="82520"/>
                  </a:lnTo>
                  <a:lnTo>
                    <a:pt x="267" y="82107"/>
                  </a:lnTo>
                  <a:lnTo>
                    <a:pt x="294" y="81384"/>
                  </a:lnTo>
                  <a:lnTo>
                    <a:pt x="507" y="74671"/>
                  </a:lnTo>
                  <a:lnTo>
                    <a:pt x="747" y="67131"/>
                  </a:lnTo>
                  <a:lnTo>
                    <a:pt x="1048" y="57526"/>
                  </a:lnTo>
                  <a:lnTo>
                    <a:pt x="1403" y="46063"/>
                  </a:lnTo>
                  <a:lnTo>
                    <a:pt x="1790" y="33359"/>
                  </a:lnTo>
                  <a:lnTo>
                    <a:pt x="2194" y="19727"/>
                  </a:lnTo>
                  <a:lnTo>
                    <a:pt x="2598" y="5784"/>
                  </a:lnTo>
                  <a:lnTo>
                    <a:pt x="2611" y="5164"/>
                  </a:lnTo>
                  <a:lnTo>
                    <a:pt x="2624" y="4442"/>
                  </a:lnTo>
                  <a:lnTo>
                    <a:pt x="2624" y="3719"/>
                  </a:lnTo>
                  <a:lnTo>
                    <a:pt x="2620" y="2996"/>
                  </a:lnTo>
                  <a:lnTo>
                    <a:pt x="2611" y="2273"/>
                  </a:lnTo>
                  <a:lnTo>
                    <a:pt x="2598" y="1653"/>
                  </a:lnTo>
                  <a:lnTo>
                    <a:pt x="2580" y="1033"/>
                  </a:lnTo>
                  <a:lnTo>
                    <a:pt x="2553" y="620"/>
                  </a:lnTo>
                  <a:lnTo>
                    <a:pt x="2522" y="207"/>
                  </a:lnTo>
                  <a:lnTo>
                    <a:pt x="2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70;p62">
              <a:extLst>
                <a:ext uri="{FF2B5EF4-FFF2-40B4-BE49-F238E27FC236}">
                  <a16:creationId xmlns:a16="http://schemas.microsoft.com/office/drawing/2014/main" id="{8417731F-6615-A340-9A9C-F9087EC488BF}"/>
                </a:ext>
              </a:extLst>
            </p:cNvPr>
            <p:cNvSpPr/>
            <p:nvPr/>
          </p:nvSpPr>
          <p:spPr>
            <a:xfrm rot="10800000">
              <a:off x="7228515" y="3776918"/>
              <a:ext cx="33573" cy="68393"/>
            </a:xfrm>
            <a:custGeom>
              <a:avLst/>
              <a:gdLst/>
              <a:ahLst/>
              <a:cxnLst/>
              <a:rect l="l" t="t" r="r" b="b"/>
              <a:pathLst>
                <a:path w="2149" h="96669" extrusionOk="0">
                  <a:moveTo>
                    <a:pt x="156" y="1"/>
                  </a:moveTo>
                  <a:lnTo>
                    <a:pt x="125" y="104"/>
                  </a:lnTo>
                  <a:lnTo>
                    <a:pt x="94" y="414"/>
                  </a:lnTo>
                  <a:lnTo>
                    <a:pt x="62" y="724"/>
                  </a:lnTo>
                  <a:lnTo>
                    <a:pt x="40" y="1240"/>
                  </a:lnTo>
                  <a:lnTo>
                    <a:pt x="22" y="1860"/>
                  </a:lnTo>
                  <a:lnTo>
                    <a:pt x="9" y="2479"/>
                  </a:lnTo>
                  <a:lnTo>
                    <a:pt x="0" y="3202"/>
                  </a:lnTo>
                  <a:lnTo>
                    <a:pt x="0" y="3925"/>
                  </a:lnTo>
                  <a:lnTo>
                    <a:pt x="5" y="4648"/>
                  </a:lnTo>
                  <a:lnTo>
                    <a:pt x="14" y="5371"/>
                  </a:lnTo>
                  <a:lnTo>
                    <a:pt x="1842" y="94500"/>
                  </a:lnTo>
                  <a:lnTo>
                    <a:pt x="1856" y="94913"/>
                  </a:lnTo>
                  <a:lnTo>
                    <a:pt x="1869" y="95430"/>
                  </a:lnTo>
                  <a:lnTo>
                    <a:pt x="1887" y="95739"/>
                  </a:lnTo>
                  <a:lnTo>
                    <a:pt x="1905" y="96049"/>
                  </a:lnTo>
                  <a:lnTo>
                    <a:pt x="1922" y="96256"/>
                  </a:lnTo>
                  <a:lnTo>
                    <a:pt x="1945" y="96462"/>
                  </a:lnTo>
                  <a:lnTo>
                    <a:pt x="1967" y="96566"/>
                  </a:lnTo>
                  <a:lnTo>
                    <a:pt x="1989" y="96669"/>
                  </a:lnTo>
                  <a:lnTo>
                    <a:pt x="2024" y="96566"/>
                  </a:lnTo>
                  <a:lnTo>
                    <a:pt x="2060" y="96256"/>
                  </a:lnTo>
                  <a:lnTo>
                    <a:pt x="2087" y="95843"/>
                  </a:lnTo>
                  <a:lnTo>
                    <a:pt x="2109" y="95326"/>
                  </a:lnTo>
                  <a:lnTo>
                    <a:pt x="2127" y="94810"/>
                  </a:lnTo>
                  <a:lnTo>
                    <a:pt x="2140" y="94087"/>
                  </a:lnTo>
                  <a:lnTo>
                    <a:pt x="2149" y="93364"/>
                  </a:lnTo>
                  <a:lnTo>
                    <a:pt x="2149" y="92641"/>
                  </a:lnTo>
                  <a:lnTo>
                    <a:pt x="2144" y="91918"/>
                  </a:lnTo>
                  <a:lnTo>
                    <a:pt x="2135" y="91195"/>
                  </a:lnTo>
                  <a:lnTo>
                    <a:pt x="307" y="2169"/>
                  </a:lnTo>
                  <a:lnTo>
                    <a:pt x="293" y="1550"/>
                  </a:lnTo>
                  <a:lnTo>
                    <a:pt x="271" y="930"/>
                  </a:lnTo>
                  <a:lnTo>
                    <a:pt x="244" y="517"/>
                  </a:lnTo>
                  <a:lnTo>
                    <a:pt x="218" y="207"/>
                  </a:lnTo>
                  <a:lnTo>
                    <a:pt x="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71;p62">
              <a:extLst>
                <a:ext uri="{FF2B5EF4-FFF2-40B4-BE49-F238E27FC236}">
                  <a16:creationId xmlns:a16="http://schemas.microsoft.com/office/drawing/2014/main" id="{8C9C7342-EF8B-6B43-989B-8F279930CD90}"/>
                </a:ext>
              </a:extLst>
            </p:cNvPr>
            <p:cNvSpPr/>
            <p:nvPr/>
          </p:nvSpPr>
          <p:spPr>
            <a:xfrm rot="10800000">
              <a:off x="7147307" y="2736445"/>
              <a:ext cx="216934" cy="249094"/>
            </a:xfrm>
            <a:custGeom>
              <a:avLst/>
              <a:gdLst/>
              <a:ahLst/>
              <a:cxnLst/>
              <a:rect l="l" t="t" r="r" b="b"/>
              <a:pathLst>
                <a:path w="13886" h="352076" extrusionOk="0">
                  <a:moveTo>
                    <a:pt x="2580" y="1"/>
                  </a:moveTo>
                  <a:lnTo>
                    <a:pt x="2495" y="2066"/>
                  </a:lnTo>
                  <a:lnTo>
                    <a:pt x="2393" y="4545"/>
                  </a:lnTo>
                  <a:lnTo>
                    <a:pt x="2265" y="7953"/>
                  </a:lnTo>
                  <a:lnTo>
                    <a:pt x="2109" y="12291"/>
                  </a:lnTo>
                  <a:lnTo>
                    <a:pt x="1927" y="17352"/>
                  </a:lnTo>
                  <a:lnTo>
                    <a:pt x="1727" y="23342"/>
                  </a:lnTo>
                  <a:lnTo>
                    <a:pt x="1514" y="30158"/>
                  </a:lnTo>
                  <a:lnTo>
                    <a:pt x="1359" y="35322"/>
                  </a:lnTo>
                  <a:lnTo>
                    <a:pt x="1217" y="40589"/>
                  </a:lnTo>
                  <a:lnTo>
                    <a:pt x="1079" y="46063"/>
                  </a:lnTo>
                  <a:lnTo>
                    <a:pt x="946" y="51537"/>
                  </a:lnTo>
                  <a:lnTo>
                    <a:pt x="826" y="57114"/>
                  </a:lnTo>
                  <a:lnTo>
                    <a:pt x="715" y="62691"/>
                  </a:lnTo>
                  <a:lnTo>
                    <a:pt x="609" y="68371"/>
                  </a:lnTo>
                  <a:lnTo>
                    <a:pt x="516" y="74154"/>
                  </a:lnTo>
                  <a:lnTo>
                    <a:pt x="427" y="80041"/>
                  </a:lnTo>
                  <a:lnTo>
                    <a:pt x="347" y="85928"/>
                  </a:lnTo>
                  <a:lnTo>
                    <a:pt x="276" y="91815"/>
                  </a:lnTo>
                  <a:lnTo>
                    <a:pt x="214" y="97805"/>
                  </a:lnTo>
                  <a:lnTo>
                    <a:pt x="156" y="103795"/>
                  </a:lnTo>
                  <a:lnTo>
                    <a:pt x="112" y="109889"/>
                  </a:lnTo>
                  <a:lnTo>
                    <a:pt x="72" y="115982"/>
                  </a:lnTo>
                  <a:lnTo>
                    <a:pt x="41" y="122076"/>
                  </a:lnTo>
                  <a:lnTo>
                    <a:pt x="18" y="128169"/>
                  </a:lnTo>
                  <a:lnTo>
                    <a:pt x="5" y="134366"/>
                  </a:lnTo>
                  <a:lnTo>
                    <a:pt x="1" y="140562"/>
                  </a:lnTo>
                  <a:lnTo>
                    <a:pt x="1" y="146656"/>
                  </a:lnTo>
                  <a:lnTo>
                    <a:pt x="10" y="152852"/>
                  </a:lnTo>
                  <a:lnTo>
                    <a:pt x="32" y="159049"/>
                  </a:lnTo>
                  <a:lnTo>
                    <a:pt x="58" y="165142"/>
                  </a:lnTo>
                  <a:lnTo>
                    <a:pt x="89" y="171339"/>
                  </a:lnTo>
                  <a:lnTo>
                    <a:pt x="134" y="177433"/>
                  </a:lnTo>
                  <a:lnTo>
                    <a:pt x="183" y="183526"/>
                  </a:lnTo>
                  <a:lnTo>
                    <a:pt x="245" y="189619"/>
                  </a:lnTo>
                  <a:lnTo>
                    <a:pt x="311" y="195609"/>
                  </a:lnTo>
                  <a:lnTo>
                    <a:pt x="387" y="201600"/>
                  </a:lnTo>
                  <a:lnTo>
                    <a:pt x="467" y="207590"/>
                  </a:lnTo>
                  <a:lnTo>
                    <a:pt x="560" y="213477"/>
                  </a:lnTo>
                  <a:lnTo>
                    <a:pt x="658" y="219363"/>
                  </a:lnTo>
                  <a:lnTo>
                    <a:pt x="622" y="219260"/>
                  </a:lnTo>
                  <a:lnTo>
                    <a:pt x="582" y="219363"/>
                  </a:lnTo>
                  <a:lnTo>
                    <a:pt x="547" y="219467"/>
                  </a:lnTo>
                  <a:lnTo>
                    <a:pt x="511" y="219673"/>
                  </a:lnTo>
                  <a:lnTo>
                    <a:pt x="476" y="219983"/>
                  </a:lnTo>
                  <a:lnTo>
                    <a:pt x="445" y="220396"/>
                  </a:lnTo>
                  <a:lnTo>
                    <a:pt x="414" y="220809"/>
                  </a:lnTo>
                  <a:lnTo>
                    <a:pt x="382" y="221429"/>
                  </a:lnTo>
                  <a:lnTo>
                    <a:pt x="351" y="221945"/>
                  </a:lnTo>
                  <a:lnTo>
                    <a:pt x="325" y="222668"/>
                  </a:lnTo>
                  <a:lnTo>
                    <a:pt x="298" y="223288"/>
                  </a:lnTo>
                  <a:lnTo>
                    <a:pt x="276" y="224011"/>
                  </a:lnTo>
                  <a:lnTo>
                    <a:pt x="258" y="224837"/>
                  </a:lnTo>
                  <a:lnTo>
                    <a:pt x="240" y="225663"/>
                  </a:lnTo>
                  <a:lnTo>
                    <a:pt x="223" y="226490"/>
                  </a:lnTo>
                  <a:lnTo>
                    <a:pt x="214" y="227316"/>
                  </a:lnTo>
                  <a:lnTo>
                    <a:pt x="196" y="229072"/>
                  </a:lnTo>
                  <a:lnTo>
                    <a:pt x="187" y="230827"/>
                  </a:lnTo>
                  <a:lnTo>
                    <a:pt x="187" y="232583"/>
                  </a:lnTo>
                  <a:lnTo>
                    <a:pt x="192" y="234339"/>
                  </a:lnTo>
                  <a:lnTo>
                    <a:pt x="205" y="236094"/>
                  </a:lnTo>
                  <a:lnTo>
                    <a:pt x="218" y="237850"/>
                  </a:lnTo>
                  <a:lnTo>
                    <a:pt x="236" y="239606"/>
                  </a:lnTo>
                  <a:lnTo>
                    <a:pt x="258" y="241362"/>
                  </a:lnTo>
                  <a:lnTo>
                    <a:pt x="311" y="245183"/>
                  </a:lnTo>
                  <a:lnTo>
                    <a:pt x="369" y="249107"/>
                  </a:lnTo>
                  <a:lnTo>
                    <a:pt x="436" y="253032"/>
                  </a:lnTo>
                  <a:lnTo>
                    <a:pt x="511" y="257060"/>
                  </a:lnTo>
                  <a:lnTo>
                    <a:pt x="591" y="261088"/>
                  </a:lnTo>
                  <a:lnTo>
                    <a:pt x="675" y="265116"/>
                  </a:lnTo>
                  <a:lnTo>
                    <a:pt x="769" y="269143"/>
                  </a:lnTo>
                  <a:lnTo>
                    <a:pt x="866" y="273275"/>
                  </a:lnTo>
                  <a:lnTo>
                    <a:pt x="968" y="277302"/>
                  </a:lnTo>
                  <a:lnTo>
                    <a:pt x="1079" y="281330"/>
                  </a:lnTo>
                  <a:lnTo>
                    <a:pt x="1195" y="285358"/>
                  </a:lnTo>
                  <a:lnTo>
                    <a:pt x="1310" y="289386"/>
                  </a:lnTo>
                  <a:lnTo>
                    <a:pt x="1434" y="293310"/>
                  </a:lnTo>
                  <a:lnTo>
                    <a:pt x="1563" y="297235"/>
                  </a:lnTo>
                  <a:lnTo>
                    <a:pt x="1696" y="301056"/>
                  </a:lnTo>
                  <a:lnTo>
                    <a:pt x="1830" y="304774"/>
                  </a:lnTo>
                  <a:lnTo>
                    <a:pt x="1972" y="308492"/>
                  </a:lnTo>
                  <a:lnTo>
                    <a:pt x="2114" y="312004"/>
                  </a:lnTo>
                  <a:lnTo>
                    <a:pt x="2260" y="315515"/>
                  </a:lnTo>
                  <a:lnTo>
                    <a:pt x="2411" y="318820"/>
                  </a:lnTo>
                  <a:lnTo>
                    <a:pt x="2562" y="322125"/>
                  </a:lnTo>
                  <a:lnTo>
                    <a:pt x="2717" y="325223"/>
                  </a:lnTo>
                  <a:lnTo>
                    <a:pt x="2877" y="328218"/>
                  </a:lnTo>
                  <a:lnTo>
                    <a:pt x="3037" y="331007"/>
                  </a:lnTo>
                  <a:lnTo>
                    <a:pt x="3197" y="333692"/>
                  </a:lnTo>
                  <a:lnTo>
                    <a:pt x="3361" y="336171"/>
                  </a:lnTo>
                  <a:lnTo>
                    <a:pt x="3525" y="338443"/>
                  </a:lnTo>
                  <a:lnTo>
                    <a:pt x="3689" y="340612"/>
                  </a:lnTo>
                  <a:lnTo>
                    <a:pt x="3858" y="342574"/>
                  </a:lnTo>
                  <a:lnTo>
                    <a:pt x="4027" y="344227"/>
                  </a:lnTo>
                  <a:lnTo>
                    <a:pt x="4196" y="345776"/>
                  </a:lnTo>
                  <a:lnTo>
                    <a:pt x="4364" y="347015"/>
                  </a:lnTo>
                  <a:lnTo>
                    <a:pt x="4573" y="348358"/>
                  </a:lnTo>
                  <a:lnTo>
                    <a:pt x="4768" y="349494"/>
                  </a:lnTo>
                  <a:lnTo>
                    <a:pt x="4950" y="350423"/>
                  </a:lnTo>
                  <a:lnTo>
                    <a:pt x="5119" y="351043"/>
                  </a:lnTo>
                  <a:lnTo>
                    <a:pt x="5274" y="351559"/>
                  </a:lnTo>
                  <a:lnTo>
                    <a:pt x="5421" y="351869"/>
                  </a:lnTo>
                  <a:lnTo>
                    <a:pt x="5554" y="352076"/>
                  </a:lnTo>
                  <a:lnTo>
                    <a:pt x="5678" y="351972"/>
                  </a:lnTo>
                  <a:lnTo>
                    <a:pt x="5789" y="351869"/>
                  </a:lnTo>
                  <a:lnTo>
                    <a:pt x="5891" y="351559"/>
                  </a:lnTo>
                  <a:lnTo>
                    <a:pt x="5984" y="351146"/>
                  </a:lnTo>
                  <a:lnTo>
                    <a:pt x="6069" y="350630"/>
                  </a:lnTo>
                  <a:lnTo>
                    <a:pt x="6144" y="350010"/>
                  </a:lnTo>
                  <a:lnTo>
                    <a:pt x="6215" y="349390"/>
                  </a:lnTo>
                  <a:lnTo>
                    <a:pt x="6273" y="348564"/>
                  </a:lnTo>
                  <a:lnTo>
                    <a:pt x="6326" y="347738"/>
                  </a:lnTo>
                  <a:lnTo>
                    <a:pt x="6371" y="346912"/>
                  </a:lnTo>
                  <a:lnTo>
                    <a:pt x="6411" y="345982"/>
                  </a:lnTo>
                  <a:lnTo>
                    <a:pt x="6446" y="345053"/>
                  </a:lnTo>
                  <a:lnTo>
                    <a:pt x="6477" y="344123"/>
                  </a:lnTo>
                  <a:lnTo>
                    <a:pt x="6499" y="343194"/>
                  </a:lnTo>
                  <a:lnTo>
                    <a:pt x="6517" y="342264"/>
                  </a:lnTo>
                  <a:lnTo>
                    <a:pt x="6535" y="341335"/>
                  </a:lnTo>
                  <a:lnTo>
                    <a:pt x="6544" y="340509"/>
                  </a:lnTo>
                  <a:lnTo>
                    <a:pt x="6561" y="338959"/>
                  </a:lnTo>
                  <a:lnTo>
                    <a:pt x="6566" y="337823"/>
                  </a:lnTo>
                  <a:lnTo>
                    <a:pt x="6566" y="336997"/>
                  </a:lnTo>
                  <a:lnTo>
                    <a:pt x="6566" y="336687"/>
                  </a:lnTo>
                  <a:lnTo>
                    <a:pt x="6801" y="338443"/>
                  </a:lnTo>
                  <a:lnTo>
                    <a:pt x="7036" y="340095"/>
                  </a:lnTo>
                  <a:lnTo>
                    <a:pt x="7272" y="341645"/>
                  </a:lnTo>
                  <a:lnTo>
                    <a:pt x="7503" y="342987"/>
                  </a:lnTo>
                  <a:lnTo>
                    <a:pt x="7733" y="344123"/>
                  </a:lnTo>
                  <a:lnTo>
                    <a:pt x="7960" y="345156"/>
                  </a:lnTo>
                  <a:lnTo>
                    <a:pt x="8182" y="345879"/>
                  </a:lnTo>
                  <a:lnTo>
                    <a:pt x="8399" y="346499"/>
                  </a:lnTo>
                  <a:lnTo>
                    <a:pt x="8617" y="346808"/>
                  </a:lnTo>
                  <a:lnTo>
                    <a:pt x="8825" y="347015"/>
                  </a:lnTo>
                  <a:lnTo>
                    <a:pt x="8927" y="346912"/>
                  </a:lnTo>
                  <a:lnTo>
                    <a:pt x="9030" y="346808"/>
                  </a:lnTo>
                  <a:lnTo>
                    <a:pt x="9132" y="346705"/>
                  </a:lnTo>
                  <a:lnTo>
                    <a:pt x="9234" y="346499"/>
                  </a:lnTo>
                  <a:lnTo>
                    <a:pt x="9331" y="346189"/>
                  </a:lnTo>
                  <a:lnTo>
                    <a:pt x="9425" y="345879"/>
                  </a:lnTo>
                  <a:lnTo>
                    <a:pt x="9522" y="345363"/>
                  </a:lnTo>
                  <a:lnTo>
                    <a:pt x="9615" y="344949"/>
                  </a:lnTo>
                  <a:lnTo>
                    <a:pt x="9704" y="344330"/>
                  </a:lnTo>
                  <a:lnTo>
                    <a:pt x="9797" y="343710"/>
                  </a:lnTo>
                  <a:lnTo>
                    <a:pt x="9882" y="342987"/>
                  </a:lnTo>
                  <a:lnTo>
                    <a:pt x="9971" y="342264"/>
                  </a:lnTo>
                  <a:lnTo>
                    <a:pt x="10179" y="340095"/>
                  </a:lnTo>
                  <a:lnTo>
                    <a:pt x="10370" y="338030"/>
                  </a:lnTo>
                  <a:lnTo>
                    <a:pt x="10539" y="336068"/>
                  </a:lnTo>
                  <a:lnTo>
                    <a:pt x="10685" y="334209"/>
                  </a:lnTo>
                  <a:lnTo>
                    <a:pt x="10814" y="332350"/>
                  </a:lnTo>
                  <a:lnTo>
                    <a:pt x="10929" y="330491"/>
                  </a:lnTo>
                  <a:lnTo>
                    <a:pt x="11023" y="328838"/>
                  </a:lnTo>
                  <a:lnTo>
                    <a:pt x="11103" y="327186"/>
                  </a:lnTo>
                  <a:lnTo>
                    <a:pt x="11165" y="325533"/>
                  </a:lnTo>
                  <a:lnTo>
                    <a:pt x="11214" y="324087"/>
                  </a:lnTo>
                  <a:lnTo>
                    <a:pt x="11249" y="322538"/>
                  </a:lnTo>
                  <a:lnTo>
                    <a:pt x="11271" y="321196"/>
                  </a:lnTo>
                  <a:lnTo>
                    <a:pt x="11285" y="319853"/>
                  </a:lnTo>
                  <a:lnTo>
                    <a:pt x="11285" y="318614"/>
                  </a:lnTo>
                  <a:lnTo>
                    <a:pt x="11276" y="317374"/>
                  </a:lnTo>
                  <a:lnTo>
                    <a:pt x="11258" y="316238"/>
                  </a:lnTo>
                  <a:lnTo>
                    <a:pt x="11231" y="315102"/>
                  </a:lnTo>
                  <a:lnTo>
                    <a:pt x="11200" y="314069"/>
                  </a:lnTo>
                  <a:lnTo>
                    <a:pt x="11160" y="313140"/>
                  </a:lnTo>
                  <a:lnTo>
                    <a:pt x="11116" y="312210"/>
                  </a:lnTo>
                  <a:lnTo>
                    <a:pt x="11067" y="311384"/>
                  </a:lnTo>
                  <a:lnTo>
                    <a:pt x="11014" y="310558"/>
                  </a:lnTo>
                  <a:lnTo>
                    <a:pt x="10956" y="309835"/>
                  </a:lnTo>
                  <a:lnTo>
                    <a:pt x="10898" y="309112"/>
                  </a:lnTo>
                  <a:lnTo>
                    <a:pt x="10783" y="307976"/>
                  </a:lnTo>
                  <a:lnTo>
                    <a:pt x="10672" y="306943"/>
                  </a:lnTo>
                  <a:lnTo>
                    <a:pt x="10570" y="306220"/>
                  </a:lnTo>
                  <a:lnTo>
                    <a:pt x="10537" y="306019"/>
                  </a:lnTo>
                  <a:lnTo>
                    <a:pt x="10537" y="306019"/>
                  </a:lnTo>
                  <a:lnTo>
                    <a:pt x="10588" y="306117"/>
                  </a:lnTo>
                  <a:lnTo>
                    <a:pt x="10641" y="306220"/>
                  </a:lnTo>
                  <a:lnTo>
                    <a:pt x="10699" y="306220"/>
                  </a:lnTo>
                  <a:lnTo>
                    <a:pt x="10752" y="306117"/>
                  </a:lnTo>
                  <a:lnTo>
                    <a:pt x="10810" y="306014"/>
                  </a:lnTo>
                  <a:lnTo>
                    <a:pt x="10929" y="305497"/>
                  </a:lnTo>
                  <a:lnTo>
                    <a:pt x="11054" y="304774"/>
                  </a:lnTo>
                  <a:lnTo>
                    <a:pt x="11178" y="303845"/>
                  </a:lnTo>
                  <a:lnTo>
                    <a:pt x="11302" y="302812"/>
                  </a:lnTo>
                  <a:lnTo>
                    <a:pt x="11427" y="301676"/>
                  </a:lnTo>
                  <a:lnTo>
                    <a:pt x="11551" y="300333"/>
                  </a:lnTo>
                  <a:lnTo>
                    <a:pt x="11675" y="298887"/>
                  </a:lnTo>
                  <a:lnTo>
                    <a:pt x="11791" y="297545"/>
                  </a:lnTo>
                  <a:lnTo>
                    <a:pt x="11906" y="296099"/>
                  </a:lnTo>
                  <a:lnTo>
                    <a:pt x="12110" y="293310"/>
                  </a:lnTo>
                  <a:lnTo>
                    <a:pt x="12283" y="290729"/>
                  </a:lnTo>
                  <a:lnTo>
                    <a:pt x="12399" y="288973"/>
                  </a:lnTo>
                  <a:lnTo>
                    <a:pt x="12510" y="287114"/>
                  </a:lnTo>
                  <a:lnTo>
                    <a:pt x="12621" y="285152"/>
                  </a:lnTo>
                  <a:lnTo>
                    <a:pt x="12732" y="282983"/>
                  </a:lnTo>
                  <a:lnTo>
                    <a:pt x="12834" y="280711"/>
                  </a:lnTo>
                  <a:lnTo>
                    <a:pt x="12936" y="278438"/>
                  </a:lnTo>
                  <a:lnTo>
                    <a:pt x="13038" y="275960"/>
                  </a:lnTo>
                  <a:lnTo>
                    <a:pt x="13131" y="273378"/>
                  </a:lnTo>
                  <a:lnTo>
                    <a:pt x="13224" y="270693"/>
                  </a:lnTo>
                  <a:lnTo>
                    <a:pt x="13309" y="268007"/>
                  </a:lnTo>
                  <a:lnTo>
                    <a:pt x="13393" y="265219"/>
                  </a:lnTo>
                  <a:lnTo>
                    <a:pt x="13469" y="262327"/>
                  </a:lnTo>
                  <a:lnTo>
                    <a:pt x="13544" y="259435"/>
                  </a:lnTo>
                  <a:lnTo>
                    <a:pt x="13606" y="256440"/>
                  </a:lnTo>
                  <a:lnTo>
                    <a:pt x="13668" y="253445"/>
                  </a:lnTo>
                  <a:lnTo>
                    <a:pt x="13722" y="250347"/>
                  </a:lnTo>
                  <a:lnTo>
                    <a:pt x="13766" y="247248"/>
                  </a:lnTo>
                  <a:lnTo>
                    <a:pt x="13806" y="244047"/>
                  </a:lnTo>
                  <a:lnTo>
                    <a:pt x="13841" y="240949"/>
                  </a:lnTo>
                  <a:lnTo>
                    <a:pt x="13864" y="237747"/>
                  </a:lnTo>
                  <a:lnTo>
                    <a:pt x="13877" y="234545"/>
                  </a:lnTo>
                  <a:lnTo>
                    <a:pt x="13886" y="231344"/>
                  </a:lnTo>
                  <a:lnTo>
                    <a:pt x="13886" y="228245"/>
                  </a:lnTo>
                  <a:lnTo>
                    <a:pt x="13872" y="225044"/>
                  </a:lnTo>
                  <a:lnTo>
                    <a:pt x="13855" y="221945"/>
                  </a:lnTo>
                  <a:lnTo>
                    <a:pt x="13824" y="218744"/>
                  </a:lnTo>
                  <a:lnTo>
                    <a:pt x="13784" y="215645"/>
                  </a:lnTo>
                  <a:lnTo>
                    <a:pt x="13757" y="214200"/>
                  </a:lnTo>
                  <a:lnTo>
                    <a:pt x="13730" y="212650"/>
                  </a:lnTo>
                  <a:lnTo>
                    <a:pt x="13699" y="211101"/>
                  </a:lnTo>
                  <a:lnTo>
                    <a:pt x="13668" y="209655"/>
                  </a:lnTo>
                  <a:lnTo>
                    <a:pt x="13633" y="208106"/>
                  </a:lnTo>
                  <a:lnTo>
                    <a:pt x="13593" y="206660"/>
                  </a:lnTo>
                  <a:lnTo>
                    <a:pt x="13553" y="205214"/>
                  </a:lnTo>
                  <a:lnTo>
                    <a:pt x="13508" y="203768"/>
                  </a:lnTo>
                  <a:lnTo>
                    <a:pt x="13464" y="202323"/>
                  </a:lnTo>
                  <a:lnTo>
                    <a:pt x="13411" y="200980"/>
                  </a:lnTo>
                  <a:lnTo>
                    <a:pt x="13349" y="199224"/>
                  </a:lnTo>
                  <a:lnTo>
                    <a:pt x="13282" y="197675"/>
                  </a:lnTo>
                  <a:lnTo>
                    <a:pt x="13211" y="196126"/>
                  </a:lnTo>
                  <a:lnTo>
                    <a:pt x="13140" y="194680"/>
                  </a:lnTo>
                  <a:lnTo>
                    <a:pt x="13069" y="193337"/>
                  </a:lnTo>
                  <a:lnTo>
                    <a:pt x="12994" y="192098"/>
                  </a:lnTo>
                  <a:lnTo>
                    <a:pt x="12914" y="190859"/>
                  </a:lnTo>
                  <a:lnTo>
                    <a:pt x="12838" y="189723"/>
                  </a:lnTo>
                  <a:lnTo>
                    <a:pt x="12754" y="188690"/>
                  </a:lnTo>
                  <a:lnTo>
                    <a:pt x="12674" y="187657"/>
                  </a:lnTo>
                  <a:lnTo>
                    <a:pt x="12590" y="186728"/>
                  </a:lnTo>
                  <a:lnTo>
                    <a:pt x="12505" y="185901"/>
                  </a:lnTo>
                  <a:lnTo>
                    <a:pt x="12416" y="185075"/>
                  </a:lnTo>
                  <a:lnTo>
                    <a:pt x="12328" y="184352"/>
                  </a:lnTo>
                  <a:lnTo>
                    <a:pt x="12239" y="183629"/>
                  </a:lnTo>
                  <a:lnTo>
                    <a:pt x="12146" y="183113"/>
                  </a:lnTo>
                  <a:lnTo>
                    <a:pt x="12052" y="182493"/>
                  </a:lnTo>
                  <a:lnTo>
                    <a:pt x="11959" y="182080"/>
                  </a:lnTo>
                  <a:lnTo>
                    <a:pt x="11773" y="181254"/>
                  </a:lnTo>
                  <a:lnTo>
                    <a:pt x="11578" y="180737"/>
                  </a:lnTo>
                  <a:lnTo>
                    <a:pt x="11382" y="180324"/>
                  </a:lnTo>
                  <a:lnTo>
                    <a:pt x="11182" y="180221"/>
                  </a:lnTo>
                  <a:lnTo>
                    <a:pt x="10978" y="180324"/>
                  </a:lnTo>
                  <a:lnTo>
                    <a:pt x="10778" y="180531"/>
                  </a:lnTo>
                  <a:lnTo>
                    <a:pt x="10574" y="180944"/>
                  </a:lnTo>
                  <a:lnTo>
                    <a:pt x="10370" y="181564"/>
                  </a:lnTo>
                  <a:lnTo>
                    <a:pt x="10166" y="182390"/>
                  </a:lnTo>
                  <a:lnTo>
                    <a:pt x="9962" y="183319"/>
                  </a:lnTo>
                  <a:lnTo>
                    <a:pt x="9758" y="184352"/>
                  </a:lnTo>
                  <a:lnTo>
                    <a:pt x="9558" y="185488"/>
                  </a:lnTo>
                  <a:lnTo>
                    <a:pt x="9362" y="186831"/>
                  </a:lnTo>
                  <a:lnTo>
                    <a:pt x="9167" y="188277"/>
                  </a:lnTo>
                  <a:lnTo>
                    <a:pt x="8976" y="189826"/>
                  </a:lnTo>
                  <a:lnTo>
                    <a:pt x="8790" y="191375"/>
                  </a:lnTo>
                  <a:lnTo>
                    <a:pt x="8608" y="193131"/>
                  </a:lnTo>
                  <a:lnTo>
                    <a:pt x="8430" y="194887"/>
                  </a:lnTo>
                  <a:lnTo>
                    <a:pt x="8257" y="196746"/>
                  </a:lnTo>
                  <a:lnTo>
                    <a:pt x="8093" y="198708"/>
                  </a:lnTo>
                  <a:lnTo>
                    <a:pt x="7938" y="200567"/>
                  </a:lnTo>
                  <a:lnTo>
                    <a:pt x="7787" y="202632"/>
                  </a:lnTo>
                  <a:lnTo>
                    <a:pt x="7645" y="204595"/>
                  </a:lnTo>
                  <a:lnTo>
                    <a:pt x="7618" y="202426"/>
                  </a:lnTo>
                  <a:lnTo>
                    <a:pt x="7587" y="200464"/>
                  </a:lnTo>
                  <a:lnTo>
                    <a:pt x="7551" y="198398"/>
                  </a:lnTo>
                  <a:lnTo>
                    <a:pt x="7511" y="196539"/>
                  </a:lnTo>
                  <a:lnTo>
                    <a:pt x="7463" y="194680"/>
                  </a:lnTo>
                  <a:lnTo>
                    <a:pt x="7409" y="192924"/>
                  </a:lnTo>
                  <a:lnTo>
                    <a:pt x="7356" y="191272"/>
                  </a:lnTo>
                  <a:lnTo>
                    <a:pt x="7294" y="189619"/>
                  </a:lnTo>
                  <a:lnTo>
                    <a:pt x="7227" y="188070"/>
                  </a:lnTo>
                  <a:lnTo>
                    <a:pt x="7161" y="186624"/>
                  </a:lnTo>
                  <a:lnTo>
                    <a:pt x="7090" y="185282"/>
                  </a:lnTo>
                  <a:lnTo>
                    <a:pt x="7014" y="184042"/>
                  </a:lnTo>
                  <a:lnTo>
                    <a:pt x="6939" y="182803"/>
                  </a:lnTo>
                  <a:lnTo>
                    <a:pt x="6859" y="181667"/>
                  </a:lnTo>
                  <a:lnTo>
                    <a:pt x="6775" y="180634"/>
                  </a:lnTo>
                  <a:lnTo>
                    <a:pt x="6695" y="179601"/>
                  </a:lnTo>
                  <a:lnTo>
                    <a:pt x="6646" y="179188"/>
                  </a:lnTo>
                  <a:lnTo>
                    <a:pt x="6575" y="178569"/>
                  </a:lnTo>
                  <a:lnTo>
                    <a:pt x="6362" y="177226"/>
                  </a:lnTo>
                  <a:lnTo>
                    <a:pt x="6087" y="175574"/>
                  </a:lnTo>
                  <a:lnTo>
                    <a:pt x="5940" y="174851"/>
                  </a:lnTo>
                  <a:lnTo>
                    <a:pt x="5789" y="174024"/>
                  </a:lnTo>
                  <a:lnTo>
                    <a:pt x="5643" y="173405"/>
                  </a:lnTo>
                  <a:lnTo>
                    <a:pt x="5501" y="172888"/>
                  </a:lnTo>
                  <a:lnTo>
                    <a:pt x="5367" y="172475"/>
                  </a:lnTo>
                  <a:lnTo>
                    <a:pt x="5248" y="172165"/>
                  </a:lnTo>
                  <a:lnTo>
                    <a:pt x="5145" y="172165"/>
                  </a:lnTo>
                  <a:lnTo>
                    <a:pt x="5101" y="172269"/>
                  </a:lnTo>
                  <a:lnTo>
                    <a:pt x="5066" y="172372"/>
                  </a:lnTo>
                  <a:lnTo>
                    <a:pt x="5034" y="172578"/>
                  </a:lnTo>
                  <a:lnTo>
                    <a:pt x="5012" y="172785"/>
                  </a:lnTo>
                  <a:lnTo>
                    <a:pt x="4999" y="173095"/>
                  </a:lnTo>
                  <a:lnTo>
                    <a:pt x="4990" y="173508"/>
                  </a:lnTo>
                  <a:lnTo>
                    <a:pt x="5003" y="171442"/>
                  </a:lnTo>
                  <a:lnTo>
                    <a:pt x="5012" y="169067"/>
                  </a:lnTo>
                  <a:lnTo>
                    <a:pt x="5021" y="165969"/>
                  </a:lnTo>
                  <a:lnTo>
                    <a:pt x="5026" y="162354"/>
                  </a:lnTo>
                  <a:lnTo>
                    <a:pt x="5026" y="158429"/>
                  </a:lnTo>
                  <a:lnTo>
                    <a:pt x="5021" y="156261"/>
                  </a:lnTo>
                  <a:lnTo>
                    <a:pt x="5012" y="154092"/>
                  </a:lnTo>
                  <a:lnTo>
                    <a:pt x="5003" y="151923"/>
                  </a:lnTo>
                  <a:lnTo>
                    <a:pt x="4990" y="149754"/>
                  </a:lnTo>
                  <a:lnTo>
                    <a:pt x="4972" y="147585"/>
                  </a:lnTo>
                  <a:lnTo>
                    <a:pt x="4950" y="145520"/>
                  </a:lnTo>
                  <a:lnTo>
                    <a:pt x="4924" y="143454"/>
                  </a:lnTo>
                  <a:lnTo>
                    <a:pt x="4892" y="141388"/>
                  </a:lnTo>
                  <a:lnTo>
                    <a:pt x="4857" y="139426"/>
                  </a:lnTo>
                  <a:lnTo>
                    <a:pt x="4813" y="137670"/>
                  </a:lnTo>
                  <a:lnTo>
                    <a:pt x="4764" y="136018"/>
                  </a:lnTo>
                  <a:lnTo>
                    <a:pt x="4710" y="134469"/>
                  </a:lnTo>
                  <a:lnTo>
                    <a:pt x="4648" y="133023"/>
                  </a:lnTo>
                  <a:lnTo>
                    <a:pt x="4617" y="132403"/>
                  </a:lnTo>
                  <a:lnTo>
                    <a:pt x="4582" y="131784"/>
                  </a:lnTo>
                  <a:lnTo>
                    <a:pt x="4542" y="131267"/>
                  </a:lnTo>
                  <a:lnTo>
                    <a:pt x="4502" y="130854"/>
                  </a:lnTo>
                  <a:lnTo>
                    <a:pt x="4462" y="130441"/>
                  </a:lnTo>
                  <a:lnTo>
                    <a:pt x="4417" y="130028"/>
                  </a:lnTo>
                  <a:lnTo>
                    <a:pt x="4373" y="129718"/>
                  </a:lnTo>
                  <a:lnTo>
                    <a:pt x="4324" y="129512"/>
                  </a:lnTo>
                  <a:lnTo>
                    <a:pt x="4275" y="129305"/>
                  </a:lnTo>
                  <a:lnTo>
                    <a:pt x="4227" y="129202"/>
                  </a:lnTo>
                  <a:lnTo>
                    <a:pt x="4116" y="129202"/>
                  </a:lnTo>
                  <a:lnTo>
                    <a:pt x="4053" y="129305"/>
                  </a:lnTo>
                  <a:lnTo>
                    <a:pt x="3996" y="129408"/>
                  </a:lnTo>
                  <a:lnTo>
                    <a:pt x="3969" y="123418"/>
                  </a:lnTo>
                  <a:lnTo>
                    <a:pt x="3943" y="117531"/>
                  </a:lnTo>
                  <a:lnTo>
                    <a:pt x="3907" y="111644"/>
                  </a:lnTo>
                  <a:lnTo>
                    <a:pt x="3871" y="105964"/>
                  </a:lnTo>
                  <a:lnTo>
                    <a:pt x="3823" y="100490"/>
                  </a:lnTo>
                  <a:lnTo>
                    <a:pt x="3800" y="97805"/>
                  </a:lnTo>
                  <a:lnTo>
                    <a:pt x="3769" y="95223"/>
                  </a:lnTo>
                  <a:lnTo>
                    <a:pt x="3738" y="92641"/>
                  </a:lnTo>
                  <a:lnTo>
                    <a:pt x="3707" y="90163"/>
                  </a:lnTo>
                  <a:lnTo>
                    <a:pt x="3667" y="87684"/>
                  </a:lnTo>
                  <a:lnTo>
                    <a:pt x="3632" y="85309"/>
                  </a:lnTo>
                  <a:lnTo>
                    <a:pt x="3587" y="83036"/>
                  </a:lnTo>
                  <a:lnTo>
                    <a:pt x="3543" y="80868"/>
                  </a:lnTo>
                  <a:lnTo>
                    <a:pt x="3494" y="78802"/>
                  </a:lnTo>
                  <a:lnTo>
                    <a:pt x="3441" y="76736"/>
                  </a:lnTo>
                  <a:lnTo>
                    <a:pt x="3383" y="74877"/>
                  </a:lnTo>
                  <a:lnTo>
                    <a:pt x="3321" y="73018"/>
                  </a:lnTo>
                  <a:lnTo>
                    <a:pt x="3259" y="71366"/>
                  </a:lnTo>
                  <a:lnTo>
                    <a:pt x="3188" y="69714"/>
                  </a:lnTo>
                  <a:lnTo>
                    <a:pt x="3117" y="68268"/>
                  </a:lnTo>
                  <a:lnTo>
                    <a:pt x="3037" y="66822"/>
                  </a:lnTo>
                  <a:lnTo>
                    <a:pt x="2957" y="65582"/>
                  </a:lnTo>
                  <a:lnTo>
                    <a:pt x="2868" y="64446"/>
                  </a:lnTo>
                  <a:lnTo>
                    <a:pt x="2775" y="63517"/>
                  </a:lnTo>
                  <a:lnTo>
                    <a:pt x="2677" y="62587"/>
                  </a:lnTo>
                  <a:lnTo>
                    <a:pt x="2575" y="61864"/>
                  </a:lnTo>
                  <a:lnTo>
                    <a:pt x="2464" y="61348"/>
                  </a:lnTo>
                  <a:lnTo>
                    <a:pt x="2473" y="48542"/>
                  </a:lnTo>
                  <a:lnTo>
                    <a:pt x="2487" y="36871"/>
                  </a:lnTo>
                  <a:lnTo>
                    <a:pt x="2509" y="26440"/>
                  </a:lnTo>
                  <a:lnTo>
                    <a:pt x="2526" y="17455"/>
                  </a:lnTo>
                  <a:lnTo>
                    <a:pt x="2544" y="10122"/>
                  </a:lnTo>
                  <a:lnTo>
                    <a:pt x="2562" y="4648"/>
                  </a:lnTo>
                  <a:lnTo>
                    <a:pt x="2580"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72;p62">
              <a:extLst>
                <a:ext uri="{FF2B5EF4-FFF2-40B4-BE49-F238E27FC236}">
                  <a16:creationId xmlns:a16="http://schemas.microsoft.com/office/drawing/2014/main" id="{D3932CBD-7EB1-6341-A057-60FAD9C2623A}"/>
                </a:ext>
              </a:extLst>
            </p:cNvPr>
            <p:cNvSpPr/>
            <p:nvPr/>
          </p:nvSpPr>
          <p:spPr>
            <a:xfrm rot="10800000">
              <a:off x="7296050" y="2894012"/>
              <a:ext cx="26449" cy="38216"/>
            </a:xfrm>
            <a:custGeom>
              <a:avLst/>
              <a:gdLst/>
              <a:ahLst/>
              <a:cxnLst/>
              <a:rect l="l" t="t" r="r" b="b"/>
              <a:pathLst>
                <a:path w="1693" h="54015" extrusionOk="0">
                  <a:moveTo>
                    <a:pt x="889" y="1"/>
                  </a:moveTo>
                  <a:lnTo>
                    <a:pt x="844" y="104"/>
                  </a:lnTo>
                  <a:lnTo>
                    <a:pt x="804" y="311"/>
                  </a:lnTo>
                  <a:lnTo>
                    <a:pt x="760" y="620"/>
                  </a:lnTo>
                  <a:lnTo>
                    <a:pt x="720" y="930"/>
                  </a:lnTo>
                  <a:lnTo>
                    <a:pt x="640" y="1757"/>
                  </a:lnTo>
                  <a:lnTo>
                    <a:pt x="560" y="2789"/>
                  </a:lnTo>
                  <a:lnTo>
                    <a:pt x="485" y="4132"/>
                  </a:lnTo>
                  <a:lnTo>
                    <a:pt x="414" y="5578"/>
                  </a:lnTo>
                  <a:lnTo>
                    <a:pt x="347" y="7230"/>
                  </a:lnTo>
                  <a:lnTo>
                    <a:pt x="285" y="9089"/>
                  </a:lnTo>
                  <a:lnTo>
                    <a:pt x="223" y="11155"/>
                  </a:lnTo>
                  <a:lnTo>
                    <a:pt x="170" y="13324"/>
                  </a:lnTo>
                  <a:lnTo>
                    <a:pt x="125" y="15699"/>
                  </a:lnTo>
                  <a:lnTo>
                    <a:pt x="85" y="18178"/>
                  </a:lnTo>
                  <a:lnTo>
                    <a:pt x="50" y="20760"/>
                  </a:lnTo>
                  <a:lnTo>
                    <a:pt x="28" y="23548"/>
                  </a:lnTo>
                  <a:lnTo>
                    <a:pt x="10" y="26233"/>
                  </a:lnTo>
                  <a:lnTo>
                    <a:pt x="1" y="29022"/>
                  </a:lnTo>
                  <a:lnTo>
                    <a:pt x="1" y="31707"/>
                  </a:lnTo>
                  <a:lnTo>
                    <a:pt x="10" y="34289"/>
                  </a:lnTo>
                  <a:lnTo>
                    <a:pt x="23" y="36768"/>
                  </a:lnTo>
                  <a:lnTo>
                    <a:pt x="50" y="39143"/>
                  </a:lnTo>
                  <a:lnTo>
                    <a:pt x="81" y="41415"/>
                  </a:lnTo>
                  <a:lnTo>
                    <a:pt x="116" y="43481"/>
                  </a:lnTo>
                  <a:lnTo>
                    <a:pt x="161" y="45443"/>
                  </a:lnTo>
                  <a:lnTo>
                    <a:pt x="214" y="47302"/>
                  </a:lnTo>
                  <a:lnTo>
                    <a:pt x="272" y="48955"/>
                  </a:lnTo>
                  <a:lnTo>
                    <a:pt x="334" y="50401"/>
                  </a:lnTo>
                  <a:lnTo>
                    <a:pt x="365" y="51020"/>
                  </a:lnTo>
                  <a:lnTo>
                    <a:pt x="400" y="51640"/>
                  </a:lnTo>
                  <a:lnTo>
                    <a:pt x="436" y="52156"/>
                  </a:lnTo>
                  <a:lnTo>
                    <a:pt x="476" y="52569"/>
                  </a:lnTo>
                  <a:lnTo>
                    <a:pt x="511" y="52982"/>
                  </a:lnTo>
                  <a:lnTo>
                    <a:pt x="551" y="53292"/>
                  </a:lnTo>
                  <a:lnTo>
                    <a:pt x="596" y="53602"/>
                  </a:lnTo>
                  <a:lnTo>
                    <a:pt x="636" y="53809"/>
                  </a:lnTo>
                  <a:lnTo>
                    <a:pt x="680" y="54015"/>
                  </a:lnTo>
                  <a:lnTo>
                    <a:pt x="804" y="54015"/>
                  </a:lnTo>
                  <a:lnTo>
                    <a:pt x="849" y="53809"/>
                  </a:lnTo>
                  <a:lnTo>
                    <a:pt x="889" y="53705"/>
                  </a:lnTo>
                  <a:lnTo>
                    <a:pt x="929" y="53396"/>
                  </a:lnTo>
                  <a:lnTo>
                    <a:pt x="973" y="53086"/>
                  </a:lnTo>
                  <a:lnTo>
                    <a:pt x="1053" y="52260"/>
                  </a:lnTo>
                  <a:lnTo>
                    <a:pt x="1128" y="51227"/>
                  </a:lnTo>
                  <a:lnTo>
                    <a:pt x="1204" y="49884"/>
                  </a:lnTo>
                  <a:lnTo>
                    <a:pt x="1279" y="48438"/>
                  </a:lnTo>
                  <a:lnTo>
                    <a:pt x="1346" y="46786"/>
                  </a:lnTo>
                  <a:lnTo>
                    <a:pt x="1408" y="44927"/>
                  </a:lnTo>
                  <a:lnTo>
                    <a:pt x="1466" y="42861"/>
                  </a:lnTo>
                  <a:lnTo>
                    <a:pt x="1519" y="40692"/>
                  </a:lnTo>
                  <a:lnTo>
                    <a:pt x="1568" y="38317"/>
                  </a:lnTo>
                  <a:lnTo>
                    <a:pt x="1608" y="35838"/>
                  </a:lnTo>
                  <a:lnTo>
                    <a:pt x="1639" y="33256"/>
                  </a:lnTo>
                  <a:lnTo>
                    <a:pt x="1666" y="30468"/>
                  </a:lnTo>
                  <a:lnTo>
                    <a:pt x="1683" y="27679"/>
                  </a:lnTo>
                  <a:lnTo>
                    <a:pt x="1692" y="24994"/>
                  </a:lnTo>
                  <a:lnTo>
                    <a:pt x="1692" y="22309"/>
                  </a:lnTo>
                  <a:lnTo>
                    <a:pt x="1683" y="19727"/>
                  </a:lnTo>
                  <a:lnTo>
                    <a:pt x="1666" y="17248"/>
                  </a:lnTo>
                  <a:lnTo>
                    <a:pt x="1643" y="14873"/>
                  </a:lnTo>
                  <a:lnTo>
                    <a:pt x="1612" y="12601"/>
                  </a:lnTo>
                  <a:lnTo>
                    <a:pt x="1577" y="10535"/>
                  </a:lnTo>
                  <a:lnTo>
                    <a:pt x="1528" y="8470"/>
                  </a:lnTo>
                  <a:lnTo>
                    <a:pt x="1479" y="6714"/>
                  </a:lnTo>
                  <a:lnTo>
                    <a:pt x="1421" y="5061"/>
                  </a:lnTo>
                  <a:lnTo>
                    <a:pt x="1359" y="3616"/>
                  </a:lnTo>
                  <a:lnTo>
                    <a:pt x="1324" y="2996"/>
                  </a:lnTo>
                  <a:lnTo>
                    <a:pt x="1293" y="2376"/>
                  </a:lnTo>
                  <a:lnTo>
                    <a:pt x="1253" y="1860"/>
                  </a:lnTo>
                  <a:lnTo>
                    <a:pt x="1217" y="1447"/>
                  </a:lnTo>
                  <a:lnTo>
                    <a:pt x="1177" y="1034"/>
                  </a:lnTo>
                  <a:lnTo>
                    <a:pt x="1137" y="620"/>
                  </a:lnTo>
                  <a:lnTo>
                    <a:pt x="1097" y="414"/>
                  </a:lnTo>
                  <a:lnTo>
                    <a:pt x="1057" y="207"/>
                  </a:lnTo>
                  <a:lnTo>
                    <a:pt x="1013"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614;p62">
            <a:extLst>
              <a:ext uri="{FF2B5EF4-FFF2-40B4-BE49-F238E27FC236}">
                <a16:creationId xmlns:a16="http://schemas.microsoft.com/office/drawing/2014/main" id="{3799E6FB-AE0A-FA41-8F7D-042D0D0311F6}"/>
              </a:ext>
            </a:extLst>
          </p:cNvPr>
          <p:cNvGrpSpPr/>
          <p:nvPr/>
        </p:nvGrpSpPr>
        <p:grpSpPr>
          <a:xfrm>
            <a:off x="7028107" y="3061924"/>
            <a:ext cx="887249" cy="1106015"/>
            <a:chOff x="4820102" y="3418540"/>
            <a:chExt cx="887249" cy="1106015"/>
          </a:xfrm>
        </p:grpSpPr>
        <p:sp>
          <p:nvSpPr>
            <p:cNvPr id="66" name="Google Shape;1615;p62">
              <a:extLst>
                <a:ext uri="{FF2B5EF4-FFF2-40B4-BE49-F238E27FC236}">
                  <a16:creationId xmlns:a16="http://schemas.microsoft.com/office/drawing/2014/main" id="{CF62301D-0E9C-6A4F-B4AD-706E59FA47A1}"/>
                </a:ext>
              </a:extLst>
            </p:cNvPr>
            <p:cNvSpPr/>
            <p:nvPr/>
          </p:nvSpPr>
          <p:spPr>
            <a:xfrm rot="10800000">
              <a:off x="4941740" y="3418540"/>
              <a:ext cx="643975" cy="377549"/>
            </a:xfrm>
            <a:custGeom>
              <a:avLst/>
              <a:gdLst/>
              <a:ahLst/>
              <a:cxnLst/>
              <a:rect l="l" t="t" r="r" b="b"/>
              <a:pathLst>
                <a:path w="41221" h="533638" extrusionOk="0">
                  <a:moveTo>
                    <a:pt x="2490" y="0"/>
                  </a:moveTo>
                  <a:lnTo>
                    <a:pt x="2366" y="103"/>
                  </a:lnTo>
                  <a:lnTo>
                    <a:pt x="2237" y="310"/>
                  </a:lnTo>
                  <a:lnTo>
                    <a:pt x="2113" y="620"/>
                  </a:lnTo>
                  <a:lnTo>
                    <a:pt x="1989" y="1136"/>
                  </a:lnTo>
                  <a:lnTo>
                    <a:pt x="1869" y="1859"/>
                  </a:lnTo>
                  <a:lnTo>
                    <a:pt x="1749" y="2582"/>
                  </a:lnTo>
                  <a:lnTo>
                    <a:pt x="1634" y="3511"/>
                  </a:lnTo>
                  <a:lnTo>
                    <a:pt x="1523" y="4544"/>
                  </a:lnTo>
                  <a:lnTo>
                    <a:pt x="1412" y="5680"/>
                  </a:lnTo>
                  <a:lnTo>
                    <a:pt x="1305" y="7023"/>
                  </a:lnTo>
                  <a:lnTo>
                    <a:pt x="1199" y="8366"/>
                  </a:lnTo>
                  <a:lnTo>
                    <a:pt x="1097" y="9915"/>
                  </a:lnTo>
                  <a:lnTo>
                    <a:pt x="999" y="11567"/>
                  </a:lnTo>
                  <a:lnTo>
                    <a:pt x="906" y="13220"/>
                  </a:lnTo>
                  <a:lnTo>
                    <a:pt x="817" y="15079"/>
                  </a:lnTo>
                  <a:lnTo>
                    <a:pt x="728" y="16938"/>
                  </a:lnTo>
                  <a:lnTo>
                    <a:pt x="648" y="19003"/>
                  </a:lnTo>
                  <a:lnTo>
                    <a:pt x="568" y="21069"/>
                  </a:lnTo>
                  <a:lnTo>
                    <a:pt x="493" y="23341"/>
                  </a:lnTo>
                  <a:lnTo>
                    <a:pt x="426" y="25613"/>
                  </a:lnTo>
                  <a:lnTo>
                    <a:pt x="360" y="27885"/>
                  </a:lnTo>
                  <a:lnTo>
                    <a:pt x="302" y="30364"/>
                  </a:lnTo>
                  <a:lnTo>
                    <a:pt x="244" y="32842"/>
                  </a:lnTo>
                  <a:lnTo>
                    <a:pt x="195" y="35424"/>
                  </a:lnTo>
                  <a:lnTo>
                    <a:pt x="151" y="38110"/>
                  </a:lnTo>
                  <a:lnTo>
                    <a:pt x="111" y="40795"/>
                  </a:lnTo>
                  <a:lnTo>
                    <a:pt x="76" y="43480"/>
                  </a:lnTo>
                  <a:lnTo>
                    <a:pt x="49" y="46269"/>
                  </a:lnTo>
                  <a:lnTo>
                    <a:pt x="27" y="49160"/>
                  </a:lnTo>
                  <a:lnTo>
                    <a:pt x="13" y="52052"/>
                  </a:lnTo>
                  <a:lnTo>
                    <a:pt x="0" y="55047"/>
                  </a:lnTo>
                  <a:lnTo>
                    <a:pt x="0" y="58042"/>
                  </a:lnTo>
                  <a:lnTo>
                    <a:pt x="0" y="65788"/>
                  </a:lnTo>
                  <a:lnTo>
                    <a:pt x="0" y="71778"/>
                  </a:lnTo>
                  <a:lnTo>
                    <a:pt x="5" y="77768"/>
                  </a:lnTo>
                  <a:lnTo>
                    <a:pt x="13" y="83759"/>
                  </a:lnTo>
                  <a:lnTo>
                    <a:pt x="27" y="89749"/>
                  </a:lnTo>
                  <a:lnTo>
                    <a:pt x="40" y="95739"/>
                  </a:lnTo>
                  <a:lnTo>
                    <a:pt x="58" y="101729"/>
                  </a:lnTo>
                  <a:lnTo>
                    <a:pt x="80" y="107616"/>
                  </a:lnTo>
                  <a:lnTo>
                    <a:pt x="102" y="113503"/>
                  </a:lnTo>
                  <a:lnTo>
                    <a:pt x="129" y="119389"/>
                  </a:lnTo>
                  <a:lnTo>
                    <a:pt x="160" y="125276"/>
                  </a:lnTo>
                  <a:lnTo>
                    <a:pt x="195" y="131060"/>
                  </a:lnTo>
                  <a:lnTo>
                    <a:pt x="231" y="136947"/>
                  </a:lnTo>
                  <a:lnTo>
                    <a:pt x="271" y="142730"/>
                  </a:lnTo>
                  <a:lnTo>
                    <a:pt x="315" y="148411"/>
                  </a:lnTo>
                  <a:lnTo>
                    <a:pt x="360" y="154194"/>
                  </a:lnTo>
                  <a:lnTo>
                    <a:pt x="409" y="159874"/>
                  </a:lnTo>
                  <a:lnTo>
                    <a:pt x="462" y="165658"/>
                  </a:lnTo>
                  <a:lnTo>
                    <a:pt x="515" y="171235"/>
                  </a:lnTo>
                  <a:lnTo>
                    <a:pt x="573" y="176915"/>
                  </a:lnTo>
                  <a:lnTo>
                    <a:pt x="635" y="182492"/>
                  </a:lnTo>
                  <a:lnTo>
                    <a:pt x="697" y="188173"/>
                  </a:lnTo>
                  <a:lnTo>
                    <a:pt x="764" y="193646"/>
                  </a:lnTo>
                  <a:lnTo>
                    <a:pt x="835" y="199223"/>
                  </a:lnTo>
                  <a:lnTo>
                    <a:pt x="906" y="204697"/>
                  </a:lnTo>
                  <a:lnTo>
                    <a:pt x="981" y="210171"/>
                  </a:lnTo>
                  <a:lnTo>
                    <a:pt x="1057" y="215645"/>
                  </a:lnTo>
                  <a:lnTo>
                    <a:pt x="1137" y="221118"/>
                  </a:lnTo>
                  <a:lnTo>
                    <a:pt x="1221" y="226489"/>
                  </a:lnTo>
                  <a:lnTo>
                    <a:pt x="1305" y="231859"/>
                  </a:lnTo>
                  <a:lnTo>
                    <a:pt x="1398" y="237126"/>
                  </a:lnTo>
                  <a:lnTo>
                    <a:pt x="1487" y="242394"/>
                  </a:lnTo>
                  <a:lnTo>
                    <a:pt x="1580" y="247661"/>
                  </a:lnTo>
                  <a:lnTo>
                    <a:pt x="1678" y="252928"/>
                  </a:lnTo>
                  <a:lnTo>
                    <a:pt x="1780" y="258092"/>
                  </a:lnTo>
                  <a:lnTo>
                    <a:pt x="1882" y="263256"/>
                  </a:lnTo>
                  <a:lnTo>
                    <a:pt x="1984" y="268420"/>
                  </a:lnTo>
                  <a:lnTo>
                    <a:pt x="2091" y="273480"/>
                  </a:lnTo>
                  <a:lnTo>
                    <a:pt x="2202" y="278541"/>
                  </a:lnTo>
                  <a:lnTo>
                    <a:pt x="2313" y="283601"/>
                  </a:lnTo>
                  <a:lnTo>
                    <a:pt x="2428" y="288559"/>
                  </a:lnTo>
                  <a:lnTo>
                    <a:pt x="2548" y="293516"/>
                  </a:lnTo>
                  <a:lnTo>
                    <a:pt x="2668" y="298474"/>
                  </a:lnTo>
                  <a:lnTo>
                    <a:pt x="2788" y="303328"/>
                  </a:lnTo>
                  <a:lnTo>
                    <a:pt x="2917" y="308182"/>
                  </a:lnTo>
                  <a:lnTo>
                    <a:pt x="3041" y="313036"/>
                  </a:lnTo>
                  <a:lnTo>
                    <a:pt x="3174" y="317787"/>
                  </a:lnTo>
                  <a:lnTo>
                    <a:pt x="3303" y="322537"/>
                  </a:lnTo>
                  <a:lnTo>
                    <a:pt x="3440" y="327185"/>
                  </a:lnTo>
                  <a:lnTo>
                    <a:pt x="3574" y="331832"/>
                  </a:lnTo>
                  <a:lnTo>
                    <a:pt x="3716" y="336480"/>
                  </a:lnTo>
                  <a:lnTo>
                    <a:pt x="3858" y="341024"/>
                  </a:lnTo>
                  <a:lnTo>
                    <a:pt x="4000" y="345568"/>
                  </a:lnTo>
                  <a:lnTo>
                    <a:pt x="4146" y="350009"/>
                  </a:lnTo>
                  <a:lnTo>
                    <a:pt x="4293" y="354450"/>
                  </a:lnTo>
                  <a:lnTo>
                    <a:pt x="4444" y="358891"/>
                  </a:lnTo>
                  <a:lnTo>
                    <a:pt x="4599" y="363229"/>
                  </a:lnTo>
                  <a:lnTo>
                    <a:pt x="4754" y="367567"/>
                  </a:lnTo>
                  <a:lnTo>
                    <a:pt x="4910" y="371801"/>
                  </a:lnTo>
                  <a:lnTo>
                    <a:pt x="5069" y="376035"/>
                  </a:lnTo>
                  <a:lnTo>
                    <a:pt x="5229" y="380166"/>
                  </a:lnTo>
                  <a:lnTo>
                    <a:pt x="5394" y="384298"/>
                  </a:lnTo>
                  <a:lnTo>
                    <a:pt x="5558" y="388429"/>
                  </a:lnTo>
                  <a:lnTo>
                    <a:pt x="5726" y="392457"/>
                  </a:lnTo>
                  <a:lnTo>
                    <a:pt x="5895" y="396484"/>
                  </a:lnTo>
                  <a:lnTo>
                    <a:pt x="6068" y="400409"/>
                  </a:lnTo>
                  <a:lnTo>
                    <a:pt x="6241" y="404334"/>
                  </a:lnTo>
                  <a:lnTo>
                    <a:pt x="6419" y="408155"/>
                  </a:lnTo>
                  <a:lnTo>
                    <a:pt x="6596" y="411976"/>
                  </a:lnTo>
                  <a:lnTo>
                    <a:pt x="6774" y="415694"/>
                  </a:lnTo>
                  <a:lnTo>
                    <a:pt x="6956" y="419412"/>
                  </a:lnTo>
                  <a:lnTo>
                    <a:pt x="7138" y="423027"/>
                  </a:lnTo>
                  <a:lnTo>
                    <a:pt x="7324" y="426642"/>
                  </a:lnTo>
                  <a:lnTo>
                    <a:pt x="7511" y="430256"/>
                  </a:lnTo>
                  <a:lnTo>
                    <a:pt x="7702" y="433768"/>
                  </a:lnTo>
                  <a:lnTo>
                    <a:pt x="7893" y="437176"/>
                  </a:lnTo>
                  <a:lnTo>
                    <a:pt x="8084" y="440584"/>
                  </a:lnTo>
                  <a:lnTo>
                    <a:pt x="8279" y="443889"/>
                  </a:lnTo>
                  <a:lnTo>
                    <a:pt x="8474" y="447194"/>
                  </a:lnTo>
                  <a:lnTo>
                    <a:pt x="8674" y="450499"/>
                  </a:lnTo>
                  <a:lnTo>
                    <a:pt x="8874" y="453597"/>
                  </a:lnTo>
                  <a:lnTo>
                    <a:pt x="9073" y="456799"/>
                  </a:lnTo>
                  <a:lnTo>
                    <a:pt x="9278" y="459897"/>
                  </a:lnTo>
                  <a:lnTo>
                    <a:pt x="9482" y="462892"/>
                  </a:lnTo>
                  <a:lnTo>
                    <a:pt x="9690" y="465784"/>
                  </a:lnTo>
                  <a:lnTo>
                    <a:pt x="9899" y="468779"/>
                  </a:lnTo>
                  <a:lnTo>
                    <a:pt x="10108" y="471568"/>
                  </a:lnTo>
                  <a:lnTo>
                    <a:pt x="10321" y="474356"/>
                  </a:lnTo>
                  <a:lnTo>
                    <a:pt x="10534" y="477145"/>
                  </a:lnTo>
                  <a:lnTo>
                    <a:pt x="10747" y="479830"/>
                  </a:lnTo>
                  <a:lnTo>
                    <a:pt x="10964" y="482412"/>
                  </a:lnTo>
                  <a:lnTo>
                    <a:pt x="11182" y="484994"/>
                  </a:lnTo>
                  <a:lnTo>
                    <a:pt x="11399" y="487472"/>
                  </a:lnTo>
                  <a:lnTo>
                    <a:pt x="11621" y="489848"/>
                  </a:lnTo>
                  <a:lnTo>
                    <a:pt x="11843" y="492223"/>
                  </a:lnTo>
                  <a:lnTo>
                    <a:pt x="12065" y="494599"/>
                  </a:lnTo>
                  <a:lnTo>
                    <a:pt x="12292" y="496871"/>
                  </a:lnTo>
                  <a:lnTo>
                    <a:pt x="12518" y="499039"/>
                  </a:lnTo>
                  <a:lnTo>
                    <a:pt x="12744" y="501208"/>
                  </a:lnTo>
                  <a:lnTo>
                    <a:pt x="12971" y="503274"/>
                  </a:lnTo>
                  <a:lnTo>
                    <a:pt x="13202" y="505236"/>
                  </a:lnTo>
                  <a:lnTo>
                    <a:pt x="13432" y="507198"/>
                  </a:lnTo>
                  <a:lnTo>
                    <a:pt x="13668" y="509057"/>
                  </a:lnTo>
                  <a:lnTo>
                    <a:pt x="13903" y="510813"/>
                  </a:lnTo>
                  <a:lnTo>
                    <a:pt x="14138" y="512569"/>
                  </a:lnTo>
                  <a:lnTo>
                    <a:pt x="14374" y="514325"/>
                  </a:lnTo>
                  <a:lnTo>
                    <a:pt x="14613" y="515874"/>
                  </a:lnTo>
                  <a:lnTo>
                    <a:pt x="14848" y="517423"/>
                  </a:lnTo>
                  <a:lnTo>
                    <a:pt x="15093" y="518869"/>
                  </a:lnTo>
                  <a:lnTo>
                    <a:pt x="15332" y="520315"/>
                  </a:lnTo>
                  <a:lnTo>
                    <a:pt x="15576" y="521657"/>
                  </a:lnTo>
                  <a:lnTo>
                    <a:pt x="15816" y="522897"/>
                  </a:lnTo>
                  <a:lnTo>
                    <a:pt x="16065" y="524136"/>
                  </a:lnTo>
                  <a:lnTo>
                    <a:pt x="16309" y="525272"/>
                  </a:lnTo>
                  <a:lnTo>
                    <a:pt x="16557" y="526305"/>
                  </a:lnTo>
                  <a:lnTo>
                    <a:pt x="16802" y="527338"/>
                  </a:lnTo>
                  <a:lnTo>
                    <a:pt x="17050" y="528267"/>
                  </a:lnTo>
                  <a:lnTo>
                    <a:pt x="17303" y="529093"/>
                  </a:lnTo>
                  <a:lnTo>
                    <a:pt x="17552" y="529920"/>
                  </a:lnTo>
                  <a:lnTo>
                    <a:pt x="17805" y="530643"/>
                  </a:lnTo>
                  <a:lnTo>
                    <a:pt x="18058" y="531262"/>
                  </a:lnTo>
                  <a:lnTo>
                    <a:pt x="18311" y="531779"/>
                  </a:lnTo>
                  <a:lnTo>
                    <a:pt x="18564" y="532295"/>
                  </a:lnTo>
                  <a:lnTo>
                    <a:pt x="18821" y="532708"/>
                  </a:lnTo>
                  <a:lnTo>
                    <a:pt x="19079" y="533018"/>
                  </a:lnTo>
                  <a:lnTo>
                    <a:pt x="19336" y="533328"/>
                  </a:lnTo>
                  <a:lnTo>
                    <a:pt x="19594" y="533534"/>
                  </a:lnTo>
                  <a:lnTo>
                    <a:pt x="19851" y="533638"/>
                  </a:lnTo>
                  <a:lnTo>
                    <a:pt x="21369" y="533638"/>
                  </a:lnTo>
                  <a:lnTo>
                    <a:pt x="21627" y="533534"/>
                  </a:lnTo>
                  <a:lnTo>
                    <a:pt x="21884" y="533328"/>
                  </a:lnTo>
                  <a:lnTo>
                    <a:pt x="22142" y="533018"/>
                  </a:lnTo>
                  <a:lnTo>
                    <a:pt x="22399" y="532708"/>
                  </a:lnTo>
                  <a:lnTo>
                    <a:pt x="22652" y="532295"/>
                  </a:lnTo>
                  <a:lnTo>
                    <a:pt x="22910" y="531779"/>
                  </a:lnTo>
                  <a:lnTo>
                    <a:pt x="23163" y="531262"/>
                  </a:lnTo>
                  <a:lnTo>
                    <a:pt x="23416" y="530643"/>
                  </a:lnTo>
                  <a:lnTo>
                    <a:pt x="23664" y="529920"/>
                  </a:lnTo>
                  <a:lnTo>
                    <a:pt x="23917" y="529093"/>
                  </a:lnTo>
                  <a:lnTo>
                    <a:pt x="24166" y="528267"/>
                  </a:lnTo>
                  <a:lnTo>
                    <a:pt x="24414" y="527338"/>
                  </a:lnTo>
                  <a:lnTo>
                    <a:pt x="24663" y="526305"/>
                  </a:lnTo>
                  <a:lnTo>
                    <a:pt x="24912" y="525272"/>
                  </a:lnTo>
                  <a:lnTo>
                    <a:pt x="25156" y="524136"/>
                  </a:lnTo>
                  <a:lnTo>
                    <a:pt x="25400" y="522897"/>
                  </a:lnTo>
                  <a:lnTo>
                    <a:pt x="25644" y="521657"/>
                  </a:lnTo>
                  <a:lnTo>
                    <a:pt x="25888" y="520315"/>
                  </a:lnTo>
                  <a:lnTo>
                    <a:pt x="26128" y="518869"/>
                  </a:lnTo>
                  <a:lnTo>
                    <a:pt x="26368" y="517423"/>
                  </a:lnTo>
                  <a:lnTo>
                    <a:pt x="26607" y="515874"/>
                  </a:lnTo>
                  <a:lnTo>
                    <a:pt x="26847" y="514325"/>
                  </a:lnTo>
                  <a:lnTo>
                    <a:pt x="27082" y="512569"/>
                  </a:lnTo>
                  <a:lnTo>
                    <a:pt x="27318" y="510813"/>
                  </a:lnTo>
                  <a:lnTo>
                    <a:pt x="27553" y="509057"/>
                  </a:lnTo>
                  <a:lnTo>
                    <a:pt x="27784" y="507198"/>
                  </a:lnTo>
                  <a:lnTo>
                    <a:pt x="28014" y="505236"/>
                  </a:lnTo>
                  <a:lnTo>
                    <a:pt x="28245" y="503274"/>
                  </a:lnTo>
                  <a:lnTo>
                    <a:pt x="28476" y="501208"/>
                  </a:lnTo>
                  <a:lnTo>
                    <a:pt x="28702" y="499039"/>
                  </a:lnTo>
                  <a:lnTo>
                    <a:pt x="28929" y="496871"/>
                  </a:lnTo>
                  <a:lnTo>
                    <a:pt x="29155" y="494599"/>
                  </a:lnTo>
                  <a:lnTo>
                    <a:pt x="29377" y="492223"/>
                  </a:lnTo>
                  <a:lnTo>
                    <a:pt x="29599" y="489848"/>
                  </a:lnTo>
                  <a:lnTo>
                    <a:pt x="29821" y="487472"/>
                  </a:lnTo>
                  <a:lnTo>
                    <a:pt x="30039" y="484994"/>
                  </a:lnTo>
                  <a:lnTo>
                    <a:pt x="30256" y="482412"/>
                  </a:lnTo>
                  <a:lnTo>
                    <a:pt x="30474" y="479830"/>
                  </a:lnTo>
                  <a:lnTo>
                    <a:pt x="30687" y="477145"/>
                  </a:lnTo>
                  <a:lnTo>
                    <a:pt x="30900" y="474356"/>
                  </a:lnTo>
                  <a:lnTo>
                    <a:pt x="31113" y="471568"/>
                  </a:lnTo>
                  <a:lnTo>
                    <a:pt x="31321" y="468779"/>
                  </a:lnTo>
                  <a:lnTo>
                    <a:pt x="31530" y="465784"/>
                  </a:lnTo>
                  <a:lnTo>
                    <a:pt x="31734" y="462892"/>
                  </a:lnTo>
                  <a:lnTo>
                    <a:pt x="31938" y="459897"/>
                  </a:lnTo>
                  <a:lnTo>
                    <a:pt x="32143" y="456799"/>
                  </a:lnTo>
                  <a:lnTo>
                    <a:pt x="32347" y="453597"/>
                  </a:lnTo>
                  <a:lnTo>
                    <a:pt x="32547" y="450499"/>
                  </a:lnTo>
                  <a:lnTo>
                    <a:pt x="32742" y="447194"/>
                  </a:lnTo>
                  <a:lnTo>
                    <a:pt x="32937" y="443889"/>
                  </a:lnTo>
                  <a:lnTo>
                    <a:pt x="33133" y="440584"/>
                  </a:lnTo>
                  <a:lnTo>
                    <a:pt x="33328" y="437176"/>
                  </a:lnTo>
                  <a:lnTo>
                    <a:pt x="33519" y="433768"/>
                  </a:lnTo>
                  <a:lnTo>
                    <a:pt x="33705" y="430256"/>
                  </a:lnTo>
                  <a:lnTo>
                    <a:pt x="33896" y="426642"/>
                  </a:lnTo>
                  <a:lnTo>
                    <a:pt x="34078" y="423027"/>
                  </a:lnTo>
                  <a:lnTo>
                    <a:pt x="34264" y="419412"/>
                  </a:lnTo>
                  <a:lnTo>
                    <a:pt x="34446" y="415694"/>
                  </a:lnTo>
                  <a:lnTo>
                    <a:pt x="34624" y="411976"/>
                  </a:lnTo>
                  <a:lnTo>
                    <a:pt x="34802" y="408155"/>
                  </a:lnTo>
                  <a:lnTo>
                    <a:pt x="34979" y="404334"/>
                  </a:lnTo>
                  <a:lnTo>
                    <a:pt x="35152" y="400409"/>
                  </a:lnTo>
                  <a:lnTo>
                    <a:pt x="35321" y="396484"/>
                  </a:lnTo>
                  <a:lnTo>
                    <a:pt x="35494" y="392457"/>
                  </a:lnTo>
                  <a:lnTo>
                    <a:pt x="35658" y="388429"/>
                  </a:lnTo>
                  <a:lnTo>
                    <a:pt x="35827" y="384298"/>
                  </a:lnTo>
                  <a:lnTo>
                    <a:pt x="35991" y="380166"/>
                  </a:lnTo>
                  <a:lnTo>
                    <a:pt x="36151" y="376035"/>
                  </a:lnTo>
                  <a:lnTo>
                    <a:pt x="36311" y="371801"/>
                  </a:lnTo>
                  <a:lnTo>
                    <a:pt x="36466" y="367567"/>
                  </a:lnTo>
                  <a:lnTo>
                    <a:pt x="36622" y="363229"/>
                  </a:lnTo>
                  <a:lnTo>
                    <a:pt x="36772" y="358891"/>
                  </a:lnTo>
                  <a:lnTo>
                    <a:pt x="36923" y="354450"/>
                  </a:lnTo>
                  <a:lnTo>
                    <a:pt x="37074" y="350009"/>
                  </a:lnTo>
                  <a:lnTo>
                    <a:pt x="37221" y="345568"/>
                  </a:lnTo>
                  <a:lnTo>
                    <a:pt x="37363" y="341024"/>
                  </a:lnTo>
                  <a:lnTo>
                    <a:pt x="37505" y="336480"/>
                  </a:lnTo>
                  <a:lnTo>
                    <a:pt x="37643" y="331832"/>
                  </a:lnTo>
                  <a:lnTo>
                    <a:pt x="37780" y="327185"/>
                  </a:lnTo>
                  <a:lnTo>
                    <a:pt x="37913" y="322537"/>
                  </a:lnTo>
                  <a:lnTo>
                    <a:pt x="38046" y="317787"/>
                  </a:lnTo>
                  <a:lnTo>
                    <a:pt x="38175" y="313036"/>
                  </a:lnTo>
                  <a:lnTo>
                    <a:pt x="38304" y="308182"/>
                  </a:lnTo>
                  <a:lnTo>
                    <a:pt x="38428" y="303328"/>
                  </a:lnTo>
                  <a:lnTo>
                    <a:pt x="38553" y="298474"/>
                  </a:lnTo>
                  <a:lnTo>
                    <a:pt x="38672" y="293516"/>
                  </a:lnTo>
                  <a:lnTo>
                    <a:pt x="38788" y="288559"/>
                  </a:lnTo>
                  <a:lnTo>
                    <a:pt x="38903" y="283601"/>
                  </a:lnTo>
                  <a:lnTo>
                    <a:pt x="39019" y="278541"/>
                  </a:lnTo>
                  <a:lnTo>
                    <a:pt x="39125" y="273480"/>
                  </a:lnTo>
                  <a:lnTo>
                    <a:pt x="39236" y="268420"/>
                  </a:lnTo>
                  <a:lnTo>
                    <a:pt x="39338" y="263256"/>
                  </a:lnTo>
                  <a:lnTo>
                    <a:pt x="39440" y="258092"/>
                  </a:lnTo>
                  <a:lnTo>
                    <a:pt x="39542" y="252928"/>
                  </a:lnTo>
                  <a:lnTo>
                    <a:pt x="39636" y="247661"/>
                  </a:lnTo>
                  <a:lnTo>
                    <a:pt x="39733" y="242394"/>
                  </a:lnTo>
                  <a:lnTo>
                    <a:pt x="39822" y="237126"/>
                  </a:lnTo>
                  <a:lnTo>
                    <a:pt x="39911" y="231859"/>
                  </a:lnTo>
                  <a:lnTo>
                    <a:pt x="40000" y="226489"/>
                  </a:lnTo>
                  <a:lnTo>
                    <a:pt x="40080" y="221118"/>
                  </a:lnTo>
                  <a:lnTo>
                    <a:pt x="40164" y="215645"/>
                  </a:lnTo>
                  <a:lnTo>
                    <a:pt x="40239" y="210171"/>
                  </a:lnTo>
                  <a:lnTo>
                    <a:pt x="40315" y="204697"/>
                  </a:lnTo>
                  <a:lnTo>
                    <a:pt x="40386" y="199223"/>
                  </a:lnTo>
                  <a:lnTo>
                    <a:pt x="40457" y="193646"/>
                  </a:lnTo>
                  <a:lnTo>
                    <a:pt x="40523" y="188173"/>
                  </a:lnTo>
                  <a:lnTo>
                    <a:pt x="40586" y="182492"/>
                  </a:lnTo>
                  <a:lnTo>
                    <a:pt x="40648" y="176915"/>
                  </a:lnTo>
                  <a:lnTo>
                    <a:pt x="40705" y="171235"/>
                  </a:lnTo>
                  <a:lnTo>
                    <a:pt x="40759" y="165658"/>
                  </a:lnTo>
                  <a:lnTo>
                    <a:pt x="40812" y="159874"/>
                  </a:lnTo>
                  <a:lnTo>
                    <a:pt x="40861" y="154194"/>
                  </a:lnTo>
                  <a:lnTo>
                    <a:pt x="40905" y="148411"/>
                  </a:lnTo>
                  <a:lnTo>
                    <a:pt x="40950" y="142730"/>
                  </a:lnTo>
                  <a:lnTo>
                    <a:pt x="40990" y="136947"/>
                  </a:lnTo>
                  <a:lnTo>
                    <a:pt x="41025" y="131060"/>
                  </a:lnTo>
                  <a:lnTo>
                    <a:pt x="41061" y="125276"/>
                  </a:lnTo>
                  <a:lnTo>
                    <a:pt x="41087" y="119389"/>
                  </a:lnTo>
                  <a:lnTo>
                    <a:pt x="41118" y="113503"/>
                  </a:lnTo>
                  <a:lnTo>
                    <a:pt x="41140" y="107616"/>
                  </a:lnTo>
                  <a:lnTo>
                    <a:pt x="41163" y="101729"/>
                  </a:lnTo>
                  <a:lnTo>
                    <a:pt x="41180" y="95739"/>
                  </a:lnTo>
                  <a:lnTo>
                    <a:pt x="41194" y="89749"/>
                  </a:lnTo>
                  <a:lnTo>
                    <a:pt x="41207" y="83759"/>
                  </a:lnTo>
                  <a:lnTo>
                    <a:pt x="41211" y="77768"/>
                  </a:lnTo>
                  <a:lnTo>
                    <a:pt x="41220" y="71778"/>
                  </a:lnTo>
                  <a:lnTo>
                    <a:pt x="41220" y="65788"/>
                  </a:lnTo>
                  <a:lnTo>
                    <a:pt x="41220" y="58042"/>
                  </a:lnTo>
                  <a:lnTo>
                    <a:pt x="41216" y="55047"/>
                  </a:lnTo>
                  <a:lnTo>
                    <a:pt x="41207" y="52052"/>
                  </a:lnTo>
                  <a:lnTo>
                    <a:pt x="41194" y="49160"/>
                  </a:lnTo>
                  <a:lnTo>
                    <a:pt x="41172" y="46269"/>
                  </a:lnTo>
                  <a:lnTo>
                    <a:pt x="41140" y="43480"/>
                  </a:lnTo>
                  <a:lnTo>
                    <a:pt x="41109" y="40795"/>
                  </a:lnTo>
                  <a:lnTo>
                    <a:pt x="41069" y="38110"/>
                  </a:lnTo>
                  <a:lnTo>
                    <a:pt x="41025" y="35424"/>
                  </a:lnTo>
                  <a:lnTo>
                    <a:pt x="40976" y="32842"/>
                  </a:lnTo>
                  <a:lnTo>
                    <a:pt x="40918" y="30364"/>
                  </a:lnTo>
                  <a:lnTo>
                    <a:pt x="40861" y="27885"/>
                  </a:lnTo>
                  <a:lnTo>
                    <a:pt x="40794" y="25613"/>
                  </a:lnTo>
                  <a:lnTo>
                    <a:pt x="40723" y="23341"/>
                  </a:lnTo>
                  <a:lnTo>
                    <a:pt x="40652" y="21069"/>
                  </a:lnTo>
                  <a:lnTo>
                    <a:pt x="40572" y="19003"/>
                  </a:lnTo>
                  <a:lnTo>
                    <a:pt x="40488" y="16938"/>
                  </a:lnTo>
                  <a:lnTo>
                    <a:pt x="40404" y="15079"/>
                  </a:lnTo>
                  <a:lnTo>
                    <a:pt x="40315" y="13220"/>
                  </a:lnTo>
                  <a:lnTo>
                    <a:pt x="40217" y="11567"/>
                  </a:lnTo>
                  <a:lnTo>
                    <a:pt x="40119" y="9915"/>
                  </a:lnTo>
                  <a:lnTo>
                    <a:pt x="40022" y="8366"/>
                  </a:lnTo>
                  <a:lnTo>
                    <a:pt x="39915" y="7023"/>
                  </a:lnTo>
                  <a:lnTo>
                    <a:pt x="39809" y="5680"/>
                  </a:lnTo>
                  <a:lnTo>
                    <a:pt x="39698" y="4544"/>
                  </a:lnTo>
                  <a:lnTo>
                    <a:pt x="39582" y="3511"/>
                  </a:lnTo>
                  <a:lnTo>
                    <a:pt x="39467" y="2582"/>
                  </a:lnTo>
                  <a:lnTo>
                    <a:pt x="39352" y="1859"/>
                  </a:lnTo>
                  <a:lnTo>
                    <a:pt x="39227" y="1136"/>
                  </a:lnTo>
                  <a:lnTo>
                    <a:pt x="39107" y="620"/>
                  </a:lnTo>
                  <a:lnTo>
                    <a:pt x="38983" y="310"/>
                  </a:lnTo>
                  <a:lnTo>
                    <a:pt x="38854" y="103"/>
                  </a:lnTo>
                  <a:lnTo>
                    <a:pt x="38726" y="0"/>
                  </a:lnTo>
                  <a:lnTo>
                    <a:pt x="38597" y="103"/>
                  </a:lnTo>
                  <a:lnTo>
                    <a:pt x="38473" y="310"/>
                  </a:lnTo>
                  <a:lnTo>
                    <a:pt x="38348" y="620"/>
                  </a:lnTo>
                  <a:lnTo>
                    <a:pt x="38224" y="1136"/>
                  </a:lnTo>
                  <a:lnTo>
                    <a:pt x="38104" y="1859"/>
                  </a:lnTo>
                  <a:lnTo>
                    <a:pt x="37984" y="2582"/>
                  </a:lnTo>
                  <a:lnTo>
                    <a:pt x="37869" y="3511"/>
                  </a:lnTo>
                  <a:lnTo>
                    <a:pt x="37758" y="4544"/>
                  </a:lnTo>
                  <a:lnTo>
                    <a:pt x="37647" y="5680"/>
                  </a:lnTo>
                  <a:lnTo>
                    <a:pt x="37540" y="7023"/>
                  </a:lnTo>
                  <a:lnTo>
                    <a:pt x="37434" y="8366"/>
                  </a:lnTo>
                  <a:lnTo>
                    <a:pt x="37332" y="9915"/>
                  </a:lnTo>
                  <a:lnTo>
                    <a:pt x="37234" y="11567"/>
                  </a:lnTo>
                  <a:lnTo>
                    <a:pt x="37141" y="13220"/>
                  </a:lnTo>
                  <a:lnTo>
                    <a:pt x="37052" y="15079"/>
                  </a:lnTo>
                  <a:lnTo>
                    <a:pt x="36963" y="16938"/>
                  </a:lnTo>
                  <a:lnTo>
                    <a:pt x="36883" y="19003"/>
                  </a:lnTo>
                  <a:lnTo>
                    <a:pt x="36804" y="21069"/>
                  </a:lnTo>
                  <a:lnTo>
                    <a:pt x="36728" y="23341"/>
                  </a:lnTo>
                  <a:lnTo>
                    <a:pt x="36662" y="25613"/>
                  </a:lnTo>
                  <a:lnTo>
                    <a:pt x="36595" y="27885"/>
                  </a:lnTo>
                  <a:lnTo>
                    <a:pt x="36533" y="30364"/>
                  </a:lnTo>
                  <a:lnTo>
                    <a:pt x="36480" y="32842"/>
                  </a:lnTo>
                  <a:lnTo>
                    <a:pt x="36431" y="35424"/>
                  </a:lnTo>
                  <a:lnTo>
                    <a:pt x="36386" y="38110"/>
                  </a:lnTo>
                  <a:lnTo>
                    <a:pt x="36346" y="40795"/>
                  </a:lnTo>
                  <a:lnTo>
                    <a:pt x="36311" y="43480"/>
                  </a:lnTo>
                  <a:lnTo>
                    <a:pt x="36284" y="46269"/>
                  </a:lnTo>
                  <a:lnTo>
                    <a:pt x="36262" y="49160"/>
                  </a:lnTo>
                  <a:lnTo>
                    <a:pt x="36244" y="52052"/>
                  </a:lnTo>
                  <a:lnTo>
                    <a:pt x="36235" y="55047"/>
                  </a:lnTo>
                  <a:lnTo>
                    <a:pt x="36235" y="58042"/>
                  </a:lnTo>
                  <a:lnTo>
                    <a:pt x="36235" y="65788"/>
                  </a:lnTo>
                  <a:lnTo>
                    <a:pt x="36227" y="74773"/>
                  </a:lnTo>
                  <a:lnTo>
                    <a:pt x="36213" y="83862"/>
                  </a:lnTo>
                  <a:lnTo>
                    <a:pt x="36191" y="92744"/>
                  </a:lnTo>
                  <a:lnTo>
                    <a:pt x="36155" y="101626"/>
                  </a:lnTo>
                  <a:lnTo>
                    <a:pt x="36111" y="110508"/>
                  </a:lnTo>
                  <a:lnTo>
                    <a:pt x="36058" y="119286"/>
                  </a:lnTo>
                  <a:lnTo>
                    <a:pt x="35996" y="127962"/>
                  </a:lnTo>
                  <a:lnTo>
                    <a:pt x="35925" y="136534"/>
                  </a:lnTo>
                  <a:lnTo>
                    <a:pt x="35845" y="145106"/>
                  </a:lnTo>
                  <a:lnTo>
                    <a:pt x="35756" y="153574"/>
                  </a:lnTo>
                  <a:lnTo>
                    <a:pt x="35658" y="161940"/>
                  </a:lnTo>
                  <a:lnTo>
                    <a:pt x="35552" y="170305"/>
                  </a:lnTo>
                  <a:lnTo>
                    <a:pt x="35436" y="178464"/>
                  </a:lnTo>
                  <a:lnTo>
                    <a:pt x="35312" y="186623"/>
                  </a:lnTo>
                  <a:lnTo>
                    <a:pt x="35183" y="194679"/>
                  </a:lnTo>
                  <a:lnTo>
                    <a:pt x="35041" y="202632"/>
                  </a:lnTo>
                  <a:lnTo>
                    <a:pt x="34895" y="210481"/>
                  </a:lnTo>
                  <a:lnTo>
                    <a:pt x="34739" y="218123"/>
                  </a:lnTo>
                  <a:lnTo>
                    <a:pt x="34575" y="225766"/>
                  </a:lnTo>
                  <a:lnTo>
                    <a:pt x="34407" y="233305"/>
                  </a:lnTo>
                  <a:lnTo>
                    <a:pt x="34229" y="240741"/>
                  </a:lnTo>
                  <a:lnTo>
                    <a:pt x="34043" y="248074"/>
                  </a:lnTo>
                  <a:lnTo>
                    <a:pt x="33847" y="255303"/>
                  </a:lnTo>
                  <a:lnTo>
                    <a:pt x="33647" y="262326"/>
                  </a:lnTo>
                  <a:lnTo>
                    <a:pt x="33439" y="269349"/>
                  </a:lnTo>
                  <a:lnTo>
                    <a:pt x="33226" y="276165"/>
                  </a:lnTo>
                  <a:lnTo>
                    <a:pt x="33004" y="282879"/>
                  </a:lnTo>
                  <a:lnTo>
                    <a:pt x="32777" y="289488"/>
                  </a:lnTo>
                  <a:lnTo>
                    <a:pt x="32542" y="295892"/>
                  </a:lnTo>
                  <a:lnTo>
                    <a:pt x="32298" y="302192"/>
                  </a:lnTo>
                  <a:lnTo>
                    <a:pt x="32054" y="308388"/>
                  </a:lnTo>
                  <a:lnTo>
                    <a:pt x="31796" y="314482"/>
                  </a:lnTo>
                  <a:lnTo>
                    <a:pt x="31539" y="320368"/>
                  </a:lnTo>
                  <a:lnTo>
                    <a:pt x="31273" y="326152"/>
                  </a:lnTo>
                  <a:lnTo>
                    <a:pt x="31002" y="331729"/>
                  </a:lnTo>
                  <a:lnTo>
                    <a:pt x="30722" y="337203"/>
                  </a:lnTo>
                  <a:lnTo>
                    <a:pt x="30443" y="342470"/>
                  </a:lnTo>
                  <a:lnTo>
                    <a:pt x="30154" y="347634"/>
                  </a:lnTo>
                  <a:lnTo>
                    <a:pt x="29857" y="352591"/>
                  </a:lnTo>
                  <a:lnTo>
                    <a:pt x="29559" y="357445"/>
                  </a:lnTo>
                  <a:lnTo>
                    <a:pt x="29253" y="362093"/>
                  </a:lnTo>
                  <a:lnTo>
                    <a:pt x="28947" y="366637"/>
                  </a:lnTo>
                  <a:lnTo>
                    <a:pt x="28631" y="370975"/>
                  </a:lnTo>
                  <a:lnTo>
                    <a:pt x="28312" y="375106"/>
                  </a:lnTo>
                  <a:lnTo>
                    <a:pt x="27988" y="379134"/>
                  </a:lnTo>
                  <a:lnTo>
                    <a:pt x="27659" y="382852"/>
                  </a:lnTo>
                  <a:lnTo>
                    <a:pt x="27326" y="386466"/>
                  </a:lnTo>
                  <a:lnTo>
                    <a:pt x="26989" y="389978"/>
                  </a:lnTo>
                  <a:lnTo>
                    <a:pt x="26647" y="393179"/>
                  </a:lnTo>
                  <a:lnTo>
                    <a:pt x="26305" y="396278"/>
                  </a:lnTo>
                  <a:lnTo>
                    <a:pt x="25955" y="399170"/>
                  </a:lnTo>
                  <a:lnTo>
                    <a:pt x="25600" y="401752"/>
                  </a:lnTo>
                  <a:lnTo>
                    <a:pt x="25245" y="404230"/>
                  </a:lnTo>
                  <a:lnTo>
                    <a:pt x="24885" y="406502"/>
                  </a:lnTo>
                  <a:lnTo>
                    <a:pt x="24521" y="408671"/>
                  </a:lnTo>
                  <a:lnTo>
                    <a:pt x="24153" y="410530"/>
                  </a:lnTo>
                  <a:lnTo>
                    <a:pt x="23784" y="412183"/>
                  </a:lnTo>
                  <a:lnTo>
                    <a:pt x="23407" y="413629"/>
                  </a:lnTo>
                  <a:lnTo>
                    <a:pt x="23034" y="414765"/>
                  </a:lnTo>
                  <a:lnTo>
                    <a:pt x="22652" y="415797"/>
                  </a:lnTo>
                  <a:lnTo>
                    <a:pt x="22270" y="416624"/>
                  </a:lnTo>
                  <a:lnTo>
                    <a:pt x="21884" y="417140"/>
                  </a:lnTo>
                  <a:lnTo>
                    <a:pt x="21498" y="417553"/>
                  </a:lnTo>
                  <a:lnTo>
                    <a:pt x="21107" y="417656"/>
                  </a:lnTo>
                  <a:lnTo>
                    <a:pt x="20113" y="417656"/>
                  </a:lnTo>
                  <a:lnTo>
                    <a:pt x="19722" y="417553"/>
                  </a:lnTo>
                  <a:lnTo>
                    <a:pt x="19332" y="417140"/>
                  </a:lnTo>
                  <a:lnTo>
                    <a:pt x="18950" y="416624"/>
                  </a:lnTo>
                  <a:lnTo>
                    <a:pt x="18568" y="415797"/>
                  </a:lnTo>
                  <a:lnTo>
                    <a:pt x="18187" y="414765"/>
                  </a:lnTo>
                  <a:lnTo>
                    <a:pt x="17809" y="413629"/>
                  </a:lnTo>
                  <a:lnTo>
                    <a:pt x="17436" y="412183"/>
                  </a:lnTo>
                  <a:lnTo>
                    <a:pt x="17068" y="410530"/>
                  </a:lnTo>
                  <a:lnTo>
                    <a:pt x="16700" y="408671"/>
                  </a:lnTo>
                  <a:lnTo>
                    <a:pt x="16336" y="406502"/>
                  </a:lnTo>
                  <a:lnTo>
                    <a:pt x="15976" y="404230"/>
                  </a:lnTo>
                  <a:lnTo>
                    <a:pt x="15616" y="401752"/>
                  </a:lnTo>
                  <a:lnTo>
                    <a:pt x="15266" y="399170"/>
                  </a:lnTo>
                  <a:lnTo>
                    <a:pt x="14915" y="396278"/>
                  </a:lnTo>
                  <a:lnTo>
                    <a:pt x="14569" y="393179"/>
                  </a:lnTo>
                  <a:lnTo>
                    <a:pt x="14227" y="389978"/>
                  </a:lnTo>
                  <a:lnTo>
                    <a:pt x="13894" y="386466"/>
                  </a:lnTo>
                  <a:lnTo>
                    <a:pt x="13561" y="382852"/>
                  </a:lnTo>
                  <a:lnTo>
                    <a:pt x="13233" y="379134"/>
                  </a:lnTo>
                  <a:lnTo>
                    <a:pt x="12909" y="375106"/>
                  </a:lnTo>
                  <a:lnTo>
                    <a:pt x="12589" y="370975"/>
                  </a:lnTo>
                  <a:lnTo>
                    <a:pt x="12274" y="366637"/>
                  </a:lnTo>
                  <a:lnTo>
                    <a:pt x="11963" y="362093"/>
                  </a:lnTo>
                  <a:lnTo>
                    <a:pt x="11661" y="357445"/>
                  </a:lnTo>
                  <a:lnTo>
                    <a:pt x="11359" y="352591"/>
                  </a:lnTo>
                  <a:lnTo>
                    <a:pt x="11066" y="347634"/>
                  </a:lnTo>
                  <a:lnTo>
                    <a:pt x="10778" y="342470"/>
                  </a:lnTo>
                  <a:lnTo>
                    <a:pt x="10494" y="337203"/>
                  </a:lnTo>
                  <a:lnTo>
                    <a:pt x="10219" y="331729"/>
                  </a:lnTo>
                  <a:lnTo>
                    <a:pt x="9948" y="326152"/>
                  </a:lnTo>
                  <a:lnTo>
                    <a:pt x="9682" y="320368"/>
                  </a:lnTo>
                  <a:lnTo>
                    <a:pt x="9420" y="314482"/>
                  </a:lnTo>
                  <a:lnTo>
                    <a:pt x="9167" y="308388"/>
                  </a:lnTo>
                  <a:lnTo>
                    <a:pt x="8918" y="302192"/>
                  </a:lnTo>
                  <a:lnTo>
                    <a:pt x="8678" y="295892"/>
                  </a:lnTo>
                  <a:lnTo>
                    <a:pt x="8443" y="289488"/>
                  </a:lnTo>
                  <a:lnTo>
                    <a:pt x="8217" y="282879"/>
                  </a:lnTo>
                  <a:lnTo>
                    <a:pt x="7995" y="276165"/>
                  </a:lnTo>
                  <a:lnTo>
                    <a:pt x="7782" y="269349"/>
                  </a:lnTo>
                  <a:lnTo>
                    <a:pt x="7573" y="262326"/>
                  </a:lnTo>
                  <a:lnTo>
                    <a:pt x="7373" y="255303"/>
                  </a:lnTo>
                  <a:lnTo>
                    <a:pt x="7178" y="248074"/>
                  </a:lnTo>
                  <a:lnTo>
                    <a:pt x="6992" y="240741"/>
                  </a:lnTo>
                  <a:lnTo>
                    <a:pt x="6814" y="233305"/>
                  </a:lnTo>
                  <a:lnTo>
                    <a:pt x="6641" y="225766"/>
                  </a:lnTo>
                  <a:lnTo>
                    <a:pt x="6481" y="218123"/>
                  </a:lnTo>
                  <a:lnTo>
                    <a:pt x="6326" y="210481"/>
                  </a:lnTo>
                  <a:lnTo>
                    <a:pt x="6175" y="202632"/>
                  </a:lnTo>
                  <a:lnTo>
                    <a:pt x="6037" y="194679"/>
                  </a:lnTo>
                  <a:lnTo>
                    <a:pt x="5904" y="186623"/>
                  </a:lnTo>
                  <a:lnTo>
                    <a:pt x="5780" y="178464"/>
                  </a:lnTo>
                  <a:lnTo>
                    <a:pt x="5669" y="170305"/>
                  </a:lnTo>
                  <a:lnTo>
                    <a:pt x="5562" y="161940"/>
                  </a:lnTo>
                  <a:lnTo>
                    <a:pt x="5465" y="153574"/>
                  </a:lnTo>
                  <a:lnTo>
                    <a:pt x="5376" y="145106"/>
                  </a:lnTo>
                  <a:lnTo>
                    <a:pt x="5291" y="136534"/>
                  </a:lnTo>
                  <a:lnTo>
                    <a:pt x="5220" y="127962"/>
                  </a:lnTo>
                  <a:lnTo>
                    <a:pt x="5158" y="119286"/>
                  </a:lnTo>
                  <a:lnTo>
                    <a:pt x="5109" y="110508"/>
                  </a:lnTo>
                  <a:lnTo>
                    <a:pt x="5065" y="101626"/>
                  </a:lnTo>
                  <a:lnTo>
                    <a:pt x="5030" y="92744"/>
                  </a:lnTo>
                  <a:lnTo>
                    <a:pt x="5007" y="83862"/>
                  </a:lnTo>
                  <a:lnTo>
                    <a:pt x="4990" y="74773"/>
                  </a:lnTo>
                  <a:lnTo>
                    <a:pt x="4985" y="65788"/>
                  </a:lnTo>
                  <a:lnTo>
                    <a:pt x="4985" y="58042"/>
                  </a:lnTo>
                  <a:lnTo>
                    <a:pt x="4981" y="55047"/>
                  </a:lnTo>
                  <a:lnTo>
                    <a:pt x="4972" y="52052"/>
                  </a:lnTo>
                  <a:lnTo>
                    <a:pt x="4958" y="49160"/>
                  </a:lnTo>
                  <a:lnTo>
                    <a:pt x="4936" y="46269"/>
                  </a:lnTo>
                  <a:lnTo>
                    <a:pt x="4905" y="43480"/>
                  </a:lnTo>
                  <a:lnTo>
                    <a:pt x="4874" y="40795"/>
                  </a:lnTo>
                  <a:lnTo>
                    <a:pt x="4834" y="38110"/>
                  </a:lnTo>
                  <a:lnTo>
                    <a:pt x="4790" y="35424"/>
                  </a:lnTo>
                  <a:lnTo>
                    <a:pt x="4741" y="32842"/>
                  </a:lnTo>
                  <a:lnTo>
                    <a:pt x="4683" y="30364"/>
                  </a:lnTo>
                  <a:lnTo>
                    <a:pt x="4626" y="27885"/>
                  </a:lnTo>
                  <a:lnTo>
                    <a:pt x="4559" y="25613"/>
                  </a:lnTo>
                  <a:lnTo>
                    <a:pt x="4492" y="23341"/>
                  </a:lnTo>
                  <a:lnTo>
                    <a:pt x="4417" y="21069"/>
                  </a:lnTo>
                  <a:lnTo>
                    <a:pt x="4337" y="19003"/>
                  </a:lnTo>
                  <a:lnTo>
                    <a:pt x="4257" y="16938"/>
                  </a:lnTo>
                  <a:lnTo>
                    <a:pt x="4168" y="15079"/>
                  </a:lnTo>
                  <a:lnTo>
                    <a:pt x="4080" y="13220"/>
                  </a:lnTo>
                  <a:lnTo>
                    <a:pt x="3982" y="11567"/>
                  </a:lnTo>
                  <a:lnTo>
                    <a:pt x="3884" y="9915"/>
                  </a:lnTo>
                  <a:lnTo>
                    <a:pt x="3787" y="8366"/>
                  </a:lnTo>
                  <a:lnTo>
                    <a:pt x="3680" y="7023"/>
                  </a:lnTo>
                  <a:lnTo>
                    <a:pt x="3574" y="5680"/>
                  </a:lnTo>
                  <a:lnTo>
                    <a:pt x="3463" y="4544"/>
                  </a:lnTo>
                  <a:lnTo>
                    <a:pt x="3352" y="3511"/>
                  </a:lnTo>
                  <a:lnTo>
                    <a:pt x="3232" y="2582"/>
                  </a:lnTo>
                  <a:lnTo>
                    <a:pt x="3116" y="1859"/>
                  </a:lnTo>
                  <a:lnTo>
                    <a:pt x="2996" y="1136"/>
                  </a:lnTo>
                  <a:lnTo>
                    <a:pt x="2872" y="620"/>
                  </a:lnTo>
                  <a:lnTo>
                    <a:pt x="2748" y="310"/>
                  </a:lnTo>
                  <a:lnTo>
                    <a:pt x="2619" y="103"/>
                  </a:lnTo>
                  <a:lnTo>
                    <a:pt x="2490" y="0"/>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16;p62">
              <a:extLst>
                <a:ext uri="{FF2B5EF4-FFF2-40B4-BE49-F238E27FC236}">
                  <a16:creationId xmlns:a16="http://schemas.microsoft.com/office/drawing/2014/main" id="{9DB6F1F5-D66D-B94E-A39B-A423FB0DE993}"/>
                </a:ext>
              </a:extLst>
            </p:cNvPr>
            <p:cNvSpPr/>
            <p:nvPr/>
          </p:nvSpPr>
          <p:spPr>
            <a:xfrm rot="10800000">
              <a:off x="4820102" y="3727370"/>
              <a:ext cx="887249" cy="797186"/>
            </a:xfrm>
            <a:custGeom>
              <a:avLst/>
              <a:gdLst/>
              <a:ahLst/>
              <a:cxnLst/>
              <a:rect l="l" t="t" r="r" b="b"/>
              <a:pathLst>
                <a:path w="56793" h="1126764" extrusionOk="0">
                  <a:moveTo>
                    <a:pt x="6312" y="1"/>
                  </a:moveTo>
                  <a:lnTo>
                    <a:pt x="6148" y="104"/>
                  </a:lnTo>
                  <a:lnTo>
                    <a:pt x="5988" y="207"/>
                  </a:lnTo>
                  <a:lnTo>
                    <a:pt x="5824" y="517"/>
                  </a:lnTo>
                  <a:lnTo>
                    <a:pt x="5664" y="827"/>
                  </a:lnTo>
                  <a:lnTo>
                    <a:pt x="5509" y="1240"/>
                  </a:lnTo>
                  <a:lnTo>
                    <a:pt x="5349" y="1756"/>
                  </a:lnTo>
                  <a:lnTo>
                    <a:pt x="5194" y="2376"/>
                  </a:lnTo>
                  <a:lnTo>
                    <a:pt x="5038" y="2996"/>
                  </a:lnTo>
                  <a:lnTo>
                    <a:pt x="4888" y="3822"/>
                  </a:lnTo>
                  <a:lnTo>
                    <a:pt x="4737" y="4648"/>
                  </a:lnTo>
                  <a:lnTo>
                    <a:pt x="4586" y="5578"/>
                  </a:lnTo>
                  <a:lnTo>
                    <a:pt x="4435" y="6610"/>
                  </a:lnTo>
                  <a:lnTo>
                    <a:pt x="4288" y="7746"/>
                  </a:lnTo>
                  <a:lnTo>
                    <a:pt x="4142" y="8986"/>
                  </a:lnTo>
                  <a:lnTo>
                    <a:pt x="3995" y="10225"/>
                  </a:lnTo>
                  <a:lnTo>
                    <a:pt x="3853" y="11568"/>
                  </a:lnTo>
                  <a:lnTo>
                    <a:pt x="3716" y="13014"/>
                  </a:lnTo>
                  <a:lnTo>
                    <a:pt x="3574" y="14563"/>
                  </a:lnTo>
                  <a:lnTo>
                    <a:pt x="3440" y="16112"/>
                  </a:lnTo>
                  <a:lnTo>
                    <a:pt x="3303" y="17764"/>
                  </a:lnTo>
                  <a:lnTo>
                    <a:pt x="3170" y="19520"/>
                  </a:lnTo>
                  <a:lnTo>
                    <a:pt x="3041" y="21276"/>
                  </a:lnTo>
                  <a:lnTo>
                    <a:pt x="2908" y="23135"/>
                  </a:lnTo>
                  <a:lnTo>
                    <a:pt x="2783" y="25097"/>
                  </a:lnTo>
                  <a:lnTo>
                    <a:pt x="2659" y="27163"/>
                  </a:lnTo>
                  <a:lnTo>
                    <a:pt x="2535" y="29228"/>
                  </a:lnTo>
                  <a:lnTo>
                    <a:pt x="2415" y="31397"/>
                  </a:lnTo>
                  <a:lnTo>
                    <a:pt x="2295" y="33566"/>
                  </a:lnTo>
                  <a:lnTo>
                    <a:pt x="2180" y="35838"/>
                  </a:lnTo>
                  <a:lnTo>
                    <a:pt x="2069" y="38213"/>
                  </a:lnTo>
                  <a:lnTo>
                    <a:pt x="1958" y="40589"/>
                  </a:lnTo>
                  <a:lnTo>
                    <a:pt x="1847" y="43068"/>
                  </a:lnTo>
                  <a:lnTo>
                    <a:pt x="1745" y="45546"/>
                  </a:lnTo>
                  <a:lnTo>
                    <a:pt x="1638" y="48128"/>
                  </a:lnTo>
                  <a:lnTo>
                    <a:pt x="1541" y="50813"/>
                  </a:lnTo>
                  <a:lnTo>
                    <a:pt x="1443" y="53499"/>
                  </a:lnTo>
                  <a:lnTo>
                    <a:pt x="1345" y="56184"/>
                  </a:lnTo>
                  <a:lnTo>
                    <a:pt x="1252" y="59076"/>
                  </a:lnTo>
                  <a:lnTo>
                    <a:pt x="1163" y="61864"/>
                  </a:lnTo>
                  <a:lnTo>
                    <a:pt x="1079" y="64756"/>
                  </a:lnTo>
                  <a:lnTo>
                    <a:pt x="995" y="67751"/>
                  </a:lnTo>
                  <a:lnTo>
                    <a:pt x="915" y="70746"/>
                  </a:lnTo>
                  <a:lnTo>
                    <a:pt x="835" y="73741"/>
                  </a:lnTo>
                  <a:lnTo>
                    <a:pt x="764" y="76839"/>
                  </a:lnTo>
                  <a:lnTo>
                    <a:pt x="693" y="80041"/>
                  </a:lnTo>
                  <a:lnTo>
                    <a:pt x="622" y="83243"/>
                  </a:lnTo>
                  <a:lnTo>
                    <a:pt x="560" y="86444"/>
                  </a:lnTo>
                  <a:lnTo>
                    <a:pt x="497" y="89749"/>
                  </a:lnTo>
                  <a:lnTo>
                    <a:pt x="440" y="93054"/>
                  </a:lnTo>
                  <a:lnTo>
                    <a:pt x="382" y="96359"/>
                  </a:lnTo>
                  <a:lnTo>
                    <a:pt x="333" y="99767"/>
                  </a:lnTo>
                  <a:lnTo>
                    <a:pt x="284" y="103175"/>
                  </a:lnTo>
                  <a:lnTo>
                    <a:pt x="240" y="106687"/>
                  </a:lnTo>
                  <a:lnTo>
                    <a:pt x="200" y="110198"/>
                  </a:lnTo>
                  <a:lnTo>
                    <a:pt x="160" y="113710"/>
                  </a:lnTo>
                  <a:lnTo>
                    <a:pt x="129" y="117324"/>
                  </a:lnTo>
                  <a:lnTo>
                    <a:pt x="98" y="120939"/>
                  </a:lnTo>
                  <a:lnTo>
                    <a:pt x="71" y="124554"/>
                  </a:lnTo>
                  <a:lnTo>
                    <a:pt x="49" y="128169"/>
                  </a:lnTo>
                  <a:lnTo>
                    <a:pt x="31" y="131887"/>
                  </a:lnTo>
                  <a:lnTo>
                    <a:pt x="18" y="135605"/>
                  </a:lnTo>
                  <a:lnTo>
                    <a:pt x="9" y="139323"/>
                  </a:lnTo>
                  <a:lnTo>
                    <a:pt x="0" y="143144"/>
                  </a:lnTo>
                  <a:lnTo>
                    <a:pt x="0" y="146862"/>
                  </a:lnTo>
                  <a:lnTo>
                    <a:pt x="0" y="980006"/>
                  </a:lnTo>
                  <a:lnTo>
                    <a:pt x="0" y="983724"/>
                  </a:lnTo>
                  <a:lnTo>
                    <a:pt x="9" y="987545"/>
                  </a:lnTo>
                  <a:lnTo>
                    <a:pt x="18" y="991263"/>
                  </a:lnTo>
                  <a:lnTo>
                    <a:pt x="31" y="994981"/>
                  </a:lnTo>
                  <a:lnTo>
                    <a:pt x="49" y="998699"/>
                  </a:lnTo>
                  <a:lnTo>
                    <a:pt x="71" y="1002314"/>
                  </a:lnTo>
                  <a:lnTo>
                    <a:pt x="98" y="1005929"/>
                  </a:lnTo>
                  <a:lnTo>
                    <a:pt x="129" y="1009543"/>
                  </a:lnTo>
                  <a:lnTo>
                    <a:pt x="160" y="1013158"/>
                  </a:lnTo>
                  <a:lnTo>
                    <a:pt x="200" y="1016670"/>
                  </a:lnTo>
                  <a:lnTo>
                    <a:pt x="240" y="1020181"/>
                  </a:lnTo>
                  <a:lnTo>
                    <a:pt x="284" y="1023589"/>
                  </a:lnTo>
                  <a:lnTo>
                    <a:pt x="333" y="1027101"/>
                  </a:lnTo>
                  <a:lnTo>
                    <a:pt x="382" y="1030406"/>
                  </a:lnTo>
                  <a:lnTo>
                    <a:pt x="440" y="1033814"/>
                  </a:lnTo>
                  <a:lnTo>
                    <a:pt x="497" y="1037119"/>
                  </a:lnTo>
                  <a:lnTo>
                    <a:pt x="560" y="1040424"/>
                  </a:lnTo>
                  <a:lnTo>
                    <a:pt x="622" y="1043625"/>
                  </a:lnTo>
                  <a:lnTo>
                    <a:pt x="693" y="1046827"/>
                  </a:lnTo>
                  <a:lnTo>
                    <a:pt x="764" y="1049925"/>
                  </a:lnTo>
                  <a:lnTo>
                    <a:pt x="835" y="1053023"/>
                  </a:lnTo>
                  <a:lnTo>
                    <a:pt x="915" y="1056122"/>
                  </a:lnTo>
                  <a:lnTo>
                    <a:pt x="995" y="1059117"/>
                  </a:lnTo>
                  <a:lnTo>
                    <a:pt x="1079" y="1062009"/>
                  </a:lnTo>
                  <a:lnTo>
                    <a:pt x="1163" y="1065004"/>
                  </a:lnTo>
                  <a:lnTo>
                    <a:pt x="1252" y="1067792"/>
                  </a:lnTo>
                  <a:lnTo>
                    <a:pt x="1345" y="1070581"/>
                  </a:lnTo>
                  <a:lnTo>
                    <a:pt x="1443" y="1073369"/>
                  </a:lnTo>
                  <a:lnTo>
                    <a:pt x="1541" y="1076054"/>
                  </a:lnTo>
                  <a:lnTo>
                    <a:pt x="1638" y="1078740"/>
                  </a:lnTo>
                  <a:lnTo>
                    <a:pt x="1745" y="1081322"/>
                  </a:lnTo>
                  <a:lnTo>
                    <a:pt x="1847" y="1083800"/>
                  </a:lnTo>
                  <a:lnTo>
                    <a:pt x="1958" y="1086279"/>
                  </a:lnTo>
                  <a:lnTo>
                    <a:pt x="2069" y="1088654"/>
                  </a:lnTo>
                  <a:lnTo>
                    <a:pt x="2180" y="1091030"/>
                  </a:lnTo>
                  <a:lnTo>
                    <a:pt x="2295" y="1093302"/>
                  </a:lnTo>
                  <a:lnTo>
                    <a:pt x="2415" y="1095471"/>
                  </a:lnTo>
                  <a:lnTo>
                    <a:pt x="2535" y="1097640"/>
                  </a:lnTo>
                  <a:lnTo>
                    <a:pt x="2659" y="1099705"/>
                  </a:lnTo>
                  <a:lnTo>
                    <a:pt x="2783" y="1101771"/>
                  </a:lnTo>
                  <a:lnTo>
                    <a:pt x="2908" y="1103630"/>
                  </a:lnTo>
                  <a:lnTo>
                    <a:pt x="3041" y="1105592"/>
                  </a:lnTo>
                  <a:lnTo>
                    <a:pt x="3170" y="1107348"/>
                  </a:lnTo>
                  <a:lnTo>
                    <a:pt x="3303" y="1109103"/>
                  </a:lnTo>
                  <a:lnTo>
                    <a:pt x="3440" y="1110756"/>
                  </a:lnTo>
                  <a:lnTo>
                    <a:pt x="3574" y="1112305"/>
                  </a:lnTo>
                  <a:lnTo>
                    <a:pt x="3716" y="1113854"/>
                  </a:lnTo>
                  <a:lnTo>
                    <a:pt x="3853" y="1115300"/>
                  </a:lnTo>
                  <a:lnTo>
                    <a:pt x="3995" y="1116643"/>
                  </a:lnTo>
                  <a:lnTo>
                    <a:pt x="4142" y="1117882"/>
                  </a:lnTo>
                  <a:lnTo>
                    <a:pt x="4288" y="1119121"/>
                  </a:lnTo>
                  <a:lnTo>
                    <a:pt x="4435" y="1120154"/>
                  </a:lnTo>
                  <a:lnTo>
                    <a:pt x="4586" y="1121187"/>
                  </a:lnTo>
                  <a:lnTo>
                    <a:pt x="4737" y="1122220"/>
                  </a:lnTo>
                  <a:lnTo>
                    <a:pt x="4888" y="1123046"/>
                  </a:lnTo>
                  <a:lnTo>
                    <a:pt x="5038" y="1123769"/>
                  </a:lnTo>
                  <a:lnTo>
                    <a:pt x="5194" y="1124492"/>
                  </a:lnTo>
                  <a:lnTo>
                    <a:pt x="5349" y="1125112"/>
                  </a:lnTo>
                  <a:lnTo>
                    <a:pt x="5509" y="1125628"/>
                  </a:lnTo>
                  <a:lnTo>
                    <a:pt x="5664" y="1126041"/>
                  </a:lnTo>
                  <a:lnTo>
                    <a:pt x="5824" y="1126351"/>
                  </a:lnTo>
                  <a:lnTo>
                    <a:pt x="5988" y="1126661"/>
                  </a:lnTo>
                  <a:lnTo>
                    <a:pt x="6148" y="1126764"/>
                  </a:lnTo>
                  <a:lnTo>
                    <a:pt x="50644" y="1126764"/>
                  </a:lnTo>
                  <a:lnTo>
                    <a:pt x="50804" y="1126661"/>
                  </a:lnTo>
                  <a:lnTo>
                    <a:pt x="50964" y="1126351"/>
                  </a:lnTo>
                  <a:lnTo>
                    <a:pt x="51124" y="1126041"/>
                  </a:lnTo>
                  <a:lnTo>
                    <a:pt x="51284" y="1125628"/>
                  </a:lnTo>
                  <a:lnTo>
                    <a:pt x="51439" y="1125112"/>
                  </a:lnTo>
                  <a:lnTo>
                    <a:pt x="51599" y="1124492"/>
                  </a:lnTo>
                  <a:lnTo>
                    <a:pt x="51750" y="1123769"/>
                  </a:lnTo>
                  <a:lnTo>
                    <a:pt x="51905" y="1123046"/>
                  </a:lnTo>
                  <a:lnTo>
                    <a:pt x="52056" y="1122220"/>
                  </a:lnTo>
                  <a:lnTo>
                    <a:pt x="52207" y="1121187"/>
                  </a:lnTo>
                  <a:lnTo>
                    <a:pt x="52358" y="1120154"/>
                  </a:lnTo>
                  <a:lnTo>
                    <a:pt x="52504" y="1119121"/>
                  </a:lnTo>
                  <a:lnTo>
                    <a:pt x="52651" y="1117882"/>
                  </a:lnTo>
                  <a:lnTo>
                    <a:pt x="52793" y="1116643"/>
                  </a:lnTo>
                  <a:lnTo>
                    <a:pt x="52935" y="1115300"/>
                  </a:lnTo>
                  <a:lnTo>
                    <a:pt x="53077" y="1113854"/>
                  </a:lnTo>
                  <a:lnTo>
                    <a:pt x="53214" y="1112305"/>
                  </a:lnTo>
                  <a:lnTo>
                    <a:pt x="53352" y="1110756"/>
                  </a:lnTo>
                  <a:lnTo>
                    <a:pt x="53490" y="1109103"/>
                  </a:lnTo>
                  <a:lnTo>
                    <a:pt x="53623" y="1107348"/>
                  </a:lnTo>
                  <a:lnTo>
                    <a:pt x="53752" y="1105592"/>
                  </a:lnTo>
                  <a:lnTo>
                    <a:pt x="53880" y="1103630"/>
                  </a:lnTo>
                  <a:lnTo>
                    <a:pt x="54009" y="1101771"/>
                  </a:lnTo>
                  <a:lnTo>
                    <a:pt x="54133" y="1099705"/>
                  </a:lnTo>
                  <a:lnTo>
                    <a:pt x="54258" y="1097640"/>
                  </a:lnTo>
                  <a:lnTo>
                    <a:pt x="54377" y="1095471"/>
                  </a:lnTo>
                  <a:lnTo>
                    <a:pt x="54493" y="1093302"/>
                  </a:lnTo>
                  <a:lnTo>
                    <a:pt x="54608" y="1091030"/>
                  </a:lnTo>
                  <a:lnTo>
                    <a:pt x="54724" y="1088654"/>
                  </a:lnTo>
                  <a:lnTo>
                    <a:pt x="54835" y="1086279"/>
                  </a:lnTo>
                  <a:lnTo>
                    <a:pt x="54941" y="1083800"/>
                  </a:lnTo>
                  <a:lnTo>
                    <a:pt x="55048" y="1081322"/>
                  </a:lnTo>
                  <a:lnTo>
                    <a:pt x="55150" y="1078740"/>
                  </a:lnTo>
                  <a:lnTo>
                    <a:pt x="55252" y="1076054"/>
                  </a:lnTo>
                  <a:lnTo>
                    <a:pt x="55350" y="1073369"/>
                  </a:lnTo>
                  <a:lnTo>
                    <a:pt x="55443" y="1070581"/>
                  </a:lnTo>
                  <a:lnTo>
                    <a:pt x="55536" y="1067792"/>
                  </a:lnTo>
                  <a:lnTo>
                    <a:pt x="55625" y="1065004"/>
                  </a:lnTo>
                  <a:lnTo>
                    <a:pt x="55714" y="1062009"/>
                  </a:lnTo>
                  <a:lnTo>
                    <a:pt x="55798" y="1059117"/>
                  </a:lnTo>
                  <a:lnTo>
                    <a:pt x="55878" y="1056122"/>
                  </a:lnTo>
                  <a:lnTo>
                    <a:pt x="55953" y="1053023"/>
                  </a:lnTo>
                  <a:lnTo>
                    <a:pt x="56029" y="1049925"/>
                  </a:lnTo>
                  <a:lnTo>
                    <a:pt x="56100" y="1046827"/>
                  </a:lnTo>
                  <a:lnTo>
                    <a:pt x="56171" y="1043625"/>
                  </a:lnTo>
                  <a:lnTo>
                    <a:pt x="56233" y="1040424"/>
                  </a:lnTo>
                  <a:lnTo>
                    <a:pt x="56295" y="1037119"/>
                  </a:lnTo>
                  <a:lnTo>
                    <a:pt x="56353" y="1033814"/>
                  </a:lnTo>
                  <a:lnTo>
                    <a:pt x="56406" y="1030406"/>
                  </a:lnTo>
                  <a:lnTo>
                    <a:pt x="56459" y="1027101"/>
                  </a:lnTo>
                  <a:lnTo>
                    <a:pt x="56508" y="1023589"/>
                  </a:lnTo>
                  <a:lnTo>
                    <a:pt x="56553" y="1020181"/>
                  </a:lnTo>
                  <a:lnTo>
                    <a:pt x="56593" y="1016670"/>
                  </a:lnTo>
                  <a:lnTo>
                    <a:pt x="56628" y="1013158"/>
                  </a:lnTo>
                  <a:lnTo>
                    <a:pt x="56664" y="1009543"/>
                  </a:lnTo>
                  <a:lnTo>
                    <a:pt x="56695" y="1005929"/>
                  </a:lnTo>
                  <a:lnTo>
                    <a:pt x="56717" y="1002314"/>
                  </a:lnTo>
                  <a:lnTo>
                    <a:pt x="56739" y="998699"/>
                  </a:lnTo>
                  <a:lnTo>
                    <a:pt x="56757" y="994981"/>
                  </a:lnTo>
                  <a:lnTo>
                    <a:pt x="56775" y="991263"/>
                  </a:lnTo>
                  <a:lnTo>
                    <a:pt x="56783" y="987545"/>
                  </a:lnTo>
                  <a:lnTo>
                    <a:pt x="56788" y="983724"/>
                  </a:lnTo>
                  <a:lnTo>
                    <a:pt x="56792" y="980006"/>
                  </a:lnTo>
                  <a:lnTo>
                    <a:pt x="56792" y="146862"/>
                  </a:lnTo>
                  <a:lnTo>
                    <a:pt x="56788" y="143144"/>
                  </a:lnTo>
                  <a:lnTo>
                    <a:pt x="56783" y="139323"/>
                  </a:lnTo>
                  <a:lnTo>
                    <a:pt x="56775" y="135605"/>
                  </a:lnTo>
                  <a:lnTo>
                    <a:pt x="56757" y="131887"/>
                  </a:lnTo>
                  <a:lnTo>
                    <a:pt x="56739" y="128169"/>
                  </a:lnTo>
                  <a:lnTo>
                    <a:pt x="56717" y="124554"/>
                  </a:lnTo>
                  <a:lnTo>
                    <a:pt x="56695" y="120939"/>
                  </a:lnTo>
                  <a:lnTo>
                    <a:pt x="56664" y="117324"/>
                  </a:lnTo>
                  <a:lnTo>
                    <a:pt x="56628" y="113710"/>
                  </a:lnTo>
                  <a:lnTo>
                    <a:pt x="56593" y="110198"/>
                  </a:lnTo>
                  <a:lnTo>
                    <a:pt x="56553" y="106687"/>
                  </a:lnTo>
                  <a:lnTo>
                    <a:pt x="56508" y="103175"/>
                  </a:lnTo>
                  <a:lnTo>
                    <a:pt x="56459" y="99767"/>
                  </a:lnTo>
                  <a:lnTo>
                    <a:pt x="56406" y="96359"/>
                  </a:lnTo>
                  <a:lnTo>
                    <a:pt x="56353" y="93054"/>
                  </a:lnTo>
                  <a:lnTo>
                    <a:pt x="56295" y="89749"/>
                  </a:lnTo>
                  <a:lnTo>
                    <a:pt x="56233" y="86444"/>
                  </a:lnTo>
                  <a:lnTo>
                    <a:pt x="56171" y="83243"/>
                  </a:lnTo>
                  <a:lnTo>
                    <a:pt x="56100" y="80041"/>
                  </a:lnTo>
                  <a:lnTo>
                    <a:pt x="56029" y="76839"/>
                  </a:lnTo>
                  <a:lnTo>
                    <a:pt x="55953" y="73741"/>
                  </a:lnTo>
                  <a:lnTo>
                    <a:pt x="55878" y="70746"/>
                  </a:lnTo>
                  <a:lnTo>
                    <a:pt x="55798" y="67751"/>
                  </a:lnTo>
                  <a:lnTo>
                    <a:pt x="55714" y="64756"/>
                  </a:lnTo>
                  <a:lnTo>
                    <a:pt x="55625" y="61864"/>
                  </a:lnTo>
                  <a:lnTo>
                    <a:pt x="55536" y="59076"/>
                  </a:lnTo>
                  <a:lnTo>
                    <a:pt x="55443" y="56184"/>
                  </a:lnTo>
                  <a:lnTo>
                    <a:pt x="55350" y="53499"/>
                  </a:lnTo>
                  <a:lnTo>
                    <a:pt x="55252" y="50813"/>
                  </a:lnTo>
                  <a:lnTo>
                    <a:pt x="55150" y="48128"/>
                  </a:lnTo>
                  <a:lnTo>
                    <a:pt x="55048" y="45546"/>
                  </a:lnTo>
                  <a:lnTo>
                    <a:pt x="54941" y="43068"/>
                  </a:lnTo>
                  <a:lnTo>
                    <a:pt x="54835" y="40589"/>
                  </a:lnTo>
                  <a:lnTo>
                    <a:pt x="54724" y="38213"/>
                  </a:lnTo>
                  <a:lnTo>
                    <a:pt x="54608" y="35838"/>
                  </a:lnTo>
                  <a:lnTo>
                    <a:pt x="54493" y="33566"/>
                  </a:lnTo>
                  <a:lnTo>
                    <a:pt x="54377" y="31397"/>
                  </a:lnTo>
                  <a:lnTo>
                    <a:pt x="54258" y="29228"/>
                  </a:lnTo>
                  <a:lnTo>
                    <a:pt x="54133" y="27163"/>
                  </a:lnTo>
                  <a:lnTo>
                    <a:pt x="54009" y="25097"/>
                  </a:lnTo>
                  <a:lnTo>
                    <a:pt x="53880" y="23135"/>
                  </a:lnTo>
                  <a:lnTo>
                    <a:pt x="53752" y="21276"/>
                  </a:lnTo>
                  <a:lnTo>
                    <a:pt x="53623" y="19520"/>
                  </a:lnTo>
                  <a:lnTo>
                    <a:pt x="53490" y="17764"/>
                  </a:lnTo>
                  <a:lnTo>
                    <a:pt x="53352" y="16112"/>
                  </a:lnTo>
                  <a:lnTo>
                    <a:pt x="53214" y="14563"/>
                  </a:lnTo>
                  <a:lnTo>
                    <a:pt x="53077" y="13014"/>
                  </a:lnTo>
                  <a:lnTo>
                    <a:pt x="52935" y="11568"/>
                  </a:lnTo>
                  <a:lnTo>
                    <a:pt x="52793" y="10225"/>
                  </a:lnTo>
                  <a:lnTo>
                    <a:pt x="52651" y="8986"/>
                  </a:lnTo>
                  <a:lnTo>
                    <a:pt x="52504" y="7746"/>
                  </a:lnTo>
                  <a:lnTo>
                    <a:pt x="52358" y="6610"/>
                  </a:lnTo>
                  <a:lnTo>
                    <a:pt x="52207" y="5578"/>
                  </a:lnTo>
                  <a:lnTo>
                    <a:pt x="52056" y="4648"/>
                  </a:lnTo>
                  <a:lnTo>
                    <a:pt x="51905" y="3822"/>
                  </a:lnTo>
                  <a:lnTo>
                    <a:pt x="51750" y="2996"/>
                  </a:lnTo>
                  <a:lnTo>
                    <a:pt x="51599" y="2376"/>
                  </a:lnTo>
                  <a:lnTo>
                    <a:pt x="51439" y="1756"/>
                  </a:lnTo>
                  <a:lnTo>
                    <a:pt x="51284" y="1240"/>
                  </a:lnTo>
                  <a:lnTo>
                    <a:pt x="51124" y="827"/>
                  </a:lnTo>
                  <a:lnTo>
                    <a:pt x="50964" y="517"/>
                  </a:lnTo>
                  <a:lnTo>
                    <a:pt x="50804" y="207"/>
                  </a:lnTo>
                  <a:lnTo>
                    <a:pt x="50644" y="104"/>
                  </a:lnTo>
                  <a:lnTo>
                    <a:pt x="50480"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17;p62">
              <a:extLst>
                <a:ext uri="{FF2B5EF4-FFF2-40B4-BE49-F238E27FC236}">
                  <a16:creationId xmlns:a16="http://schemas.microsoft.com/office/drawing/2014/main" id="{C7E89F1E-B582-D041-9673-2CB398BDDE57}"/>
                </a:ext>
              </a:extLst>
            </p:cNvPr>
            <p:cNvSpPr/>
            <p:nvPr/>
          </p:nvSpPr>
          <p:spPr>
            <a:xfrm rot="10800000">
              <a:off x="4878569" y="3779729"/>
              <a:ext cx="248288" cy="269115"/>
            </a:xfrm>
            <a:custGeom>
              <a:avLst/>
              <a:gdLst/>
              <a:ahLst/>
              <a:cxnLst/>
              <a:rect l="l" t="t" r="r" b="b"/>
              <a:pathLst>
                <a:path w="15893" h="380374" extrusionOk="0">
                  <a:moveTo>
                    <a:pt x="15732" y="1"/>
                  </a:moveTo>
                  <a:lnTo>
                    <a:pt x="15697" y="104"/>
                  </a:lnTo>
                  <a:lnTo>
                    <a:pt x="15670" y="311"/>
                  </a:lnTo>
                  <a:lnTo>
                    <a:pt x="15639" y="620"/>
                  </a:lnTo>
                  <a:lnTo>
                    <a:pt x="15617" y="1137"/>
                  </a:lnTo>
                  <a:lnTo>
                    <a:pt x="15599" y="1653"/>
                  </a:lnTo>
                  <a:lnTo>
                    <a:pt x="15581" y="2273"/>
                  </a:lnTo>
                  <a:lnTo>
                    <a:pt x="15573" y="2996"/>
                  </a:lnTo>
                  <a:lnTo>
                    <a:pt x="15568" y="3719"/>
                  </a:lnTo>
                  <a:lnTo>
                    <a:pt x="15568" y="249934"/>
                  </a:lnTo>
                  <a:lnTo>
                    <a:pt x="15568" y="253135"/>
                  </a:lnTo>
                  <a:lnTo>
                    <a:pt x="15564" y="256337"/>
                  </a:lnTo>
                  <a:lnTo>
                    <a:pt x="15555" y="259435"/>
                  </a:lnTo>
                  <a:lnTo>
                    <a:pt x="15542" y="262534"/>
                  </a:lnTo>
                  <a:lnTo>
                    <a:pt x="15528" y="265632"/>
                  </a:lnTo>
                  <a:lnTo>
                    <a:pt x="15510" y="268627"/>
                  </a:lnTo>
                  <a:lnTo>
                    <a:pt x="15488" y="271725"/>
                  </a:lnTo>
                  <a:lnTo>
                    <a:pt x="15462" y="274720"/>
                  </a:lnTo>
                  <a:lnTo>
                    <a:pt x="15435" y="277715"/>
                  </a:lnTo>
                  <a:lnTo>
                    <a:pt x="15404" y="280607"/>
                  </a:lnTo>
                  <a:lnTo>
                    <a:pt x="15368" y="283602"/>
                  </a:lnTo>
                  <a:lnTo>
                    <a:pt x="15333" y="286494"/>
                  </a:lnTo>
                  <a:lnTo>
                    <a:pt x="15293" y="289386"/>
                  </a:lnTo>
                  <a:lnTo>
                    <a:pt x="15249" y="292174"/>
                  </a:lnTo>
                  <a:lnTo>
                    <a:pt x="15204" y="294963"/>
                  </a:lnTo>
                  <a:lnTo>
                    <a:pt x="15155" y="297751"/>
                  </a:lnTo>
                  <a:lnTo>
                    <a:pt x="15102" y="300540"/>
                  </a:lnTo>
                  <a:lnTo>
                    <a:pt x="15049" y="303225"/>
                  </a:lnTo>
                  <a:lnTo>
                    <a:pt x="14991" y="305910"/>
                  </a:lnTo>
                  <a:lnTo>
                    <a:pt x="14929" y="308492"/>
                  </a:lnTo>
                  <a:lnTo>
                    <a:pt x="14867" y="311074"/>
                  </a:lnTo>
                  <a:lnTo>
                    <a:pt x="14805" y="313656"/>
                  </a:lnTo>
                  <a:lnTo>
                    <a:pt x="14738" y="316135"/>
                  </a:lnTo>
                  <a:lnTo>
                    <a:pt x="14667" y="318613"/>
                  </a:lnTo>
                  <a:lnTo>
                    <a:pt x="14592" y="321092"/>
                  </a:lnTo>
                  <a:lnTo>
                    <a:pt x="14521" y="323468"/>
                  </a:lnTo>
                  <a:lnTo>
                    <a:pt x="14441" y="325843"/>
                  </a:lnTo>
                  <a:lnTo>
                    <a:pt x="14361" y="328115"/>
                  </a:lnTo>
                  <a:lnTo>
                    <a:pt x="14281" y="330387"/>
                  </a:lnTo>
                  <a:lnTo>
                    <a:pt x="14197" y="332556"/>
                  </a:lnTo>
                  <a:lnTo>
                    <a:pt x="14108" y="334725"/>
                  </a:lnTo>
                  <a:lnTo>
                    <a:pt x="14019" y="336790"/>
                  </a:lnTo>
                  <a:lnTo>
                    <a:pt x="13930" y="338856"/>
                  </a:lnTo>
                  <a:lnTo>
                    <a:pt x="13837" y="340922"/>
                  </a:lnTo>
                  <a:lnTo>
                    <a:pt x="13744" y="342884"/>
                  </a:lnTo>
                  <a:lnTo>
                    <a:pt x="13646" y="344743"/>
                  </a:lnTo>
                  <a:lnTo>
                    <a:pt x="13548" y="346602"/>
                  </a:lnTo>
                  <a:lnTo>
                    <a:pt x="13446" y="348461"/>
                  </a:lnTo>
                  <a:lnTo>
                    <a:pt x="13344" y="350113"/>
                  </a:lnTo>
                  <a:lnTo>
                    <a:pt x="13238" y="351869"/>
                  </a:lnTo>
                  <a:lnTo>
                    <a:pt x="13131" y="353521"/>
                  </a:lnTo>
                  <a:lnTo>
                    <a:pt x="13025" y="355071"/>
                  </a:lnTo>
                  <a:lnTo>
                    <a:pt x="12914" y="356517"/>
                  </a:lnTo>
                  <a:lnTo>
                    <a:pt x="12803" y="357962"/>
                  </a:lnTo>
                  <a:lnTo>
                    <a:pt x="12692" y="359408"/>
                  </a:lnTo>
                  <a:lnTo>
                    <a:pt x="12576" y="360751"/>
                  </a:lnTo>
                  <a:lnTo>
                    <a:pt x="12461" y="361990"/>
                  </a:lnTo>
                  <a:lnTo>
                    <a:pt x="12341" y="363230"/>
                  </a:lnTo>
                  <a:lnTo>
                    <a:pt x="12221" y="364366"/>
                  </a:lnTo>
                  <a:lnTo>
                    <a:pt x="12101" y="365398"/>
                  </a:lnTo>
                  <a:lnTo>
                    <a:pt x="11982" y="366431"/>
                  </a:lnTo>
                  <a:lnTo>
                    <a:pt x="11857" y="367361"/>
                  </a:lnTo>
                  <a:lnTo>
                    <a:pt x="11733" y="368187"/>
                  </a:lnTo>
                  <a:lnTo>
                    <a:pt x="11604" y="369013"/>
                  </a:lnTo>
                  <a:lnTo>
                    <a:pt x="11480" y="369736"/>
                  </a:lnTo>
                  <a:lnTo>
                    <a:pt x="11351" y="370356"/>
                  </a:lnTo>
                  <a:lnTo>
                    <a:pt x="11222" y="370975"/>
                  </a:lnTo>
                  <a:lnTo>
                    <a:pt x="11089" y="371492"/>
                  </a:lnTo>
                  <a:lnTo>
                    <a:pt x="10961" y="371905"/>
                  </a:lnTo>
                  <a:lnTo>
                    <a:pt x="10827" y="372215"/>
                  </a:lnTo>
                  <a:lnTo>
                    <a:pt x="10694" y="372525"/>
                  </a:lnTo>
                  <a:lnTo>
                    <a:pt x="10557" y="372731"/>
                  </a:lnTo>
                  <a:lnTo>
                    <a:pt x="10423" y="372834"/>
                  </a:lnTo>
                  <a:lnTo>
                    <a:pt x="161" y="372834"/>
                  </a:lnTo>
                  <a:lnTo>
                    <a:pt x="129" y="372938"/>
                  </a:lnTo>
                  <a:lnTo>
                    <a:pt x="98" y="373144"/>
                  </a:lnTo>
                  <a:lnTo>
                    <a:pt x="72" y="373557"/>
                  </a:lnTo>
                  <a:lnTo>
                    <a:pt x="45" y="373971"/>
                  </a:lnTo>
                  <a:lnTo>
                    <a:pt x="27" y="374487"/>
                  </a:lnTo>
                  <a:lnTo>
                    <a:pt x="10" y="375210"/>
                  </a:lnTo>
                  <a:lnTo>
                    <a:pt x="1" y="375830"/>
                  </a:lnTo>
                  <a:lnTo>
                    <a:pt x="1" y="376656"/>
                  </a:lnTo>
                  <a:lnTo>
                    <a:pt x="1" y="377379"/>
                  </a:lnTo>
                  <a:lnTo>
                    <a:pt x="10" y="378102"/>
                  </a:lnTo>
                  <a:lnTo>
                    <a:pt x="27" y="378721"/>
                  </a:lnTo>
                  <a:lnTo>
                    <a:pt x="45" y="379341"/>
                  </a:lnTo>
                  <a:lnTo>
                    <a:pt x="72" y="379754"/>
                  </a:lnTo>
                  <a:lnTo>
                    <a:pt x="98" y="380064"/>
                  </a:lnTo>
                  <a:lnTo>
                    <a:pt x="129" y="380374"/>
                  </a:lnTo>
                  <a:lnTo>
                    <a:pt x="10432" y="380374"/>
                  </a:lnTo>
                  <a:lnTo>
                    <a:pt x="10574" y="380270"/>
                  </a:lnTo>
                  <a:lnTo>
                    <a:pt x="10716" y="380064"/>
                  </a:lnTo>
                  <a:lnTo>
                    <a:pt x="10858" y="379754"/>
                  </a:lnTo>
                  <a:lnTo>
                    <a:pt x="11000" y="379341"/>
                  </a:lnTo>
                  <a:lnTo>
                    <a:pt x="11138" y="378928"/>
                  </a:lnTo>
                  <a:lnTo>
                    <a:pt x="11280" y="378411"/>
                  </a:lnTo>
                  <a:lnTo>
                    <a:pt x="11418" y="377792"/>
                  </a:lnTo>
                  <a:lnTo>
                    <a:pt x="11551" y="377069"/>
                  </a:lnTo>
                  <a:lnTo>
                    <a:pt x="11689" y="376243"/>
                  </a:lnTo>
                  <a:lnTo>
                    <a:pt x="11822" y="375416"/>
                  </a:lnTo>
                  <a:lnTo>
                    <a:pt x="11950" y="374487"/>
                  </a:lnTo>
                  <a:lnTo>
                    <a:pt x="12084" y="373557"/>
                  </a:lnTo>
                  <a:lnTo>
                    <a:pt x="12212" y="372525"/>
                  </a:lnTo>
                  <a:lnTo>
                    <a:pt x="12341" y="371389"/>
                  </a:lnTo>
                  <a:lnTo>
                    <a:pt x="12465" y="370149"/>
                  </a:lnTo>
                  <a:lnTo>
                    <a:pt x="12594" y="368910"/>
                  </a:lnTo>
                  <a:lnTo>
                    <a:pt x="12714" y="367567"/>
                  </a:lnTo>
                  <a:lnTo>
                    <a:pt x="12838" y="366121"/>
                  </a:lnTo>
                  <a:lnTo>
                    <a:pt x="12958" y="364675"/>
                  </a:lnTo>
                  <a:lnTo>
                    <a:pt x="13073" y="363126"/>
                  </a:lnTo>
                  <a:lnTo>
                    <a:pt x="13193" y="361474"/>
                  </a:lnTo>
                  <a:lnTo>
                    <a:pt x="13309" y="359821"/>
                  </a:lnTo>
                  <a:lnTo>
                    <a:pt x="13420" y="358066"/>
                  </a:lnTo>
                  <a:lnTo>
                    <a:pt x="13531" y="356310"/>
                  </a:lnTo>
                  <a:lnTo>
                    <a:pt x="13642" y="354451"/>
                  </a:lnTo>
                  <a:lnTo>
                    <a:pt x="13748" y="352592"/>
                  </a:lnTo>
                  <a:lnTo>
                    <a:pt x="13850" y="350630"/>
                  </a:lnTo>
                  <a:lnTo>
                    <a:pt x="13952" y="348564"/>
                  </a:lnTo>
                  <a:lnTo>
                    <a:pt x="14054" y="346499"/>
                  </a:lnTo>
                  <a:lnTo>
                    <a:pt x="14152" y="344330"/>
                  </a:lnTo>
                  <a:lnTo>
                    <a:pt x="14250" y="342161"/>
                  </a:lnTo>
                  <a:lnTo>
                    <a:pt x="14343" y="339889"/>
                  </a:lnTo>
                  <a:lnTo>
                    <a:pt x="14436" y="337617"/>
                  </a:lnTo>
                  <a:lnTo>
                    <a:pt x="14525" y="335241"/>
                  </a:lnTo>
                  <a:lnTo>
                    <a:pt x="14614" y="332866"/>
                  </a:lnTo>
                  <a:lnTo>
                    <a:pt x="14698" y="330490"/>
                  </a:lnTo>
                  <a:lnTo>
                    <a:pt x="14778" y="328012"/>
                  </a:lnTo>
                  <a:lnTo>
                    <a:pt x="14858" y="325430"/>
                  </a:lnTo>
                  <a:lnTo>
                    <a:pt x="14933" y="322848"/>
                  </a:lnTo>
                  <a:lnTo>
                    <a:pt x="15009" y="320266"/>
                  </a:lnTo>
                  <a:lnTo>
                    <a:pt x="15080" y="317581"/>
                  </a:lnTo>
                  <a:lnTo>
                    <a:pt x="15151" y="314895"/>
                  </a:lnTo>
                  <a:lnTo>
                    <a:pt x="15218" y="312107"/>
                  </a:lnTo>
                  <a:lnTo>
                    <a:pt x="15280" y="309318"/>
                  </a:lnTo>
                  <a:lnTo>
                    <a:pt x="15342" y="306427"/>
                  </a:lnTo>
                  <a:lnTo>
                    <a:pt x="15399" y="303638"/>
                  </a:lnTo>
                  <a:lnTo>
                    <a:pt x="15453" y="300746"/>
                  </a:lnTo>
                  <a:lnTo>
                    <a:pt x="15506" y="297751"/>
                  </a:lnTo>
                  <a:lnTo>
                    <a:pt x="15555" y="294756"/>
                  </a:lnTo>
                  <a:lnTo>
                    <a:pt x="15599" y="291761"/>
                  </a:lnTo>
                  <a:lnTo>
                    <a:pt x="15639" y="288766"/>
                  </a:lnTo>
                  <a:lnTo>
                    <a:pt x="15679" y="285668"/>
                  </a:lnTo>
                  <a:lnTo>
                    <a:pt x="15719" y="282569"/>
                  </a:lnTo>
                  <a:lnTo>
                    <a:pt x="15750" y="279368"/>
                  </a:lnTo>
                  <a:lnTo>
                    <a:pt x="15781" y="276269"/>
                  </a:lnTo>
                  <a:lnTo>
                    <a:pt x="15808" y="273068"/>
                  </a:lnTo>
                  <a:lnTo>
                    <a:pt x="15830" y="269763"/>
                  </a:lnTo>
                  <a:lnTo>
                    <a:pt x="15848" y="266561"/>
                  </a:lnTo>
                  <a:lnTo>
                    <a:pt x="15866" y="263256"/>
                  </a:lnTo>
                  <a:lnTo>
                    <a:pt x="15879" y="259952"/>
                  </a:lnTo>
                  <a:lnTo>
                    <a:pt x="15888" y="256647"/>
                  </a:lnTo>
                  <a:lnTo>
                    <a:pt x="15892" y="253342"/>
                  </a:lnTo>
                  <a:lnTo>
                    <a:pt x="15892" y="249934"/>
                  </a:lnTo>
                  <a:lnTo>
                    <a:pt x="15892" y="3719"/>
                  </a:lnTo>
                  <a:lnTo>
                    <a:pt x="15892" y="2996"/>
                  </a:lnTo>
                  <a:lnTo>
                    <a:pt x="15879" y="2273"/>
                  </a:lnTo>
                  <a:lnTo>
                    <a:pt x="15866" y="1653"/>
                  </a:lnTo>
                  <a:lnTo>
                    <a:pt x="15848" y="1137"/>
                  </a:lnTo>
                  <a:lnTo>
                    <a:pt x="15821" y="620"/>
                  </a:lnTo>
                  <a:lnTo>
                    <a:pt x="15795" y="311"/>
                  </a:lnTo>
                  <a:lnTo>
                    <a:pt x="15763" y="104"/>
                  </a:lnTo>
                  <a:lnTo>
                    <a:pt x="157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18;p62">
              <a:extLst>
                <a:ext uri="{FF2B5EF4-FFF2-40B4-BE49-F238E27FC236}">
                  <a16:creationId xmlns:a16="http://schemas.microsoft.com/office/drawing/2014/main" id="{2F3201C6-0C11-A14C-80BD-98FF34EB0C3F}"/>
                </a:ext>
              </a:extLst>
            </p:cNvPr>
            <p:cNvSpPr/>
            <p:nvPr/>
          </p:nvSpPr>
          <p:spPr>
            <a:xfrm rot="10800000">
              <a:off x="4878572" y="4135913"/>
              <a:ext cx="5077" cy="97767"/>
            </a:xfrm>
            <a:custGeom>
              <a:avLst/>
              <a:gdLst/>
              <a:ahLst/>
              <a:cxnLst/>
              <a:rect l="l" t="t" r="r" b="b"/>
              <a:pathLst>
                <a:path w="325" h="138186" extrusionOk="0">
                  <a:moveTo>
                    <a:pt x="129" y="0"/>
                  </a:moveTo>
                  <a:lnTo>
                    <a:pt x="102" y="207"/>
                  </a:lnTo>
                  <a:lnTo>
                    <a:pt x="71" y="620"/>
                  </a:lnTo>
                  <a:lnTo>
                    <a:pt x="49" y="1033"/>
                  </a:lnTo>
                  <a:lnTo>
                    <a:pt x="31" y="1652"/>
                  </a:lnTo>
                  <a:lnTo>
                    <a:pt x="13" y="2272"/>
                  </a:lnTo>
                  <a:lnTo>
                    <a:pt x="5" y="2995"/>
                  </a:lnTo>
                  <a:lnTo>
                    <a:pt x="0" y="3718"/>
                  </a:lnTo>
                  <a:lnTo>
                    <a:pt x="0" y="134468"/>
                  </a:lnTo>
                  <a:lnTo>
                    <a:pt x="5" y="135191"/>
                  </a:lnTo>
                  <a:lnTo>
                    <a:pt x="13" y="135914"/>
                  </a:lnTo>
                  <a:lnTo>
                    <a:pt x="31" y="136534"/>
                  </a:lnTo>
                  <a:lnTo>
                    <a:pt x="49" y="137153"/>
                  </a:lnTo>
                  <a:lnTo>
                    <a:pt x="71" y="137566"/>
                  </a:lnTo>
                  <a:lnTo>
                    <a:pt x="102" y="137876"/>
                  </a:lnTo>
                  <a:lnTo>
                    <a:pt x="129" y="138083"/>
                  </a:lnTo>
                  <a:lnTo>
                    <a:pt x="164" y="138186"/>
                  </a:lnTo>
                  <a:lnTo>
                    <a:pt x="195" y="138083"/>
                  </a:lnTo>
                  <a:lnTo>
                    <a:pt x="227" y="137876"/>
                  </a:lnTo>
                  <a:lnTo>
                    <a:pt x="253" y="137566"/>
                  </a:lnTo>
                  <a:lnTo>
                    <a:pt x="280" y="137153"/>
                  </a:lnTo>
                  <a:lnTo>
                    <a:pt x="298" y="136534"/>
                  </a:lnTo>
                  <a:lnTo>
                    <a:pt x="311" y="135914"/>
                  </a:lnTo>
                  <a:lnTo>
                    <a:pt x="324" y="135191"/>
                  </a:lnTo>
                  <a:lnTo>
                    <a:pt x="324" y="134468"/>
                  </a:lnTo>
                  <a:lnTo>
                    <a:pt x="324" y="3718"/>
                  </a:lnTo>
                  <a:lnTo>
                    <a:pt x="324" y="2995"/>
                  </a:lnTo>
                  <a:lnTo>
                    <a:pt x="311" y="2272"/>
                  </a:lnTo>
                  <a:lnTo>
                    <a:pt x="298" y="1652"/>
                  </a:lnTo>
                  <a:lnTo>
                    <a:pt x="280" y="1033"/>
                  </a:lnTo>
                  <a:lnTo>
                    <a:pt x="253" y="620"/>
                  </a:lnTo>
                  <a:lnTo>
                    <a:pt x="227" y="207"/>
                  </a:ln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19;p62">
              <a:extLst>
                <a:ext uri="{FF2B5EF4-FFF2-40B4-BE49-F238E27FC236}">
                  <a16:creationId xmlns:a16="http://schemas.microsoft.com/office/drawing/2014/main" id="{D9258783-14F9-2740-8B05-5C5AF653A866}"/>
                </a:ext>
              </a:extLst>
            </p:cNvPr>
            <p:cNvSpPr/>
            <p:nvPr/>
          </p:nvSpPr>
          <p:spPr>
            <a:xfrm rot="10800000">
              <a:off x="5149444" y="3914164"/>
              <a:ext cx="228588" cy="423729"/>
            </a:xfrm>
            <a:custGeom>
              <a:avLst/>
              <a:gdLst/>
              <a:ahLst/>
              <a:cxnLst/>
              <a:rect l="l" t="t" r="r" b="b"/>
              <a:pathLst>
                <a:path w="14632" h="598910" extrusionOk="0">
                  <a:moveTo>
                    <a:pt x="4520" y="0"/>
                  </a:moveTo>
                  <a:lnTo>
                    <a:pt x="4520" y="271312"/>
                  </a:lnTo>
                  <a:lnTo>
                    <a:pt x="4276" y="273790"/>
                  </a:lnTo>
                  <a:lnTo>
                    <a:pt x="4031" y="276579"/>
                  </a:lnTo>
                  <a:lnTo>
                    <a:pt x="3796" y="279471"/>
                  </a:lnTo>
                  <a:lnTo>
                    <a:pt x="3565" y="282569"/>
                  </a:lnTo>
                  <a:lnTo>
                    <a:pt x="3339" y="285771"/>
                  </a:lnTo>
                  <a:lnTo>
                    <a:pt x="3117" y="289282"/>
                  </a:lnTo>
                  <a:lnTo>
                    <a:pt x="2904" y="292897"/>
                  </a:lnTo>
                  <a:lnTo>
                    <a:pt x="2695" y="296718"/>
                  </a:lnTo>
                  <a:lnTo>
                    <a:pt x="2491" y="300746"/>
                  </a:lnTo>
                  <a:lnTo>
                    <a:pt x="2296" y="304877"/>
                  </a:lnTo>
                  <a:lnTo>
                    <a:pt x="2105" y="309111"/>
                  </a:lnTo>
                  <a:lnTo>
                    <a:pt x="1923" y="313656"/>
                  </a:lnTo>
                  <a:lnTo>
                    <a:pt x="1750" y="318200"/>
                  </a:lnTo>
                  <a:lnTo>
                    <a:pt x="1581" y="322951"/>
                  </a:lnTo>
                  <a:lnTo>
                    <a:pt x="1417" y="327908"/>
                  </a:lnTo>
                  <a:lnTo>
                    <a:pt x="1266" y="332969"/>
                  </a:lnTo>
                  <a:lnTo>
                    <a:pt x="1119" y="338133"/>
                  </a:lnTo>
                  <a:lnTo>
                    <a:pt x="982" y="343400"/>
                  </a:lnTo>
                  <a:lnTo>
                    <a:pt x="853" y="348873"/>
                  </a:lnTo>
                  <a:lnTo>
                    <a:pt x="729" y="354450"/>
                  </a:lnTo>
                  <a:lnTo>
                    <a:pt x="618" y="360027"/>
                  </a:lnTo>
                  <a:lnTo>
                    <a:pt x="511" y="365811"/>
                  </a:lnTo>
                  <a:lnTo>
                    <a:pt x="418" y="371698"/>
                  </a:lnTo>
                  <a:lnTo>
                    <a:pt x="334" y="377688"/>
                  </a:lnTo>
                  <a:lnTo>
                    <a:pt x="254" y="383781"/>
                  </a:lnTo>
                  <a:lnTo>
                    <a:pt x="187" y="389978"/>
                  </a:lnTo>
                  <a:lnTo>
                    <a:pt x="130" y="396175"/>
                  </a:lnTo>
                  <a:lnTo>
                    <a:pt x="85" y="402578"/>
                  </a:lnTo>
                  <a:lnTo>
                    <a:pt x="45" y="408981"/>
                  </a:lnTo>
                  <a:lnTo>
                    <a:pt x="32" y="412183"/>
                  </a:lnTo>
                  <a:lnTo>
                    <a:pt x="19" y="415488"/>
                  </a:lnTo>
                  <a:lnTo>
                    <a:pt x="10" y="418689"/>
                  </a:lnTo>
                  <a:lnTo>
                    <a:pt x="5" y="421994"/>
                  </a:lnTo>
                  <a:lnTo>
                    <a:pt x="1" y="425299"/>
                  </a:lnTo>
                  <a:lnTo>
                    <a:pt x="1" y="428604"/>
                  </a:lnTo>
                  <a:lnTo>
                    <a:pt x="1" y="433045"/>
                  </a:lnTo>
                  <a:lnTo>
                    <a:pt x="10" y="437383"/>
                  </a:lnTo>
                  <a:lnTo>
                    <a:pt x="19" y="441720"/>
                  </a:lnTo>
                  <a:lnTo>
                    <a:pt x="36" y="446058"/>
                  </a:lnTo>
                  <a:lnTo>
                    <a:pt x="59" y="450292"/>
                  </a:lnTo>
                  <a:lnTo>
                    <a:pt x="85" y="454527"/>
                  </a:lnTo>
                  <a:lnTo>
                    <a:pt x="112" y="458761"/>
                  </a:lnTo>
                  <a:lnTo>
                    <a:pt x="147" y="462892"/>
                  </a:lnTo>
                  <a:lnTo>
                    <a:pt x="187" y="467127"/>
                  </a:lnTo>
                  <a:lnTo>
                    <a:pt x="227" y="471155"/>
                  </a:lnTo>
                  <a:lnTo>
                    <a:pt x="276" y="475286"/>
                  </a:lnTo>
                  <a:lnTo>
                    <a:pt x="329" y="479210"/>
                  </a:lnTo>
                  <a:lnTo>
                    <a:pt x="383" y="483238"/>
                  </a:lnTo>
                  <a:lnTo>
                    <a:pt x="445" y="487163"/>
                  </a:lnTo>
                  <a:lnTo>
                    <a:pt x="507" y="491087"/>
                  </a:lnTo>
                  <a:lnTo>
                    <a:pt x="573" y="494909"/>
                  </a:lnTo>
                  <a:lnTo>
                    <a:pt x="645" y="498730"/>
                  </a:lnTo>
                  <a:lnTo>
                    <a:pt x="720" y="502448"/>
                  </a:lnTo>
                  <a:lnTo>
                    <a:pt x="800" y="506166"/>
                  </a:lnTo>
                  <a:lnTo>
                    <a:pt x="884" y="509781"/>
                  </a:lnTo>
                  <a:lnTo>
                    <a:pt x="969" y="513395"/>
                  </a:lnTo>
                  <a:lnTo>
                    <a:pt x="1057" y="516907"/>
                  </a:lnTo>
                  <a:lnTo>
                    <a:pt x="1151" y="520418"/>
                  </a:lnTo>
                  <a:lnTo>
                    <a:pt x="1248" y="523826"/>
                  </a:lnTo>
                  <a:lnTo>
                    <a:pt x="1350" y="527131"/>
                  </a:lnTo>
                  <a:lnTo>
                    <a:pt x="1452" y="530436"/>
                  </a:lnTo>
                  <a:lnTo>
                    <a:pt x="1559" y="533741"/>
                  </a:lnTo>
                  <a:lnTo>
                    <a:pt x="1670" y="536943"/>
                  </a:lnTo>
                  <a:lnTo>
                    <a:pt x="1785" y="540041"/>
                  </a:lnTo>
                  <a:lnTo>
                    <a:pt x="1901" y="543139"/>
                  </a:lnTo>
                  <a:lnTo>
                    <a:pt x="2021" y="546134"/>
                  </a:lnTo>
                  <a:lnTo>
                    <a:pt x="2140" y="549026"/>
                  </a:lnTo>
                  <a:lnTo>
                    <a:pt x="2269" y="551815"/>
                  </a:lnTo>
                  <a:lnTo>
                    <a:pt x="2398" y="554603"/>
                  </a:lnTo>
                  <a:lnTo>
                    <a:pt x="2527" y="557392"/>
                  </a:lnTo>
                  <a:lnTo>
                    <a:pt x="2660" y="559974"/>
                  </a:lnTo>
                  <a:lnTo>
                    <a:pt x="2797" y="562556"/>
                  </a:lnTo>
                  <a:lnTo>
                    <a:pt x="2939" y="565034"/>
                  </a:lnTo>
                  <a:lnTo>
                    <a:pt x="3081" y="567410"/>
                  </a:lnTo>
                  <a:lnTo>
                    <a:pt x="3224" y="569785"/>
                  </a:lnTo>
                  <a:lnTo>
                    <a:pt x="3370" y="572057"/>
                  </a:lnTo>
                  <a:lnTo>
                    <a:pt x="3521" y="574226"/>
                  </a:lnTo>
                  <a:lnTo>
                    <a:pt x="3672" y="576292"/>
                  </a:lnTo>
                  <a:lnTo>
                    <a:pt x="3827" y="578357"/>
                  </a:lnTo>
                  <a:lnTo>
                    <a:pt x="3983" y="580216"/>
                  </a:lnTo>
                  <a:lnTo>
                    <a:pt x="4142" y="582075"/>
                  </a:lnTo>
                  <a:lnTo>
                    <a:pt x="4307" y="583831"/>
                  </a:lnTo>
                  <a:lnTo>
                    <a:pt x="4466" y="585483"/>
                  </a:lnTo>
                  <a:lnTo>
                    <a:pt x="4631" y="587033"/>
                  </a:lnTo>
                  <a:lnTo>
                    <a:pt x="4799" y="588582"/>
                  </a:lnTo>
                  <a:lnTo>
                    <a:pt x="4968" y="589924"/>
                  </a:lnTo>
                  <a:lnTo>
                    <a:pt x="5141" y="591164"/>
                  </a:lnTo>
                  <a:lnTo>
                    <a:pt x="5314" y="592403"/>
                  </a:lnTo>
                  <a:lnTo>
                    <a:pt x="5487" y="593539"/>
                  </a:lnTo>
                  <a:lnTo>
                    <a:pt x="5665" y="594469"/>
                  </a:lnTo>
                  <a:lnTo>
                    <a:pt x="5843" y="595398"/>
                  </a:lnTo>
                  <a:lnTo>
                    <a:pt x="6020" y="596224"/>
                  </a:lnTo>
                  <a:lnTo>
                    <a:pt x="6202" y="596947"/>
                  </a:lnTo>
                  <a:lnTo>
                    <a:pt x="6384" y="597464"/>
                  </a:lnTo>
                  <a:lnTo>
                    <a:pt x="6566" y="597980"/>
                  </a:lnTo>
                  <a:lnTo>
                    <a:pt x="6753" y="598393"/>
                  </a:lnTo>
                  <a:lnTo>
                    <a:pt x="6939" y="598600"/>
                  </a:lnTo>
                  <a:lnTo>
                    <a:pt x="7125" y="598806"/>
                  </a:lnTo>
                  <a:lnTo>
                    <a:pt x="7316" y="598910"/>
                  </a:lnTo>
                  <a:lnTo>
                    <a:pt x="7503" y="598806"/>
                  </a:lnTo>
                  <a:lnTo>
                    <a:pt x="7694" y="598600"/>
                  </a:lnTo>
                  <a:lnTo>
                    <a:pt x="7880" y="598393"/>
                  </a:lnTo>
                  <a:lnTo>
                    <a:pt x="8062" y="597980"/>
                  </a:lnTo>
                  <a:lnTo>
                    <a:pt x="8248" y="597464"/>
                  </a:lnTo>
                  <a:lnTo>
                    <a:pt x="8430" y="596947"/>
                  </a:lnTo>
                  <a:lnTo>
                    <a:pt x="8612" y="596224"/>
                  </a:lnTo>
                  <a:lnTo>
                    <a:pt x="8790" y="595398"/>
                  </a:lnTo>
                  <a:lnTo>
                    <a:pt x="8968" y="594469"/>
                  </a:lnTo>
                  <a:lnTo>
                    <a:pt x="9145" y="593539"/>
                  </a:lnTo>
                  <a:lnTo>
                    <a:pt x="9318" y="592403"/>
                  </a:lnTo>
                  <a:lnTo>
                    <a:pt x="9491" y="591164"/>
                  </a:lnTo>
                  <a:lnTo>
                    <a:pt x="9664" y="589924"/>
                  </a:lnTo>
                  <a:lnTo>
                    <a:pt x="9833" y="588582"/>
                  </a:lnTo>
                  <a:lnTo>
                    <a:pt x="9997" y="587033"/>
                  </a:lnTo>
                  <a:lnTo>
                    <a:pt x="10162" y="585483"/>
                  </a:lnTo>
                  <a:lnTo>
                    <a:pt x="10326" y="583831"/>
                  </a:lnTo>
                  <a:lnTo>
                    <a:pt x="10486" y="582075"/>
                  </a:lnTo>
                  <a:lnTo>
                    <a:pt x="10645" y="580216"/>
                  </a:lnTo>
                  <a:lnTo>
                    <a:pt x="10805" y="578357"/>
                  </a:lnTo>
                  <a:lnTo>
                    <a:pt x="10956" y="576292"/>
                  </a:lnTo>
                  <a:lnTo>
                    <a:pt x="11112" y="574226"/>
                  </a:lnTo>
                  <a:lnTo>
                    <a:pt x="11258" y="572057"/>
                  </a:lnTo>
                  <a:lnTo>
                    <a:pt x="11405" y="569785"/>
                  </a:lnTo>
                  <a:lnTo>
                    <a:pt x="11551" y="567410"/>
                  </a:lnTo>
                  <a:lnTo>
                    <a:pt x="11693" y="565034"/>
                  </a:lnTo>
                  <a:lnTo>
                    <a:pt x="11831" y="562556"/>
                  </a:lnTo>
                  <a:lnTo>
                    <a:pt x="11968" y="559974"/>
                  </a:lnTo>
                  <a:lnTo>
                    <a:pt x="12106" y="557392"/>
                  </a:lnTo>
                  <a:lnTo>
                    <a:pt x="12235" y="554603"/>
                  </a:lnTo>
                  <a:lnTo>
                    <a:pt x="12363" y="551815"/>
                  </a:lnTo>
                  <a:lnTo>
                    <a:pt x="12488" y="549026"/>
                  </a:lnTo>
                  <a:lnTo>
                    <a:pt x="12612" y="546134"/>
                  </a:lnTo>
                  <a:lnTo>
                    <a:pt x="12732" y="543139"/>
                  </a:lnTo>
                  <a:lnTo>
                    <a:pt x="12847" y="540041"/>
                  </a:lnTo>
                  <a:lnTo>
                    <a:pt x="12963" y="536943"/>
                  </a:lnTo>
                  <a:lnTo>
                    <a:pt x="13074" y="533741"/>
                  </a:lnTo>
                  <a:lnTo>
                    <a:pt x="13180" y="530436"/>
                  </a:lnTo>
                  <a:lnTo>
                    <a:pt x="13282" y="527131"/>
                  </a:lnTo>
                  <a:lnTo>
                    <a:pt x="13384" y="523826"/>
                  </a:lnTo>
                  <a:lnTo>
                    <a:pt x="13478" y="520418"/>
                  </a:lnTo>
                  <a:lnTo>
                    <a:pt x="13575" y="516907"/>
                  </a:lnTo>
                  <a:lnTo>
                    <a:pt x="13664" y="513395"/>
                  </a:lnTo>
                  <a:lnTo>
                    <a:pt x="13748" y="509781"/>
                  </a:lnTo>
                  <a:lnTo>
                    <a:pt x="13833" y="506166"/>
                  </a:lnTo>
                  <a:lnTo>
                    <a:pt x="13913" y="502448"/>
                  </a:lnTo>
                  <a:lnTo>
                    <a:pt x="13988" y="498730"/>
                  </a:lnTo>
                  <a:lnTo>
                    <a:pt x="14059" y="494909"/>
                  </a:lnTo>
                  <a:lnTo>
                    <a:pt x="14126" y="491087"/>
                  </a:lnTo>
                  <a:lnTo>
                    <a:pt x="14188" y="487163"/>
                  </a:lnTo>
                  <a:lnTo>
                    <a:pt x="14250" y="483238"/>
                  </a:lnTo>
                  <a:lnTo>
                    <a:pt x="14303" y="479210"/>
                  </a:lnTo>
                  <a:lnTo>
                    <a:pt x="14356" y="475286"/>
                  </a:lnTo>
                  <a:lnTo>
                    <a:pt x="14401" y="471155"/>
                  </a:lnTo>
                  <a:lnTo>
                    <a:pt x="14445" y="467127"/>
                  </a:lnTo>
                  <a:lnTo>
                    <a:pt x="14485" y="462892"/>
                  </a:lnTo>
                  <a:lnTo>
                    <a:pt x="14516" y="458761"/>
                  </a:lnTo>
                  <a:lnTo>
                    <a:pt x="14547" y="454527"/>
                  </a:lnTo>
                  <a:lnTo>
                    <a:pt x="14574" y="450292"/>
                  </a:lnTo>
                  <a:lnTo>
                    <a:pt x="14596" y="446058"/>
                  </a:lnTo>
                  <a:lnTo>
                    <a:pt x="14609" y="441720"/>
                  </a:lnTo>
                  <a:lnTo>
                    <a:pt x="14623" y="437383"/>
                  </a:lnTo>
                  <a:lnTo>
                    <a:pt x="14632" y="433045"/>
                  </a:lnTo>
                  <a:lnTo>
                    <a:pt x="14632" y="428604"/>
                  </a:lnTo>
                  <a:lnTo>
                    <a:pt x="14632" y="425299"/>
                  </a:lnTo>
                  <a:lnTo>
                    <a:pt x="14627" y="421994"/>
                  </a:lnTo>
                  <a:lnTo>
                    <a:pt x="14618" y="418689"/>
                  </a:lnTo>
                  <a:lnTo>
                    <a:pt x="14609" y="415488"/>
                  </a:lnTo>
                  <a:lnTo>
                    <a:pt x="14601" y="412183"/>
                  </a:lnTo>
                  <a:lnTo>
                    <a:pt x="14583" y="408981"/>
                  </a:lnTo>
                  <a:lnTo>
                    <a:pt x="14547" y="402578"/>
                  </a:lnTo>
                  <a:lnTo>
                    <a:pt x="14498" y="396175"/>
                  </a:lnTo>
                  <a:lnTo>
                    <a:pt x="14441" y="389978"/>
                  </a:lnTo>
                  <a:lnTo>
                    <a:pt x="14374" y="383781"/>
                  </a:lnTo>
                  <a:lnTo>
                    <a:pt x="14299" y="377688"/>
                  </a:lnTo>
                  <a:lnTo>
                    <a:pt x="14214" y="371698"/>
                  </a:lnTo>
                  <a:lnTo>
                    <a:pt x="14117" y="365811"/>
                  </a:lnTo>
                  <a:lnTo>
                    <a:pt x="14015" y="360027"/>
                  </a:lnTo>
                  <a:lnTo>
                    <a:pt x="13899" y="354450"/>
                  </a:lnTo>
                  <a:lnTo>
                    <a:pt x="13779" y="348873"/>
                  </a:lnTo>
                  <a:lnTo>
                    <a:pt x="13651" y="343400"/>
                  </a:lnTo>
                  <a:lnTo>
                    <a:pt x="13513" y="338133"/>
                  </a:lnTo>
                  <a:lnTo>
                    <a:pt x="13367" y="332969"/>
                  </a:lnTo>
                  <a:lnTo>
                    <a:pt x="13211" y="327908"/>
                  </a:lnTo>
                  <a:lnTo>
                    <a:pt x="13051" y="322951"/>
                  </a:lnTo>
                  <a:lnTo>
                    <a:pt x="12883" y="318200"/>
                  </a:lnTo>
                  <a:lnTo>
                    <a:pt x="12710" y="313656"/>
                  </a:lnTo>
                  <a:lnTo>
                    <a:pt x="12523" y="309111"/>
                  </a:lnTo>
                  <a:lnTo>
                    <a:pt x="12337" y="304877"/>
                  </a:lnTo>
                  <a:lnTo>
                    <a:pt x="12141" y="300746"/>
                  </a:lnTo>
                  <a:lnTo>
                    <a:pt x="11937" y="296718"/>
                  </a:lnTo>
                  <a:lnTo>
                    <a:pt x="11729" y="292897"/>
                  </a:lnTo>
                  <a:lnTo>
                    <a:pt x="11516" y="289282"/>
                  </a:lnTo>
                  <a:lnTo>
                    <a:pt x="11294" y="285771"/>
                  </a:lnTo>
                  <a:lnTo>
                    <a:pt x="11067" y="282569"/>
                  </a:lnTo>
                  <a:lnTo>
                    <a:pt x="10836" y="279471"/>
                  </a:lnTo>
                  <a:lnTo>
                    <a:pt x="10601" y="276579"/>
                  </a:lnTo>
                  <a:lnTo>
                    <a:pt x="10357" y="273790"/>
                  </a:lnTo>
                  <a:lnTo>
                    <a:pt x="10113" y="271312"/>
                  </a:lnTo>
                  <a:lnTo>
                    <a:pt x="101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1443;p61">
            <a:extLst>
              <a:ext uri="{FF2B5EF4-FFF2-40B4-BE49-F238E27FC236}">
                <a16:creationId xmlns:a16="http://schemas.microsoft.com/office/drawing/2014/main" id="{19376181-83FA-C94C-A95C-8D6D623A01BA}"/>
              </a:ext>
            </a:extLst>
          </p:cNvPr>
          <p:cNvSpPr txBox="1">
            <a:spLocks/>
          </p:cNvSpPr>
          <p:nvPr/>
        </p:nvSpPr>
        <p:spPr>
          <a:xfrm>
            <a:off x="271572" y="3014461"/>
            <a:ext cx="3852000" cy="9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Carme"/>
              <a:buNone/>
              <a:defRPr sz="1700" b="0" i="0" u="none" strike="noStrike" cap="none">
                <a:solidFill>
                  <a:schemeClr val="accent1"/>
                </a:solidFill>
                <a:latin typeface="Carme"/>
                <a:ea typeface="Carme"/>
                <a:cs typeface="Carme"/>
                <a:sym typeface="Carme"/>
              </a:defRPr>
            </a:lvl1pPr>
            <a:lvl2pPr marL="914400" marR="0" lvl="1"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2pPr>
            <a:lvl3pPr marL="1371600" marR="0" lvl="2"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3pPr>
            <a:lvl4pPr marL="1828800" marR="0" lvl="3"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4pPr>
            <a:lvl5pPr marL="2286000" marR="0" lvl="4"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5pPr>
            <a:lvl6pPr marL="2743200" marR="0" lvl="5"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6pPr>
            <a:lvl7pPr marL="3200400" marR="0" lvl="6"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7pPr>
            <a:lvl8pPr marL="3657600" marR="0" lvl="7" indent="-330200" algn="l" rtl="0">
              <a:lnSpc>
                <a:spcPct val="115000"/>
              </a:lnSpc>
              <a:spcBef>
                <a:spcPts val="1600"/>
              </a:spcBef>
              <a:spcAft>
                <a:spcPts val="0"/>
              </a:spcAft>
              <a:buClr>
                <a:schemeClr val="dk2"/>
              </a:buClr>
              <a:buSzPts val="1600"/>
              <a:buFont typeface="Carme"/>
              <a:buNone/>
              <a:defRPr sz="1600" b="0" i="0" u="none" strike="noStrike" cap="none">
                <a:solidFill>
                  <a:schemeClr val="dk2"/>
                </a:solidFill>
                <a:latin typeface="Carme"/>
                <a:ea typeface="Carme"/>
                <a:cs typeface="Carme"/>
                <a:sym typeface="Carme"/>
              </a:defRPr>
            </a:lvl8pPr>
            <a:lvl9pPr marL="4114800" marR="0" lvl="8" indent="-330200" algn="l" rtl="0">
              <a:lnSpc>
                <a:spcPct val="115000"/>
              </a:lnSpc>
              <a:spcBef>
                <a:spcPts val="1600"/>
              </a:spcBef>
              <a:spcAft>
                <a:spcPts val="1600"/>
              </a:spcAft>
              <a:buClr>
                <a:schemeClr val="dk2"/>
              </a:buClr>
              <a:buSzPts val="1600"/>
              <a:buFont typeface="Carme"/>
              <a:buNone/>
              <a:defRPr sz="1600" b="0" i="0" u="none" strike="noStrike" cap="none">
                <a:solidFill>
                  <a:schemeClr val="dk2"/>
                </a:solidFill>
                <a:latin typeface="Carme"/>
                <a:ea typeface="Carme"/>
                <a:cs typeface="Carme"/>
                <a:sym typeface="Carme"/>
              </a:defRPr>
            </a:lvl9pPr>
          </a:lstStyle>
          <a:p>
            <a:pPr marL="0" indent="0" algn="ctr"/>
            <a:r>
              <a:rPr lang="en"/>
              <a:t>Do you have any questions?</a:t>
            </a:r>
            <a:endParaRPr lang="en-US"/>
          </a:p>
        </p:txBody>
      </p:sp>
      <p:sp>
        <p:nvSpPr>
          <p:cNvPr id="75" name="Google Shape;1430;p60">
            <a:extLst>
              <a:ext uri="{FF2B5EF4-FFF2-40B4-BE49-F238E27FC236}">
                <a16:creationId xmlns:a16="http://schemas.microsoft.com/office/drawing/2014/main" id="{F46DDE4C-3A41-D449-A4B5-FE520A09FBE5}"/>
              </a:ext>
            </a:extLst>
          </p:cNvPr>
          <p:cNvSpPr txBox="1">
            <a:spLocks noGrp="1"/>
          </p:cNvSpPr>
          <p:nvPr>
            <p:ph type="subTitle" idx="1"/>
          </p:nvPr>
        </p:nvSpPr>
        <p:spPr>
          <a:xfrm>
            <a:off x="735029" y="4220586"/>
            <a:ext cx="4306569" cy="1099800"/>
          </a:xfrm>
          <a:prstGeom prst="rect">
            <a:avLst/>
          </a:prstGeom>
        </p:spPr>
        <p:txBody>
          <a:bodyPr spcFirstLastPara="1" wrap="square" lIns="91425" tIns="91425" rIns="91425" bIns="91425" anchor="t" anchorCtr="0">
            <a:noAutofit/>
          </a:bodyPr>
          <a:lstStyle/>
          <a:p>
            <a:pPr marL="0" lvl="0" indent="0">
              <a:spcAft>
                <a:spcPts val="1600"/>
              </a:spcAft>
            </a:pPr>
            <a:r>
              <a:rPr lang="en-US" sz="1200" dirty="0">
                <a:solidFill>
                  <a:schemeClr val="accent2"/>
                </a:solidFill>
              </a:rPr>
              <a:t>See our report at: </a:t>
            </a:r>
            <a:r>
              <a:rPr lang="en-US" sz="1200" dirty="0">
                <a:solidFill>
                  <a:schemeClr val="accent2"/>
                </a:solidFill>
                <a:hlinkClick r:id="rId3">
                  <a:extLst>
                    <a:ext uri="{A12FA001-AC4F-418D-AE19-62706E023703}">
                      <ahyp:hlinkClr xmlns:ahyp="http://schemas.microsoft.com/office/drawing/2018/hyperlinkcolor" val="tx"/>
                    </a:ext>
                  </a:extLst>
                </a:hlinkClick>
              </a:rPr>
              <a:t>https://hackmd.io/@mhud/mmt_group2</a:t>
            </a:r>
            <a:endParaRPr lang="en-US" sz="1200" dirty="0">
              <a:solidFill>
                <a:schemeClr val="accent2"/>
              </a:solidFill>
            </a:endParaRPr>
          </a:p>
          <a:p>
            <a:pPr marL="0" lvl="0" indent="0">
              <a:spcAft>
                <a:spcPts val="1600"/>
              </a:spcAft>
            </a:pPr>
            <a:r>
              <a:rPr lang="en-US" sz="1200" dirty="0">
                <a:solidFill>
                  <a:schemeClr val="accent2"/>
                </a:solidFill>
              </a:rPr>
              <a:t>Our demo video: </a:t>
            </a:r>
            <a:r>
              <a:rPr lang="en-US" sz="1200" dirty="0">
                <a:solidFill>
                  <a:schemeClr val="accent2"/>
                </a:solidFill>
                <a:hlinkClick r:id="rId4">
                  <a:extLst>
                    <a:ext uri="{A12FA001-AC4F-418D-AE19-62706E023703}">
                      <ahyp:hlinkClr xmlns:ahyp="http://schemas.microsoft.com/office/drawing/2018/hyperlinkcolor" val="tx"/>
                    </a:ext>
                  </a:extLst>
                </a:hlinkClick>
              </a:rPr>
              <a:t>https://youtu.be/BKpCf0WzZcg</a:t>
            </a:r>
            <a:r>
              <a:rPr lang="en-US" sz="1200" dirty="0">
                <a:solidFill>
                  <a:schemeClr val="accent2"/>
                </a:solidFill>
              </a:rPr>
              <a:t> </a:t>
            </a:r>
            <a:endParaRPr sz="1200" dirty="0">
              <a:solidFill>
                <a:schemeClr val="accent2"/>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56" name="Google Shape;356;p33"/>
          <p:cNvSpPr txBox="1">
            <a:spLocks noGrp="1"/>
          </p:cNvSpPr>
          <p:nvPr>
            <p:ph type="title"/>
          </p:nvPr>
        </p:nvSpPr>
        <p:spPr>
          <a:xfrm>
            <a:off x="1174049" y="1822195"/>
            <a:ext cx="2943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WEP</a:t>
            </a:r>
            <a:endParaRPr/>
          </a:p>
        </p:txBody>
      </p:sp>
      <p:sp>
        <p:nvSpPr>
          <p:cNvPr id="357" name="Google Shape;357;p33"/>
          <p:cNvSpPr txBox="1">
            <a:spLocks noGrp="1"/>
          </p:cNvSpPr>
          <p:nvPr>
            <p:ph type="title" idx="2"/>
          </p:nvPr>
        </p:nvSpPr>
        <p:spPr>
          <a:xfrm>
            <a:off x="1174044" y="1253588"/>
            <a:ext cx="8595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58" name="Google Shape;358;p33"/>
          <p:cNvSpPr txBox="1">
            <a:spLocks noGrp="1"/>
          </p:cNvSpPr>
          <p:nvPr>
            <p:ph type="subTitle" idx="1"/>
          </p:nvPr>
        </p:nvSpPr>
        <p:spPr>
          <a:xfrm>
            <a:off x="1174054" y="2286800"/>
            <a:ext cx="2943900" cy="484800"/>
          </a:xfrm>
          <a:prstGeom prst="rect">
            <a:avLst/>
          </a:prstGeom>
        </p:spPr>
        <p:txBody>
          <a:bodyPr spcFirstLastPara="1" wrap="square" lIns="91425" tIns="91425" rIns="91425" bIns="91425" anchor="t" anchorCtr="0">
            <a:noAutofit/>
          </a:bodyPr>
          <a:lstStyle/>
          <a:p>
            <a:pPr marL="0" lvl="0" indent="0">
              <a:lnSpc>
                <a:spcPct val="150000"/>
              </a:lnSpc>
              <a:spcAft>
                <a:spcPts val="1600"/>
              </a:spcAft>
            </a:pPr>
            <a:r>
              <a:rPr lang="en-US" sz="1400"/>
              <a:t>One of the first security protocols for Wi-Fi</a:t>
            </a:r>
            <a:endParaRPr sz="1400"/>
          </a:p>
        </p:txBody>
      </p:sp>
      <p:sp>
        <p:nvSpPr>
          <p:cNvPr id="359" name="Google Shape;359;p33"/>
          <p:cNvSpPr txBox="1">
            <a:spLocks noGrp="1"/>
          </p:cNvSpPr>
          <p:nvPr>
            <p:ph type="title" idx="3"/>
          </p:nvPr>
        </p:nvSpPr>
        <p:spPr>
          <a:xfrm>
            <a:off x="5026051" y="1822195"/>
            <a:ext cx="2943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WPA</a:t>
            </a:r>
            <a:endParaRPr/>
          </a:p>
        </p:txBody>
      </p:sp>
      <p:sp>
        <p:nvSpPr>
          <p:cNvPr id="360" name="Google Shape;360;p33"/>
          <p:cNvSpPr txBox="1">
            <a:spLocks noGrp="1"/>
          </p:cNvSpPr>
          <p:nvPr>
            <p:ph type="title" idx="4"/>
          </p:nvPr>
        </p:nvSpPr>
        <p:spPr>
          <a:xfrm>
            <a:off x="5026056" y="1253588"/>
            <a:ext cx="8595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61" name="Google Shape;361;p33"/>
          <p:cNvSpPr txBox="1">
            <a:spLocks noGrp="1"/>
          </p:cNvSpPr>
          <p:nvPr>
            <p:ph type="subTitle" idx="5"/>
          </p:nvPr>
        </p:nvSpPr>
        <p:spPr>
          <a:xfrm>
            <a:off x="5026048" y="2277762"/>
            <a:ext cx="3496152" cy="484800"/>
          </a:xfrm>
          <a:prstGeom prst="rect">
            <a:avLst/>
          </a:prstGeom>
        </p:spPr>
        <p:txBody>
          <a:bodyPr spcFirstLastPara="1" wrap="square" lIns="91425" tIns="91425" rIns="91425" bIns="91425" anchor="t" anchorCtr="0">
            <a:noAutofit/>
          </a:bodyPr>
          <a:lstStyle/>
          <a:p>
            <a:pPr marL="0" lvl="0" indent="0">
              <a:lnSpc>
                <a:spcPct val="150000"/>
              </a:lnSpc>
              <a:spcAft>
                <a:spcPts val="1600"/>
              </a:spcAft>
            </a:pPr>
            <a:r>
              <a:rPr lang="en-US" sz="1400"/>
              <a:t>A temporary solution to overcome the vulnerabilities of 802.11 in 2003</a:t>
            </a:r>
          </a:p>
        </p:txBody>
      </p:sp>
      <p:sp>
        <p:nvSpPr>
          <p:cNvPr id="362" name="Google Shape;362;p33"/>
          <p:cNvSpPr txBox="1">
            <a:spLocks noGrp="1"/>
          </p:cNvSpPr>
          <p:nvPr>
            <p:ph type="title" idx="6"/>
          </p:nvPr>
        </p:nvSpPr>
        <p:spPr>
          <a:xfrm>
            <a:off x="1174049" y="3739062"/>
            <a:ext cx="2943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WPA2</a:t>
            </a:r>
            <a:endParaRPr/>
          </a:p>
        </p:txBody>
      </p:sp>
      <p:sp>
        <p:nvSpPr>
          <p:cNvPr id="363" name="Google Shape;363;p33"/>
          <p:cNvSpPr txBox="1">
            <a:spLocks noGrp="1"/>
          </p:cNvSpPr>
          <p:nvPr>
            <p:ph type="title" idx="7"/>
          </p:nvPr>
        </p:nvSpPr>
        <p:spPr>
          <a:xfrm>
            <a:off x="1174044" y="3170467"/>
            <a:ext cx="8595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64" name="Google Shape;364;p33"/>
          <p:cNvSpPr txBox="1">
            <a:spLocks noGrp="1"/>
          </p:cNvSpPr>
          <p:nvPr>
            <p:ph type="subTitle" idx="8"/>
          </p:nvPr>
        </p:nvSpPr>
        <p:spPr>
          <a:xfrm>
            <a:off x="1174054" y="4203667"/>
            <a:ext cx="2943900" cy="484800"/>
          </a:xfrm>
          <a:prstGeom prst="rect">
            <a:avLst/>
          </a:prstGeom>
        </p:spPr>
        <p:txBody>
          <a:bodyPr spcFirstLastPara="1" wrap="square" lIns="91425" tIns="91425" rIns="91425" bIns="91425" anchor="t" anchorCtr="0">
            <a:noAutofit/>
          </a:bodyPr>
          <a:lstStyle/>
          <a:p>
            <a:pPr marL="0" indent="0">
              <a:lnSpc>
                <a:spcPct val="150000"/>
              </a:lnSpc>
              <a:spcAft>
                <a:spcPts val="1600"/>
              </a:spcAft>
            </a:pPr>
            <a:r>
              <a:rPr lang="en" sz="1400"/>
              <a:t>Security update of WPA</a:t>
            </a:r>
          </a:p>
        </p:txBody>
      </p:sp>
      <p:sp>
        <p:nvSpPr>
          <p:cNvPr id="365" name="Google Shape;365;p33"/>
          <p:cNvSpPr txBox="1">
            <a:spLocks noGrp="1"/>
          </p:cNvSpPr>
          <p:nvPr>
            <p:ph type="title" idx="9"/>
          </p:nvPr>
        </p:nvSpPr>
        <p:spPr>
          <a:xfrm>
            <a:off x="5026051" y="3739062"/>
            <a:ext cx="2943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RSN</a:t>
            </a:r>
            <a:endParaRPr/>
          </a:p>
        </p:txBody>
      </p:sp>
      <p:sp>
        <p:nvSpPr>
          <p:cNvPr id="366" name="Google Shape;366;p33"/>
          <p:cNvSpPr txBox="1">
            <a:spLocks noGrp="1"/>
          </p:cNvSpPr>
          <p:nvPr>
            <p:ph type="title" idx="13"/>
          </p:nvPr>
        </p:nvSpPr>
        <p:spPr>
          <a:xfrm>
            <a:off x="5026056" y="3170467"/>
            <a:ext cx="8595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67" name="Google Shape;367;p33"/>
          <p:cNvSpPr txBox="1">
            <a:spLocks noGrp="1"/>
          </p:cNvSpPr>
          <p:nvPr>
            <p:ph type="subTitle" idx="14"/>
          </p:nvPr>
        </p:nvSpPr>
        <p:spPr>
          <a:xfrm>
            <a:off x="5026056" y="4203667"/>
            <a:ext cx="2943900" cy="484800"/>
          </a:xfrm>
          <a:prstGeom prst="rect">
            <a:avLst/>
          </a:prstGeom>
        </p:spPr>
        <p:txBody>
          <a:bodyPr spcFirstLastPara="1" wrap="square" lIns="91425" tIns="91425" rIns="91425" bIns="91425" anchor="t" anchorCtr="0">
            <a:noAutofit/>
          </a:bodyPr>
          <a:lstStyle/>
          <a:p>
            <a:pPr marL="0" indent="0">
              <a:lnSpc>
                <a:spcPct val="150000"/>
              </a:lnSpc>
              <a:spcAft>
                <a:spcPts val="1600"/>
              </a:spcAft>
            </a:pPr>
            <a:r>
              <a:rPr lang="en" sz="1400"/>
              <a:t>Robust Security Network</a:t>
            </a:r>
            <a:endParaRPr lang="en-US" sz="14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txBox="1">
            <a:spLocks noGrp="1"/>
          </p:cNvSpPr>
          <p:nvPr>
            <p:ph type="title"/>
          </p:nvPr>
        </p:nvSpPr>
        <p:spPr>
          <a:xfrm>
            <a:off x="720000" y="2150850"/>
            <a:ext cx="300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WEP</a:t>
            </a:r>
            <a:endParaRPr/>
          </a:p>
        </p:txBody>
      </p:sp>
      <p:sp>
        <p:nvSpPr>
          <p:cNvPr id="402" name="Google Shape;402;p38"/>
          <p:cNvSpPr txBox="1">
            <a:spLocks noGrp="1"/>
          </p:cNvSpPr>
          <p:nvPr>
            <p:ph type="title" idx="2"/>
          </p:nvPr>
        </p:nvSpPr>
        <p:spPr>
          <a:xfrm>
            <a:off x="720000" y="1337825"/>
            <a:ext cx="3000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03" name="Google Shape;403;p38"/>
          <p:cNvSpPr txBox="1">
            <a:spLocks noGrp="1"/>
          </p:cNvSpPr>
          <p:nvPr>
            <p:ph type="subTitle" idx="1"/>
          </p:nvPr>
        </p:nvSpPr>
        <p:spPr>
          <a:xfrm>
            <a:off x="720000" y="3132175"/>
            <a:ext cx="3000000" cy="713400"/>
          </a:xfrm>
          <a:prstGeom prst="rect">
            <a:avLst/>
          </a:prstGeom>
        </p:spPr>
        <p:txBody>
          <a:bodyPr spcFirstLastPara="1" wrap="square" lIns="91425" tIns="91425" rIns="91425" bIns="91425" anchor="t" anchorCtr="0">
            <a:noAutofit/>
          </a:bodyPr>
          <a:lstStyle/>
          <a:p>
            <a:pPr marL="0" lvl="0" indent="0">
              <a:spcAft>
                <a:spcPts val="1600"/>
              </a:spcAft>
            </a:pPr>
            <a:r>
              <a:rPr lang="en-US"/>
              <a:t>One of the first security protocols for Wi-Fi</a:t>
            </a:r>
            <a:endParaRPr/>
          </a:p>
        </p:txBody>
      </p:sp>
      <p:sp>
        <p:nvSpPr>
          <p:cNvPr id="404" name="Google Shape;404;p38"/>
          <p:cNvSpPr/>
          <p:nvPr/>
        </p:nvSpPr>
        <p:spPr>
          <a:xfrm rot="10800000">
            <a:off x="4140171" y="3845584"/>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38"/>
          <p:cNvGrpSpPr/>
          <p:nvPr/>
        </p:nvGrpSpPr>
        <p:grpSpPr>
          <a:xfrm>
            <a:off x="4070449" y="297415"/>
            <a:ext cx="5816477" cy="4694466"/>
            <a:chOff x="4070449" y="297415"/>
            <a:chExt cx="5816477" cy="4694466"/>
          </a:xfrm>
        </p:grpSpPr>
        <p:sp>
          <p:nvSpPr>
            <p:cNvPr id="406" name="Google Shape;406;p38"/>
            <p:cNvSpPr/>
            <p:nvPr/>
          </p:nvSpPr>
          <p:spPr>
            <a:xfrm rot="2065707" flipH="1">
              <a:off x="5959508" y="905454"/>
              <a:ext cx="3227311" cy="3478388"/>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4770512" y="1354674"/>
              <a:ext cx="3343245" cy="2722945"/>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rot="10800000">
              <a:off x="5947693" y="1107030"/>
              <a:ext cx="1822407" cy="2959179"/>
            </a:xfrm>
            <a:custGeom>
              <a:avLst/>
              <a:gdLst/>
              <a:ahLst/>
              <a:cxnLst/>
              <a:rect l="l" t="t" r="r" b="b"/>
              <a:pathLst>
                <a:path w="257493" h="765140" extrusionOk="0">
                  <a:moveTo>
                    <a:pt x="19546" y="1"/>
                  </a:moveTo>
                  <a:lnTo>
                    <a:pt x="18997" y="27"/>
                  </a:lnTo>
                  <a:lnTo>
                    <a:pt x="18448" y="81"/>
                  </a:lnTo>
                  <a:lnTo>
                    <a:pt x="17898" y="162"/>
                  </a:lnTo>
                  <a:lnTo>
                    <a:pt x="17363" y="242"/>
                  </a:lnTo>
                  <a:lnTo>
                    <a:pt x="16828" y="349"/>
                  </a:lnTo>
                  <a:lnTo>
                    <a:pt x="16307" y="484"/>
                  </a:lnTo>
                  <a:lnTo>
                    <a:pt x="15786" y="618"/>
                  </a:lnTo>
                  <a:lnTo>
                    <a:pt x="15279" y="779"/>
                  </a:lnTo>
                  <a:lnTo>
                    <a:pt x="14772" y="966"/>
                  </a:lnTo>
                  <a:lnTo>
                    <a:pt x="14265" y="1181"/>
                  </a:lnTo>
                  <a:lnTo>
                    <a:pt x="13773" y="1396"/>
                  </a:lnTo>
                  <a:lnTo>
                    <a:pt x="13294" y="1637"/>
                  </a:lnTo>
                  <a:lnTo>
                    <a:pt x="12815" y="1906"/>
                  </a:lnTo>
                  <a:lnTo>
                    <a:pt x="12336" y="2174"/>
                  </a:lnTo>
                  <a:lnTo>
                    <a:pt x="11886" y="2496"/>
                  </a:lnTo>
                  <a:lnTo>
                    <a:pt x="11421" y="2818"/>
                  </a:lnTo>
                  <a:lnTo>
                    <a:pt x="10970" y="3140"/>
                  </a:lnTo>
                  <a:lnTo>
                    <a:pt x="10534" y="3515"/>
                  </a:lnTo>
                  <a:lnTo>
                    <a:pt x="10097" y="3891"/>
                  </a:lnTo>
                  <a:lnTo>
                    <a:pt x="9675" y="4294"/>
                  </a:lnTo>
                  <a:lnTo>
                    <a:pt x="9252" y="4723"/>
                  </a:lnTo>
                  <a:lnTo>
                    <a:pt x="8844" y="5152"/>
                  </a:lnTo>
                  <a:lnTo>
                    <a:pt x="8450" y="5608"/>
                  </a:lnTo>
                  <a:lnTo>
                    <a:pt x="8056" y="6091"/>
                  </a:lnTo>
                  <a:lnTo>
                    <a:pt x="7661" y="6601"/>
                  </a:lnTo>
                  <a:lnTo>
                    <a:pt x="7295" y="7138"/>
                  </a:lnTo>
                  <a:lnTo>
                    <a:pt x="6915" y="7674"/>
                  </a:lnTo>
                  <a:lnTo>
                    <a:pt x="6563" y="8238"/>
                  </a:lnTo>
                  <a:lnTo>
                    <a:pt x="6211" y="8801"/>
                  </a:lnTo>
                  <a:lnTo>
                    <a:pt x="5859" y="9418"/>
                  </a:lnTo>
                  <a:lnTo>
                    <a:pt x="5535" y="10035"/>
                  </a:lnTo>
                  <a:lnTo>
                    <a:pt x="5211" y="10679"/>
                  </a:lnTo>
                  <a:lnTo>
                    <a:pt x="4887" y="11350"/>
                  </a:lnTo>
                  <a:lnTo>
                    <a:pt x="4577" y="12021"/>
                  </a:lnTo>
                  <a:lnTo>
                    <a:pt x="4282" y="12745"/>
                  </a:lnTo>
                  <a:lnTo>
                    <a:pt x="3986" y="13470"/>
                  </a:lnTo>
                  <a:lnTo>
                    <a:pt x="3718" y="14194"/>
                  </a:lnTo>
                  <a:lnTo>
                    <a:pt x="3437" y="14972"/>
                  </a:lnTo>
                  <a:lnTo>
                    <a:pt x="3183" y="15750"/>
                  </a:lnTo>
                  <a:lnTo>
                    <a:pt x="2930" y="16555"/>
                  </a:lnTo>
                  <a:lnTo>
                    <a:pt x="2691" y="17387"/>
                  </a:lnTo>
                  <a:lnTo>
                    <a:pt x="2451" y="18246"/>
                  </a:lnTo>
                  <a:lnTo>
                    <a:pt x="2240" y="19104"/>
                  </a:lnTo>
                  <a:lnTo>
                    <a:pt x="2015" y="19990"/>
                  </a:lnTo>
                  <a:lnTo>
                    <a:pt x="1817" y="20902"/>
                  </a:lnTo>
                  <a:lnTo>
                    <a:pt x="1620" y="21841"/>
                  </a:lnTo>
                  <a:lnTo>
                    <a:pt x="1451" y="22780"/>
                  </a:lnTo>
                  <a:lnTo>
                    <a:pt x="1268" y="23773"/>
                  </a:lnTo>
                  <a:lnTo>
                    <a:pt x="1113" y="24766"/>
                  </a:lnTo>
                  <a:lnTo>
                    <a:pt x="959" y="25785"/>
                  </a:lnTo>
                  <a:lnTo>
                    <a:pt x="818" y="26805"/>
                  </a:lnTo>
                  <a:lnTo>
                    <a:pt x="691" y="27878"/>
                  </a:lnTo>
                  <a:lnTo>
                    <a:pt x="578" y="28951"/>
                  </a:lnTo>
                  <a:lnTo>
                    <a:pt x="466" y="30051"/>
                  </a:lnTo>
                  <a:lnTo>
                    <a:pt x="367" y="31151"/>
                  </a:lnTo>
                  <a:lnTo>
                    <a:pt x="283" y="32305"/>
                  </a:lnTo>
                  <a:lnTo>
                    <a:pt x="212" y="33459"/>
                  </a:lnTo>
                  <a:lnTo>
                    <a:pt x="142" y="34639"/>
                  </a:lnTo>
                  <a:lnTo>
                    <a:pt x="85" y="35847"/>
                  </a:lnTo>
                  <a:lnTo>
                    <a:pt x="57" y="37081"/>
                  </a:lnTo>
                  <a:lnTo>
                    <a:pt x="29" y="38315"/>
                  </a:lnTo>
                  <a:lnTo>
                    <a:pt x="1" y="39603"/>
                  </a:lnTo>
                  <a:lnTo>
                    <a:pt x="1" y="40891"/>
                  </a:lnTo>
                  <a:lnTo>
                    <a:pt x="1" y="382557"/>
                  </a:lnTo>
                  <a:lnTo>
                    <a:pt x="1" y="724249"/>
                  </a:lnTo>
                  <a:lnTo>
                    <a:pt x="1" y="725537"/>
                  </a:lnTo>
                  <a:lnTo>
                    <a:pt x="29" y="726798"/>
                  </a:lnTo>
                  <a:lnTo>
                    <a:pt x="57" y="728059"/>
                  </a:lnTo>
                  <a:lnTo>
                    <a:pt x="85" y="729294"/>
                  </a:lnTo>
                  <a:lnTo>
                    <a:pt x="142" y="730474"/>
                  </a:lnTo>
                  <a:lnTo>
                    <a:pt x="212" y="731682"/>
                  </a:lnTo>
                  <a:lnTo>
                    <a:pt x="283" y="732835"/>
                  </a:lnTo>
                  <a:lnTo>
                    <a:pt x="367" y="733962"/>
                  </a:lnTo>
                  <a:lnTo>
                    <a:pt x="466" y="735089"/>
                  </a:lnTo>
                  <a:lnTo>
                    <a:pt x="578" y="736189"/>
                  </a:lnTo>
                  <a:lnTo>
                    <a:pt x="691" y="737262"/>
                  </a:lnTo>
                  <a:lnTo>
                    <a:pt x="818" y="738336"/>
                  </a:lnTo>
                  <a:lnTo>
                    <a:pt x="959" y="739355"/>
                  </a:lnTo>
                  <a:lnTo>
                    <a:pt x="1113" y="740375"/>
                  </a:lnTo>
                  <a:lnTo>
                    <a:pt x="1268" y="741368"/>
                  </a:lnTo>
                  <a:lnTo>
                    <a:pt x="1451" y="742333"/>
                  </a:lnTo>
                  <a:lnTo>
                    <a:pt x="1620" y="743299"/>
                  </a:lnTo>
                  <a:lnTo>
                    <a:pt x="1817" y="744238"/>
                  </a:lnTo>
                  <a:lnTo>
                    <a:pt x="2015" y="745151"/>
                  </a:lnTo>
                  <a:lnTo>
                    <a:pt x="2240" y="746036"/>
                  </a:lnTo>
                  <a:lnTo>
                    <a:pt x="2451" y="746895"/>
                  </a:lnTo>
                  <a:lnTo>
                    <a:pt x="2691" y="747753"/>
                  </a:lnTo>
                  <a:lnTo>
                    <a:pt x="2930" y="748585"/>
                  </a:lnTo>
                  <a:lnTo>
                    <a:pt x="3183" y="749390"/>
                  </a:lnTo>
                  <a:lnTo>
                    <a:pt x="3437" y="750168"/>
                  </a:lnTo>
                  <a:lnTo>
                    <a:pt x="3718" y="750919"/>
                  </a:lnTo>
                  <a:lnTo>
                    <a:pt x="3986" y="751671"/>
                  </a:lnTo>
                  <a:lnTo>
                    <a:pt x="4282" y="752395"/>
                  </a:lnTo>
                  <a:lnTo>
                    <a:pt x="4577" y="753119"/>
                  </a:lnTo>
                  <a:lnTo>
                    <a:pt x="4887" y="753790"/>
                  </a:lnTo>
                  <a:lnTo>
                    <a:pt x="5211" y="754461"/>
                  </a:lnTo>
                  <a:lnTo>
                    <a:pt x="5535" y="755105"/>
                  </a:lnTo>
                  <a:lnTo>
                    <a:pt x="5859" y="755722"/>
                  </a:lnTo>
                  <a:lnTo>
                    <a:pt x="6211" y="756312"/>
                  </a:lnTo>
                  <a:lnTo>
                    <a:pt x="6563" y="756903"/>
                  </a:lnTo>
                  <a:lnTo>
                    <a:pt x="6915" y="757466"/>
                  </a:lnTo>
                  <a:lnTo>
                    <a:pt x="7295" y="758003"/>
                  </a:lnTo>
                  <a:lnTo>
                    <a:pt x="7661" y="758539"/>
                  </a:lnTo>
                  <a:lnTo>
                    <a:pt x="8056" y="759022"/>
                  </a:lnTo>
                  <a:lnTo>
                    <a:pt x="8450" y="759505"/>
                  </a:lnTo>
                  <a:lnTo>
                    <a:pt x="8844" y="759988"/>
                  </a:lnTo>
                  <a:lnTo>
                    <a:pt x="9252" y="760418"/>
                  </a:lnTo>
                  <a:lnTo>
                    <a:pt x="9675" y="760847"/>
                  </a:lnTo>
                  <a:lnTo>
                    <a:pt x="10097" y="761249"/>
                  </a:lnTo>
                  <a:lnTo>
                    <a:pt x="10534" y="761625"/>
                  </a:lnTo>
                  <a:lnTo>
                    <a:pt x="10970" y="761974"/>
                  </a:lnTo>
                  <a:lnTo>
                    <a:pt x="11421" y="762323"/>
                  </a:lnTo>
                  <a:lnTo>
                    <a:pt x="11886" y="762644"/>
                  </a:lnTo>
                  <a:lnTo>
                    <a:pt x="12336" y="762940"/>
                  </a:lnTo>
                  <a:lnTo>
                    <a:pt x="12815" y="763235"/>
                  </a:lnTo>
                  <a:lnTo>
                    <a:pt x="13294" y="763503"/>
                  </a:lnTo>
                  <a:lnTo>
                    <a:pt x="13773" y="763745"/>
                  </a:lnTo>
                  <a:lnTo>
                    <a:pt x="14265" y="763959"/>
                  </a:lnTo>
                  <a:lnTo>
                    <a:pt x="14772" y="764174"/>
                  </a:lnTo>
                  <a:lnTo>
                    <a:pt x="15279" y="764362"/>
                  </a:lnTo>
                  <a:lnTo>
                    <a:pt x="15786" y="764523"/>
                  </a:lnTo>
                  <a:lnTo>
                    <a:pt x="16307" y="764657"/>
                  </a:lnTo>
                  <a:lnTo>
                    <a:pt x="16828" y="764791"/>
                  </a:lnTo>
                  <a:lnTo>
                    <a:pt x="17363" y="764898"/>
                  </a:lnTo>
                  <a:lnTo>
                    <a:pt x="17898" y="764979"/>
                  </a:lnTo>
                  <a:lnTo>
                    <a:pt x="18448" y="765059"/>
                  </a:lnTo>
                  <a:lnTo>
                    <a:pt x="18997" y="765086"/>
                  </a:lnTo>
                  <a:lnTo>
                    <a:pt x="19546" y="765140"/>
                  </a:lnTo>
                  <a:lnTo>
                    <a:pt x="237934" y="765140"/>
                  </a:lnTo>
                  <a:lnTo>
                    <a:pt x="238483" y="765086"/>
                  </a:lnTo>
                  <a:lnTo>
                    <a:pt x="239046" y="765059"/>
                  </a:lnTo>
                  <a:lnTo>
                    <a:pt x="239581" y="764979"/>
                  </a:lnTo>
                  <a:lnTo>
                    <a:pt x="240117" y="764898"/>
                  </a:lnTo>
                  <a:lnTo>
                    <a:pt x="240652" y="764791"/>
                  </a:lnTo>
                  <a:lnTo>
                    <a:pt x="241187" y="764657"/>
                  </a:lnTo>
                  <a:lnTo>
                    <a:pt x="241694" y="764523"/>
                  </a:lnTo>
                  <a:lnTo>
                    <a:pt x="242215" y="764362"/>
                  </a:lnTo>
                  <a:lnTo>
                    <a:pt x="242722" y="764174"/>
                  </a:lnTo>
                  <a:lnTo>
                    <a:pt x="243214" y="763959"/>
                  </a:lnTo>
                  <a:lnTo>
                    <a:pt x="243707" y="763745"/>
                  </a:lnTo>
                  <a:lnTo>
                    <a:pt x="244186" y="763503"/>
                  </a:lnTo>
                  <a:lnTo>
                    <a:pt x="244665" y="763235"/>
                  </a:lnTo>
                  <a:lnTo>
                    <a:pt x="245144" y="762940"/>
                  </a:lnTo>
                  <a:lnTo>
                    <a:pt x="245608" y="762644"/>
                  </a:lnTo>
                  <a:lnTo>
                    <a:pt x="246059" y="762323"/>
                  </a:lnTo>
                  <a:lnTo>
                    <a:pt x="246509" y="761974"/>
                  </a:lnTo>
                  <a:lnTo>
                    <a:pt x="246946" y="761625"/>
                  </a:lnTo>
                  <a:lnTo>
                    <a:pt x="247383" y="761249"/>
                  </a:lnTo>
                  <a:lnTo>
                    <a:pt x="247805" y="760847"/>
                  </a:lnTo>
                  <a:lnTo>
                    <a:pt x="248227" y="760418"/>
                  </a:lnTo>
                  <a:lnTo>
                    <a:pt x="248636" y="759988"/>
                  </a:lnTo>
                  <a:lnTo>
                    <a:pt x="249044" y="759505"/>
                  </a:lnTo>
                  <a:lnTo>
                    <a:pt x="249438" y="759022"/>
                  </a:lnTo>
                  <a:lnTo>
                    <a:pt x="249819" y="758539"/>
                  </a:lnTo>
                  <a:lnTo>
                    <a:pt x="250199" y="758003"/>
                  </a:lnTo>
                  <a:lnTo>
                    <a:pt x="250565" y="757466"/>
                  </a:lnTo>
                  <a:lnTo>
                    <a:pt x="250931" y="756903"/>
                  </a:lnTo>
                  <a:lnTo>
                    <a:pt x="251283" y="756312"/>
                  </a:lnTo>
                  <a:lnTo>
                    <a:pt x="251621" y="755722"/>
                  </a:lnTo>
                  <a:lnTo>
                    <a:pt x="251959" y="755105"/>
                  </a:lnTo>
                  <a:lnTo>
                    <a:pt x="252283" y="754461"/>
                  </a:lnTo>
                  <a:lnTo>
                    <a:pt x="252593" y="753790"/>
                  </a:lnTo>
                  <a:lnTo>
                    <a:pt x="252902" y="753119"/>
                  </a:lnTo>
                  <a:lnTo>
                    <a:pt x="253198" y="752395"/>
                  </a:lnTo>
                  <a:lnTo>
                    <a:pt x="253494" y="751671"/>
                  </a:lnTo>
                  <a:lnTo>
                    <a:pt x="253775" y="750919"/>
                  </a:lnTo>
                  <a:lnTo>
                    <a:pt x="254043" y="750168"/>
                  </a:lnTo>
                  <a:lnTo>
                    <a:pt x="254296" y="749390"/>
                  </a:lnTo>
                  <a:lnTo>
                    <a:pt x="254550" y="748585"/>
                  </a:lnTo>
                  <a:lnTo>
                    <a:pt x="254803" y="747753"/>
                  </a:lnTo>
                  <a:lnTo>
                    <a:pt x="255029" y="746895"/>
                  </a:lnTo>
                  <a:lnTo>
                    <a:pt x="255254" y="746036"/>
                  </a:lnTo>
                  <a:lnTo>
                    <a:pt x="255465" y="745151"/>
                  </a:lnTo>
                  <a:lnTo>
                    <a:pt x="255662" y="744238"/>
                  </a:lnTo>
                  <a:lnTo>
                    <a:pt x="255860" y="743299"/>
                  </a:lnTo>
                  <a:lnTo>
                    <a:pt x="256043" y="742333"/>
                  </a:lnTo>
                  <a:lnTo>
                    <a:pt x="256212" y="741368"/>
                  </a:lnTo>
                  <a:lnTo>
                    <a:pt x="256366" y="740375"/>
                  </a:lnTo>
                  <a:lnTo>
                    <a:pt x="256521" y="739355"/>
                  </a:lnTo>
                  <a:lnTo>
                    <a:pt x="256662" y="738336"/>
                  </a:lnTo>
                  <a:lnTo>
                    <a:pt x="256789" y="737262"/>
                  </a:lnTo>
                  <a:lnTo>
                    <a:pt x="256916" y="736189"/>
                  </a:lnTo>
                  <a:lnTo>
                    <a:pt x="257014" y="735089"/>
                  </a:lnTo>
                  <a:lnTo>
                    <a:pt x="257113" y="733962"/>
                  </a:lnTo>
                  <a:lnTo>
                    <a:pt x="257197" y="732835"/>
                  </a:lnTo>
                  <a:lnTo>
                    <a:pt x="257282" y="731682"/>
                  </a:lnTo>
                  <a:lnTo>
                    <a:pt x="257338" y="730474"/>
                  </a:lnTo>
                  <a:lnTo>
                    <a:pt x="257394" y="729294"/>
                  </a:lnTo>
                  <a:lnTo>
                    <a:pt x="257437" y="728059"/>
                  </a:lnTo>
                  <a:lnTo>
                    <a:pt x="257465" y="726798"/>
                  </a:lnTo>
                  <a:lnTo>
                    <a:pt x="257479" y="725537"/>
                  </a:lnTo>
                  <a:lnTo>
                    <a:pt x="257493" y="724249"/>
                  </a:lnTo>
                  <a:lnTo>
                    <a:pt x="257493" y="382557"/>
                  </a:lnTo>
                  <a:lnTo>
                    <a:pt x="257493" y="40891"/>
                  </a:lnTo>
                  <a:lnTo>
                    <a:pt x="257479" y="39603"/>
                  </a:lnTo>
                  <a:lnTo>
                    <a:pt x="257465" y="38315"/>
                  </a:lnTo>
                  <a:lnTo>
                    <a:pt x="257437" y="37081"/>
                  </a:lnTo>
                  <a:lnTo>
                    <a:pt x="257394" y="35847"/>
                  </a:lnTo>
                  <a:lnTo>
                    <a:pt x="257338" y="34639"/>
                  </a:lnTo>
                  <a:lnTo>
                    <a:pt x="257282" y="33459"/>
                  </a:lnTo>
                  <a:lnTo>
                    <a:pt x="257197" y="32305"/>
                  </a:lnTo>
                  <a:lnTo>
                    <a:pt x="257113" y="31151"/>
                  </a:lnTo>
                  <a:lnTo>
                    <a:pt x="257014" y="30051"/>
                  </a:lnTo>
                  <a:lnTo>
                    <a:pt x="256916" y="28951"/>
                  </a:lnTo>
                  <a:lnTo>
                    <a:pt x="256789" y="27878"/>
                  </a:lnTo>
                  <a:lnTo>
                    <a:pt x="256662" y="26805"/>
                  </a:lnTo>
                  <a:lnTo>
                    <a:pt x="256521" y="25785"/>
                  </a:lnTo>
                  <a:lnTo>
                    <a:pt x="256366" y="24766"/>
                  </a:lnTo>
                  <a:lnTo>
                    <a:pt x="256212" y="23773"/>
                  </a:lnTo>
                  <a:lnTo>
                    <a:pt x="256043" y="22780"/>
                  </a:lnTo>
                  <a:lnTo>
                    <a:pt x="255860" y="21841"/>
                  </a:lnTo>
                  <a:lnTo>
                    <a:pt x="255662" y="20902"/>
                  </a:lnTo>
                  <a:lnTo>
                    <a:pt x="255465" y="19990"/>
                  </a:lnTo>
                  <a:lnTo>
                    <a:pt x="255254" y="19104"/>
                  </a:lnTo>
                  <a:lnTo>
                    <a:pt x="255029" y="18246"/>
                  </a:lnTo>
                  <a:lnTo>
                    <a:pt x="254803" y="17387"/>
                  </a:lnTo>
                  <a:lnTo>
                    <a:pt x="254550" y="16555"/>
                  </a:lnTo>
                  <a:lnTo>
                    <a:pt x="254296" y="15750"/>
                  </a:lnTo>
                  <a:lnTo>
                    <a:pt x="254043" y="14972"/>
                  </a:lnTo>
                  <a:lnTo>
                    <a:pt x="253775" y="14194"/>
                  </a:lnTo>
                  <a:lnTo>
                    <a:pt x="253494" y="13470"/>
                  </a:lnTo>
                  <a:lnTo>
                    <a:pt x="253198" y="12745"/>
                  </a:lnTo>
                  <a:lnTo>
                    <a:pt x="252902" y="12021"/>
                  </a:lnTo>
                  <a:lnTo>
                    <a:pt x="252593" y="11350"/>
                  </a:lnTo>
                  <a:lnTo>
                    <a:pt x="252283" y="10679"/>
                  </a:lnTo>
                  <a:lnTo>
                    <a:pt x="251959" y="10035"/>
                  </a:lnTo>
                  <a:lnTo>
                    <a:pt x="251621" y="9418"/>
                  </a:lnTo>
                  <a:lnTo>
                    <a:pt x="251283" y="8801"/>
                  </a:lnTo>
                  <a:lnTo>
                    <a:pt x="250931" y="8238"/>
                  </a:lnTo>
                  <a:lnTo>
                    <a:pt x="250565" y="7674"/>
                  </a:lnTo>
                  <a:lnTo>
                    <a:pt x="250199" y="7138"/>
                  </a:lnTo>
                  <a:lnTo>
                    <a:pt x="249819" y="6601"/>
                  </a:lnTo>
                  <a:lnTo>
                    <a:pt x="249438" y="6091"/>
                  </a:lnTo>
                  <a:lnTo>
                    <a:pt x="249044" y="5608"/>
                  </a:lnTo>
                  <a:lnTo>
                    <a:pt x="248636" y="5152"/>
                  </a:lnTo>
                  <a:lnTo>
                    <a:pt x="248227" y="4723"/>
                  </a:lnTo>
                  <a:lnTo>
                    <a:pt x="247805" y="4294"/>
                  </a:lnTo>
                  <a:lnTo>
                    <a:pt x="247383" y="3891"/>
                  </a:lnTo>
                  <a:lnTo>
                    <a:pt x="246946" y="3515"/>
                  </a:lnTo>
                  <a:lnTo>
                    <a:pt x="246509" y="3140"/>
                  </a:lnTo>
                  <a:lnTo>
                    <a:pt x="246059" y="2818"/>
                  </a:lnTo>
                  <a:lnTo>
                    <a:pt x="245608" y="2496"/>
                  </a:lnTo>
                  <a:lnTo>
                    <a:pt x="245144" y="2174"/>
                  </a:lnTo>
                  <a:lnTo>
                    <a:pt x="244665" y="1906"/>
                  </a:lnTo>
                  <a:lnTo>
                    <a:pt x="244186" y="1637"/>
                  </a:lnTo>
                  <a:lnTo>
                    <a:pt x="243707" y="1396"/>
                  </a:lnTo>
                  <a:lnTo>
                    <a:pt x="243214" y="1181"/>
                  </a:lnTo>
                  <a:lnTo>
                    <a:pt x="242722" y="966"/>
                  </a:lnTo>
                  <a:lnTo>
                    <a:pt x="242215" y="779"/>
                  </a:lnTo>
                  <a:lnTo>
                    <a:pt x="241694" y="618"/>
                  </a:lnTo>
                  <a:lnTo>
                    <a:pt x="241187" y="484"/>
                  </a:lnTo>
                  <a:lnTo>
                    <a:pt x="240652" y="349"/>
                  </a:lnTo>
                  <a:lnTo>
                    <a:pt x="240117" y="242"/>
                  </a:lnTo>
                  <a:lnTo>
                    <a:pt x="239581" y="162"/>
                  </a:lnTo>
                  <a:lnTo>
                    <a:pt x="239046" y="81"/>
                  </a:lnTo>
                  <a:lnTo>
                    <a:pt x="238483" y="27"/>
                  </a:lnTo>
                  <a:lnTo>
                    <a:pt x="237934"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rot="10800000">
              <a:off x="5971744" y="1132143"/>
              <a:ext cx="1774266" cy="2908956"/>
            </a:xfrm>
            <a:custGeom>
              <a:avLst/>
              <a:gdLst/>
              <a:ahLst/>
              <a:cxnLst/>
              <a:rect l="l" t="t" r="r" b="b"/>
              <a:pathLst>
                <a:path w="250691" h="752154" extrusionOk="0">
                  <a:moveTo>
                    <a:pt x="16208" y="1"/>
                  </a:moveTo>
                  <a:lnTo>
                    <a:pt x="15715" y="27"/>
                  </a:lnTo>
                  <a:lnTo>
                    <a:pt x="15222" y="54"/>
                  </a:lnTo>
                  <a:lnTo>
                    <a:pt x="14729" y="135"/>
                  </a:lnTo>
                  <a:lnTo>
                    <a:pt x="14251" y="215"/>
                  </a:lnTo>
                  <a:lnTo>
                    <a:pt x="13786" y="296"/>
                  </a:lnTo>
                  <a:lnTo>
                    <a:pt x="13321" y="403"/>
                  </a:lnTo>
                  <a:lnTo>
                    <a:pt x="12857" y="537"/>
                  </a:lnTo>
                  <a:lnTo>
                    <a:pt x="12420" y="698"/>
                  </a:lnTo>
                  <a:lnTo>
                    <a:pt x="11969" y="859"/>
                  </a:lnTo>
                  <a:lnTo>
                    <a:pt x="11547" y="1047"/>
                  </a:lnTo>
                  <a:lnTo>
                    <a:pt x="11110" y="1235"/>
                  </a:lnTo>
                  <a:lnTo>
                    <a:pt x="10702" y="1450"/>
                  </a:lnTo>
                  <a:lnTo>
                    <a:pt x="10294" y="1691"/>
                  </a:lnTo>
                  <a:lnTo>
                    <a:pt x="9885" y="1932"/>
                  </a:lnTo>
                  <a:lnTo>
                    <a:pt x="9491" y="2201"/>
                  </a:lnTo>
                  <a:lnTo>
                    <a:pt x="9111" y="2496"/>
                  </a:lnTo>
                  <a:lnTo>
                    <a:pt x="8731" y="2791"/>
                  </a:lnTo>
                  <a:lnTo>
                    <a:pt x="8365" y="3113"/>
                  </a:lnTo>
                  <a:lnTo>
                    <a:pt x="7998" y="3435"/>
                  </a:lnTo>
                  <a:lnTo>
                    <a:pt x="7646" y="3784"/>
                  </a:lnTo>
                  <a:lnTo>
                    <a:pt x="7294" y="4159"/>
                  </a:lnTo>
                  <a:lnTo>
                    <a:pt x="6956" y="4535"/>
                  </a:lnTo>
                  <a:lnTo>
                    <a:pt x="6633" y="4938"/>
                  </a:lnTo>
                  <a:lnTo>
                    <a:pt x="6309" y="5367"/>
                  </a:lnTo>
                  <a:lnTo>
                    <a:pt x="5985" y="5796"/>
                  </a:lnTo>
                  <a:lnTo>
                    <a:pt x="5675" y="6252"/>
                  </a:lnTo>
                  <a:lnTo>
                    <a:pt x="5379" y="6708"/>
                  </a:lnTo>
                  <a:lnTo>
                    <a:pt x="5084" y="7191"/>
                  </a:lnTo>
                  <a:lnTo>
                    <a:pt x="4802" y="7701"/>
                  </a:lnTo>
                  <a:lnTo>
                    <a:pt x="4534" y="8211"/>
                  </a:lnTo>
                  <a:lnTo>
                    <a:pt x="4267" y="8748"/>
                  </a:lnTo>
                  <a:lnTo>
                    <a:pt x="3999" y="9311"/>
                  </a:lnTo>
                  <a:lnTo>
                    <a:pt x="3746" y="9874"/>
                  </a:lnTo>
                  <a:lnTo>
                    <a:pt x="3507" y="10465"/>
                  </a:lnTo>
                  <a:lnTo>
                    <a:pt x="3267" y="11055"/>
                  </a:lnTo>
                  <a:lnTo>
                    <a:pt x="3042" y="11672"/>
                  </a:lnTo>
                  <a:lnTo>
                    <a:pt x="2831" y="12289"/>
                  </a:lnTo>
                  <a:lnTo>
                    <a:pt x="2619" y="12960"/>
                  </a:lnTo>
                  <a:lnTo>
                    <a:pt x="2408" y="13604"/>
                  </a:lnTo>
                  <a:lnTo>
                    <a:pt x="2211" y="14302"/>
                  </a:lnTo>
                  <a:lnTo>
                    <a:pt x="2028" y="14999"/>
                  </a:lnTo>
                  <a:lnTo>
                    <a:pt x="1845" y="15697"/>
                  </a:lnTo>
                  <a:lnTo>
                    <a:pt x="1676" y="16448"/>
                  </a:lnTo>
                  <a:lnTo>
                    <a:pt x="1521" y="17172"/>
                  </a:lnTo>
                  <a:lnTo>
                    <a:pt x="1366" y="17951"/>
                  </a:lnTo>
                  <a:lnTo>
                    <a:pt x="1211" y="18729"/>
                  </a:lnTo>
                  <a:lnTo>
                    <a:pt x="1085" y="19534"/>
                  </a:lnTo>
                  <a:lnTo>
                    <a:pt x="944" y="20339"/>
                  </a:lnTo>
                  <a:lnTo>
                    <a:pt x="831" y="21170"/>
                  </a:lnTo>
                  <a:lnTo>
                    <a:pt x="718" y="22002"/>
                  </a:lnTo>
                  <a:lnTo>
                    <a:pt x="606" y="22861"/>
                  </a:lnTo>
                  <a:lnTo>
                    <a:pt x="521" y="23746"/>
                  </a:lnTo>
                  <a:lnTo>
                    <a:pt x="423" y="24632"/>
                  </a:lnTo>
                  <a:lnTo>
                    <a:pt x="352" y="25517"/>
                  </a:lnTo>
                  <a:lnTo>
                    <a:pt x="282" y="26456"/>
                  </a:lnTo>
                  <a:lnTo>
                    <a:pt x="211" y="27395"/>
                  </a:lnTo>
                  <a:lnTo>
                    <a:pt x="155" y="28334"/>
                  </a:lnTo>
                  <a:lnTo>
                    <a:pt x="113" y="29300"/>
                  </a:lnTo>
                  <a:lnTo>
                    <a:pt x="71" y="30293"/>
                  </a:lnTo>
                  <a:lnTo>
                    <a:pt x="42" y="31286"/>
                  </a:lnTo>
                  <a:lnTo>
                    <a:pt x="28" y="32305"/>
                  </a:lnTo>
                  <a:lnTo>
                    <a:pt x="14" y="33352"/>
                  </a:lnTo>
                  <a:lnTo>
                    <a:pt x="0" y="34398"/>
                  </a:lnTo>
                  <a:lnTo>
                    <a:pt x="0" y="717756"/>
                  </a:lnTo>
                  <a:lnTo>
                    <a:pt x="14" y="718803"/>
                  </a:lnTo>
                  <a:lnTo>
                    <a:pt x="28" y="719849"/>
                  </a:lnTo>
                  <a:lnTo>
                    <a:pt x="42" y="720842"/>
                  </a:lnTo>
                  <a:lnTo>
                    <a:pt x="71" y="721861"/>
                  </a:lnTo>
                  <a:lnTo>
                    <a:pt x="113" y="722827"/>
                  </a:lnTo>
                  <a:lnTo>
                    <a:pt x="155" y="723820"/>
                  </a:lnTo>
                  <a:lnTo>
                    <a:pt x="211" y="724759"/>
                  </a:lnTo>
                  <a:lnTo>
                    <a:pt x="282" y="725698"/>
                  </a:lnTo>
                  <a:lnTo>
                    <a:pt x="352" y="726611"/>
                  </a:lnTo>
                  <a:lnTo>
                    <a:pt x="423" y="727523"/>
                  </a:lnTo>
                  <a:lnTo>
                    <a:pt x="521" y="728408"/>
                  </a:lnTo>
                  <a:lnTo>
                    <a:pt x="606" y="729294"/>
                  </a:lnTo>
                  <a:lnTo>
                    <a:pt x="718" y="730152"/>
                  </a:lnTo>
                  <a:lnTo>
                    <a:pt x="831" y="730984"/>
                  </a:lnTo>
                  <a:lnTo>
                    <a:pt x="944" y="731816"/>
                  </a:lnTo>
                  <a:lnTo>
                    <a:pt x="1085" y="732621"/>
                  </a:lnTo>
                  <a:lnTo>
                    <a:pt x="1211" y="733426"/>
                  </a:lnTo>
                  <a:lnTo>
                    <a:pt x="1366" y="734204"/>
                  </a:lnTo>
                  <a:lnTo>
                    <a:pt x="1521" y="734955"/>
                  </a:lnTo>
                  <a:lnTo>
                    <a:pt x="1676" y="735706"/>
                  </a:lnTo>
                  <a:lnTo>
                    <a:pt x="1845" y="736431"/>
                  </a:lnTo>
                  <a:lnTo>
                    <a:pt x="2028" y="737155"/>
                  </a:lnTo>
                  <a:lnTo>
                    <a:pt x="2211" y="737853"/>
                  </a:lnTo>
                  <a:lnTo>
                    <a:pt x="2408" y="738524"/>
                  </a:lnTo>
                  <a:lnTo>
                    <a:pt x="2619" y="739194"/>
                  </a:lnTo>
                  <a:lnTo>
                    <a:pt x="2831" y="739838"/>
                  </a:lnTo>
                  <a:lnTo>
                    <a:pt x="3042" y="740482"/>
                  </a:lnTo>
                  <a:lnTo>
                    <a:pt x="3267" y="741099"/>
                  </a:lnTo>
                  <a:lnTo>
                    <a:pt x="3507" y="741690"/>
                  </a:lnTo>
                  <a:lnTo>
                    <a:pt x="3746" y="742280"/>
                  </a:lnTo>
                  <a:lnTo>
                    <a:pt x="3999" y="742843"/>
                  </a:lnTo>
                  <a:lnTo>
                    <a:pt x="4267" y="743407"/>
                  </a:lnTo>
                  <a:lnTo>
                    <a:pt x="4534" y="743943"/>
                  </a:lnTo>
                  <a:lnTo>
                    <a:pt x="4802" y="744453"/>
                  </a:lnTo>
                  <a:lnTo>
                    <a:pt x="5084" y="744963"/>
                  </a:lnTo>
                  <a:lnTo>
                    <a:pt x="5379" y="745446"/>
                  </a:lnTo>
                  <a:lnTo>
                    <a:pt x="5675" y="745902"/>
                  </a:lnTo>
                  <a:lnTo>
                    <a:pt x="5985" y="746358"/>
                  </a:lnTo>
                  <a:lnTo>
                    <a:pt x="6309" y="746787"/>
                  </a:lnTo>
                  <a:lnTo>
                    <a:pt x="6633" y="747217"/>
                  </a:lnTo>
                  <a:lnTo>
                    <a:pt x="6956" y="747619"/>
                  </a:lnTo>
                  <a:lnTo>
                    <a:pt x="7294" y="747995"/>
                  </a:lnTo>
                  <a:lnTo>
                    <a:pt x="7646" y="748370"/>
                  </a:lnTo>
                  <a:lnTo>
                    <a:pt x="7998" y="748719"/>
                  </a:lnTo>
                  <a:lnTo>
                    <a:pt x="8365" y="749041"/>
                  </a:lnTo>
                  <a:lnTo>
                    <a:pt x="8731" y="749363"/>
                  </a:lnTo>
                  <a:lnTo>
                    <a:pt x="9111" y="749658"/>
                  </a:lnTo>
                  <a:lnTo>
                    <a:pt x="9491" y="749954"/>
                  </a:lnTo>
                  <a:lnTo>
                    <a:pt x="9885" y="750222"/>
                  </a:lnTo>
                  <a:lnTo>
                    <a:pt x="10294" y="750463"/>
                  </a:lnTo>
                  <a:lnTo>
                    <a:pt x="10702" y="750705"/>
                  </a:lnTo>
                  <a:lnTo>
                    <a:pt x="11110" y="750919"/>
                  </a:lnTo>
                  <a:lnTo>
                    <a:pt x="11547" y="751107"/>
                  </a:lnTo>
                  <a:lnTo>
                    <a:pt x="11969" y="751295"/>
                  </a:lnTo>
                  <a:lnTo>
                    <a:pt x="12420" y="751456"/>
                  </a:lnTo>
                  <a:lnTo>
                    <a:pt x="12857" y="751617"/>
                  </a:lnTo>
                  <a:lnTo>
                    <a:pt x="13321" y="751724"/>
                  </a:lnTo>
                  <a:lnTo>
                    <a:pt x="13786" y="751859"/>
                  </a:lnTo>
                  <a:lnTo>
                    <a:pt x="14251" y="751939"/>
                  </a:lnTo>
                  <a:lnTo>
                    <a:pt x="14729" y="752020"/>
                  </a:lnTo>
                  <a:lnTo>
                    <a:pt x="15222" y="752073"/>
                  </a:lnTo>
                  <a:lnTo>
                    <a:pt x="15715" y="752127"/>
                  </a:lnTo>
                  <a:lnTo>
                    <a:pt x="16208" y="752154"/>
                  </a:lnTo>
                  <a:lnTo>
                    <a:pt x="234483" y="752154"/>
                  </a:lnTo>
                  <a:lnTo>
                    <a:pt x="234990" y="752127"/>
                  </a:lnTo>
                  <a:lnTo>
                    <a:pt x="235483" y="752073"/>
                  </a:lnTo>
                  <a:lnTo>
                    <a:pt x="235962" y="752020"/>
                  </a:lnTo>
                  <a:lnTo>
                    <a:pt x="236441" y="751939"/>
                  </a:lnTo>
                  <a:lnTo>
                    <a:pt x="236919" y="751859"/>
                  </a:lnTo>
                  <a:lnTo>
                    <a:pt x="237370" y="751724"/>
                  </a:lnTo>
                  <a:lnTo>
                    <a:pt x="237835" y="751617"/>
                  </a:lnTo>
                  <a:lnTo>
                    <a:pt x="238285" y="751456"/>
                  </a:lnTo>
                  <a:lnTo>
                    <a:pt x="238722" y="751295"/>
                  </a:lnTo>
                  <a:lnTo>
                    <a:pt x="239158" y="751107"/>
                  </a:lnTo>
                  <a:lnTo>
                    <a:pt x="239581" y="750919"/>
                  </a:lnTo>
                  <a:lnTo>
                    <a:pt x="239989" y="750705"/>
                  </a:lnTo>
                  <a:lnTo>
                    <a:pt x="240397" y="750463"/>
                  </a:lnTo>
                  <a:lnTo>
                    <a:pt x="240806" y="750222"/>
                  </a:lnTo>
                  <a:lnTo>
                    <a:pt x="241200" y="749954"/>
                  </a:lnTo>
                  <a:lnTo>
                    <a:pt x="241580" y="749658"/>
                  </a:lnTo>
                  <a:lnTo>
                    <a:pt x="241960" y="749363"/>
                  </a:lnTo>
                  <a:lnTo>
                    <a:pt x="242341" y="749041"/>
                  </a:lnTo>
                  <a:lnTo>
                    <a:pt x="242693" y="748719"/>
                  </a:lnTo>
                  <a:lnTo>
                    <a:pt x="243045" y="748370"/>
                  </a:lnTo>
                  <a:lnTo>
                    <a:pt x="243397" y="747995"/>
                  </a:lnTo>
                  <a:lnTo>
                    <a:pt x="243735" y="747619"/>
                  </a:lnTo>
                  <a:lnTo>
                    <a:pt x="244073" y="747217"/>
                  </a:lnTo>
                  <a:lnTo>
                    <a:pt x="244397" y="746787"/>
                  </a:lnTo>
                  <a:lnTo>
                    <a:pt x="244706" y="746358"/>
                  </a:lnTo>
                  <a:lnTo>
                    <a:pt x="245016" y="745902"/>
                  </a:lnTo>
                  <a:lnTo>
                    <a:pt x="245312" y="745446"/>
                  </a:lnTo>
                  <a:lnTo>
                    <a:pt x="245608" y="744963"/>
                  </a:lnTo>
                  <a:lnTo>
                    <a:pt x="245889" y="744453"/>
                  </a:lnTo>
                  <a:lnTo>
                    <a:pt x="246171" y="743943"/>
                  </a:lnTo>
                  <a:lnTo>
                    <a:pt x="246438" y="743407"/>
                  </a:lnTo>
                  <a:lnTo>
                    <a:pt x="246692" y="742843"/>
                  </a:lnTo>
                  <a:lnTo>
                    <a:pt x="246945" y="742280"/>
                  </a:lnTo>
                  <a:lnTo>
                    <a:pt x="247185" y="741690"/>
                  </a:lnTo>
                  <a:lnTo>
                    <a:pt x="247424" y="741099"/>
                  </a:lnTo>
                  <a:lnTo>
                    <a:pt x="247649" y="740482"/>
                  </a:lnTo>
                  <a:lnTo>
                    <a:pt x="247875" y="739838"/>
                  </a:lnTo>
                  <a:lnTo>
                    <a:pt x="248086" y="739194"/>
                  </a:lnTo>
                  <a:lnTo>
                    <a:pt x="248283" y="738524"/>
                  </a:lnTo>
                  <a:lnTo>
                    <a:pt x="248480" y="737853"/>
                  </a:lnTo>
                  <a:lnTo>
                    <a:pt x="248663" y="737155"/>
                  </a:lnTo>
                  <a:lnTo>
                    <a:pt x="248846" y="736431"/>
                  </a:lnTo>
                  <a:lnTo>
                    <a:pt x="249015" y="735706"/>
                  </a:lnTo>
                  <a:lnTo>
                    <a:pt x="249170" y="734955"/>
                  </a:lnTo>
                  <a:lnTo>
                    <a:pt x="249325" y="734204"/>
                  </a:lnTo>
                  <a:lnTo>
                    <a:pt x="249480" y="733426"/>
                  </a:lnTo>
                  <a:lnTo>
                    <a:pt x="249621" y="732621"/>
                  </a:lnTo>
                  <a:lnTo>
                    <a:pt x="249747" y="731816"/>
                  </a:lnTo>
                  <a:lnTo>
                    <a:pt x="249860" y="730984"/>
                  </a:lnTo>
                  <a:lnTo>
                    <a:pt x="249973" y="730152"/>
                  </a:lnTo>
                  <a:lnTo>
                    <a:pt x="250085" y="729294"/>
                  </a:lnTo>
                  <a:lnTo>
                    <a:pt x="250184" y="728408"/>
                  </a:lnTo>
                  <a:lnTo>
                    <a:pt x="250268" y="727523"/>
                  </a:lnTo>
                  <a:lnTo>
                    <a:pt x="250353" y="726611"/>
                  </a:lnTo>
                  <a:lnTo>
                    <a:pt x="250423" y="725698"/>
                  </a:lnTo>
                  <a:lnTo>
                    <a:pt x="250480" y="724759"/>
                  </a:lnTo>
                  <a:lnTo>
                    <a:pt x="250536" y="723820"/>
                  </a:lnTo>
                  <a:lnTo>
                    <a:pt x="250578" y="722827"/>
                  </a:lnTo>
                  <a:lnTo>
                    <a:pt x="250621" y="721861"/>
                  </a:lnTo>
                  <a:lnTo>
                    <a:pt x="250649" y="720842"/>
                  </a:lnTo>
                  <a:lnTo>
                    <a:pt x="250677" y="719849"/>
                  </a:lnTo>
                  <a:lnTo>
                    <a:pt x="250691" y="718803"/>
                  </a:lnTo>
                  <a:lnTo>
                    <a:pt x="250691" y="717756"/>
                  </a:lnTo>
                  <a:lnTo>
                    <a:pt x="250691" y="34398"/>
                  </a:lnTo>
                  <a:lnTo>
                    <a:pt x="250691" y="33352"/>
                  </a:lnTo>
                  <a:lnTo>
                    <a:pt x="250677" y="32305"/>
                  </a:lnTo>
                  <a:lnTo>
                    <a:pt x="250649" y="31286"/>
                  </a:lnTo>
                  <a:lnTo>
                    <a:pt x="250621" y="30293"/>
                  </a:lnTo>
                  <a:lnTo>
                    <a:pt x="250578" y="29300"/>
                  </a:lnTo>
                  <a:lnTo>
                    <a:pt x="250536" y="28334"/>
                  </a:lnTo>
                  <a:lnTo>
                    <a:pt x="250480" y="27395"/>
                  </a:lnTo>
                  <a:lnTo>
                    <a:pt x="250423" y="26456"/>
                  </a:lnTo>
                  <a:lnTo>
                    <a:pt x="250353" y="25517"/>
                  </a:lnTo>
                  <a:lnTo>
                    <a:pt x="250268" y="24632"/>
                  </a:lnTo>
                  <a:lnTo>
                    <a:pt x="250184" y="23746"/>
                  </a:lnTo>
                  <a:lnTo>
                    <a:pt x="250085" y="22861"/>
                  </a:lnTo>
                  <a:lnTo>
                    <a:pt x="249973" y="22002"/>
                  </a:lnTo>
                  <a:lnTo>
                    <a:pt x="249860" y="21170"/>
                  </a:lnTo>
                  <a:lnTo>
                    <a:pt x="249747" y="20339"/>
                  </a:lnTo>
                  <a:lnTo>
                    <a:pt x="249621" y="19534"/>
                  </a:lnTo>
                  <a:lnTo>
                    <a:pt x="249480" y="18729"/>
                  </a:lnTo>
                  <a:lnTo>
                    <a:pt x="249325" y="17951"/>
                  </a:lnTo>
                  <a:lnTo>
                    <a:pt x="249170" y="17172"/>
                  </a:lnTo>
                  <a:lnTo>
                    <a:pt x="249015" y="16448"/>
                  </a:lnTo>
                  <a:lnTo>
                    <a:pt x="248846" y="15697"/>
                  </a:lnTo>
                  <a:lnTo>
                    <a:pt x="248663" y="14999"/>
                  </a:lnTo>
                  <a:lnTo>
                    <a:pt x="248480" y="14302"/>
                  </a:lnTo>
                  <a:lnTo>
                    <a:pt x="248283" y="13604"/>
                  </a:lnTo>
                  <a:lnTo>
                    <a:pt x="248086" y="12960"/>
                  </a:lnTo>
                  <a:lnTo>
                    <a:pt x="247875" y="12289"/>
                  </a:lnTo>
                  <a:lnTo>
                    <a:pt x="247649" y="11672"/>
                  </a:lnTo>
                  <a:lnTo>
                    <a:pt x="247424" y="11055"/>
                  </a:lnTo>
                  <a:lnTo>
                    <a:pt x="247185" y="10465"/>
                  </a:lnTo>
                  <a:lnTo>
                    <a:pt x="246945" y="9874"/>
                  </a:lnTo>
                  <a:lnTo>
                    <a:pt x="246692" y="9311"/>
                  </a:lnTo>
                  <a:lnTo>
                    <a:pt x="246438" y="8748"/>
                  </a:lnTo>
                  <a:lnTo>
                    <a:pt x="246171" y="8211"/>
                  </a:lnTo>
                  <a:lnTo>
                    <a:pt x="245889" y="7701"/>
                  </a:lnTo>
                  <a:lnTo>
                    <a:pt x="245608" y="7191"/>
                  </a:lnTo>
                  <a:lnTo>
                    <a:pt x="245312" y="6708"/>
                  </a:lnTo>
                  <a:lnTo>
                    <a:pt x="245016" y="6252"/>
                  </a:lnTo>
                  <a:lnTo>
                    <a:pt x="244706" y="5796"/>
                  </a:lnTo>
                  <a:lnTo>
                    <a:pt x="244397" y="5367"/>
                  </a:lnTo>
                  <a:lnTo>
                    <a:pt x="244073" y="4938"/>
                  </a:lnTo>
                  <a:lnTo>
                    <a:pt x="243735" y="4535"/>
                  </a:lnTo>
                  <a:lnTo>
                    <a:pt x="243397" y="4159"/>
                  </a:lnTo>
                  <a:lnTo>
                    <a:pt x="243045" y="3784"/>
                  </a:lnTo>
                  <a:lnTo>
                    <a:pt x="242693" y="3435"/>
                  </a:lnTo>
                  <a:lnTo>
                    <a:pt x="242341" y="3113"/>
                  </a:lnTo>
                  <a:lnTo>
                    <a:pt x="241960" y="2791"/>
                  </a:lnTo>
                  <a:lnTo>
                    <a:pt x="241580" y="2496"/>
                  </a:lnTo>
                  <a:lnTo>
                    <a:pt x="241200" y="2201"/>
                  </a:lnTo>
                  <a:lnTo>
                    <a:pt x="240806" y="1932"/>
                  </a:lnTo>
                  <a:lnTo>
                    <a:pt x="240397" y="1691"/>
                  </a:lnTo>
                  <a:lnTo>
                    <a:pt x="239989" y="1450"/>
                  </a:lnTo>
                  <a:lnTo>
                    <a:pt x="239581" y="1235"/>
                  </a:lnTo>
                  <a:lnTo>
                    <a:pt x="239158" y="1047"/>
                  </a:lnTo>
                  <a:lnTo>
                    <a:pt x="238722" y="859"/>
                  </a:lnTo>
                  <a:lnTo>
                    <a:pt x="238285" y="698"/>
                  </a:lnTo>
                  <a:lnTo>
                    <a:pt x="237835" y="537"/>
                  </a:lnTo>
                  <a:lnTo>
                    <a:pt x="237370" y="403"/>
                  </a:lnTo>
                  <a:lnTo>
                    <a:pt x="236919" y="296"/>
                  </a:lnTo>
                  <a:lnTo>
                    <a:pt x="236441" y="215"/>
                  </a:lnTo>
                  <a:lnTo>
                    <a:pt x="235962" y="135"/>
                  </a:lnTo>
                  <a:lnTo>
                    <a:pt x="235483" y="54"/>
                  </a:lnTo>
                  <a:lnTo>
                    <a:pt x="234990" y="27"/>
                  </a:lnTo>
                  <a:lnTo>
                    <a:pt x="2344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rot="10800000">
              <a:off x="6031794" y="1227380"/>
              <a:ext cx="1654281" cy="2741369"/>
            </a:xfrm>
            <a:custGeom>
              <a:avLst/>
              <a:gdLst/>
              <a:ahLst/>
              <a:cxnLst/>
              <a:rect l="l" t="t" r="r" b="b"/>
              <a:pathLst>
                <a:path w="233738" h="708822" extrusionOk="0">
                  <a:moveTo>
                    <a:pt x="8647" y="1"/>
                  </a:moveTo>
                  <a:lnTo>
                    <a:pt x="8196" y="28"/>
                  </a:lnTo>
                  <a:lnTo>
                    <a:pt x="7759" y="108"/>
                  </a:lnTo>
                  <a:lnTo>
                    <a:pt x="7323" y="189"/>
                  </a:lnTo>
                  <a:lnTo>
                    <a:pt x="6900" y="350"/>
                  </a:lnTo>
                  <a:lnTo>
                    <a:pt x="6492" y="538"/>
                  </a:lnTo>
                  <a:lnTo>
                    <a:pt x="6070" y="752"/>
                  </a:lnTo>
                  <a:lnTo>
                    <a:pt x="5675" y="1021"/>
                  </a:lnTo>
                  <a:lnTo>
                    <a:pt x="5281" y="1316"/>
                  </a:lnTo>
                  <a:lnTo>
                    <a:pt x="4901" y="1638"/>
                  </a:lnTo>
                  <a:lnTo>
                    <a:pt x="4521" y="1986"/>
                  </a:lnTo>
                  <a:lnTo>
                    <a:pt x="4169" y="2389"/>
                  </a:lnTo>
                  <a:lnTo>
                    <a:pt x="3817" y="2818"/>
                  </a:lnTo>
                  <a:lnTo>
                    <a:pt x="3479" y="3274"/>
                  </a:lnTo>
                  <a:lnTo>
                    <a:pt x="3155" y="3784"/>
                  </a:lnTo>
                  <a:lnTo>
                    <a:pt x="2831" y="4294"/>
                  </a:lnTo>
                  <a:lnTo>
                    <a:pt x="2535" y="4831"/>
                  </a:lnTo>
                  <a:lnTo>
                    <a:pt x="2254" y="5394"/>
                  </a:lnTo>
                  <a:lnTo>
                    <a:pt x="1972" y="6011"/>
                  </a:lnTo>
                  <a:lnTo>
                    <a:pt x="1718" y="6628"/>
                  </a:lnTo>
                  <a:lnTo>
                    <a:pt x="1479" y="7272"/>
                  </a:lnTo>
                  <a:lnTo>
                    <a:pt x="1254" y="7943"/>
                  </a:lnTo>
                  <a:lnTo>
                    <a:pt x="1043" y="8641"/>
                  </a:lnTo>
                  <a:lnTo>
                    <a:pt x="860" y="9338"/>
                  </a:lnTo>
                  <a:lnTo>
                    <a:pt x="676" y="10063"/>
                  </a:lnTo>
                  <a:lnTo>
                    <a:pt x="522" y="10814"/>
                  </a:lnTo>
                  <a:lnTo>
                    <a:pt x="395" y="11592"/>
                  </a:lnTo>
                  <a:lnTo>
                    <a:pt x="282" y="12370"/>
                  </a:lnTo>
                  <a:lnTo>
                    <a:pt x="184" y="13148"/>
                  </a:lnTo>
                  <a:lnTo>
                    <a:pt x="99" y="13980"/>
                  </a:lnTo>
                  <a:lnTo>
                    <a:pt x="43" y="14785"/>
                  </a:lnTo>
                  <a:lnTo>
                    <a:pt x="15" y="15617"/>
                  </a:lnTo>
                  <a:lnTo>
                    <a:pt x="1" y="16475"/>
                  </a:lnTo>
                  <a:lnTo>
                    <a:pt x="1" y="692348"/>
                  </a:lnTo>
                  <a:lnTo>
                    <a:pt x="15" y="693206"/>
                  </a:lnTo>
                  <a:lnTo>
                    <a:pt x="43" y="694038"/>
                  </a:lnTo>
                  <a:lnTo>
                    <a:pt x="99" y="694870"/>
                  </a:lnTo>
                  <a:lnTo>
                    <a:pt x="184" y="695675"/>
                  </a:lnTo>
                  <a:lnTo>
                    <a:pt x="282" y="696453"/>
                  </a:lnTo>
                  <a:lnTo>
                    <a:pt x="395" y="697258"/>
                  </a:lnTo>
                  <a:lnTo>
                    <a:pt x="522" y="698009"/>
                  </a:lnTo>
                  <a:lnTo>
                    <a:pt x="676" y="698760"/>
                  </a:lnTo>
                  <a:lnTo>
                    <a:pt x="860" y="699485"/>
                  </a:lnTo>
                  <a:lnTo>
                    <a:pt x="1043" y="700209"/>
                  </a:lnTo>
                  <a:lnTo>
                    <a:pt x="1254" y="700880"/>
                  </a:lnTo>
                  <a:lnTo>
                    <a:pt x="1479" y="701551"/>
                  </a:lnTo>
                  <a:lnTo>
                    <a:pt x="1718" y="702195"/>
                  </a:lnTo>
                  <a:lnTo>
                    <a:pt x="1972" y="702812"/>
                  </a:lnTo>
                  <a:lnTo>
                    <a:pt x="2254" y="703429"/>
                  </a:lnTo>
                  <a:lnTo>
                    <a:pt x="2535" y="703992"/>
                  </a:lnTo>
                  <a:lnTo>
                    <a:pt x="2831" y="704529"/>
                  </a:lnTo>
                  <a:lnTo>
                    <a:pt x="3155" y="705066"/>
                  </a:lnTo>
                  <a:lnTo>
                    <a:pt x="3479" y="705549"/>
                  </a:lnTo>
                  <a:lnTo>
                    <a:pt x="3817" y="706005"/>
                  </a:lnTo>
                  <a:lnTo>
                    <a:pt x="4169" y="706434"/>
                  </a:lnTo>
                  <a:lnTo>
                    <a:pt x="4521" y="706836"/>
                  </a:lnTo>
                  <a:lnTo>
                    <a:pt x="4901" y="707185"/>
                  </a:lnTo>
                  <a:lnTo>
                    <a:pt x="5281" y="707534"/>
                  </a:lnTo>
                  <a:lnTo>
                    <a:pt x="5675" y="707829"/>
                  </a:lnTo>
                  <a:lnTo>
                    <a:pt x="6070" y="708071"/>
                  </a:lnTo>
                  <a:lnTo>
                    <a:pt x="6492" y="708285"/>
                  </a:lnTo>
                  <a:lnTo>
                    <a:pt x="6900" y="708473"/>
                  </a:lnTo>
                  <a:lnTo>
                    <a:pt x="7323" y="708634"/>
                  </a:lnTo>
                  <a:lnTo>
                    <a:pt x="7759" y="708741"/>
                  </a:lnTo>
                  <a:lnTo>
                    <a:pt x="8196" y="708795"/>
                  </a:lnTo>
                  <a:lnTo>
                    <a:pt x="8647" y="708822"/>
                  </a:lnTo>
                  <a:lnTo>
                    <a:pt x="75998" y="708822"/>
                  </a:lnTo>
                  <a:lnTo>
                    <a:pt x="76336" y="708795"/>
                  </a:lnTo>
                  <a:lnTo>
                    <a:pt x="76688" y="708768"/>
                  </a:lnTo>
                  <a:lnTo>
                    <a:pt x="77026" y="708741"/>
                  </a:lnTo>
                  <a:lnTo>
                    <a:pt x="77364" y="708688"/>
                  </a:lnTo>
                  <a:lnTo>
                    <a:pt x="77702" y="708607"/>
                  </a:lnTo>
                  <a:lnTo>
                    <a:pt x="78040" y="708500"/>
                  </a:lnTo>
                  <a:lnTo>
                    <a:pt x="78377" y="708393"/>
                  </a:lnTo>
                  <a:lnTo>
                    <a:pt x="78715" y="708259"/>
                  </a:lnTo>
                  <a:lnTo>
                    <a:pt x="79039" y="708124"/>
                  </a:lnTo>
                  <a:lnTo>
                    <a:pt x="79363" y="707963"/>
                  </a:lnTo>
                  <a:lnTo>
                    <a:pt x="79701" y="707776"/>
                  </a:lnTo>
                  <a:lnTo>
                    <a:pt x="80011" y="707588"/>
                  </a:lnTo>
                  <a:lnTo>
                    <a:pt x="80335" y="707373"/>
                  </a:lnTo>
                  <a:lnTo>
                    <a:pt x="80659" y="707132"/>
                  </a:lnTo>
                  <a:lnTo>
                    <a:pt x="80968" y="706890"/>
                  </a:lnTo>
                  <a:lnTo>
                    <a:pt x="81278" y="706649"/>
                  </a:lnTo>
                  <a:lnTo>
                    <a:pt x="81588" y="706380"/>
                  </a:lnTo>
                  <a:lnTo>
                    <a:pt x="81884" y="706085"/>
                  </a:lnTo>
                  <a:lnTo>
                    <a:pt x="82179" y="705763"/>
                  </a:lnTo>
                  <a:lnTo>
                    <a:pt x="82475" y="705468"/>
                  </a:lnTo>
                  <a:lnTo>
                    <a:pt x="82771" y="705119"/>
                  </a:lnTo>
                  <a:lnTo>
                    <a:pt x="83053" y="704770"/>
                  </a:lnTo>
                  <a:lnTo>
                    <a:pt x="83334" y="704422"/>
                  </a:lnTo>
                  <a:lnTo>
                    <a:pt x="83602" y="704019"/>
                  </a:lnTo>
                  <a:lnTo>
                    <a:pt x="83883" y="703644"/>
                  </a:lnTo>
                  <a:lnTo>
                    <a:pt x="84137" y="703241"/>
                  </a:lnTo>
                  <a:lnTo>
                    <a:pt x="84404" y="702812"/>
                  </a:lnTo>
                  <a:lnTo>
                    <a:pt x="84658" y="702383"/>
                  </a:lnTo>
                  <a:lnTo>
                    <a:pt x="84911" y="701926"/>
                  </a:lnTo>
                  <a:lnTo>
                    <a:pt x="85151" y="701470"/>
                  </a:lnTo>
                  <a:lnTo>
                    <a:pt x="85390" y="700987"/>
                  </a:lnTo>
                  <a:lnTo>
                    <a:pt x="85615" y="700504"/>
                  </a:lnTo>
                  <a:lnTo>
                    <a:pt x="109244" y="649177"/>
                  </a:lnTo>
                  <a:lnTo>
                    <a:pt x="109624" y="648399"/>
                  </a:lnTo>
                  <a:lnTo>
                    <a:pt x="110032" y="647647"/>
                  </a:lnTo>
                  <a:lnTo>
                    <a:pt x="110455" y="646950"/>
                  </a:lnTo>
                  <a:lnTo>
                    <a:pt x="110891" y="646306"/>
                  </a:lnTo>
                  <a:lnTo>
                    <a:pt x="111342" y="645715"/>
                  </a:lnTo>
                  <a:lnTo>
                    <a:pt x="111807" y="645179"/>
                  </a:lnTo>
                  <a:lnTo>
                    <a:pt x="112271" y="644696"/>
                  </a:lnTo>
                  <a:lnTo>
                    <a:pt x="112764" y="644240"/>
                  </a:lnTo>
                  <a:lnTo>
                    <a:pt x="113257" y="643864"/>
                  </a:lnTo>
                  <a:lnTo>
                    <a:pt x="113750" y="643515"/>
                  </a:lnTo>
                  <a:lnTo>
                    <a:pt x="114271" y="643247"/>
                  </a:lnTo>
                  <a:lnTo>
                    <a:pt x="114778" y="643006"/>
                  </a:lnTo>
                  <a:lnTo>
                    <a:pt x="115299" y="642818"/>
                  </a:lnTo>
                  <a:lnTo>
                    <a:pt x="115820" y="642710"/>
                  </a:lnTo>
                  <a:lnTo>
                    <a:pt x="116341" y="642630"/>
                  </a:lnTo>
                  <a:lnTo>
                    <a:pt x="116876" y="642603"/>
                  </a:lnTo>
                  <a:lnTo>
                    <a:pt x="117397" y="642630"/>
                  </a:lnTo>
                  <a:lnTo>
                    <a:pt x="117918" y="642710"/>
                  </a:lnTo>
                  <a:lnTo>
                    <a:pt x="118439" y="642818"/>
                  </a:lnTo>
                  <a:lnTo>
                    <a:pt x="118960" y="643006"/>
                  </a:lnTo>
                  <a:lnTo>
                    <a:pt x="119481" y="643247"/>
                  </a:lnTo>
                  <a:lnTo>
                    <a:pt x="119988" y="643515"/>
                  </a:lnTo>
                  <a:lnTo>
                    <a:pt x="120495" y="643864"/>
                  </a:lnTo>
                  <a:lnTo>
                    <a:pt x="120988" y="644240"/>
                  </a:lnTo>
                  <a:lnTo>
                    <a:pt x="121466" y="644696"/>
                  </a:lnTo>
                  <a:lnTo>
                    <a:pt x="121945" y="645179"/>
                  </a:lnTo>
                  <a:lnTo>
                    <a:pt x="122410" y="645715"/>
                  </a:lnTo>
                  <a:lnTo>
                    <a:pt x="122846" y="646306"/>
                  </a:lnTo>
                  <a:lnTo>
                    <a:pt x="123283" y="646950"/>
                  </a:lnTo>
                  <a:lnTo>
                    <a:pt x="123705" y="647647"/>
                  </a:lnTo>
                  <a:lnTo>
                    <a:pt x="124114" y="648399"/>
                  </a:lnTo>
                  <a:lnTo>
                    <a:pt x="124508" y="649177"/>
                  </a:lnTo>
                  <a:lnTo>
                    <a:pt x="148123" y="700504"/>
                  </a:lnTo>
                  <a:lnTo>
                    <a:pt x="148362" y="700987"/>
                  </a:lnTo>
                  <a:lnTo>
                    <a:pt x="148587" y="701470"/>
                  </a:lnTo>
                  <a:lnTo>
                    <a:pt x="148841" y="701926"/>
                  </a:lnTo>
                  <a:lnTo>
                    <a:pt x="149080" y="702383"/>
                  </a:lnTo>
                  <a:lnTo>
                    <a:pt x="149334" y="702812"/>
                  </a:lnTo>
                  <a:lnTo>
                    <a:pt x="149601" y="703241"/>
                  </a:lnTo>
                  <a:lnTo>
                    <a:pt x="149869" y="703644"/>
                  </a:lnTo>
                  <a:lnTo>
                    <a:pt x="150136" y="704019"/>
                  </a:lnTo>
                  <a:lnTo>
                    <a:pt x="150404" y="704422"/>
                  </a:lnTo>
                  <a:lnTo>
                    <a:pt x="150685" y="704770"/>
                  </a:lnTo>
                  <a:lnTo>
                    <a:pt x="150981" y="705119"/>
                  </a:lnTo>
                  <a:lnTo>
                    <a:pt x="151263" y="705468"/>
                  </a:lnTo>
                  <a:lnTo>
                    <a:pt x="151558" y="705763"/>
                  </a:lnTo>
                  <a:lnTo>
                    <a:pt x="151854" y="706085"/>
                  </a:lnTo>
                  <a:lnTo>
                    <a:pt x="152164" y="706380"/>
                  </a:lnTo>
                  <a:lnTo>
                    <a:pt x="152460" y="706649"/>
                  </a:lnTo>
                  <a:lnTo>
                    <a:pt x="152769" y="706890"/>
                  </a:lnTo>
                  <a:lnTo>
                    <a:pt x="153093" y="707132"/>
                  </a:lnTo>
                  <a:lnTo>
                    <a:pt x="153403" y="707373"/>
                  </a:lnTo>
                  <a:lnTo>
                    <a:pt x="153727" y="707588"/>
                  </a:lnTo>
                  <a:lnTo>
                    <a:pt x="154051" y="707776"/>
                  </a:lnTo>
                  <a:lnTo>
                    <a:pt x="154375" y="707963"/>
                  </a:lnTo>
                  <a:lnTo>
                    <a:pt x="154699" y="708124"/>
                  </a:lnTo>
                  <a:lnTo>
                    <a:pt x="155036" y="708259"/>
                  </a:lnTo>
                  <a:lnTo>
                    <a:pt x="155360" y="708393"/>
                  </a:lnTo>
                  <a:lnTo>
                    <a:pt x="155698" y="708500"/>
                  </a:lnTo>
                  <a:lnTo>
                    <a:pt x="156036" y="708607"/>
                  </a:lnTo>
                  <a:lnTo>
                    <a:pt x="156374" y="708688"/>
                  </a:lnTo>
                  <a:lnTo>
                    <a:pt x="156712" y="708741"/>
                  </a:lnTo>
                  <a:lnTo>
                    <a:pt x="157064" y="708768"/>
                  </a:lnTo>
                  <a:lnTo>
                    <a:pt x="157402" y="708795"/>
                  </a:lnTo>
                  <a:lnTo>
                    <a:pt x="157754" y="708822"/>
                  </a:lnTo>
                  <a:lnTo>
                    <a:pt x="225091" y="708822"/>
                  </a:lnTo>
                  <a:lnTo>
                    <a:pt x="225542" y="708795"/>
                  </a:lnTo>
                  <a:lnTo>
                    <a:pt x="225978" y="708741"/>
                  </a:lnTo>
                  <a:lnTo>
                    <a:pt x="226415" y="708634"/>
                  </a:lnTo>
                  <a:lnTo>
                    <a:pt x="226837" y="708473"/>
                  </a:lnTo>
                  <a:lnTo>
                    <a:pt x="227260" y="708285"/>
                  </a:lnTo>
                  <a:lnTo>
                    <a:pt x="227668" y="708071"/>
                  </a:lnTo>
                  <a:lnTo>
                    <a:pt x="228062" y="707829"/>
                  </a:lnTo>
                  <a:lnTo>
                    <a:pt x="228457" y="707534"/>
                  </a:lnTo>
                  <a:lnTo>
                    <a:pt x="228837" y="707185"/>
                  </a:lnTo>
                  <a:lnTo>
                    <a:pt x="229217" y="706836"/>
                  </a:lnTo>
                  <a:lnTo>
                    <a:pt x="229583" y="706434"/>
                  </a:lnTo>
                  <a:lnTo>
                    <a:pt x="229935" y="706005"/>
                  </a:lnTo>
                  <a:lnTo>
                    <a:pt x="230273" y="705549"/>
                  </a:lnTo>
                  <a:lnTo>
                    <a:pt x="230597" y="705066"/>
                  </a:lnTo>
                  <a:lnTo>
                    <a:pt x="230907" y="704529"/>
                  </a:lnTo>
                  <a:lnTo>
                    <a:pt x="231203" y="703992"/>
                  </a:lnTo>
                  <a:lnTo>
                    <a:pt x="231498" y="703429"/>
                  </a:lnTo>
                  <a:lnTo>
                    <a:pt x="231766" y="702812"/>
                  </a:lnTo>
                  <a:lnTo>
                    <a:pt x="232019" y="702195"/>
                  </a:lnTo>
                  <a:lnTo>
                    <a:pt x="232259" y="701551"/>
                  </a:lnTo>
                  <a:lnTo>
                    <a:pt x="232484" y="700880"/>
                  </a:lnTo>
                  <a:lnTo>
                    <a:pt x="232695" y="700209"/>
                  </a:lnTo>
                  <a:lnTo>
                    <a:pt x="232892" y="699485"/>
                  </a:lnTo>
                  <a:lnTo>
                    <a:pt x="233061" y="698760"/>
                  </a:lnTo>
                  <a:lnTo>
                    <a:pt x="233216" y="698009"/>
                  </a:lnTo>
                  <a:lnTo>
                    <a:pt x="233357" y="697258"/>
                  </a:lnTo>
                  <a:lnTo>
                    <a:pt x="233470" y="696453"/>
                  </a:lnTo>
                  <a:lnTo>
                    <a:pt x="233568" y="695675"/>
                  </a:lnTo>
                  <a:lnTo>
                    <a:pt x="233639" y="694870"/>
                  </a:lnTo>
                  <a:lnTo>
                    <a:pt x="233695" y="694038"/>
                  </a:lnTo>
                  <a:lnTo>
                    <a:pt x="233723" y="693206"/>
                  </a:lnTo>
                  <a:lnTo>
                    <a:pt x="233737" y="692348"/>
                  </a:lnTo>
                  <a:lnTo>
                    <a:pt x="233737" y="16475"/>
                  </a:lnTo>
                  <a:lnTo>
                    <a:pt x="233723" y="15617"/>
                  </a:lnTo>
                  <a:lnTo>
                    <a:pt x="233695" y="14785"/>
                  </a:lnTo>
                  <a:lnTo>
                    <a:pt x="233639" y="13980"/>
                  </a:lnTo>
                  <a:lnTo>
                    <a:pt x="233568" y="13148"/>
                  </a:lnTo>
                  <a:lnTo>
                    <a:pt x="233470" y="12370"/>
                  </a:lnTo>
                  <a:lnTo>
                    <a:pt x="233357" y="11592"/>
                  </a:lnTo>
                  <a:lnTo>
                    <a:pt x="233216" y="10814"/>
                  </a:lnTo>
                  <a:lnTo>
                    <a:pt x="233061" y="10063"/>
                  </a:lnTo>
                  <a:lnTo>
                    <a:pt x="232892" y="9338"/>
                  </a:lnTo>
                  <a:lnTo>
                    <a:pt x="232695" y="8641"/>
                  </a:lnTo>
                  <a:lnTo>
                    <a:pt x="232484" y="7943"/>
                  </a:lnTo>
                  <a:lnTo>
                    <a:pt x="232259" y="7272"/>
                  </a:lnTo>
                  <a:lnTo>
                    <a:pt x="232019" y="6628"/>
                  </a:lnTo>
                  <a:lnTo>
                    <a:pt x="231766" y="6011"/>
                  </a:lnTo>
                  <a:lnTo>
                    <a:pt x="231498" y="5394"/>
                  </a:lnTo>
                  <a:lnTo>
                    <a:pt x="231203" y="4831"/>
                  </a:lnTo>
                  <a:lnTo>
                    <a:pt x="230907" y="4294"/>
                  </a:lnTo>
                  <a:lnTo>
                    <a:pt x="230597" y="3784"/>
                  </a:lnTo>
                  <a:lnTo>
                    <a:pt x="230273" y="3274"/>
                  </a:lnTo>
                  <a:lnTo>
                    <a:pt x="229935" y="2818"/>
                  </a:lnTo>
                  <a:lnTo>
                    <a:pt x="229583" y="2389"/>
                  </a:lnTo>
                  <a:lnTo>
                    <a:pt x="229217" y="1986"/>
                  </a:lnTo>
                  <a:lnTo>
                    <a:pt x="228837" y="1638"/>
                  </a:lnTo>
                  <a:lnTo>
                    <a:pt x="228457" y="1316"/>
                  </a:lnTo>
                  <a:lnTo>
                    <a:pt x="228062" y="1021"/>
                  </a:lnTo>
                  <a:lnTo>
                    <a:pt x="227668" y="752"/>
                  </a:lnTo>
                  <a:lnTo>
                    <a:pt x="227260" y="538"/>
                  </a:lnTo>
                  <a:lnTo>
                    <a:pt x="226837" y="350"/>
                  </a:lnTo>
                  <a:lnTo>
                    <a:pt x="226415" y="189"/>
                  </a:lnTo>
                  <a:lnTo>
                    <a:pt x="225978" y="108"/>
                  </a:lnTo>
                  <a:lnTo>
                    <a:pt x="225542" y="28"/>
                  </a:lnTo>
                  <a:lnTo>
                    <a:pt x="22509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38"/>
            <p:cNvGrpSpPr/>
            <p:nvPr/>
          </p:nvGrpSpPr>
          <p:grpSpPr>
            <a:xfrm>
              <a:off x="6428755" y="2979980"/>
              <a:ext cx="879375" cy="380430"/>
              <a:chOff x="-2807314" y="9677549"/>
              <a:chExt cx="993307" cy="429718"/>
            </a:xfrm>
          </p:grpSpPr>
          <p:sp>
            <p:nvSpPr>
              <p:cNvPr id="412" name="Google Shape;412;p38"/>
              <p:cNvSpPr/>
              <p:nvPr/>
            </p:nvSpPr>
            <p:spPr>
              <a:xfrm rot="10800000">
                <a:off x="-2521938" y="9827624"/>
                <a:ext cx="60458" cy="59533"/>
              </a:xfrm>
              <a:custGeom>
                <a:avLst/>
                <a:gdLst/>
                <a:ahLst/>
                <a:cxnLst/>
                <a:rect l="l" t="t" r="r" b="b"/>
                <a:pathLst>
                  <a:path w="7562" h="13631" extrusionOk="0">
                    <a:moveTo>
                      <a:pt x="2619" y="1"/>
                    </a:moveTo>
                    <a:lnTo>
                      <a:pt x="2366" y="28"/>
                    </a:lnTo>
                    <a:lnTo>
                      <a:pt x="2112" y="108"/>
                    </a:lnTo>
                    <a:lnTo>
                      <a:pt x="1859" y="242"/>
                    </a:lnTo>
                    <a:lnTo>
                      <a:pt x="1634" y="430"/>
                    </a:lnTo>
                    <a:lnTo>
                      <a:pt x="1408" y="672"/>
                    </a:lnTo>
                    <a:lnTo>
                      <a:pt x="1183" y="993"/>
                    </a:lnTo>
                    <a:lnTo>
                      <a:pt x="972" y="1342"/>
                    </a:lnTo>
                    <a:lnTo>
                      <a:pt x="775" y="1745"/>
                    </a:lnTo>
                    <a:lnTo>
                      <a:pt x="690" y="1986"/>
                    </a:lnTo>
                    <a:lnTo>
                      <a:pt x="592" y="2228"/>
                    </a:lnTo>
                    <a:lnTo>
                      <a:pt x="521" y="2469"/>
                    </a:lnTo>
                    <a:lnTo>
                      <a:pt x="437" y="2738"/>
                    </a:lnTo>
                    <a:lnTo>
                      <a:pt x="310" y="3301"/>
                    </a:lnTo>
                    <a:lnTo>
                      <a:pt x="197" y="3918"/>
                    </a:lnTo>
                    <a:lnTo>
                      <a:pt x="113" y="4589"/>
                    </a:lnTo>
                    <a:lnTo>
                      <a:pt x="56" y="5286"/>
                    </a:lnTo>
                    <a:lnTo>
                      <a:pt x="14" y="6065"/>
                    </a:lnTo>
                    <a:lnTo>
                      <a:pt x="0" y="6869"/>
                    </a:lnTo>
                    <a:lnTo>
                      <a:pt x="14" y="7728"/>
                    </a:lnTo>
                    <a:lnTo>
                      <a:pt x="71" y="8506"/>
                    </a:lnTo>
                    <a:lnTo>
                      <a:pt x="99" y="8882"/>
                    </a:lnTo>
                    <a:lnTo>
                      <a:pt x="141" y="9231"/>
                    </a:lnTo>
                    <a:lnTo>
                      <a:pt x="183" y="9579"/>
                    </a:lnTo>
                    <a:lnTo>
                      <a:pt x="240" y="9901"/>
                    </a:lnTo>
                    <a:lnTo>
                      <a:pt x="380" y="10518"/>
                    </a:lnTo>
                    <a:lnTo>
                      <a:pt x="521" y="11055"/>
                    </a:lnTo>
                    <a:lnTo>
                      <a:pt x="704" y="11565"/>
                    </a:lnTo>
                    <a:lnTo>
                      <a:pt x="789" y="11780"/>
                    </a:lnTo>
                    <a:lnTo>
                      <a:pt x="887" y="12021"/>
                    </a:lnTo>
                    <a:lnTo>
                      <a:pt x="1099" y="12397"/>
                    </a:lnTo>
                    <a:lnTo>
                      <a:pt x="1324" y="12745"/>
                    </a:lnTo>
                    <a:lnTo>
                      <a:pt x="1563" y="13014"/>
                    </a:lnTo>
                    <a:lnTo>
                      <a:pt x="1817" y="13228"/>
                    </a:lnTo>
                    <a:lnTo>
                      <a:pt x="2070" y="13416"/>
                    </a:lnTo>
                    <a:lnTo>
                      <a:pt x="2324" y="13524"/>
                    </a:lnTo>
                    <a:lnTo>
                      <a:pt x="2591" y="13604"/>
                    </a:lnTo>
                    <a:lnTo>
                      <a:pt x="2845" y="13631"/>
                    </a:lnTo>
                    <a:lnTo>
                      <a:pt x="7562" y="13631"/>
                    </a:lnTo>
                    <a:lnTo>
                      <a:pt x="7562"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rot="10800000">
                <a:off x="-2346307" y="9840872"/>
                <a:ext cx="49537" cy="76990"/>
              </a:xfrm>
              <a:custGeom>
                <a:avLst/>
                <a:gdLst/>
                <a:ahLst/>
                <a:cxnLst/>
                <a:rect l="l" t="t" r="r" b="b"/>
                <a:pathLst>
                  <a:path w="6196" h="17628" extrusionOk="0">
                    <a:moveTo>
                      <a:pt x="0" y="0"/>
                    </a:moveTo>
                    <a:lnTo>
                      <a:pt x="3070" y="17628"/>
                    </a:lnTo>
                    <a:lnTo>
                      <a:pt x="6196"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rot="10800000">
                <a:off x="-2807314" y="9677549"/>
                <a:ext cx="993307" cy="429718"/>
              </a:xfrm>
              <a:custGeom>
                <a:avLst/>
                <a:gdLst/>
                <a:ahLst/>
                <a:cxnLst/>
                <a:rect l="l" t="t" r="r" b="b"/>
                <a:pathLst>
                  <a:path w="124241" h="98390" extrusionOk="0">
                    <a:moveTo>
                      <a:pt x="44976" y="24255"/>
                    </a:moveTo>
                    <a:lnTo>
                      <a:pt x="44976" y="41400"/>
                    </a:lnTo>
                    <a:lnTo>
                      <a:pt x="54157" y="74134"/>
                    </a:lnTo>
                    <a:lnTo>
                      <a:pt x="47595" y="74134"/>
                    </a:lnTo>
                    <a:lnTo>
                      <a:pt x="41949" y="51221"/>
                    </a:lnTo>
                    <a:lnTo>
                      <a:pt x="36246" y="74134"/>
                    </a:lnTo>
                    <a:lnTo>
                      <a:pt x="29641" y="74134"/>
                    </a:lnTo>
                    <a:lnTo>
                      <a:pt x="38977" y="41266"/>
                    </a:lnTo>
                    <a:lnTo>
                      <a:pt x="38977" y="24255"/>
                    </a:lnTo>
                    <a:close/>
                    <a:moveTo>
                      <a:pt x="75716" y="24255"/>
                    </a:moveTo>
                    <a:lnTo>
                      <a:pt x="66169" y="74134"/>
                    </a:lnTo>
                    <a:lnTo>
                      <a:pt x="60719" y="74134"/>
                    </a:lnTo>
                    <a:lnTo>
                      <a:pt x="51172" y="24255"/>
                    </a:lnTo>
                    <a:lnTo>
                      <a:pt x="57368" y="24255"/>
                    </a:lnTo>
                    <a:lnTo>
                      <a:pt x="59395" y="35444"/>
                    </a:lnTo>
                    <a:lnTo>
                      <a:pt x="67534" y="35444"/>
                    </a:lnTo>
                    <a:lnTo>
                      <a:pt x="69520" y="24255"/>
                    </a:lnTo>
                    <a:close/>
                    <a:moveTo>
                      <a:pt x="94585" y="24255"/>
                    </a:moveTo>
                    <a:lnTo>
                      <a:pt x="94585" y="74134"/>
                    </a:lnTo>
                    <a:lnTo>
                      <a:pt x="83418" y="74134"/>
                    </a:lnTo>
                    <a:lnTo>
                      <a:pt x="82954" y="74107"/>
                    </a:lnTo>
                    <a:lnTo>
                      <a:pt x="82503" y="74027"/>
                    </a:lnTo>
                    <a:lnTo>
                      <a:pt x="82052" y="73920"/>
                    </a:lnTo>
                    <a:lnTo>
                      <a:pt x="81616" y="73759"/>
                    </a:lnTo>
                    <a:lnTo>
                      <a:pt x="81193" y="73544"/>
                    </a:lnTo>
                    <a:lnTo>
                      <a:pt x="80771" y="73302"/>
                    </a:lnTo>
                    <a:lnTo>
                      <a:pt x="80377" y="73007"/>
                    </a:lnTo>
                    <a:lnTo>
                      <a:pt x="79968" y="72658"/>
                    </a:lnTo>
                    <a:lnTo>
                      <a:pt x="79588" y="72256"/>
                    </a:lnTo>
                    <a:lnTo>
                      <a:pt x="79222" y="71854"/>
                    </a:lnTo>
                    <a:lnTo>
                      <a:pt x="78856" y="71424"/>
                    </a:lnTo>
                    <a:lnTo>
                      <a:pt x="78518" y="70941"/>
                    </a:lnTo>
                    <a:lnTo>
                      <a:pt x="78194" y="70458"/>
                    </a:lnTo>
                    <a:lnTo>
                      <a:pt x="77870" y="69922"/>
                    </a:lnTo>
                    <a:lnTo>
                      <a:pt x="77574" y="69385"/>
                    </a:lnTo>
                    <a:lnTo>
                      <a:pt x="77279" y="68795"/>
                    </a:lnTo>
                    <a:lnTo>
                      <a:pt x="77011" y="68178"/>
                    </a:lnTo>
                    <a:lnTo>
                      <a:pt x="76758" y="67561"/>
                    </a:lnTo>
                    <a:lnTo>
                      <a:pt x="76504" y="66917"/>
                    </a:lnTo>
                    <a:lnTo>
                      <a:pt x="76279" y="66246"/>
                    </a:lnTo>
                    <a:lnTo>
                      <a:pt x="76068" y="65548"/>
                    </a:lnTo>
                    <a:lnTo>
                      <a:pt x="75871" y="64851"/>
                    </a:lnTo>
                    <a:lnTo>
                      <a:pt x="75688" y="64126"/>
                    </a:lnTo>
                    <a:lnTo>
                      <a:pt x="75519" y="63375"/>
                    </a:lnTo>
                    <a:lnTo>
                      <a:pt x="75364" y="62624"/>
                    </a:lnTo>
                    <a:lnTo>
                      <a:pt x="75237" y="61872"/>
                    </a:lnTo>
                    <a:lnTo>
                      <a:pt x="75124" y="61094"/>
                    </a:lnTo>
                    <a:lnTo>
                      <a:pt x="75026" y="60343"/>
                    </a:lnTo>
                    <a:lnTo>
                      <a:pt x="74955" y="59592"/>
                    </a:lnTo>
                    <a:lnTo>
                      <a:pt x="74913" y="58814"/>
                    </a:lnTo>
                    <a:lnTo>
                      <a:pt x="74885" y="58036"/>
                    </a:lnTo>
                    <a:lnTo>
                      <a:pt x="74871" y="57257"/>
                    </a:lnTo>
                    <a:lnTo>
                      <a:pt x="74885" y="56453"/>
                    </a:lnTo>
                    <a:lnTo>
                      <a:pt x="74913" y="55648"/>
                    </a:lnTo>
                    <a:lnTo>
                      <a:pt x="74955" y="54843"/>
                    </a:lnTo>
                    <a:lnTo>
                      <a:pt x="75026" y="54038"/>
                    </a:lnTo>
                    <a:lnTo>
                      <a:pt x="75110" y="53260"/>
                    </a:lnTo>
                    <a:lnTo>
                      <a:pt x="75209" y="52482"/>
                    </a:lnTo>
                    <a:lnTo>
                      <a:pt x="75336" y="51703"/>
                    </a:lnTo>
                    <a:lnTo>
                      <a:pt x="75476" y="50952"/>
                    </a:lnTo>
                    <a:lnTo>
                      <a:pt x="75631" y="50201"/>
                    </a:lnTo>
                    <a:lnTo>
                      <a:pt x="75814" y="49476"/>
                    </a:lnTo>
                    <a:lnTo>
                      <a:pt x="75997" y="48779"/>
                    </a:lnTo>
                    <a:lnTo>
                      <a:pt x="76209" y="48081"/>
                    </a:lnTo>
                    <a:lnTo>
                      <a:pt x="76420" y="47411"/>
                    </a:lnTo>
                    <a:lnTo>
                      <a:pt x="76659" y="46767"/>
                    </a:lnTo>
                    <a:lnTo>
                      <a:pt x="76913" y="46149"/>
                    </a:lnTo>
                    <a:lnTo>
                      <a:pt x="77180" y="45532"/>
                    </a:lnTo>
                    <a:lnTo>
                      <a:pt x="77448" y="44969"/>
                    </a:lnTo>
                    <a:lnTo>
                      <a:pt x="77743" y="44405"/>
                    </a:lnTo>
                    <a:lnTo>
                      <a:pt x="78053" y="43896"/>
                    </a:lnTo>
                    <a:lnTo>
                      <a:pt x="78377" y="43413"/>
                    </a:lnTo>
                    <a:lnTo>
                      <a:pt x="78715" y="42930"/>
                    </a:lnTo>
                    <a:lnTo>
                      <a:pt x="79067" y="42500"/>
                    </a:lnTo>
                    <a:lnTo>
                      <a:pt x="79433" y="42125"/>
                    </a:lnTo>
                    <a:lnTo>
                      <a:pt x="79813" y="41749"/>
                    </a:lnTo>
                    <a:lnTo>
                      <a:pt x="80208" y="41427"/>
                    </a:lnTo>
                    <a:lnTo>
                      <a:pt x="80602" y="41132"/>
                    </a:lnTo>
                    <a:lnTo>
                      <a:pt x="81010" y="40891"/>
                    </a:lnTo>
                    <a:lnTo>
                      <a:pt x="81447" y="40703"/>
                    </a:lnTo>
                    <a:lnTo>
                      <a:pt x="81869" y="40542"/>
                    </a:lnTo>
                    <a:lnTo>
                      <a:pt x="82320" y="40434"/>
                    </a:lnTo>
                    <a:lnTo>
                      <a:pt x="82770" y="40381"/>
                    </a:lnTo>
                    <a:lnTo>
                      <a:pt x="83235" y="40354"/>
                    </a:lnTo>
                    <a:lnTo>
                      <a:pt x="88544" y="40354"/>
                    </a:lnTo>
                    <a:lnTo>
                      <a:pt x="88544" y="24255"/>
                    </a:lnTo>
                    <a:close/>
                    <a:moveTo>
                      <a:pt x="25811" y="0"/>
                    </a:moveTo>
                    <a:lnTo>
                      <a:pt x="25150" y="27"/>
                    </a:lnTo>
                    <a:lnTo>
                      <a:pt x="24488" y="54"/>
                    </a:lnTo>
                    <a:lnTo>
                      <a:pt x="23840" y="134"/>
                    </a:lnTo>
                    <a:lnTo>
                      <a:pt x="23178" y="268"/>
                    </a:lnTo>
                    <a:lnTo>
                      <a:pt x="22530" y="403"/>
                    </a:lnTo>
                    <a:lnTo>
                      <a:pt x="21897" y="564"/>
                    </a:lnTo>
                    <a:lnTo>
                      <a:pt x="21263" y="778"/>
                    </a:lnTo>
                    <a:lnTo>
                      <a:pt x="20629" y="1020"/>
                    </a:lnTo>
                    <a:lnTo>
                      <a:pt x="19996" y="1261"/>
                    </a:lnTo>
                    <a:lnTo>
                      <a:pt x="19376" y="1556"/>
                    </a:lnTo>
                    <a:lnTo>
                      <a:pt x="18771" y="1878"/>
                    </a:lnTo>
                    <a:lnTo>
                      <a:pt x="18165" y="2227"/>
                    </a:lnTo>
                    <a:lnTo>
                      <a:pt x="17560" y="2603"/>
                    </a:lnTo>
                    <a:lnTo>
                      <a:pt x="16954" y="3005"/>
                    </a:lnTo>
                    <a:lnTo>
                      <a:pt x="16377" y="3435"/>
                    </a:lnTo>
                    <a:lnTo>
                      <a:pt x="15785" y="3891"/>
                    </a:lnTo>
                    <a:lnTo>
                      <a:pt x="15208" y="4374"/>
                    </a:lnTo>
                    <a:lnTo>
                      <a:pt x="14645" y="4883"/>
                    </a:lnTo>
                    <a:lnTo>
                      <a:pt x="14082" y="5393"/>
                    </a:lnTo>
                    <a:lnTo>
                      <a:pt x="13532" y="5957"/>
                    </a:lnTo>
                    <a:lnTo>
                      <a:pt x="12983" y="6547"/>
                    </a:lnTo>
                    <a:lnTo>
                      <a:pt x="12448" y="7137"/>
                    </a:lnTo>
                    <a:lnTo>
                      <a:pt x="11927" y="7781"/>
                    </a:lnTo>
                    <a:lnTo>
                      <a:pt x="11406" y="8425"/>
                    </a:lnTo>
                    <a:lnTo>
                      <a:pt x="10899" y="9123"/>
                    </a:lnTo>
                    <a:lnTo>
                      <a:pt x="10392" y="9820"/>
                    </a:lnTo>
                    <a:lnTo>
                      <a:pt x="9899" y="10518"/>
                    </a:lnTo>
                    <a:lnTo>
                      <a:pt x="9421" y="11269"/>
                    </a:lnTo>
                    <a:lnTo>
                      <a:pt x="8942" y="12047"/>
                    </a:lnTo>
                    <a:lnTo>
                      <a:pt x="8477" y="12825"/>
                    </a:lnTo>
                    <a:lnTo>
                      <a:pt x="8027" y="13630"/>
                    </a:lnTo>
                    <a:lnTo>
                      <a:pt x="7576" y="14462"/>
                    </a:lnTo>
                    <a:lnTo>
                      <a:pt x="7154" y="15294"/>
                    </a:lnTo>
                    <a:lnTo>
                      <a:pt x="6731" y="16152"/>
                    </a:lnTo>
                    <a:lnTo>
                      <a:pt x="6309" y="17038"/>
                    </a:lnTo>
                    <a:lnTo>
                      <a:pt x="5914" y="17950"/>
                    </a:lnTo>
                    <a:lnTo>
                      <a:pt x="5520" y="18862"/>
                    </a:lnTo>
                    <a:lnTo>
                      <a:pt x="5140" y="19801"/>
                    </a:lnTo>
                    <a:lnTo>
                      <a:pt x="4774" y="20767"/>
                    </a:lnTo>
                    <a:lnTo>
                      <a:pt x="4422" y="21733"/>
                    </a:lnTo>
                    <a:lnTo>
                      <a:pt x="4084" y="22726"/>
                    </a:lnTo>
                    <a:lnTo>
                      <a:pt x="3746" y="23746"/>
                    </a:lnTo>
                    <a:lnTo>
                      <a:pt x="3436" y="24765"/>
                    </a:lnTo>
                    <a:lnTo>
                      <a:pt x="3126" y="25785"/>
                    </a:lnTo>
                    <a:lnTo>
                      <a:pt x="2831" y="26858"/>
                    </a:lnTo>
                    <a:lnTo>
                      <a:pt x="2549" y="27904"/>
                    </a:lnTo>
                    <a:lnTo>
                      <a:pt x="2281" y="29004"/>
                    </a:lnTo>
                    <a:lnTo>
                      <a:pt x="2028" y="30105"/>
                    </a:lnTo>
                    <a:lnTo>
                      <a:pt x="1803" y="31205"/>
                    </a:lnTo>
                    <a:lnTo>
                      <a:pt x="1577" y="32331"/>
                    </a:lnTo>
                    <a:lnTo>
                      <a:pt x="1366" y="33458"/>
                    </a:lnTo>
                    <a:lnTo>
                      <a:pt x="1169" y="34612"/>
                    </a:lnTo>
                    <a:lnTo>
                      <a:pt x="986" y="35766"/>
                    </a:lnTo>
                    <a:lnTo>
                      <a:pt x="817" y="36946"/>
                    </a:lnTo>
                    <a:lnTo>
                      <a:pt x="662" y="38127"/>
                    </a:lnTo>
                    <a:lnTo>
                      <a:pt x="521" y="39308"/>
                    </a:lnTo>
                    <a:lnTo>
                      <a:pt x="409" y="40515"/>
                    </a:lnTo>
                    <a:lnTo>
                      <a:pt x="296" y="41722"/>
                    </a:lnTo>
                    <a:lnTo>
                      <a:pt x="211" y="42957"/>
                    </a:lnTo>
                    <a:lnTo>
                      <a:pt x="127" y="44191"/>
                    </a:lnTo>
                    <a:lnTo>
                      <a:pt x="71" y="45425"/>
                    </a:lnTo>
                    <a:lnTo>
                      <a:pt x="28" y="46659"/>
                    </a:lnTo>
                    <a:lnTo>
                      <a:pt x="0" y="47920"/>
                    </a:lnTo>
                    <a:lnTo>
                      <a:pt x="0" y="49181"/>
                    </a:lnTo>
                    <a:lnTo>
                      <a:pt x="0" y="50469"/>
                    </a:lnTo>
                    <a:lnTo>
                      <a:pt x="28" y="51703"/>
                    </a:lnTo>
                    <a:lnTo>
                      <a:pt x="71" y="52965"/>
                    </a:lnTo>
                    <a:lnTo>
                      <a:pt x="127" y="54199"/>
                    </a:lnTo>
                    <a:lnTo>
                      <a:pt x="211" y="55433"/>
                    </a:lnTo>
                    <a:lnTo>
                      <a:pt x="296" y="56667"/>
                    </a:lnTo>
                    <a:lnTo>
                      <a:pt x="409" y="57875"/>
                    </a:lnTo>
                    <a:lnTo>
                      <a:pt x="521" y="59082"/>
                    </a:lnTo>
                    <a:lnTo>
                      <a:pt x="662" y="60263"/>
                    </a:lnTo>
                    <a:lnTo>
                      <a:pt x="817" y="61443"/>
                    </a:lnTo>
                    <a:lnTo>
                      <a:pt x="986" y="62624"/>
                    </a:lnTo>
                    <a:lnTo>
                      <a:pt x="1169" y="63777"/>
                    </a:lnTo>
                    <a:lnTo>
                      <a:pt x="1366" y="64931"/>
                    </a:lnTo>
                    <a:lnTo>
                      <a:pt x="1577" y="66058"/>
                    </a:lnTo>
                    <a:lnTo>
                      <a:pt x="1803" y="67185"/>
                    </a:lnTo>
                    <a:lnTo>
                      <a:pt x="2028" y="68285"/>
                    </a:lnTo>
                    <a:lnTo>
                      <a:pt x="2281" y="69385"/>
                    </a:lnTo>
                    <a:lnTo>
                      <a:pt x="2549" y="70458"/>
                    </a:lnTo>
                    <a:lnTo>
                      <a:pt x="2831" y="71532"/>
                    </a:lnTo>
                    <a:lnTo>
                      <a:pt x="3126" y="72578"/>
                    </a:lnTo>
                    <a:lnTo>
                      <a:pt x="3436" y="73624"/>
                    </a:lnTo>
                    <a:lnTo>
                      <a:pt x="3746" y="74644"/>
                    </a:lnTo>
                    <a:lnTo>
                      <a:pt x="4084" y="75664"/>
                    </a:lnTo>
                    <a:lnTo>
                      <a:pt x="4422" y="76656"/>
                    </a:lnTo>
                    <a:lnTo>
                      <a:pt x="4774" y="77622"/>
                    </a:lnTo>
                    <a:lnTo>
                      <a:pt x="5140" y="78588"/>
                    </a:lnTo>
                    <a:lnTo>
                      <a:pt x="5520" y="79527"/>
                    </a:lnTo>
                    <a:lnTo>
                      <a:pt x="5914" y="80439"/>
                    </a:lnTo>
                    <a:lnTo>
                      <a:pt x="6309" y="81352"/>
                    </a:lnTo>
                    <a:lnTo>
                      <a:pt x="6731" y="82210"/>
                    </a:lnTo>
                    <a:lnTo>
                      <a:pt x="7154" y="83096"/>
                    </a:lnTo>
                    <a:lnTo>
                      <a:pt x="7576" y="83927"/>
                    </a:lnTo>
                    <a:lnTo>
                      <a:pt x="8027" y="84759"/>
                    </a:lnTo>
                    <a:lnTo>
                      <a:pt x="8477" y="85564"/>
                    </a:lnTo>
                    <a:lnTo>
                      <a:pt x="8942" y="86342"/>
                    </a:lnTo>
                    <a:lnTo>
                      <a:pt x="9421" y="87120"/>
                    </a:lnTo>
                    <a:lnTo>
                      <a:pt x="9899" y="87845"/>
                    </a:lnTo>
                    <a:lnTo>
                      <a:pt x="10392" y="88569"/>
                    </a:lnTo>
                    <a:lnTo>
                      <a:pt x="10899" y="89267"/>
                    </a:lnTo>
                    <a:lnTo>
                      <a:pt x="11406" y="89964"/>
                    </a:lnTo>
                    <a:lnTo>
                      <a:pt x="11927" y="90608"/>
                    </a:lnTo>
                    <a:lnTo>
                      <a:pt x="12448" y="91226"/>
                    </a:lnTo>
                    <a:lnTo>
                      <a:pt x="12983" y="91843"/>
                    </a:lnTo>
                    <a:lnTo>
                      <a:pt x="13532" y="92433"/>
                    </a:lnTo>
                    <a:lnTo>
                      <a:pt x="14082" y="92970"/>
                    </a:lnTo>
                    <a:lnTo>
                      <a:pt x="14645" y="93506"/>
                    </a:lnTo>
                    <a:lnTo>
                      <a:pt x="15208" y="94016"/>
                    </a:lnTo>
                    <a:lnTo>
                      <a:pt x="15785" y="94499"/>
                    </a:lnTo>
                    <a:lnTo>
                      <a:pt x="16377" y="94955"/>
                    </a:lnTo>
                    <a:lnTo>
                      <a:pt x="16954" y="95384"/>
                    </a:lnTo>
                    <a:lnTo>
                      <a:pt x="17560" y="95787"/>
                    </a:lnTo>
                    <a:lnTo>
                      <a:pt x="18165" y="96162"/>
                    </a:lnTo>
                    <a:lnTo>
                      <a:pt x="18771" y="96511"/>
                    </a:lnTo>
                    <a:lnTo>
                      <a:pt x="19376" y="96833"/>
                    </a:lnTo>
                    <a:lnTo>
                      <a:pt x="19996" y="97128"/>
                    </a:lnTo>
                    <a:lnTo>
                      <a:pt x="20629" y="97370"/>
                    </a:lnTo>
                    <a:lnTo>
                      <a:pt x="21263" y="97611"/>
                    </a:lnTo>
                    <a:lnTo>
                      <a:pt x="21897" y="97826"/>
                    </a:lnTo>
                    <a:lnTo>
                      <a:pt x="22530" y="97987"/>
                    </a:lnTo>
                    <a:lnTo>
                      <a:pt x="23178" y="98121"/>
                    </a:lnTo>
                    <a:lnTo>
                      <a:pt x="23840" y="98228"/>
                    </a:lnTo>
                    <a:lnTo>
                      <a:pt x="24488" y="98309"/>
                    </a:lnTo>
                    <a:lnTo>
                      <a:pt x="25150" y="98363"/>
                    </a:lnTo>
                    <a:lnTo>
                      <a:pt x="25811" y="98389"/>
                    </a:lnTo>
                    <a:lnTo>
                      <a:pt x="98415" y="98389"/>
                    </a:lnTo>
                    <a:lnTo>
                      <a:pt x="99091" y="98363"/>
                    </a:lnTo>
                    <a:lnTo>
                      <a:pt x="99739" y="98309"/>
                    </a:lnTo>
                    <a:lnTo>
                      <a:pt x="100400" y="98228"/>
                    </a:lnTo>
                    <a:lnTo>
                      <a:pt x="101048" y="98121"/>
                    </a:lnTo>
                    <a:lnTo>
                      <a:pt x="101696" y="97987"/>
                    </a:lnTo>
                    <a:lnTo>
                      <a:pt x="102344" y="97826"/>
                    </a:lnTo>
                    <a:lnTo>
                      <a:pt x="102977" y="97611"/>
                    </a:lnTo>
                    <a:lnTo>
                      <a:pt x="103611" y="97370"/>
                    </a:lnTo>
                    <a:lnTo>
                      <a:pt x="104231" y="97128"/>
                    </a:lnTo>
                    <a:lnTo>
                      <a:pt x="104850" y="96833"/>
                    </a:lnTo>
                    <a:lnTo>
                      <a:pt x="105470" y="96511"/>
                    </a:lnTo>
                    <a:lnTo>
                      <a:pt x="106075" y="96162"/>
                    </a:lnTo>
                    <a:lnTo>
                      <a:pt x="106681" y="95787"/>
                    </a:lnTo>
                    <a:lnTo>
                      <a:pt x="107272" y="95384"/>
                    </a:lnTo>
                    <a:lnTo>
                      <a:pt x="107863" y="94955"/>
                    </a:lnTo>
                    <a:lnTo>
                      <a:pt x="108441" y="94499"/>
                    </a:lnTo>
                    <a:lnTo>
                      <a:pt x="109018" y="94016"/>
                    </a:lnTo>
                    <a:lnTo>
                      <a:pt x="109581" y="93506"/>
                    </a:lnTo>
                    <a:lnTo>
                      <a:pt x="110145" y="92970"/>
                    </a:lnTo>
                    <a:lnTo>
                      <a:pt x="110694" y="92433"/>
                    </a:lnTo>
                    <a:lnTo>
                      <a:pt x="111243" y="91843"/>
                    </a:lnTo>
                    <a:lnTo>
                      <a:pt x="111778" y="91226"/>
                    </a:lnTo>
                    <a:lnTo>
                      <a:pt x="112313" y="90608"/>
                    </a:lnTo>
                    <a:lnTo>
                      <a:pt x="112834" y="89964"/>
                    </a:lnTo>
                    <a:lnTo>
                      <a:pt x="113341" y="89267"/>
                    </a:lnTo>
                    <a:lnTo>
                      <a:pt x="113848" y="88569"/>
                    </a:lnTo>
                    <a:lnTo>
                      <a:pt x="114341" y="87845"/>
                    </a:lnTo>
                    <a:lnTo>
                      <a:pt x="114820" y="87120"/>
                    </a:lnTo>
                    <a:lnTo>
                      <a:pt x="115298" y="86342"/>
                    </a:lnTo>
                    <a:lnTo>
                      <a:pt x="115749" y="85564"/>
                    </a:lnTo>
                    <a:lnTo>
                      <a:pt x="116214" y="84759"/>
                    </a:lnTo>
                    <a:lnTo>
                      <a:pt x="116650" y="83927"/>
                    </a:lnTo>
                    <a:lnTo>
                      <a:pt x="117087" y="83096"/>
                    </a:lnTo>
                    <a:lnTo>
                      <a:pt x="117509" y="82210"/>
                    </a:lnTo>
                    <a:lnTo>
                      <a:pt x="117918" y="81352"/>
                    </a:lnTo>
                    <a:lnTo>
                      <a:pt x="118326" y="80439"/>
                    </a:lnTo>
                    <a:lnTo>
                      <a:pt x="118706" y="79527"/>
                    </a:lnTo>
                    <a:lnTo>
                      <a:pt x="119086" y="78588"/>
                    </a:lnTo>
                    <a:lnTo>
                      <a:pt x="119452" y="77622"/>
                    </a:lnTo>
                    <a:lnTo>
                      <a:pt x="119819" y="76656"/>
                    </a:lnTo>
                    <a:lnTo>
                      <a:pt x="120157" y="75664"/>
                    </a:lnTo>
                    <a:lnTo>
                      <a:pt x="120480" y="74644"/>
                    </a:lnTo>
                    <a:lnTo>
                      <a:pt x="120804" y="73624"/>
                    </a:lnTo>
                    <a:lnTo>
                      <a:pt x="121114" y="72578"/>
                    </a:lnTo>
                    <a:lnTo>
                      <a:pt x="121396" y="71532"/>
                    </a:lnTo>
                    <a:lnTo>
                      <a:pt x="121677" y="70458"/>
                    </a:lnTo>
                    <a:lnTo>
                      <a:pt x="121945" y="69385"/>
                    </a:lnTo>
                    <a:lnTo>
                      <a:pt x="122198" y="68285"/>
                    </a:lnTo>
                    <a:lnTo>
                      <a:pt x="122438" y="67185"/>
                    </a:lnTo>
                    <a:lnTo>
                      <a:pt x="122663" y="66058"/>
                    </a:lnTo>
                    <a:lnTo>
                      <a:pt x="122874" y="64931"/>
                    </a:lnTo>
                    <a:lnTo>
                      <a:pt x="123071" y="63777"/>
                    </a:lnTo>
                    <a:lnTo>
                      <a:pt x="123254" y="62624"/>
                    </a:lnTo>
                    <a:lnTo>
                      <a:pt x="123423" y="61443"/>
                    </a:lnTo>
                    <a:lnTo>
                      <a:pt x="123578" y="60263"/>
                    </a:lnTo>
                    <a:lnTo>
                      <a:pt x="123705" y="59082"/>
                    </a:lnTo>
                    <a:lnTo>
                      <a:pt x="123832" y="57875"/>
                    </a:lnTo>
                    <a:lnTo>
                      <a:pt x="123944" y="56667"/>
                    </a:lnTo>
                    <a:lnTo>
                      <a:pt x="124029" y="55433"/>
                    </a:lnTo>
                    <a:lnTo>
                      <a:pt x="124099" y="54199"/>
                    </a:lnTo>
                    <a:lnTo>
                      <a:pt x="124156" y="52965"/>
                    </a:lnTo>
                    <a:lnTo>
                      <a:pt x="124198" y="51703"/>
                    </a:lnTo>
                    <a:lnTo>
                      <a:pt x="124226" y="50469"/>
                    </a:lnTo>
                    <a:lnTo>
                      <a:pt x="124240" y="49181"/>
                    </a:lnTo>
                    <a:lnTo>
                      <a:pt x="124226" y="47920"/>
                    </a:lnTo>
                    <a:lnTo>
                      <a:pt x="124198" y="46659"/>
                    </a:lnTo>
                    <a:lnTo>
                      <a:pt x="124156" y="45425"/>
                    </a:lnTo>
                    <a:lnTo>
                      <a:pt x="124099" y="44191"/>
                    </a:lnTo>
                    <a:lnTo>
                      <a:pt x="124029" y="42957"/>
                    </a:lnTo>
                    <a:lnTo>
                      <a:pt x="123944" y="41722"/>
                    </a:lnTo>
                    <a:lnTo>
                      <a:pt x="123832" y="40515"/>
                    </a:lnTo>
                    <a:lnTo>
                      <a:pt x="123705" y="39308"/>
                    </a:lnTo>
                    <a:lnTo>
                      <a:pt x="123578" y="38127"/>
                    </a:lnTo>
                    <a:lnTo>
                      <a:pt x="123423" y="36946"/>
                    </a:lnTo>
                    <a:lnTo>
                      <a:pt x="123254" y="35766"/>
                    </a:lnTo>
                    <a:lnTo>
                      <a:pt x="123071" y="34612"/>
                    </a:lnTo>
                    <a:lnTo>
                      <a:pt x="122874" y="33458"/>
                    </a:lnTo>
                    <a:lnTo>
                      <a:pt x="122663" y="32331"/>
                    </a:lnTo>
                    <a:lnTo>
                      <a:pt x="122438" y="31205"/>
                    </a:lnTo>
                    <a:lnTo>
                      <a:pt x="122198" y="30105"/>
                    </a:lnTo>
                    <a:lnTo>
                      <a:pt x="121945" y="29004"/>
                    </a:lnTo>
                    <a:lnTo>
                      <a:pt x="121677" y="27904"/>
                    </a:lnTo>
                    <a:lnTo>
                      <a:pt x="121396" y="26858"/>
                    </a:lnTo>
                    <a:lnTo>
                      <a:pt x="121114" y="25785"/>
                    </a:lnTo>
                    <a:lnTo>
                      <a:pt x="120804" y="24765"/>
                    </a:lnTo>
                    <a:lnTo>
                      <a:pt x="120480" y="23746"/>
                    </a:lnTo>
                    <a:lnTo>
                      <a:pt x="120157" y="22726"/>
                    </a:lnTo>
                    <a:lnTo>
                      <a:pt x="119819" y="21733"/>
                    </a:lnTo>
                    <a:lnTo>
                      <a:pt x="119452" y="20767"/>
                    </a:lnTo>
                    <a:lnTo>
                      <a:pt x="119086" y="19801"/>
                    </a:lnTo>
                    <a:lnTo>
                      <a:pt x="118706" y="18862"/>
                    </a:lnTo>
                    <a:lnTo>
                      <a:pt x="118326" y="17950"/>
                    </a:lnTo>
                    <a:lnTo>
                      <a:pt x="117918" y="17038"/>
                    </a:lnTo>
                    <a:lnTo>
                      <a:pt x="117509" y="16152"/>
                    </a:lnTo>
                    <a:lnTo>
                      <a:pt x="117087" y="15294"/>
                    </a:lnTo>
                    <a:lnTo>
                      <a:pt x="116650" y="14462"/>
                    </a:lnTo>
                    <a:lnTo>
                      <a:pt x="116214" y="13630"/>
                    </a:lnTo>
                    <a:lnTo>
                      <a:pt x="115749" y="12825"/>
                    </a:lnTo>
                    <a:lnTo>
                      <a:pt x="115298" y="12047"/>
                    </a:lnTo>
                    <a:lnTo>
                      <a:pt x="114820" y="11269"/>
                    </a:lnTo>
                    <a:lnTo>
                      <a:pt x="114341" y="10518"/>
                    </a:lnTo>
                    <a:lnTo>
                      <a:pt x="113848" y="9820"/>
                    </a:lnTo>
                    <a:lnTo>
                      <a:pt x="113341" y="9123"/>
                    </a:lnTo>
                    <a:lnTo>
                      <a:pt x="112834" y="8425"/>
                    </a:lnTo>
                    <a:lnTo>
                      <a:pt x="112313" y="7781"/>
                    </a:lnTo>
                    <a:lnTo>
                      <a:pt x="111778" y="7137"/>
                    </a:lnTo>
                    <a:lnTo>
                      <a:pt x="111243" y="6547"/>
                    </a:lnTo>
                    <a:lnTo>
                      <a:pt x="110694" y="5957"/>
                    </a:lnTo>
                    <a:lnTo>
                      <a:pt x="110145" y="5393"/>
                    </a:lnTo>
                    <a:lnTo>
                      <a:pt x="109581" y="4883"/>
                    </a:lnTo>
                    <a:lnTo>
                      <a:pt x="109018" y="4374"/>
                    </a:lnTo>
                    <a:lnTo>
                      <a:pt x="108441" y="3891"/>
                    </a:lnTo>
                    <a:lnTo>
                      <a:pt x="107863" y="3435"/>
                    </a:lnTo>
                    <a:lnTo>
                      <a:pt x="107272" y="3005"/>
                    </a:lnTo>
                    <a:lnTo>
                      <a:pt x="106681" y="2603"/>
                    </a:lnTo>
                    <a:lnTo>
                      <a:pt x="106075" y="2227"/>
                    </a:lnTo>
                    <a:lnTo>
                      <a:pt x="105470" y="1878"/>
                    </a:lnTo>
                    <a:lnTo>
                      <a:pt x="104850" y="1556"/>
                    </a:lnTo>
                    <a:lnTo>
                      <a:pt x="104231" y="1261"/>
                    </a:lnTo>
                    <a:lnTo>
                      <a:pt x="103611" y="1020"/>
                    </a:lnTo>
                    <a:lnTo>
                      <a:pt x="102977" y="778"/>
                    </a:lnTo>
                    <a:lnTo>
                      <a:pt x="102344" y="564"/>
                    </a:lnTo>
                    <a:lnTo>
                      <a:pt x="101696" y="403"/>
                    </a:lnTo>
                    <a:lnTo>
                      <a:pt x="101048" y="268"/>
                    </a:lnTo>
                    <a:lnTo>
                      <a:pt x="100400" y="134"/>
                    </a:lnTo>
                    <a:lnTo>
                      <a:pt x="99739" y="54"/>
                    </a:lnTo>
                    <a:lnTo>
                      <a:pt x="99091" y="27"/>
                    </a:lnTo>
                    <a:lnTo>
                      <a:pt x="98415"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8"/>
            <p:cNvSpPr/>
            <p:nvPr/>
          </p:nvSpPr>
          <p:spPr>
            <a:xfrm rot="10800000">
              <a:off x="6831107" y="1289070"/>
              <a:ext cx="55417" cy="57699"/>
            </a:xfrm>
            <a:custGeom>
              <a:avLst/>
              <a:gdLst/>
              <a:ahLst/>
              <a:cxnLst/>
              <a:rect l="l" t="t" r="r" b="b"/>
              <a:pathLst>
                <a:path w="7830" h="14919" extrusionOk="0">
                  <a:moveTo>
                    <a:pt x="3704" y="0"/>
                  </a:moveTo>
                  <a:lnTo>
                    <a:pt x="3507" y="27"/>
                  </a:lnTo>
                  <a:lnTo>
                    <a:pt x="3309" y="81"/>
                  </a:lnTo>
                  <a:lnTo>
                    <a:pt x="3126" y="134"/>
                  </a:lnTo>
                  <a:lnTo>
                    <a:pt x="2929" y="215"/>
                  </a:lnTo>
                  <a:lnTo>
                    <a:pt x="2746" y="322"/>
                  </a:lnTo>
                  <a:lnTo>
                    <a:pt x="2563" y="429"/>
                  </a:lnTo>
                  <a:lnTo>
                    <a:pt x="2380" y="564"/>
                  </a:lnTo>
                  <a:lnTo>
                    <a:pt x="2211" y="725"/>
                  </a:lnTo>
                  <a:lnTo>
                    <a:pt x="2042" y="886"/>
                  </a:lnTo>
                  <a:lnTo>
                    <a:pt x="1873" y="1073"/>
                  </a:lnTo>
                  <a:lnTo>
                    <a:pt x="1718" y="1261"/>
                  </a:lnTo>
                  <a:lnTo>
                    <a:pt x="1563" y="1476"/>
                  </a:lnTo>
                  <a:lnTo>
                    <a:pt x="1423" y="1690"/>
                  </a:lnTo>
                  <a:lnTo>
                    <a:pt x="1282" y="1932"/>
                  </a:lnTo>
                  <a:lnTo>
                    <a:pt x="1141" y="2173"/>
                  </a:lnTo>
                  <a:lnTo>
                    <a:pt x="1014" y="2442"/>
                  </a:lnTo>
                  <a:lnTo>
                    <a:pt x="887" y="2710"/>
                  </a:lnTo>
                  <a:lnTo>
                    <a:pt x="775" y="2978"/>
                  </a:lnTo>
                  <a:lnTo>
                    <a:pt x="662" y="3274"/>
                  </a:lnTo>
                  <a:lnTo>
                    <a:pt x="564" y="3569"/>
                  </a:lnTo>
                  <a:lnTo>
                    <a:pt x="465" y="3891"/>
                  </a:lnTo>
                  <a:lnTo>
                    <a:pt x="381" y="4213"/>
                  </a:lnTo>
                  <a:lnTo>
                    <a:pt x="296" y="4535"/>
                  </a:lnTo>
                  <a:lnTo>
                    <a:pt x="226" y="4883"/>
                  </a:lnTo>
                  <a:lnTo>
                    <a:pt x="169" y="5232"/>
                  </a:lnTo>
                  <a:lnTo>
                    <a:pt x="113" y="5581"/>
                  </a:lnTo>
                  <a:lnTo>
                    <a:pt x="71" y="5957"/>
                  </a:lnTo>
                  <a:lnTo>
                    <a:pt x="43" y="6305"/>
                  </a:lnTo>
                  <a:lnTo>
                    <a:pt x="14" y="6681"/>
                  </a:lnTo>
                  <a:lnTo>
                    <a:pt x="0" y="7057"/>
                  </a:lnTo>
                  <a:lnTo>
                    <a:pt x="0" y="7459"/>
                  </a:lnTo>
                  <a:lnTo>
                    <a:pt x="0" y="7835"/>
                  </a:lnTo>
                  <a:lnTo>
                    <a:pt x="14" y="8210"/>
                  </a:lnTo>
                  <a:lnTo>
                    <a:pt x="43" y="8586"/>
                  </a:lnTo>
                  <a:lnTo>
                    <a:pt x="71" y="8962"/>
                  </a:lnTo>
                  <a:lnTo>
                    <a:pt x="113" y="9310"/>
                  </a:lnTo>
                  <a:lnTo>
                    <a:pt x="169" y="9659"/>
                  </a:lnTo>
                  <a:lnTo>
                    <a:pt x="226" y="10008"/>
                  </a:lnTo>
                  <a:lnTo>
                    <a:pt x="296" y="10357"/>
                  </a:lnTo>
                  <a:lnTo>
                    <a:pt x="381" y="10679"/>
                  </a:lnTo>
                  <a:lnTo>
                    <a:pt x="465" y="11001"/>
                  </a:lnTo>
                  <a:lnTo>
                    <a:pt x="564" y="11323"/>
                  </a:lnTo>
                  <a:lnTo>
                    <a:pt x="662" y="11618"/>
                  </a:lnTo>
                  <a:lnTo>
                    <a:pt x="775" y="11913"/>
                  </a:lnTo>
                  <a:lnTo>
                    <a:pt x="887" y="12208"/>
                  </a:lnTo>
                  <a:lnTo>
                    <a:pt x="1014" y="12477"/>
                  </a:lnTo>
                  <a:lnTo>
                    <a:pt x="1141" y="12718"/>
                  </a:lnTo>
                  <a:lnTo>
                    <a:pt x="1282" y="12959"/>
                  </a:lnTo>
                  <a:lnTo>
                    <a:pt x="1423" y="13201"/>
                  </a:lnTo>
                  <a:lnTo>
                    <a:pt x="1563" y="13416"/>
                  </a:lnTo>
                  <a:lnTo>
                    <a:pt x="1718" y="13630"/>
                  </a:lnTo>
                  <a:lnTo>
                    <a:pt x="1873" y="13818"/>
                  </a:lnTo>
                  <a:lnTo>
                    <a:pt x="2042" y="14006"/>
                  </a:lnTo>
                  <a:lnTo>
                    <a:pt x="2211" y="14167"/>
                  </a:lnTo>
                  <a:lnTo>
                    <a:pt x="2380" y="14328"/>
                  </a:lnTo>
                  <a:lnTo>
                    <a:pt x="2563" y="14462"/>
                  </a:lnTo>
                  <a:lnTo>
                    <a:pt x="2746" y="14569"/>
                  </a:lnTo>
                  <a:lnTo>
                    <a:pt x="2929" y="14677"/>
                  </a:lnTo>
                  <a:lnTo>
                    <a:pt x="3126" y="14757"/>
                  </a:lnTo>
                  <a:lnTo>
                    <a:pt x="3309" y="14838"/>
                  </a:lnTo>
                  <a:lnTo>
                    <a:pt x="3507" y="14864"/>
                  </a:lnTo>
                  <a:lnTo>
                    <a:pt x="3704" y="14891"/>
                  </a:lnTo>
                  <a:lnTo>
                    <a:pt x="3915" y="14918"/>
                  </a:lnTo>
                  <a:lnTo>
                    <a:pt x="4112" y="14891"/>
                  </a:lnTo>
                  <a:lnTo>
                    <a:pt x="4309" y="14864"/>
                  </a:lnTo>
                  <a:lnTo>
                    <a:pt x="4506" y="14838"/>
                  </a:lnTo>
                  <a:lnTo>
                    <a:pt x="4704" y="14757"/>
                  </a:lnTo>
                  <a:lnTo>
                    <a:pt x="4887" y="14677"/>
                  </a:lnTo>
                  <a:lnTo>
                    <a:pt x="5070" y="14569"/>
                  </a:lnTo>
                  <a:lnTo>
                    <a:pt x="5253" y="14462"/>
                  </a:lnTo>
                  <a:lnTo>
                    <a:pt x="5436" y="14328"/>
                  </a:lnTo>
                  <a:lnTo>
                    <a:pt x="5605" y="14167"/>
                  </a:lnTo>
                  <a:lnTo>
                    <a:pt x="5774" y="14006"/>
                  </a:lnTo>
                  <a:lnTo>
                    <a:pt x="5943" y="13818"/>
                  </a:lnTo>
                  <a:lnTo>
                    <a:pt x="6098" y="13630"/>
                  </a:lnTo>
                  <a:lnTo>
                    <a:pt x="6252" y="13416"/>
                  </a:lnTo>
                  <a:lnTo>
                    <a:pt x="6407" y="13201"/>
                  </a:lnTo>
                  <a:lnTo>
                    <a:pt x="6548" y="12959"/>
                  </a:lnTo>
                  <a:lnTo>
                    <a:pt x="6675" y="12718"/>
                  </a:lnTo>
                  <a:lnTo>
                    <a:pt x="6816" y="12477"/>
                  </a:lnTo>
                  <a:lnTo>
                    <a:pt x="6928" y="12208"/>
                  </a:lnTo>
                  <a:lnTo>
                    <a:pt x="7055" y="11913"/>
                  </a:lnTo>
                  <a:lnTo>
                    <a:pt x="7154" y="11618"/>
                  </a:lnTo>
                  <a:lnTo>
                    <a:pt x="7252" y="11323"/>
                  </a:lnTo>
                  <a:lnTo>
                    <a:pt x="7351" y="11001"/>
                  </a:lnTo>
                  <a:lnTo>
                    <a:pt x="7435" y="10679"/>
                  </a:lnTo>
                  <a:lnTo>
                    <a:pt x="7520" y="10357"/>
                  </a:lnTo>
                  <a:lnTo>
                    <a:pt x="7590" y="10008"/>
                  </a:lnTo>
                  <a:lnTo>
                    <a:pt x="7647" y="9659"/>
                  </a:lnTo>
                  <a:lnTo>
                    <a:pt x="7703" y="9310"/>
                  </a:lnTo>
                  <a:lnTo>
                    <a:pt x="7745" y="8962"/>
                  </a:lnTo>
                  <a:lnTo>
                    <a:pt x="7787" y="8586"/>
                  </a:lnTo>
                  <a:lnTo>
                    <a:pt x="7801" y="8210"/>
                  </a:lnTo>
                  <a:lnTo>
                    <a:pt x="7816" y="7835"/>
                  </a:lnTo>
                  <a:lnTo>
                    <a:pt x="7830" y="7459"/>
                  </a:lnTo>
                  <a:lnTo>
                    <a:pt x="7816" y="7057"/>
                  </a:lnTo>
                  <a:lnTo>
                    <a:pt x="7801" y="6681"/>
                  </a:lnTo>
                  <a:lnTo>
                    <a:pt x="7787" y="6305"/>
                  </a:lnTo>
                  <a:lnTo>
                    <a:pt x="7745" y="5957"/>
                  </a:lnTo>
                  <a:lnTo>
                    <a:pt x="7703" y="5581"/>
                  </a:lnTo>
                  <a:lnTo>
                    <a:pt x="7647" y="5232"/>
                  </a:lnTo>
                  <a:lnTo>
                    <a:pt x="7590" y="4883"/>
                  </a:lnTo>
                  <a:lnTo>
                    <a:pt x="7520" y="4535"/>
                  </a:lnTo>
                  <a:lnTo>
                    <a:pt x="7435" y="4213"/>
                  </a:lnTo>
                  <a:lnTo>
                    <a:pt x="7351" y="3891"/>
                  </a:lnTo>
                  <a:lnTo>
                    <a:pt x="7252" y="3569"/>
                  </a:lnTo>
                  <a:lnTo>
                    <a:pt x="7154" y="3274"/>
                  </a:lnTo>
                  <a:lnTo>
                    <a:pt x="7055" y="2978"/>
                  </a:lnTo>
                  <a:lnTo>
                    <a:pt x="6928" y="2710"/>
                  </a:lnTo>
                  <a:lnTo>
                    <a:pt x="6816" y="2442"/>
                  </a:lnTo>
                  <a:lnTo>
                    <a:pt x="6675" y="2173"/>
                  </a:lnTo>
                  <a:lnTo>
                    <a:pt x="6548" y="1932"/>
                  </a:lnTo>
                  <a:lnTo>
                    <a:pt x="6407" y="1690"/>
                  </a:lnTo>
                  <a:lnTo>
                    <a:pt x="6252" y="1476"/>
                  </a:lnTo>
                  <a:lnTo>
                    <a:pt x="6098" y="1261"/>
                  </a:lnTo>
                  <a:lnTo>
                    <a:pt x="5943" y="1073"/>
                  </a:lnTo>
                  <a:lnTo>
                    <a:pt x="5774" y="886"/>
                  </a:lnTo>
                  <a:lnTo>
                    <a:pt x="5605" y="725"/>
                  </a:lnTo>
                  <a:lnTo>
                    <a:pt x="5436" y="564"/>
                  </a:lnTo>
                  <a:lnTo>
                    <a:pt x="5253" y="429"/>
                  </a:lnTo>
                  <a:lnTo>
                    <a:pt x="5070" y="322"/>
                  </a:lnTo>
                  <a:lnTo>
                    <a:pt x="4887" y="215"/>
                  </a:lnTo>
                  <a:lnTo>
                    <a:pt x="4704" y="134"/>
                  </a:lnTo>
                  <a:lnTo>
                    <a:pt x="4506" y="81"/>
                  </a:lnTo>
                  <a:lnTo>
                    <a:pt x="4309" y="27"/>
                  </a:lnTo>
                  <a:lnTo>
                    <a:pt x="411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rot="10800000">
              <a:off x="5947614" y="1118455"/>
              <a:ext cx="1422861" cy="2959179"/>
            </a:xfrm>
            <a:custGeom>
              <a:avLst/>
              <a:gdLst/>
              <a:ahLst/>
              <a:cxnLst/>
              <a:rect l="l" t="t" r="r" b="b"/>
              <a:pathLst>
                <a:path w="201040" h="765140" extrusionOk="0">
                  <a:moveTo>
                    <a:pt x="121945" y="1"/>
                  </a:moveTo>
                  <a:lnTo>
                    <a:pt x="0" y="765140"/>
                  </a:lnTo>
                  <a:lnTo>
                    <a:pt x="181481" y="765140"/>
                  </a:lnTo>
                  <a:lnTo>
                    <a:pt x="182044" y="765113"/>
                  </a:lnTo>
                  <a:lnTo>
                    <a:pt x="182593" y="765060"/>
                  </a:lnTo>
                  <a:lnTo>
                    <a:pt x="183143" y="764979"/>
                  </a:lnTo>
                  <a:lnTo>
                    <a:pt x="183678" y="764899"/>
                  </a:lnTo>
                  <a:lnTo>
                    <a:pt x="184213" y="764791"/>
                  </a:lnTo>
                  <a:lnTo>
                    <a:pt x="184734" y="764657"/>
                  </a:lnTo>
                  <a:lnTo>
                    <a:pt x="185255" y="764523"/>
                  </a:lnTo>
                  <a:lnTo>
                    <a:pt x="185762" y="764362"/>
                  </a:lnTo>
                  <a:lnTo>
                    <a:pt x="186269" y="764174"/>
                  </a:lnTo>
                  <a:lnTo>
                    <a:pt x="186776" y="763959"/>
                  </a:lnTo>
                  <a:lnTo>
                    <a:pt x="187268" y="763745"/>
                  </a:lnTo>
                  <a:lnTo>
                    <a:pt x="187747" y="763503"/>
                  </a:lnTo>
                  <a:lnTo>
                    <a:pt x="188226" y="763235"/>
                  </a:lnTo>
                  <a:lnTo>
                    <a:pt x="188691" y="762967"/>
                  </a:lnTo>
                  <a:lnTo>
                    <a:pt x="189155" y="762645"/>
                  </a:lnTo>
                  <a:lnTo>
                    <a:pt x="189620" y="762323"/>
                  </a:lnTo>
                  <a:lnTo>
                    <a:pt x="190057" y="762001"/>
                  </a:lnTo>
                  <a:lnTo>
                    <a:pt x="190507" y="761625"/>
                  </a:lnTo>
                  <a:lnTo>
                    <a:pt x="190944" y="761250"/>
                  </a:lnTo>
                  <a:lnTo>
                    <a:pt x="191366" y="760847"/>
                  </a:lnTo>
                  <a:lnTo>
                    <a:pt x="191774" y="760418"/>
                  </a:lnTo>
                  <a:lnTo>
                    <a:pt x="192197" y="759988"/>
                  </a:lnTo>
                  <a:lnTo>
                    <a:pt x="192591" y="759506"/>
                  </a:lnTo>
                  <a:lnTo>
                    <a:pt x="192985" y="759049"/>
                  </a:lnTo>
                  <a:lnTo>
                    <a:pt x="193366" y="758540"/>
                  </a:lnTo>
                  <a:lnTo>
                    <a:pt x="193746" y="758003"/>
                  </a:lnTo>
                  <a:lnTo>
                    <a:pt x="194112" y="757466"/>
                  </a:lnTo>
                  <a:lnTo>
                    <a:pt x="194478" y="756903"/>
                  </a:lnTo>
                  <a:lnTo>
                    <a:pt x="194830" y="756339"/>
                  </a:lnTo>
                  <a:lnTo>
                    <a:pt x="195168" y="755722"/>
                  </a:lnTo>
                  <a:lnTo>
                    <a:pt x="195506" y="755105"/>
                  </a:lnTo>
                  <a:lnTo>
                    <a:pt x="195830" y="754461"/>
                  </a:lnTo>
                  <a:lnTo>
                    <a:pt x="196154" y="753791"/>
                  </a:lnTo>
                  <a:lnTo>
                    <a:pt x="196464" y="753120"/>
                  </a:lnTo>
                  <a:lnTo>
                    <a:pt x="196759" y="752395"/>
                  </a:lnTo>
                  <a:lnTo>
                    <a:pt x="197041" y="751671"/>
                  </a:lnTo>
                  <a:lnTo>
                    <a:pt x="197323" y="750946"/>
                  </a:lnTo>
                  <a:lnTo>
                    <a:pt x="197590" y="750168"/>
                  </a:lnTo>
                  <a:lnTo>
                    <a:pt x="197858" y="749390"/>
                  </a:lnTo>
                  <a:lnTo>
                    <a:pt x="198111" y="748585"/>
                  </a:lnTo>
                  <a:lnTo>
                    <a:pt x="198350" y="747754"/>
                  </a:lnTo>
                  <a:lnTo>
                    <a:pt x="198590" y="746895"/>
                  </a:lnTo>
                  <a:lnTo>
                    <a:pt x="198801" y="746036"/>
                  </a:lnTo>
                  <a:lnTo>
                    <a:pt x="199012" y="745151"/>
                  </a:lnTo>
                  <a:lnTo>
                    <a:pt x="199224" y="744239"/>
                  </a:lnTo>
                  <a:lnTo>
                    <a:pt x="199407" y="743300"/>
                  </a:lnTo>
                  <a:lnTo>
                    <a:pt x="199590" y="742361"/>
                  </a:lnTo>
                  <a:lnTo>
                    <a:pt x="199773" y="741368"/>
                  </a:lnTo>
                  <a:lnTo>
                    <a:pt x="199928" y="740375"/>
                  </a:lnTo>
                  <a:lnTo>
                    <a:pt x="200082" y="739355"/>
                  </a:lnTo>
                  <a:lnTo>
                    <a:pt x="200223" y="738336"/>
                  </a:lnTo>
                  <a:lnTo>
                    <a:pt x="200350" y="737263"/>
                  </a:lnTo>
                  <a:lnTo>
                    <a:pt x="200463" y="736189"/>
                  </a:lnTo>
                  <a:lnTo>
                    <a:pt x="200575" y="735089"/>
                  </a:lnTo>
                  <a:lnTo>
                    <a:pt x="200674" y="733989"/>
                  </a:lnTo>
                  <a:lnTo>
                    <a:pt x="200758" y="732836"/>
                  </a:lnTo>
                  <a:lnTo>
                    <a:pt x="200829" y="731682"/>
                  </a:lnTo>
                  <a:lnTo>
                    <a:pt x="200899" y="730501"/>
                  </a:lnTo>
                  <a:lnTo>
                    <a:pt x="200941" y="729294"/>
                  </a:lnTo>
                  <a:lnTo>
                    <a:pt x="200984" y="728060"/>
                  </a:lnTo>
                  <a:lnTo>
                    <a:pt x="201012" y="726825"/>
                  </a:lnTo>
                  <a:lnTo>
                    <a:pt x="201040" y="725537"/>
                  </a:lnTo>
                  <a:lnTo>
                    <a:pt x="201040" y="724250"/>
                  </a:lnTo>
                  <a:lnTo>
                    <a:pt x="201040" y="382584"/>
                  </a:lnTo>
                  <a:lnTo>
                    <a:pt x="201040" y="40891"/>
                  </a:lnTo>
                  <a:lnTo>
                    <a:pt x="201040" y="39603"/>
                  </a:lnTo>
                  <a:lnTo>
                    <a:pt x="201012" y="38342"/>
                  </a:lnTo>
                  <a:lnTo>
                    <a:pt x="200984" y="37081"/>
                  </a:lnTo>
                  <a:lnTo>
                    <a:pt x="200941" y="35847"/>
                  </a:lnTo>
                  <a:lnTo>
                    <a:pt x="200899" y="34640"/>
                  </a:lnTo>
                  <a:lnTo>
                    <a:pt x="200829" y="33459"/>
                  </a:lnTo>
                  <a:lnTo>
                    <a:pt x="200758" y="32305"/>
                  </a:lnTo>
                  <a:lnTo>
                    <a:pt x="200674" y="31178"/>
                  </a:lnTo>
                  <a:lnTo>
                    <a:pt x="200575" y="30052"/>
                  </a:lnTo>
                  <a:lnTo>
                    <a:pt x="200463" y="28951"/>
                  </a:lnTo>
                  <a:lnTo>
                    <a:pt x="200350" y="27878"/>
                  </a:lnTo>
                  <a:lnTo>
                    <a:pt x="200223" y="26805"/>
                  </a:lnTo>
                  <a:lnTo>
                    <a:pt x="200082" y="25785"/>
                  </a:lnTo>
                  <a:lnTo>
                    <a:pt x="199928" y="24766"/>
                  </a:lnTo>
                  <a:lnTo>
                    <a:pt x="199773" y="23773"/>
                  </a:lnTo>
                  <a:lnTo>
                    <a:pt x="199590" y="22807"/>
                  </a:lnTo>
                  <a:lnTo>
                    <a:pt x="199407" y="21841"/>
                  </a:lnTo>
                  <a:lnTo>
                    <a:pt x="199224" y="20902"/>
                  </a:lnTo>
                  <a:lnTo>
                    <a:pt x="199012" y="19990"/>
                  </a:lnTo>
                  <a:lnTo>
                    <a:pt x="198801" y="19104"/>
                  </a:lnTo>
                  <a:lnTo>
                    <a:pt x="198590" y="18246"/>
                  </a:lnTo>
                  <a:lnTo>
                    <a:pt x="198350" y="17387"/>
                  </a:lnTo>
                  <a:lnTo>
                    <a:pt x="198111" y="16556"/>
                  </a:lnTo>
                  <a:lnTo>
                    <a:pt x="197858" y="15751"/>
                  </a:lnTo>
                  <a:lnTo>
                    <a:pt x="197590" y="14972"/>
                  </a:lnTo>
                  <a:lnTo>
                    <a:pt x="197323" y="14194"/>
                  </a:lnTo>
                  <a:lnTo>
                    <a:pt x="197041" y="13470"/>
                  </a:lnTo>
                  <a:lnTo>
                    <a:pt x="196759" y="12746"/>
                  </a:lnTo>
                  <a:lnTo>
                    <a:pt x="196464" y="12021"/>
                  </a:lnTo>
                  <a:lnTo>
                    <a:pt x="196154" y="11350"/>
                  </a:lnTo>
                  <a:lnTo>
                    <a:pt x="195830" y="10680"/>
                  </a:lnTo>
                  <a:lnTo>
                    <a:pt x="195506" y="10036"/>
                  </a:lnTo>
                  <a:lnTo>
                    <a:pt x="195168" y="9418"/>
                  </a:lnTo>
                  <a:lnTo>
                    <a:pt x="194830" y="8828"/>
                  </a:lnTo>
                  <a:lnTo>
                    <a:pt x="194478" y="8238"/>
                  </a:lnTo>
                  <a:lnTo>
                    <a:pt x="194112" y="7674"/>
                  </a:lnTo>
                  <a:lnTo>
                    <a:pt x="193746" y="7138"/>
                  </a:lnTo>
                  <a:lnTo>
                    <a:pt x="193366" y="6601"/>
                  </a:lnTo>
                  <a:lnTo>
                    <a:pt x="192985" y="6118"/>
                  </a:lnTo>
                  <a:lnTo>
                    <a:pt x="192591" y="5635"/>
                  </a:lnTo>
                  <a:lnTo>
                    <a:pt x="192197" y="5152"/>
                  </a:lnTo>
                  <a:lnTo>
                    <a:pt x="191774" y="4723"/>
                  </a:lnTo>
                  <a:lnTo>
                    <a:pt x="191366" y="4294"/>
                  </a:lnTo>
                  <a:lnTo>
                    <a:pt x="190944" y="3891"/>
                  </a:lnTo>
                  <a:lnTo>
                    <a:pt x="190507" y="3516"/>
                  </a:lnTo>
                  <a:lnTo>
                    <a:pt x="190057" y="3167"/>
                  </a:lnTo>
                  <a:lnTo>
                    <a:pt x="189620" y="2818"/>
                  </a:lnTo>
                  <a:lnTo>
                    <a:pt x="189155" y="2496"/>
                  </a:lnTo>
                  <a:lnTo>
                    <a:pt x="188691" y="2174"/>
                  </a:lnTo>
                  <a:lnTo>
                    <a:pt x="188226" y="1906"/>
                  </a:lnTo>
                  <a:lnTo>
                    <a:pt x="187747" y="1637"/>
                  </a:lnTo>
                  <a:lnTo>
                    <a:pt x="187268" y="1396"/>
                  </a:lnTo>
                  <a:lnTo>
                    <a:pt x="186776" y="1181"/>
                  </a:lnTo>
                  <a:lnTo>
                    <a:pt x="186269" y="967"/>
                  </a:lnTo>
                  <a:lnTo>
                    <a:pt x="185762" y="779"/>
                  </a:lnTo>
                  <a:lnTo>
                    <a:pt x="185255" y="618"/>
                  </a:lnTo>
                  <a:lnTo>
                    <a:pt x="184734" y="484"/>
                  </a:lnTo>
                  <a:lnTo>
                    <a:pt x="184213" y="350"/>
                  </a:lnTo>
                  <a:lnTo>
                    <a:pt x="183678" y="242"/>
                  </a:lnTo>
                  <a:lnTo>
                    <a:pt x="183143" y="162"/>
                  </a:lnTo>
                  <a:lnTo>
                    <a:pt x="182593" y="81"/>
                  </a:lnTo>
                  <a:lnTo>
                    <a:pt x="182044" y="54"/>
                  </a:lnTo>
                  <a:lnTo>
                    <a:pt x="181481" y="1"/>
                  </a:lnTo>
                  <a:close/>
                </a:path>
              </a:pathLst>
            </a:custGeom>
            <a:solidFill>
              <a:srgbClr val="FFFFFF">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6382398" y="1844519"/>
              <a:ext cx="952766" cy="992033"/>
            </a:xfrm>
            <a:custGeom>
              <a:avLst/>
              <a:gdLst/>
              <a:ahLst/>
              <a:cxnLst/>
              <a:rect l="l" t="t" r="r" b="b"/>
              <a:pathLst>
                <a:path w="134619" h="256505" extrusionOk="0">
                  <a:moveTo>
                    <a:pt x="66436" y="1"/>
                  </a:moveTo>
                  <a:lnTo>
                    <a:pt x="65563" y="54"/>
                  </a:lnTo>
                  <a:lnTo>
                    <a:pt x="64704" y="81"/>
                  </a:lnTo>
                  <a:lnTo>
                    <a:pt x="63845" y="162"/>
                  </a:lnTo>
                  <a:lnTo>
                    <a:pt x="62986" y="269"/>
                  </a:lnTo>
                  <a:lnTo>
                    <a:pt x="62127" y="376"/>
                  </a:lnTo>
                  <a:lnTo>
                    <a:pt x="61269" y="510"/>
                  </a:lnTo>
                  <a:lnTo>
                    <a:pt x="60424" y="671"/>
                  </a:lnTo>
                  <a:lnTo>
                    <a:pt x="59579" y="832"/>
                  </a:lnTo>
                  <a:lnTo>
                    <a:pt x="58734" y="1020"/>
                  </a:lnTo>
                  <a:lnTo>
                    <a:pt x="57889" y="1235"/>
                  </a:lnTo>
                  <a:lnTo>
                    <a:pt x="57058" y="1476"/>
                  </a:lnTo>
                  <a:lnTo>
                    <a:pt x="56213" y="1718"/>
                  </a:lnTo>
                  <a:lnTo>
                    <a:pt x="55382" y="2013"/>
                  </a:lnTo>
                  <a:lnTo>
                    <a:pt x="54566" y="2308"/>
                  </a:lnTo>
                  <a:lnTo>
                    <a:pt x="53735" y="2603"/>
                  </a:lnTo>
                  <a:lnTo>
                    <a:pt x="52918" y="2925"/>
                  </a:lnTo>
                  <a:lnTo>
                    <a:pt x="52102" y="3274"/>
                  </a:lnTo>
                  <a:lnTo>
                    <a:pt x="51285" y="3650"/>
                  </a:lnTo>
                  <a:lnTo>
                    <a:pt x="50482" y="4025"/>
                  </a:lnTo>
                  <a:lnTo>
                    <a:pt x="49680" y="4455"/>
                  </a:lnTo>
                  <a:lnTo>
                    <a:pt x="48877" y="4857"/>
                  </a:lnTo>
                  <a:lnTo>
                    <a:pt x="48074" y="5313"/>
                  </a:lnTo>
                  <a:lnTo>
                    <a:pt x="47286" y="5769"/>
                  </a:lnTo>
                  <a:lnTo>
                    <a:pt x="46497" y="6252"/>
                  </a:lnTo>
                  <a:lnTo>
                    <a:pt x="45709" y="6735"/>
                  </a:lnTo>
                  <a:lnTo>
                    <a:pt x="44934" y="7245"/>
                  </a:lnTo>
                  <a:lnTo>
                    <a:pt x="44160" y="7782"/>
                  </a:lnTo>
                  <a:lnTo>
                    <a:pt x="43385" y="8318"/>
                  </a:lnTo>
                  <a:lnTo>
                    <a:pt x="42625" y="8908"/>
                  </a:lnTo>
                  <a:lnTo>
                    <a:pt x="41864" y="9472"/>
                  </a:lnTo>
                  <a:lnTo>
                    <a:pt x="41104" y="10089"/>
                  </a:lnTo>
                  <a:lnTo>
                    <a:pt x="40358" y="10706"/>
                  </a:lnTo>
                  <a:lnTo>
                    <a:pt x="39597" y="11323"/>
                  </a:lnTo>
                  <a:lnTo>
                    <a:pt x="38865" y="11967"/>
                  </a:lnTo>
                  <a:lnTo>
                    <a:pt x="38119" y="12638"/>
                  </a:lnTo>
                  <a:lnTo>
                    <a:pt x="37387" y="13336"/>
                  </a:lnTo>
                  <a:lnTo>
                    <a:pt x="36654" y="14033"/>
                  </a:lnTo>
                  <a:lnTo>
                    <a:pt x="35936" y="14758"/>
                  </a:lnTo>
                  <a:lnTo>
                    <a:pt x="35218" y="15482"/>
                  </a:lnTo>
                  <a:lnTo>
                    <a:pt x="34500" y="16233"/>
                  </a:lnTo>
                  <a:lnTo>
                    <a:pt x="33796" y="16985"/>
                  </a:lnTo>
                  <a:lnTo>
                    <a:pt x="33092" y="17763"/>
                  </a:lnTo>
                  <a:lnTo>
                    <a:pt x="32402" y="18568"/>
                  </a:lnTo>
                  <a:lnTo>
                    <a:pt x="31712" y="19373"/>
                  </a:lnTo>
                  <a:lnTo>
                    <a:pt x="31022" y="20204"/>
                  </a:lnTo>
                  <a:lnTo>
                    <a:pt x="30346" y="21036"/>
                  </a:lnTo>
                  <a:lnTo>
                    <a:pt x="29670" y="21895"/>
                  </a:lnTo>
                  <a:lnTo>
                    <a:pt x="29008" y="22780"/>
                  </a:lnTo>
                  <a:lnTo>
                    <a:pt x="28332" y="23666"/>
                  </a:lnTo>
                  <a:lnTo>
                    <a:pt x="27684" y="24551"/>
                  </a:lnTo>
                  <a:lnTo>
                    <a:pt x="27037" y="25490"/>
                  </a:lnTo>
                  <a:lnTo>
                    <a:pt x="26389" y="26402"/>
                  </a:lnTo>
                  <a:lnTo>
                    <a:pt x="25741" y="27341"/>
                  </a:lnTo>
                  <a:lnTo>
                    <a:pt x="25108" y="28307"/>
                  </a:lnTo>
                  <a:lnTo>
                    <a:pt x="24488" y="29300"/>
                  </a:lnTo>
                  <a:lnTo>
                    <a:pt x="23868" y="30266"/>
                  </a:lnTo>
                  <a:lnTo>
                    <a:pt x="23249" y="31286"/>
                  </a:lnTo>
                  <a:lnTo>
                    <a:pt x="22643" y="32278"/>
                  </a:lnTo>
                  <a:lnTo>
                    <a:pt x="22052" y="33325"/>
                  </a:lnTo>
                  <a:lnTo>
                    <a:pt x="21446" y="34371"/>
                  </a:lnTo>
                  <a:lnTo>
                    <a:pt x="20869" y="35417"/>
                  </a:lnTo>
                  <a:lnTo>
                    <a:pt x="20278" y="36491"/>
                  </a:lnTo>
                  <a:lnTo>
                    <a:pt x="19714" y="37564"/>
                  </a:lnTo>
                  <a:lnTo>
                    <a:pt x="19137" y="38664"/>
                  </a:lnTo>
                  <a:lnTo>
                    <a:pt x="18574" y="39764"/>
                  </a:lnTo>
                  <a:lnTo>
                    <a:pt x="18025" y="40891"/>
                  </a:lnTo>
                  <a:lnTo>
                    <a:pt x="17475" y="42018"/>
                  </a:lnTo>
                  <a:lnTo>
                    <a:pt x="16940" y="43172"/>
                  </a:lnTo>
                  <a:lnTo>
                    <a:pt x="16405" y="44325"/>
                  </a:lnTo>
                  <a:lnTo>
                    <a:pt x="15884" y="45479"/>
                  </a:lnTo>
                  <a:lnTo>
                    <a:pt x="15363" y="46660"/>
                  </a:lnTo>
                  <a:lnTo>
                    <a:pt x="14856" y="47867"/>
                  </a:lnTo>
                  <a:lnTo>
                    <a:pt x="14349" y="49074"/>
                  </a:lnTo>
                  <a:lnTo>
                    <a:pt x="13857" y="50282"/>
                  </a:lnTo>
                  <a:lnTo>
                    <a:pt x="13364" y="51516"/>
                  </a:lnTo>
                  <a:lnTo>
                    <a:pt x="12885" y="52750"/>
                  </a:lnTo>
                  <a:lnTo>
                    <a:pt x="12406" y="54011"/>
                  </a:lnTo>
                  <a:lnTo>
                    <a:pt x="11941" y="55272"/>
                  </a:lnTo>
                  <a:lnTo>
                    <a:pt x="11491" y="56533"/>
                  </a:lnTo>
                  <a:lnTo>
                    <a:pt x="11040" y="57821"/>
                  </a:lnTo>
                  <a:lnTo>
                    <a:pt x="10604" y="59136"/>
                  </a:lnTo>
                  <a:lnTo>
                    <a:pt x="10167" y="60424"/>
                  </a:lnTo>
                  <a:lnTo>
                    <a:pt x="9745" y="61739"/>
                  </a:lnTo>
                  <a:lnTo>
                    <a:pt x="9322" y="63080"/>
                  </a:lnTo>
                  <a:lnTo>
                    <a:pt x="8914" y="64422"/>
                  </a:lnTo>
                  <a:lnTo>
                    <a:pt x="8506" y="65763"/>
                  </a:lnTo>
                  <a:lnTo>
                    <a:pt x="8111" y="67132"/>
                  </a:lnTo>
                  <a:lnTo>
                    <a:pt x="7731" y="68500"/>
                  </a:lnTo>
                  <a:lnTo>
                    <a:pt x="7351" y="69868"/>
                  </a:lnTo>
                  <a:lnTo>
                    <a:pt x="6985" y="71264"/>
                  </a:lnTo>
                  <a:lnTo>
                    <a:pt x="6633" y="72659"/>
                  </a:lnTo>
                  <a:lnTo>
                    <a:pt x="6281" y="74054"/>
                  </a:lnTo>
                  <a:lnTo>
                    <a:pt x="5943" y="75476"/>
                  </a:lnTo>
                  <a:lnTo>
                    <a:pt x="5605" y="76898"/>
                  </a:lnTo>
                  <a:lnTo>
                    <a:pt x="5281" y="78320"/>
                  </a:lnTo>
                  <a:lnTo>
                    <a:pt x="4971" y="79769"/>
                  </a:lnTo>
                  <a:lnTo>
                    <a:pt x="4661" y="81218"/>
                  </a:lnTo>
                  <a:lnTo>
                    <a:pt x="4366" y="82694"/>
                  </a:lnTo>
                  <a:lnTo>
                    <a:pt x="4084" y="84143"/>
                  </a:lnTo>
                  <a:lnTo>
                    <a:pt x="3802" y="85645"/>
                  </a:lnTo>
                  <a:lnTo>
                    <a:pt x="3535" y="87121"/>
                  </a:lnTo>
                  <a:lnTo>
                    <a:pt x="3267" y="88623"/>
                  </a:lnTo>
                  <a:lnTo>
                    <a:pt x="3014" y="90126"/>
                  </a:lnTo>
                  <a:lnTo>
                    <a:pt x="2774" y="91628"/>
                  </a:lnTo>
                  <a:lnTo>
                    <a:pt x="2549" y="93131"/>
                  </a:lnTo>
                  <a:lnTo>
                    <a:pt x="2324" y="94660"/>
                  </a:lnTo>
                  <a:lnTo>
                    <a:pt x="2113" y="96190"/>
                  </a:lnTo>
                  <a:lnTo>
                    <a:pt x="1916" y="97746"/>
                  </a:lnTo>
                  <a:lnTo>
                    <a:pt x="1718" y="99302"/>
                  </a:lnTo>
                  <a:lnTo>
                    <a:pt x="1535" y="100831"/>
                  </a:lnTo>
                  <a:lnTo>
                    <a:pt x="1366" y="102414"/>
                  </a:lnTo>
                  <a:lnTo>
                    <a:pt x="1197" y="103971"/>
                  </a:lnTo>
                  <a:lnTo>
                    <a:pt x="1042" y="105554"/>
                  </a:lnTo>
                  <a:lnTo>
                    <a:pt x="902" y="107137"/>
                  </a:lnTo>
                  <a:lnTo>
                    <a:pt x="775" y="108720"/>
                  </a:lnTo>
                  <a:lnTo>
                    <a:pt x="648" y="110330"/>
                  </a:lnTo>
                  <a:lnTo>
                    <a:pt x="536" y="111913"/>
                  </a:lnTo>
                  <a:lnTo>
                    <a:pt x="437" y="113522"/>
                  </a:lnTo>
                  <a:lnTo>
                    <a:pt x="338" y="115132"/>
                  </a:lnTo>
                  <a:lnTo>
                    <a:pt x="254" y="116769"/>
                  </a:lnTo>
                  <a:lnTo>
                    <a:pt x="184" y="118379"/>
                  </a:lnTo>
                  <a:lnTo>
                    <a:pt x="127" y="120016"/>
                  </a:lnTo>
                  <a:lnTo>
                    <a:pt x="85" y="121652"/>
                  </a:lnTo>
                  <a:lnTo>
                    <a:pt x="43" y="123289"/>
                  </a:lnTo>
                  <a:lnTo>
                    <a:pt x="15" y="124952"/>
                  </a:lnTo>
                  <a:lnTo>
                    <a:pt x="0" y="126589"/>
                  </a:lnTo>
                  <a:lnTo>
                    <a:pt x="0" y="128253"/>
                  </a:lnTo>
                  <a:lnTo>
                    <a:pt x="0" y="129916"/>
                  </a:lnTo>
                  <a:lnTo>
                    <a:pt x="15" y="131553"/>
                  </a:lnTo>
                  <a:lnTo>
                    <a:pt x="43" y="133216"/>
                  </a:lnTo>
                  <a:lnTo>
                    <a:pt x="85" y="134853"/>
                  </a:lnTo>
                  <a:lnTo>
                    <a:pt x="127" y="136490"/>
                  </a:lnTo>
                  <a:lnTo>
                    <a:pt x="184" y="138126"/>
                  </a:lnTo>
                  <a:lnTo>
                    <a:pt x="254" y="139736"/>
                  </a:lnTo>
                  <a:lnTo>
                    <a:pt x="338" y="141373"/>
                  </a:lnTo>
                  <a:lnTo>
                    <a:pt x="437" y="142983"/>
                  </a:lnTo>
                  <a:lnTo>
                    <a:pt x="536" y="144593"/>
                  </a:lnTo>
                  <a:lnTo>
                    <a:pt x="648" y="146203"/>
                  </a:lnTo>
                  <a:lnTo>
                    <a:pt x="775" y="147786"/>
                  </a:lnTo>
                  <a:lnTo>
                    <a:pt x="902" y="149369"/>
                  </a:lnTo>
                  <a:lnTo>
                    <a:pt x="1042" y="150952"/>
                  </a:lnTo>
                  <a:lnTo>
                    <a:pt x="1197" y="152535"/>
                  </a:lnTo>
                  <a:lnTo>
                    <a:pt x="1366" y="154091"/>
                  </a:lnTo>
                  <a:lnTo>
                    <a:pt x="1535" y="155674"/>
                  </a:lnTo>
                  <a:lnTo>
                    <a:pt x="1718" y="157230"/>
                  </a:lnTo>
                  <a:lnTo>
                    <a:pt x="1916" y="158760"/>
                  </a:lnTo>
                  <a:lnTo>
                    <a:pt x="2113" y="160316"/>
                  </a:lnTo>
                  <a:lnTo>
                    <a:pt x="2324" y="161845"/>
                  </a:lnTo>
                  <a:lnTo>
                    <a:pt x="2549" y="163374"/>
                  </a:lnTo>
                  <a:lnTo>
                    <a:pt x="2774" y="164877"/>
                  </a:lnTo>
                  <a:lnTo>
                    <a:pt x="3014" y="166380"/>
                  </a:lnTo>
                  <a:lnTo>
                    <a:pt x="3267" y="167882"/>
                  </a:lnTo>
                  <a:lnTo>
                    <a:pt x="3535" y="169385"/>
                  </a:lnTo>
                  <a:lnTo>
                    <a:pt x="3802" y="170887"/>
                  </a:lnTo>
                  <a:lnTo>
                    <a:pt x="4084" y="172363"/>
                  </a:lnTo>
                  <a:lnTo>
                    <a:pt x="4366" y="173812"/>
                  </a:lnTo>
                  <a:lnTo>
                    <a:pt x="4661" y="175287"/>
                  </a:lnTo>
                  <a:lnTo>
                    <a:pt x="4971" y="176736"/>
                  </a:lnTo>
                  <a:lnTo>
                    <a:pt x="5281" y="178185"/>
                  </a:lnTo>
                  <a:lnTo>
                    <a:pt x="5605" y="179607"/>
                  </a:lnTo>
                  <a:lnTo>
                    <a:pt x="5943" y="181029"/>
                  </a:lnTo>
                  <a:lnTo>
                    <a:pt x="6281" y="182451"/>
                  </a:lnTo>
                  <a:lnTo>
                    <a:pt x="6633" y="183846"/>
                  </a:lnTo>
                  <a:lnTo>
                    <a:pt x="6985" y="185242"/>
                  </a:lnTo>
                  <a:lnTo>
                    <a:pt x="7351" y="186637"/>
                  </a:lnTo>
                  <a:lnTo>
                    <a:pt x="7731" y="188032"/>
                  </a:lnTo>
                  <a:lnTo>
                    <a:pt x="8111" y="189400"/>
                  </a:lnTo>
                  <a:lnTo>
                    <a:pt x="8506" y="190742"/>
                  </a:lnTo>
                  <a:lnTo>
                    <a:pt x="8914" y="192084"/>
                  </a:lnTo>
                  <a:lnTo>
                    <a:pt x="9322" y="193425"/>
                  </a:lnTo>
                  <a:lnTo>
                    <a:pt x="9745" y="194767"/>
                  </a:lnTo>
                  <a:lnTo>
                    <a:pt x="10167" y="196081"/>
                  </a:lnTo>
                  <a:lnTo>
                    <a:pt x="10604" y="197369"/>
                  </a:lnTo>
                  <a:lnTo>
                    <a:pt x="11040" y="198684"/>
                  </a:lnTo>
                  <a:lnTo>
                    <a:pt x="11491" y="199972"/>
                  </a:lnTo>
                  <a:lnTo>
                    <a:pt x="11941" y="201233"/>
                  </a:lnTo>
                  <a:lnTo>
                    <a:pt x="12406" y="202494"/>
                  </a:lnTo>
                  <a:lnTo>
                    <a:pt x="12885" y="203755"/>
                  </a:lnTo>
                  <a:lnTo>
                    <a:pt x="13364" y="204989"/>
                  </a:lnTo>
                  <a:lnTo>
                    <a:pt x="13857" y="206224"/>
                  </a:lnTo>
                  <a:lnTo>
                    <a:pt x="14349" y="207431"/>
                  </a:lnTo>
                  <a:lnTo>
                    <a:pt x="14856" y="208638"/>
                  </a:lnTo>
                  <a:lnTo>
                    <a:pt x="15363" y="209846"/>
                  </a:lnTo>
                  <a:lnTo>
                    <a:pt x="15884" y="211026"/>
                  </a:lnTo>
                  <a:lnTo>
                    <a:pt x="16405" y="212180"/>
                  </a:lnTo>
                  <a:lnTo>
                    <a:pt x="16940" y="213334"/>
                  </a:lnTo>
                  <a:lnTo>
                    <a:pt x="17475" y="214487"/>
                  </a:lnTo>
                  <a:lnTo>
                    <a:pt x="18025" y="215614"/>
                  </a:lnTo>
                  <a:lnTo>
                    <a:pt x="18574" y="216741"/>
                  </a:lnTo>
                  <a:lnTo>
                    <a:pt x="19137" y="217841"/>
                  </a:lnTo>
                  <a:lnTo>
                    <a:pt x="19714" y="218941"/>
                  </a:lnTo>
                  <a:lnTo>
                    <a:pt x="20278" y="220015"/>
                  </a:lnTo>
                  <a:lnTo>
                    <a:pt x="20869" y="221088"/>
                  </a:lnTo>
                  <a:lnTo>
                    <a:pt x="21446" y="222161"/>
                  </a:lnTo>
                  <a:lnTo>
                    <a:pt x="22052" y="223181"/>
                  </a:lnTo>
                  <a:lnTo>
                    <a:pt x="22643" y="224227"/>
                  </a:lnTo>
                  <a:lnTo>
                    <a:pt x="23249" y="225220"/>
                  </a:lnTo>
                  <a:lnTo>
                    <a:pt x="23868" y="226239"/>
                  </a:lnTo>
                  <a:lnTo>
                    <a:pt x="24488" y="227232"/>
                  </a:lnTo>
                  <a:lnTo>
                    <a:pt x="25108" y="228198"/>
                  </a:lnTo>
                  <a:lnTo>
                    <a:pt x="25741" y="229164"/>
                  </a:lnTo>
                  <a:lnTo>
                    <a:pt x="26389" y="230103"/>
                  </a:lnTo>
                  <a:lnTo>
                    <a:pt x="27037" y="231015"/>
                  </a:lnTo>
                  <a:lnTo>
                    <a:pt x="27684" y="231954"/>
                  </a:lnTo>
                  <a:lnTo>
                    <a:pt x="28332" y="232840"/>
                  </a:lnTo>
                  <a:lnTo>
                    <a:pt x="29008" y="233725"/>
                  </a:lnTo>
                  <a:lnTo>
                    <a:pt x="29670" y="234611"/>
                  </a:lnTo>
                  <a:lnTo>
                    <a:pt x="30346" y="235469"/>
                  </a:lnTo>
                  <a:lnTo>
                    <a:pt x="31022" y="236301"/>
                  </a:lnTo>
                  <a:lnTo>
                    <a:pt x="31712" y="237133"/>
                  </a:lnTo>
                  <a:lnTo>
                    <a:pt x="32402" y="237938"/>
                  </a:lnTo>
                  <a:lnTo>
                    <a:pt x="33092" y="238743"/>
                  </a:lnTo>
                  <a:lnTo>
                    <a:pt x="33796" y="239521"/>
                  </a:lnTo>
                  <a:lnTo>
                    <a:pt x="34500" y="240272"/>
                  </a:lnTo>
                  <a:lnTo>
                    <a:pt x="35218" y="241023"/>
                  </a:lnTo>
                  <a:lnTo>
                    <a:pt x="35936" y="241748"/>
                  </a:lnTo>
                  <a:lnTo>
                    <a:pt x="36654" y="242472"/>
                  </a:lnTo>
                  <a:lnTo>
                    <a:pt x="37387" y="243170"/>
                  </a:lnTo>
                  <a:lnTo>
                    <a:pt x="38119" y="243867"/>
                  </a:lnTo>
                  <a:lnTo>
                    <a:pt x="38865" y="244538"/>
                  </a:lnTo>
                  <a:lnTo>
                    <a:pt x="39597" y="245182"/>
                  </a:lnTo>
                  <a:lnTo>
                    <a:pt x="40358" y="245799"/>
                  </a:lnTo>
                  <a:lnTo>
                    <a:pt x="41104" y="246416"/>
                  </a:lnTo>
                  <a:lnTo>
                    <a:pt x="41864" y="247033"/>
                  </a:lnTo>
                  <a:lnTo>
                    <a:pt x="42625" y="247624"/>
                  </a:lnTo>
                  <a:lnTo>
                    <a:pt x="43385" y="248187"/>
                  </a:lnTo>
                  <a:lnTo>
                    <a:pt x="44160" y="248724"/>
                  </a:lnTo>
                  <a:lnTo>
                    <a:pt x="44934" y="249260"/>
                  </a:lnTo>
                  <a:lnTo>
                    <a:pt x="45709" y="249770"/>
                  </a:lnTo>
                  <a:lnTo>
                    <a:pt x="46497" y="250253"/>
                  </a:lnTo>
                  <a:lnTo>
                    <a:pt x="47286" y="250736"/>
                  </a:lnTo>
                  <a:lnTo>
                    <a:pt x="48074" y="251192"/>
                  </a:lnTo>
                  <a:lnTo>
                    <a:pt x="48877" y="251648"/>
                  </a:lnTo>
                  <a:lnTo>
                    <a:pt x="49680" y="252078"/>
                  </a:lnTo>
                  <a:lnTo>
                    <a:pt x="50482" y="252480"/>
                  </a:lnTo>
                  <a:lnTo>
                    <a:pt x="51285" y="252856"/>
                  </a:lnTo>
                  <a:lnTo>
                    <a:pt x="52102" y="253231"/>
                  </a:lnTo>
                  <a:lnTo>
                    <a:pt x="52918" y="253580"/>
                  </a:lnTo>
                  <a:lnTo>
                    <a:pt x="53735" y="253902"/>
                  </a:lnTo>
                  <a:lnTo>
                    <a:pt x="54566" y="254224"/>
                  </a:lnTo>
                  <a:lnTo>
                    <a:pt x="55382" y="254492"/>
                  </a:lnTo>
                  <a:lnTo>
                    <a:pt x="56213" y="254788"/>
                  </a:lnTo>
                  <a:lnTo>
                    <a:pt x="57058" y="255029"/>
                  </a:lnTo>
                  <a:lnTo>
                    <a:pt x="57889" y="255271"/>
                  </a:lnTo>
                  <a:lnTo>
                    <a:pt x="58734" y="255485"/>
                  </a:lnTo>
                  <a:lnTo>
                    <a:pt x="59579" y="255673"/>
                  </a:lnTo>
                  <a:lnTo>
                    <a:pt x="60424" y="255834"/>
                  </a:lnTo>
                  <a:lnTo>
                    <a:pt x="61269" y="255995"/>
                  </a:lnTo>
                  <a:lnTo>
                    <a:pt x="62127" y="256129"/>
                  </a:lnTo>
                  <a:lnTo>
                    <a:pt x="62986" y="256236"/>
                  </a:lnTo>
                  <a:lnTo>
                    <a:pt x="63845" y="256344"/>
                  </a:lnTo>
                  <a:lnTo>
                    <a:pt x="64704" y="256424"/>
                  </a:lnTo>
                  <a:lnTo>
                    <a:pt x="65563" y="256478"/>
                  </a:lnTo>
                  <a:lnTo>
                    <a:pt x="66436" y="256505"/>
                  </a:lnTo>
                  <a:lnTo>
                    <a:pt x="68168" y="256505"/>
                  </a:lnTo>
                  <a:lnTo>
                    <a:pt x="69041" y="256478"/>
                  </a:lnTo>
                  <a:lnTo>
                    <a:pt x="69900" y="256424"/>
                  </a:lnTo>
                  <a:lnTo>
                    <a:pt x="70773" y="256344"/>
                  </a:lnTo>
                  <a:lnTo>
                    <a:pt x="71632" y="256236"/>
                  </a:lnTo>
                  <a:lnTo>
                    <a:pt x="72477" y="256129"/>
                  </a:lnTo>
                  <a:lnTo>
                    <a:pt x="73336" y="255995"/>
                  </a:lnTo>
                  <a:lnTo>
                    <a:pt x="74181" y="255834"/>
                  </a:lnTo>
                  <a:lnTo>
                    <a:pt x="75026" y="255673"/>
                  </a:lnTo>
                  <a:lnTo>
                    <a:pt x="75871" y="255485"/>
                  </a:lnTo>
                  <a:lnTo>
                    <a:pt x="76716" y="255271"/>
                  </a:lnTo>
                  <a:lnTo>
                    <a:pt x="77561" y="255029"/>
                  </a:lnTo>
                  <a:lnTo>
                    <a:pt x="78391" y="254788"/>
                  </a:lnTo>
                  <a:lnTo>
                    <a:pt x="79222" y="254492"/>
                  </a:lnTo>
                  <a:lnTo>
                    <a:pt x="80039" y="254224"/>
                  </a:lnTo>
                  <a:lnTo>
                    <a:pt x="80870" y="253902"/>
                  </a:lnTo>
                  <a:lnTo>
                    <a:pt x="81687" y="253580"/>
                  </a:lnTo>
                  <a:lnTo>
                    <a:pt x="82503" y="253231"/>
                  </a:lnTo>
                  <a:lnTo>
                    <a:pt x="83320" y="252856"/>
                  </a:lnTo>
                  <a:lnTo>
                    <a:pt x="84123" y="252480"/>
                  </a:lnTo>
                  <a:lnTo>
                    <a:pt x="84925" y="252078"/>
                  </a:lnTo>
                  <a:lnTo>
                    <a:pt x="85728" y="251648"/>
                  </a:lnTo>
                  <a:lnTo>
                    <a:pt x="86530" y="251192"/>
                  </a:lnTo>
                  <a:lnTo>
                    <a:pt x="87319" y="250736"/>
                  </a:lnTo>
                  <a:lnTo>
                    <a:pt x="88108" y="250253"/>
                  </a:lnTo>
                  <a:lnTo>
                    <a:pt x="88896" y="249770"/>
                  </a:lnTo>
                  <a:lnTo>
                    <a:pt x="89671" y="249260"/>
                  </a:lnTo>
                  <a:lnTo>
                    <a:pt x="90445" y="248724"/>
                  </a:lnTo>
                  <a:lnTo>
                    <a:pt x="91220" y="248187"/>
                  </a:lnTo>
                  <a:lnTo>
                    <a:pt x="91980" y="247624"/>
                  </a:lnTo>
                  <a:lnTo>
                    <a:pt x="92740" y="247033"/>
                  </a:lnTo>
                  <a:lnTo>
                    <a:pt x="93501" y="246416"/>
                  </a:lnTo>
                  <a:lnTo>
                    <a:pt x="94261" y="245799"/>
                  </a:lnTo>
                  <a:lnTo>
                    <a:pt x="95007" y="245182"/>
                  </a:lnTo>
                  <a:lnTo>
                    <a:pt x="95754" y="244538"/>
                  </a:lnTo>
                  <a:lnTo>
                    <a:pt x="96486" y="243867"/>
                  </a:lnTo>
                  <a:lnTo>
                    <a:pt x="97218" y="243170"/>
                  </a:lnTo>
                  <a:lnTo>
                    <a:pt x="97950" y="242472"/>
                  </a:lnTo>
                  <a:lnTo>
                    <a:pt x="98669" y="241748"/>
                  </a:lnTo>
                  <a:lnTo>
                    <a:pt x="99387" y="241023"/>
                  </a:lnTo>
                  <a:lnTo>
                    <a:pt x="100105" y="240272"/>
                  </a:lnTo>
                  <a:lnTo>
                    <a:pt x="100809" y="239521"/>
                  </a:lnTo>
                  <a:lnTo>
                    <a:pt x="101513" y="238743"/>
                  </a:lnTo>
                  <a:lnTo>
                    <a:pt x="102203" y="237938"/>
                  </a:lnTo>
                  <a:lnTo>
                    <a:pt x="102893" y="237133"/>
                  </a:lnTo>
                  <a:lnTo>
                    <a:pt x="103583" y="236301"/>
                  </a:lnTo>
                  <a:lnTo>
                    <a:pt x="104259" y="235469"/>
                  </a:lnTo>
                  <a:lnTo>
                    <a:pt x="104935" y="234611"/>
                  </a:lnTo>
                  <a:lnTo>
                    <a:pt x="105611" y="233725"/>
                  </a:lnTo>
                  <a:lnTo>
                    <a:pt x="106273" y="232840"/>
                  </a:lnTo>
                  <a:lnTo>
                    <a:pt x="106920" y="231954"/>
                  </a:lnTo>
                  <a:lnTo>
                    <a:pt x="107582" y="231015"/>
                  </a:lnTo>
                  <a:lnTo>
                    <a:pt x="108216" y="230103"/>
                  </a:lnTo>
                  <a:lnTo>
                    <a:pt x="108864" y="229164"/>
                  </a:lnTo>
                  <a:lnTo>
                    <a:pt x="109497" y="228198"/>
                  </a:lnTo>
                  <a:lnTo>
                    <a:pt x="110117" y="227232"/>
                  </a:lnTo>
                  <a:lnTo>
                    <a:pt x="110736" y="226239"/>
                  </a:lnTo>
                  <a:lnTo>
                    <a:pt x="111356" y="225220"/>
                  </a:lnTo>
                  <a:lnTo>
                    <a:pt x="111961" y="224227"/>
                  </a:lnTo>
                  <a:lnTo>
                    <a:pt x="112567" y="223181"/>
                  </a:lnTo>
                  <a:lnTo>
                    <a:pt x="113158" y="222161"/>
                  </a:lnTo>
                  <a:lnTo>
                    <a:pt x="113750" y="221088"/>
                  </a:lnTo>
                  <a:lnTo>
                    <a:pt x="114327" y="220015"/>
                  </a:lnTo>
                  <a:lnTo>
                    <a:pt x="114904" y="218941"/>
                  </a:lnTo>
                  <a:lnTo>
                    <a:pt x="115468" y="217841"/>
                  </a:lnTo>
                  <a:lnTo>
                    <a:pt x="116031" y="216741"/>
                  </a:lnTo>
                  <a:lnTo>
                    <a:pt x="116580" y="215614"/>
                  </a:lnTo>
                  <a:lnTo>
                    <a:pt x="117129" y="214487"/>
                  </a:lnTo>
                  <a:lnTo>
                    <a:pt x="117664" y="213334"/>
                  </a:lnTo>
                  <a:lnTo>
                    <a:pt x="118200" y="212180"/>
                  </a:lnTo>
                  <a:lnTo>
                    <a:pt x="118721" y="211026"/>
                  </a:lnTo>
                  <a:lnTo>
                    <a:pt x="119242" y="209846"/>
                  </a:lnTo>
                  <a:lnTo>
                    <a:pt x="119748" y="208638"/>
                  </a:lnTo>
                  <a:lnTo>
                    <a:pt x="120255" y="207431"/>
                  </a:lnTo>
                  <a:lnTo>
                    <a:pt x="120748" y="206224"/>
                  </a:lnTo>
                  <a:lnTo>
                    <a:pt x="121241" y="204989"/>
                  </a:lnTo>
                  <a:lnTo>
                    <a:pt x="121720" y="203755"/>
                  </a:lnTo>
                  <a:lnTo>
                    <a:pt x="122199" y="202494"/>
                  </a:lnTo>
                  <a:lnTo>
                    <a:pt x="122663" y="201233"/>
                  </a:lnTo>
                  <a:lnTo>
                    <a:pt x="123114" y="199972"/>
                  </a:lnTo>
                  <a:lnTo>
                    <a:pt x="123565" y="198684"/>
                  </a:lnTo>
                  <a:lnTo>
                    <a:pt x="124015" y="197369"/>
                  </a:lnTo>
                  <a:lnTo>
                    <a:pt x="124438" y="196081"/>
                  </a:lnTo>
                  <a:lnTo>
                    <a:pt x="124874" y="194767"/>
                  </a:lnTo>
                  <a:lnTo>
                    <a:pt x="125282" y="193425"/>
                  </a:lnTo>
                  <a:lnTo>
                    <a:pt x="125691" y="192084"/>
                  </a:lnTo>
                  <a:lnTo>
                    <a:pt x="126099" y="190742"/>
                  </a:lnTo>
                  <a:lnTo>
                    <a:pt x="126493" y="189400"/>
                  </a:lnTo>
                  <a:lnTo>
                    <a:pt x="126874" y="188032"/>
                  </a:lnTo>
                  <a:lnTo>
                    <a:pt x="127254" y="186637"/>
                  </a:lnTo>
                  <a:lnTo>
                    <a:pt x="127620" y="185242"/>
                  </a:lnTo>
                  <a:lnTo>
                    <a:pt x="127972" y="183846"/>
                  </a:lnTo>
                  <a:lnTo>
                    <a:pt x="128324" y="182451"/>
                  </a:lnTo>
                  <a:lnTo>
                    <a:pt x="128662" y="181029"/>
                  </a:lnTo>
                  <a:lnTo>
                    <a:pt x="129000" y="179607"/>
                  </a:lnTo>
                  <a:lnTo>
                    <a:pt x="129324" y="178185"/>
                  </a:lnTo>
                  <a:lnTo>
                    <a:pt x="129634" y="176736"/>
                  </a:lnTo>
                  <a:lnTo>
                    <a:pt x="129943" y="175287"/>
                  </a:lnTo>
                  <a:lnTo>
                    <a:pt x="130239" y="173812"/>
                  </a:lnTo>
                  <a:lnTo>
                    <a:pt x="130535" y="172363"/>
                  </a:lnTo>
                  <a:lnTo>
                    <a:pt x="130802" y="170887"/>
                  </a:lnTo>
                  <a:lnTo>
                    <a:pt x="131070" y="169385"/>
                  </a:lnTo>
                  <a:lnTo>
                    <a:pt x="131337" y="167882"/>
                  </a:lnTo>
                  <a:lnTo>
                    <a:pt x="131591" y="166380"/>
                  </a:lnTo>
                  <a:lnTo>
                    <a:pt x="131830" y="164877"/>
                  </a:lnTo>
                  <a:lnTo>
                    <a:pt x="132056" y="163374"/>
                  </a:lnTo>
                  <a:lnTo>
                    <a:pt x="132281" y="161845"/>
                  </a:lnTo>
                  <a:lnTo>
                    <a:pt x="132492" y="160316"/>
                  </a:lnTo>
                  <a:lnTo>
                    <a:pt x="132703" y="158760"/>
                  </a:lnTo>
                  <a:lnTo>
                    <a:pt x="132886" y="157230"/>
                  </a:lnTo>
                  <a:lnTo>
                    <a:pt x="133069" y="155674"/>
                  </a:lnTo>
                  <a:lnTo>
                    <a:pt x="133252" y="154091"/>
                  </a:lnTo>
                  <a:lnTo>
                    <a:pt x="133407" y="152535"/>
                  </a:lnTo>
                  <a:lnTo>
                    <a:pt x="133562" y="150952"/>
                  </a:lnTo>
                  <a:lnTo>
                    <a:pt x="133703" y="149369"/>
                  </a:lnTo>
                  <a:lnTo>
                    <a:pt x="133844" y="147786"/>
                  </a:lnTo>
                  <a:lnTo>
                    <a:pt x="133957" y="146203"/>
                  </a:lnTo>
                  <a:lnTo>
                    <a:pt x="134069" y="144593"/>
                  </a:lnTo>
                  <a:lnTo>
                    <a:pt x="134168" y="142983"/>
                  </a:lnTo>
                  <a:lnTo>
                    <a:pt x="134266" y="141373"/>
                  </a:lnTo>
                  <a:lnTo>
                    <a:pt x="134351" y="139736"/>
                  </a:lnTo>
                  <a:lnTo>
                    <a:pt x="134421" y="138126"/>
                  </a:lnTo>
                  <a:lnTo>
                    <a:pt x="134478" y="136490"/>
                  </a:lnTo>
                  <a:lnTo>
                    <a:pt x="134520" y="134853"/>
                  </a:lnTo>
                  <a:lnTo>
                    <a:pt x="134562" y="133216"/>
                  </a:lnTo>
                  <a:lnTo>
                    <a:pt x="134590" y="131553"/>
                  </a:lnTo>
                  <a:lnTo>
                    <a:pt x="134604" y="129916"/>
                  </a:lnTo>
                  <a:lnTo>
                    <a:pt x="134618" y="128253"/>
                  </a:lnTo>
                  <a:lnTo>
                    <a:pt x="134604" y="126589"/>
                  </a:lnTo>
                  <a:lnTo>
                    <a:pt x="134590" y="124952"/>
                  </a:lnTo>
                  <a:lnTo>
                    <a:pt x="134562" y="123289"/>
                  </a:lnTo>
                  <a:lnTo>
                    <a:pt x="134520" y="121652"/>
                  </a:lnTo>
                  <a:lnTo>
                    <a:pt x="134478" y="120016"/>
                  </a:lnTo>
                  <a:lnTo>
                    <a:pt x="134421" y="118379"/>
                  </a:lnTo>
                  <a:lnTo>
                    <a:pt x="134351" y="116769"/>
                  </a:lnTo>
                  <a:lnTo>
                    <a:pt x="134266" y="115132"/>
                  </a:lnTo>
                  <a:lnTo>
                    <a:pt x="134168" y="113522"/>
                  </a:lnTo>
                  <a:lnTo>
                    <a:pt x="134069" y="111913"/>
                  </a:lnTo>
                  <a:lnTo>
                    <a:pt x="133957" y="110330"/>
                  </a:lnTo>
                  <a:lnTo>
                    <a:pt x="133844" y="108720"/>
                  </a:lnTo>
                  <a:lnTo>
                    <a:pt x="133703" y="107137"/>
                  </a:lnTo>
                  <a:lnTo>
                    <a:pt x="133562" y="105554"/>
                  </a:lnTo>
                  <a:lnTo>
                    <a:pt x="133407" y="103971"/>
                  </a:lnTo>
                  <a:lnTo>
                    <a:pt x="133252" y="102414"/>
                  </a:lnTo>
                  <a:lnTo>
                    <a:pt x="133069" y="100831"/>
                  </a:lnTo>
                  <a:lnTo>
                    <a:pt x="132886" y="99302"/>
                  </a:lnTo>
                  <a:lnTo>
                    <a:pt x="132703" y="97746"/>
                  </a:lnTo>
                  <a:lnTo>
                    <a:pt x="132492" y="96190"/>
                  </a:lnTo>
                  <a:lnTo>
                    <a:pt x="132281" y="94660"/>
                  </a:lnTo>
                  <a:lnTo>
                    <a:pt x="132056" y="93131"/>
                  </a:lnTo>
                  <a:lnTo>
                    <a:pt x="131830" y="91628"/>
                  </a:lnTo>
                  <a:lnTo>
                    <a:pt x="131591" y="90126"/>
                  </a:lnTo>
                  <a:lnTo>
                    <a:pt x="131337" y="88623"/>
                  </a:lnTo>
                  <a:lnTo>
                    <a:pt x="131070" y="87121"/>
                  </a:lnTo>
                  <a:lnTo>
                    <a:pt x="130802" y="85645"/>
                  </a:lnTo>
                  <a:lnTo>
                    <a:pt x="130535" y="84143"/>
                  </a:lnTo>
                  <a:lnTo>
                    <a:pt x="130239" y="82694"/>
                  </a:lnTo>
                  <a:lnTo>
                    <a:pt x="129943" y="81218"/>
                  </a:lnTo>
                  <a:lnTo>
                    <a:pt x="129634" y="79769"/>
                  </a:lnTo>
                  <a:lnTo>
                    <a:pt x="129324" y="78320"/>
                  </a:lnTo>
                  <a:lnTo>
                    <a:pt x="129000" y="76898"/>
                  </a:lnTo>
                  <a:lnTo>
                    <a:pt x="128662" y="75476"/>
                  </a:lnTo>
                  <a:lnTo>
                    <a:pt x="128324" y="74054"/>
                  </a:lnTo>
                  <a:lnTo>
                    <a:pt x="127972" y="72659"/>
                  </a:lnTo>
                  <a:lnTo>
                    <a:pt x="127620" y="71264"/>
                  </a:lnTo>
                  <a:lnTo>
                    <a:pt x="127254" y="69868"/>
                  </a:lnTo>
                  <a:lnTo>
                    <a:pt x="126874" y="68500"/>
                  </a:lnTo>
                  <a:lnTo>
                    <a:pt x="126493" y="67132"/>
                  </a:lnTo>
                  <a:lnTo>
                    <a:pt x="126099" y="65763"/>
                  </a:lnTo>
                  <a:lnTo>
                    <a:pt x="125691" y="64422"/>
                  </a:lnTo>
                  <a:lnTo>
                    <a:pt x="125282" y="63080"/>
                  </a:lnTo>
                  <a:lnTo>
                    <a:pt x="124874" y="61739"/>
                  </a:lnTo>
                  <a:lnTo>
                    <a:pt x="124438" y="60424"/>
                  </a:lnTo>
                  <a:lnTo>
                    <a:pt x="124015" y="59136"/>
                  </a:lnTo>
                  <a:lnTo>
                    <a:pt x="123565" y="57821"/>
                  </a:lnTo>
                  <a:lnTo>
                    <a:pt x="123114" y="56533"/>
                  </a:lnTo>
                  <a:lnTo>
                    <a:pt x="122663" y="55272"/>
                  </a:lnTo>
                  <a:lnTo>
                    <a:pt x="122199" y="54011"/>
                  </a:lnTo>
                  <a:lnTo>
                    <a:pt x="121720" y="52750"/>
                  </a:lnTo>
                  <a:lnTo>
                    <a:pt x="121241" y="51516"/>
                  </a:lnTo>
                  <a:lnTo>
                    <a:pt x="120748" y="50282"/>
                  </a:lnTo>
                  <a:lnTo>
                    <a:pt x="120255" y="49074"/>
                  </a:lnTo>
                  <a:lnTo>
                    <a:pt x="119748" y="47867"/>
                  </a:lnTo>
                  <a:lnTo>
                    <a:pt x="119242" y="46660"/>
                  </a:lnTo>
                  <a:lnTo>
                    <a:pt x="118721" y="45479"/>
                  </a:lnTo>
                  <a:lnTo>
                    <a:pt x="118200" y="44325"/>
                  </a:lnTo>
                  <a:lnTo>
                    <a:pt x="117664" y="43172"/>
                  </a:lnTo>
                  <a:lnTo>
                    <a:pt x="117129" y="42018"/>
                  </a:lnTo>
                  <a:lnTo>
                    <a:pt x="116580" y="40891"/>
                  </a:lnTo>
                  <a:lnTo>
                    <a:pt x="116031" y="39764"/>
                  </a:lnTo>
                  <a:lnTo>
                    <a:pt x="115468" y="38664"/>
                  </a:lnTo>
                  <a:lnTo>
                    <a:pt x="114904" y="37564"/>
                  </a:lnTo>
                  <a:lnTo>
                    <a:pt x="114327" y="36491"/>
                  </a:lnTo>
                  <a:lnTo>
                    <a:pt x="113750" y="35417"/>
                  </a:lnTo>
                  <a:lnTo>
                    <a:pt x="113158" y="34371"/>
                  </a:lnTo>
                  <a:lnTo>
                    <a:pt x="112567" y="33325"/>
                  </a:lnTo>
                  <a:lnTo>
                    <a:pt x="111961" y="32278"/>
                  </a:lnTo>
                  <a:lnTo>
                    <a:pt x="111356" y="31286"/>
                  </a:lnTo>
                  <a:lnTo>
                    <a:pt x="110736" y="30266"/>
                  </a:lnTo>
                  <a:lnTo>
                    <a:pt x="110117" y="29300"/>
                  </a:lnTo>
                  <a:lnTo>
                    <a:pt x="109497" y="28307"/>
                  </a:lnTo>
                  <a:lnTo>
                    <a:pt x="108864" y="27341"/>
                  </a:lnTo>
                  <a:lnTo>
                    <a:pt x="108216" y="26402"/>
                  </a:lnTo>
                  <a:lnTo>
                    <a:pt x="107582" y="25490"/>
                  </a:lnTo>
                  <a:lnTo>
                    <a:pt x="106920" y="24551"/>
                  </a:lnTo>
                  <a:lnTo>
                    <a:pt x="106273" y="23666"/>
                  </a:lnTo>
                  <a:lnTo>
                    <a:pt x="105611" y="22780"/>
                  </a:lnTo>
                  <a:lnTo>
                    <a:pt x="104935" y="21895"/>
                  </a:lnTo>
                  <a:lnTo>
                    <a:pt x="104259" y="21036"/>
                  </a:lnTo>
                  <a:lnTo>
                    <a:pt x="103583" y="20204"/>
                  </a:lnTo>
                  <a:lnTo>
                    <a:pt x="102893" y="19373"/>
                  </a:lnTo>
                  <a:lnTo>
                    <a:pt x="102203" y="18568"/>
                  </a:lnTo>
                  <a:lnTo>
                    <a:pt x="101513" y="17763"/>
                  </a:lnTo>
                  <a:lnTo>
                    <a:pt x="100809" y="16985"/>
                  </a:lnTo>
                  <a:lnTo>
                    <a:pt x="100105" y="16233"/>
                  </a:lnTo>
                  <a:lnTo>
                    <a:pt x="99387" y="15482"/>
                  </a:lnTo>
                  <a:lnTo>
                    <a:pt x="98669" y="14758"/>
                  </a:lnTo>
                  <a:lnTo>
                    <a:pt x="97950" y="14033"/>
                  </a:lnTo>
                  <a:lnTo>
                    <a:pt x="97218" y="13336"/>
                  </a:lnTo>
                  <a:lnTo>
                    <a:pt x="96486" y="12638"/>
                  </a:lnTo>
                  <a:lnTo>
                    <a:pt x="95754" y="11967"/>
                  </a:lnTo>
                  <a:lnTo>
                    <a:pt x="95007" y="11323"/>
                  </a:lnTo>
                  <a:lnTo>
                    <a:pt x="94261" y="10706"/>
                  </a:lnTo>
                  <a:lnTo>
                    <a:pt x="93501" y="10089"/>
                  </a:lnTo>
                  <a:lnTo>
                    <a:pt x="92740" y="9472"/>
                  </a:lnTo>
                  <a:lnTo>
                    <a:pt x="91980" y="8908"/>
                  </a:lnTo>
                  <a:lnTo>
                    <a:pt x="91220" y="8318"/>
                  </a:lnTo>
                  <a:lnTo>
                    <a:pt x="90445" y="7782"/>
                  </a:lnTo>
                  <a:lnTo>
                    <a:pt x="89671" y="7245"/>
                  </a:lnTo>
                  <a:lnTo>
                    <a:pt x="88896" y="6735"/>
                  </a:lnTo>
                  <a:lnTo>
                    <a:pt x="88108" y="6252"/>
                  </a:lnTo>
                  <a:lnTo>
                    <a:pt x="87319" y="5769"/>
                  </a:lnTo>
                  <a:lnTo>
                    <a:pt x="86530" y="5313"/>
                  </a:lnTo>
                  <a:lnTo>
                    <a:pt x="85728" y="4857"/>
                  </a:lnTo>
                  <a:lnTo>
                    <a:pt x="84925" y="4455"/>
                  </a:lnTo>
                  <a:lnTo>
                    <a:pt x="84123" y="4025"/>
                  </a:lnTo>
                  <a:lnTo>
                    <a:pt x="83320" y="3650"/>
                  </a:lnTo>
                  <a:lnTo>
                    <a:pt x="82503" y="3274"/>
                  </a:lnTo>
                  <a:lnTo>
                    <a:pt x="81687" y="2925"/>
                  </a:lnTo>
                  <a:lnTo>
                    <a:pt x="80870" y="2603"/>
                  </a:lnTo>
                  <a:lnTo>
                    <a:pt x="80039" y="2308"/>
                  </a:lnTo>
                  <a:lnTo>
                    <a:pt x="79222" y="2013"/>
                  </a:lnTo>
                  <a:lnTo>
                    <a:pt x="78391" y="1718"/>
                  </a:lnTo>
                  <a:lnTo>
                    <a:pt x="77561" y="1476"/>
                  </a:lnTo>
                  <a:lnTo>
                    <a:pt x="76716" y="1235"/>
                  </a:lnTo>
                  <a:lnTo>
                    <a:pt x="75871" y="1020"/>
                  </a:lnTo>
                  <a:lnTo>
                    <a:pt x="75026" y="832"/>
                  </a:lnTo>
                  <a:lnTo>
                    <a:pt x="74181" y="671"/>
                  </a:lnTo>
                  <a:lnTo>
                    <a:pt x="73336" y="510"/>
                  </a:lnTo>
                  <a:lnTo>
                    <a:pt x="72477" y="376"/>
                  </a:lnTo>
                  <a:lnTo>
                    <a:pt x="71632" y="269"/>
                  </a:lnTo>
                  <a:lnTo>
                    <a:pt x="70773" y="162"/>
                  </a:lnTo>
                  <a:lnTo>
                    <a:pt x="69900" y="81"/>
                  </a:lnTo>
                  <a:lnTo>
                    <a:pt x="69041" y="54"/>
                  </a:lnTo>
                  <a:lnTo>
                    <a:pt x="68168" y="1"/>
                  </a:lnTo>
                  <a:close/>
                </a:path>
              </a:pathLst>
            </a:custGeom>
            <a:gradFill>
              <a:gsLst>
                <a:gs pos="0">
                  <a:schemeClr val="accent1"/>
                </a:gs>
                <a:gs pos="79000">
                  <a:srgbClr val="277CBD"/>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rot="10800000">
              <a:off x="6575488" y="2322589"/>
              <a:ext cx="566780" cy="270010"/>
            </a:xfrm>
            <a:custGeom>
              <a:avLst/>
              <a:gdLst/>
              <a:ahLst/>
              <a:cxnLst/>
              <a:rect l="l" t="t" r="r" b="b"/>
              <a:pathLst>
                <a:path w="80082" h="69815" extrusionOk="0">
                  <a:moveTo>
                    <a:pt x="21109" y="13631"/>
                  </a:moveTo>
                  <a:lnTo>
                    <a:pt x="21377" y="13658"/>
                  </a:lnTo>
                  <a:lnTo>
                    <a:pt x="21630" y="13738"/>
                  </a:lnTo>
                  <a:lnTo>
                    <a:pt x="21869" y="13846"/>
                  </a:lnTo>
                  <a:lnTo>
                    <a:pt x="22109" y="14007"/>
                  </a:lnTo>
                  <a:lnTo>
                    <a:pt x="22320" y="14221"/>
                  </a:lnTo>
                  <a:lnTo>
                    <a:pt x="22531" y="14463"/>
                  </a:lnTo>
                  <a:lnTo>
                    <a:pt x="22728" y="14758"/>
                  </a:lnTo>
                  <a:lnTo>
                    <a:pt x="22911" y="15053"/>
                  </a:lnTo>
                  <a:lnTo>
                    <a:pt x="23080" y="15402"/>
                  </a:lnTo>
                  <a:lnTo>
                    <a:pt x="23221" y="15777"/>
                  </a:lnTo>
                  <a:lnTo>
                    <a:pt x="23348" y="16180"/>
                  </a:lnTo>
                  <a:lnTo>
                    <a:pt x="23461" y="16609"/>
                  </a:lnTo>
                  <a:lnTo>
                    <a:pt x="23545" y="17038"/>
                  </a:lnTo>
                  <a:lnTo>
                    <a:pt x="23615" y="17521"/>
                  </a:lnTo>
                  <a:lnTo>
                    <a:pt x="23644" y="18004"/>
                  </a:lnTo>
                  <a:lnTo>
                    <a:pt x="23658" y="18487"/>
                  </a:lnTo>
                  <a:lnTo>
                    <a:pt x="23658" y="51328"/>
                  </a:lnTo>
                  <a:lnTo>
                    <a:pt x="23644" y="51811"/>
                  </a:lnTo>
                  <a:lnTo>
                    <a:pt x="23615" y="52294"/>
                  </a:lnTo>
                  <a:lnTo>
                    <a:pt x="23545" y="52751"/>
                  </a:lnTo>
                  <a:lnTo>
                    <a:pt x="23461" y="53207"/>
                  </a:lnTo>
                  <a:lnTo>
                    <a:pt x="23348" y="53636"/>
                  </a:lnTo>
                  <a:lnTo>
                    <a:pt x="23221" y="54038"/>
                  </a:lnTo>
                  <a:lnTo>
                    <a:pt x="23080" y="54414"/>
                  </a:lnTo>
                  <a:lnTo>
                    <a:pt x="22911" y="54736"/>
                  </a:lnTo>
                  <a:lnTo>
                    <a:pt x="22728" y="55058"/>
                  </a:lnTo>
                  <a:lnTo>
                    <a:pt x="22531" y="55353"/>
                  </a:lnTo>
                  <a:lnTo>
                    <a:pt x="22320" y="55595"/>
                  </a:lnTo>
                  <a:lnTo>
                    <a:pt x="22109" y="55782"/>
                  </a:lnTo>
                  <a:lnTo>
                    <a:pt x="21869" y="55943"/>
                  </a:lnTo>
                  <a:lnTo>
                    <a:pt x="21630" y="56078"/>
                  </a:lnTo>
                  <a:lnTo>
                    <a:pt x="21377" y="56158"/>
                  </a:lnTo>
                  <a:lnTo>
                    <a:pt x="21109" y="56185"/>
                  </a:lnTo>
                  <a:lnTo>
                    <a:pt x="20856" y="56158"/>
                  </a:lnTo>
                  <a:lnTo>
                    <a:pt x="20602" y="56078"/>
                  </a:lnTo>
                  <a:lnTo>
                    <a:pt x="20363" y="55943"/>
                  </a:lnTo>
                  <a:lnTo>
                    <a:pt x="20123" y="55782"/>
                  </a:lnTo>
                  <a:lnTo>
                    <a:pt x="19898" y="55595"/>
                  </a:lnTo>
                  <a:lnTo>
                    <a:pt x="19687" y="55353"/>
                  </a:lnTo>
                  <a:lnTo>
                    <a:pt x="19490" y="55058"/>
                  </a:lnTo>
                  <a:lnTo>
                    <a:pt x="19321" y="54736"/>
                  </a:lnTo>
                  <a:lnTo>
                    <a:pt x="19152" y="54414"/>
                  </a:lnTo>
                  <a:lnTo>
                    <a:pt x="18997" y="54038"/>
                  </a:lnTo>
                  <a:lnTo>
                    <a:pt x="18870" y="53636"/>
                  </a:lnTo>
                  <a:lnTo>
                    <a:pt x="18771" y="53207"/>
                  </a:lnTo>
                  <a:lnTo>
                    <a:pt x="18687" y="52751"/>
                  </a:lnTo>
                  <a:lnTo>
                    <a:pt x="18617" y="52294"/>
                  </a:lnTo>
                  <a:lnTo>
                    <a:pt x="18574" y="51811"/>
                  </a:lnTo>
                  <a:lnTo>
                    <a:pt x="18560" y="51328"/>
                  </a:lnTo>
                  <a:lnTo>
                    <a:pt x="18560" y="18487"/>
                  </a:lnTo>
                  <a:lnTo>
                    <a:pt x="18574" y="18004"/>
                  </a:lnTo>
                  <a:lnTo>
                    <a:pt x="18617" y="17521"/>
                  </a:lnTo>
                  <a:lnTo>
                    <a:pt x="18687" y="17038"/>
                  </a:lnTo>
                  <a:lnTo>
                    <a:pt x="18771" y="16609"/>
                  </a:lnTo>
                  <a:lnTo>
                    <a:pt x="18870" y="16180"/>
                  </a:lnTo>
                  <a:lnTo>
                    <a:pt x="18997" y="15777"/>
                  </a:lnTo>
                  <a:lnTo>
                    <a:pt x="19152" y="15402"/>
                  </a:lnTo>
                  <a:lnTo>
                    <a:pt x="19321" y="15053"/>
                  </a:lnTo>
                  <a:lnTo>
                    <a:pt x="19490" y="14758"/>
                  </a:lnTo>
                  <a:lnTo>
                    <a:pt x="19687" y="14463"/>
                  </a:lnTo>
                  <a:lnTo>
                    <a:pt x="19898" y="14221"/>
                  </a:lnTo>
                  <a:lnTo>
                    <a:pt x="20123" y="14007"/>
                  </a:lnTo>
                  <a:lnTo>
                    <a:pt x="20363" y="13846"/>
                  </a:lnTo>
                  <a:lnTo>
                    <a:pt x="20602" y="13738"/>
                  </a:lnTo>
                  <a:lnTo>
                    <a:pt x="20856" y="13658"/>
                  </a:lnTo>
                  <a:lnTo>
                    <a:pt x="21109" y="13631"/>
                  </a:lnTo>
                  <a:close/>
                  <a:moveTo>
                    <a:pt x="33726" y="13631"/>
                  </a:moveTo>
                  <a:lnTo>
                    <a:pt x="33993" y="13658"/>
                  </a:lnTo>
                  <a:lnTo>
                    <a:pt x="34247" y="13738"/>
                  </a:lnTo>
                  <a:lnTo>
                    <a:pt x="34486" y="13846"/>
                  </a:lnTo>
                  <a:lnTo>
                    <a:pt x="34726" y="14007"/>
                  </a:lnTo>
                  <a:lnTo>
                    <a:pt x="34951" y="14221"/>
                  </a:lnTo>
                  <a:lnTo>
                    <a:pt x="35148" y="14463"/>
                  </a:lnTo>
                  <a:lnTo>
                    <a:pt x="35345" y="14758"/>
                  </a:lnTo>
                  <a:lnTo>
                    <a:pt x="35528" y="15053"/>
                  </a:lnTo>
                  <a:lnTo>
                    <a:pt x="35697" y="15402"/>
                  </a:lnTo>
                  <a:lnTo>
                    <a:pt x="35838" y="15777"/>
                  </a:lnTo>
                  <a:lnTo>
                    <a:pt x="35979" y="16180"/>
                  </a:lnTo>
                  <a:lnTo>
                    <a:pt x="36077" y="16609"/>
                  </a:lnTo>
                  <a:lnTo>
                    <a:pt x="36162" y="17038"/>
                  </a:lnTo>
                  <a:lnTo>
                    <a:pt x="36232" y="17521"/>
                  </a:lnTo>
                  <a:lnTo>
                    <a:pt x="36275" y="18004"/>
                  </a:lnTo>
                  <a:lnTo>
                    <a:pt x="36275" y="18487"/>
                  </a:lnTo>
                  <a:lnTo>
                    <a:pt x="36275" y="51328"/>
                  </a:lnTo>
                  <a:lnTo>
                    <a:pt x="36275" y="51811"/>
                  </a:lnTo>
                  <a:lnTo>
                    <a:pt x="36232" y="52294"/>
                  </a:lnTo>
                  <a:lnTo>
                    <a:pt x="36162" y="52751"/>
                  </a:lnTo>
                  <a:lnTo>
                    <a:pt x="36077" y="53207"/>
                  </a:lnTo>
                  <a:lnTo>
                    <a:pt x="35979" y="53636"/>
                  </a:lnTo>
                  <a:lnTo>
                    <a:pt x="35838" y="54038"/>
                  </a:lnTo>
                  <a:lnTo>
                    <a:pt x="35697" y="54414"/>
                  </a:lnTo>
                  <a:lnTo>
                    <a:pt x="35528" y="54736"/>
                  </a:lnTo>
                  <a:lnTo>
                    <a:pt x="35345" y="55058"/>
                  </a:lnTo>
                  <a:lnTo>
                    <a:pt x="35148" y="55353"/>
                  </a:lnTo>
                  <a:lnTo>
                    <a:pt x="34951" y="55595"/>
                  </a:lnTo>
                  <a:lnTo>
                    <a:pt x="34726" y="55782"/>
                  </a:lnTo>
                  <a:lnTo>
                    <a:pt x="34486" y="55943"/>
                  </a:lnTo>
                  <a:lnTo>
                    <a:pt x="34247" y="56078"/>
                  </a:lnTo>
                  <a:lnTo>
                    <a:pt x="33993" y="56158"/>
                  </a:lnTo>
                  <a:lnTo>
                    <a:pt x="33726" y="56185"/>
                  </a:lnTo>
                  <a:lnTo>
                    <a:pt x="33472" y="56158"/>
                  </a:lnTo>
                  <a:lnTo>
                    <a:pt x="33219" y="56078"/>
                  </a:lnTo>
                  <a:lnTo>
                    <a:pt x="32980" y="55943"/>
                  </a:lnTo>
                  <a:lnTo>
                    <a:pt x="32740" y="55782"/>
                  </a:lnTo>
                  <a:lnTo>
                    <a:pt x="32515" y="55595"/>
                  </a:lnTo>
                  <a:lnTo>
                    <a:pt x="32318" y="55353"/>
                  </a:lnTo>
                  <a:lnTo>
                    <a:pt x="32121" y="55058"/>
                  </a:lnTo>
                  <a:lnTo>
                    <a:pt x="31938" y="54736"/>
                  </a:lnTo>
                  <a:lnTo>
                    <a:pt x="31769" y="54414"/>
                  </a:lnTo>
                  <a:lnTo>
                    <a:pt x="31628" y="54038"/>
                  </a:lnTo>
                  <a:lnTo>
                    <a:pt x="31487" y="53636"/>
                  </a:lnTo>
                  <a:lnTo>
                    <a:pt x="31388" y="53207"/>
                  </a:lnTo>
                  <a:lnTo>
                    <a:pt x="31304" y="52751"/>
                  </a:lnTo>
                  <a:lnTo>
                    <a:pt x="31233" y="52294"/>
                  </a:lnTo>
                  <a:lnTo>
                    <a:pt x="31191" y="51811"/>
                  </a:lnTo>
                  <a:lnTo>
                    <a:pt x="31191" y="51328"/>
                  </a:lnTo>
                  <a:lnTo>
                    <a:pt x="31191" y="18487"/>
                  </a:lnTo>
                  <a:lnTo>
                    <a:pt x="31191" y="18004"/>
                  </a:lnTo>
                  <a:lnTo>
                    <a:pt x="31233" y="17521"/>
                  </a:lnTo>
                  <a:lnTo>
                    <a:pt x="31304" y="17038"/>
                  </a:lnTo>
                  <a:lnTo>
                    <a:pt x="31388" y="16609"/>
                  </a:lnTo>
                  <a:lnTo>
                    <a:pt x="31487" y="16180"/>
                  </a:lnTo>
                  <a:lnTo>
                    <a:pt x="31628" y="15777"/>
                  </a:lnTo>
                  <a:lnTo>
                    <a:pt x="31769" y="15402"/>
                  </a:lnTo>
                  <a:lnTo>
                    <a:pt x="31938" y="15053"/>
                  </a:lnTo>
                  <a:lnTo>
                    <a:pt x="32121" y="14758"/>
                  </a:lnTo>
                  <a:lnTo>
                    <a:pt x="32318" y="14463"/>
                  </a:lnTo>
                  <a:lnTo>
                    <a:pt x="32515" y="14221"/>
                  </a:lnTo>
                  <a:lnTo>
                    <a:pt x="32740" y="14007"/>
                  </a:lnTo>
                  <a:lnTo>
                    <a:pt x="32980" y="13846"/>
                  </a:lnTo>
                  <a:lnTo>
                    <a:pt x="33219" y="13738"/>
                  </a:lnTo>
                  <a:lnTo>
                    <a:pt x="33472" y="13658"/>
                  </a:lnTo>
                  <a:lnTo>
                    <a:pt x="33726" y="13631"/>
                  </a:lnTo>
                  <a:close/>
                  <a:moveTo>
                    <a:pt x="46357" y="13631"/>
                  </a:moveTo>
                  <a:lnTo>
                    <a:pt x="46610" y="13658"/>
                  </a:lnTo>
                  <a:lnTo>
                    <a:pt x="46864" y="13738"/>
                  </a:lnTo>
                  <a:lnTo>
                    <a:pt x="47103" y="13846"/>
                  </a:lnTo>
                  <a:lnTo>
                    <a:pt x="47343" y="14007"/>
                  </a:lnTo>
                  <a:lnTo>
                    <a:pt x="47568" y="14221"/>
                  </a:lnTo>
                  <a:lnTo>
                    <a:pt x="47779" y="14463"/>
                  </a:lnTo>
                  <a:lnTo>
                    <a:pt x="47976" y="14758"/>
                  </a:lnTo>
                  <a:lnTo>
                    <a:pt x="48145" y="15053"/>
                  </a:lnTo>
                  <a:lnTo>
                    <a:pt x="48314" y="15402"/>
                  </a:lnTo>
                  <a:lnTo>
                    <a:pt x="48469" y="15777"/>
                  </a:lnTo>
                  <a:lnTo>
                    <a:pt x="48596" y="16180"/>
                  </a:lnTo>
                  <a:lnTo>
                    <a:pt x="48694" y="16609"/>
                  </a:lnTo>
                  <a:lnTo>
                    <a:pt x="48779" y="17038"/>
                  </a:lnTo>
                  <a:lnTo>
                    <a:pt x="48849" y="17521"/>
                  </a:lnTo>
                  <a:lnTo>
                    <a:pt x="48892" y="18004"/>
                  </a:lnTo>
                  <a:lnTo>
                    <a:pt x="48906" y="18487"/>
                  </a:lnTo>
                  <a:lnTo>
                    <a:pt x="48906" y="51328"/>
                  </a:lnTo>
                  <a:lnTo>
                    <a:pt x="48892" y="51811"/>
                  </a:lnTo>
                  <a:lnTo>
                    <a:pt x="48849" y="52294"/>
                  </a:lnTo>
                  <a:lnTo>
                    <a:pt x="48779" y="52751"/>
                  </a:lnTo>
                  <a:lnTo>
                    <a:pt x="48694" y="53207"/>
                  </a:lnTo>
                  <a:lnTo>
                    <a:pt x="48596" y="53636"/>
                  </a:lnTo>
                  <a:lnTo>
                    <a:pt x="48469" y="54038"/>
                  </a:lnTo>
                  <a:lnTo>
                    <a:pt x="48314" y="54414"/>
                  </a:lnTo>
                  <a:lnTo>
                    <a:pt x="48145" y="54736"/>
                  </a:lnTo>
                  <a:lnTo>
                    <a:pt x="47976" y="55058"/>
                  </a:lnTo>
                  <a:lnTo>
                    <a:pt x="47779" y="55353"/>
                  </a:lnTo>
                  <a:lnTo>
                    <a:pt x="47568" y="55595"/>
                  </a:lnTo>
                  <a:lnTo>
                    <a:pt x="47343" y="55782"/>
                  </a:lnTo>
                  <a:lnTo>
                    <a:pt x="47103" y="55943"/>
                  </a:lnTo>
                  <a:lnTo>
                    <a:pt x="46864" y="56078"/>
                  </a:lnTo>
                  <a:lnTo>
                    <a:pt x="46610" y="56158"/>
                  </a:lnTo>
                  <a:lnTo>
                    <a:pt x="46357" y="56185"/>
                  </a:lnTo>
                  <a:lnTo>
                    <a:pt x="46089" y="56158"/>
                  </a:lnTo>
                  <a:lnTo>
                    <a:pt x="45836" y="56078"/>
                  </a:lnTo>
                  <a:lnTo>
                    <a:pt x="45596" y="55943"/>
                  </a:lnTo>
                  <a:lnTo>
                    <a:pt x="45357" y="55782"/>
                  </a:lnTo>
                  <a:lnTo>
                    <a:pt x="45146" y="55595"/>
                  </a:lnTo>
                  <a:lnTo>
                    <a:pt x="44935" y="55353"/>
                  </a:lnTo>
                  <a:lnTo>
                    <a:pt x="44738" y="55058"/>
                  </a:lnTo>
                  <a:lnTo>
                    <a:pt x="44554" y="54736"/>
                  </a:lnTo>
                  <a:lnTo>
                    <a:pt x="44385" y="54414"/>
                  </a:lnTo>
                  <a:lnTo>
                    <a:pt x="44245" y="54038"/>
                  </a:lnTo>
                  <a:lnTo>
                    <a:pt x="44118" y="53636"/>
                  </a:lnTo>
                  <a:lnTo>
                    <a:pt x="44005" y="53207"/>
                  </a:lnTo>
                  <a:lnTo>
                    <a:pt x="43921" y="52751"/>
                  </a:lnTo>
                  <a:lnTo>
                    <a:pt x="43850" y="52294"/>
                  </a:lnTo>
                  <a:lnTo>
                    <a:pt x="43822" y="51811"/>
                  </a:lnTo>
                  <a:lnTo>
                    <a:pt x="43808" y="51328"/>
                  </a:lnTo>
                  <a:lnTo>
                    <a:pt x="43808" y="18487"/>
                  </a:lnTo>
                  <a:lnTo>
                    <a:pt x="43822" y="18004"/>
                  </a:lnTo>
                  <a:lnTo>
                    <a:pt x="43850" y="17521"/>
                  </a:lnTo>
                  <a:lnTo>
                    <a:pt x="43921" y="17038"/>
                  </a:lnTo>
                  <a:lnTo>
                    <a:pt x="44005" y="16609"/>
                  </a:lnTo>
                  <a:lnTo>
                    <a:pt x="44118" y="16180"/>
                  </a:lnTo>
                  <a:lnTo>
                    <a:pt x="44245" y="15777"/>
                  </a:lnTo>
                  <a:lnTo>
                    <a:pt x="44385" y="15402"/>
                  </a:lnTo>
                  <a:lnTo>
                    <a:pt x="44554" y="15053"/>
                  </a:lnTo>
                  <a:lnTo>
                    <a:pt x="44738" y="14758"/>
                  </a:lnTo>
                  <a:lnTo>
                    <a:pt x="44935" y="14463"/>
                  </a:lnTo>
                  <a:lnTo>
                    <a:pt x="45146" y="14221"/>
                  </a:lnTo>
                  <a:lnTo>
                    <a:pt x="45357" y="14007"/>
                  </a:lnTo>
                  <a:lnTo>
                    <a:pt x="45596" y="13846"/>
                  </a:lnTo>
                  <a:lnTo>
                    <a:pt x="45836" y="13738"/>
                  </a:lnTo>
                  <a:lnTo>
                    <a:pt x="46089" y="13658"/>
                  </a:lnTo>
                  <a:lnTo>
                    <a:pt x="46357" y="13631"/>
                  </a:lnTo>
                  <a:close/>
                  <a:moveTo>
                    <a:pt x="58974" y="13631"/>
                  </a:moveTo>
                  <a:lnTo>
                    <a:pt x="59227" y="13658"/>
                  </a:lnTo>
                  <a:lnTo>
                    <a:pt x="59481" y="13738"/>
                  </a:lnTo>
                  <a:lnTo>
                    <a:pt x="59720" y="13846"/>
                  </a:lnTo>
                  <a:lnTo>
                    <a:pt x="59959" y="14007"/>
                  </a:lnTo>
                  <a:lnTo>
                    <a:pt x="60185" y="14221"/>
                  </a:lnTo>
                  <a:lnTo>
                    <a:pt x="60396" y="14463"/>
                  </a:lnTo>
                  <a:lnTo>
                    <a:pt x="60593" y="14758"/>
                  </a:lnTo>
                  <a:lnTo>
                    <a:pt x="60776" y="15053"/>
                  </a:lnTo>
                  <a:lnTo>
                    <a:pt x="60931" y="15402"/>
                  </a:lnTo>
                  <a:lnTo>
                    <a:pt x="61086" y="15777"/>
                  </a:lnTo>
                  <a:lnTo>
                    <a:pt x="61213" y="16180"/>
                  </a:lnTo>
                  <a:lnTo>
                    <a:pt x="61311" y="16609"/>
                  </a:lnTo>
                  <a:lnTo>
                    <a:pt x="61410" y="17038"/>
                  </a:lnTo>
                  <a:lnTo>
                    <a:pt x="61466" y="17521"/>
                  </a:lnTo>
                  <a:lnTo>
                    <a:pt x="61508" y="18004"/>
                  </a:lnTo>
                  <a:lnTo>
                    <a:pt x="61523" y="18487"/>
                  </a:lnTo>
                  <a:lnTo>
                    <a:pt x="61523" y="51328"/>
                  </a:lnTo>
                  <a:lnTo>
                    <a:pt x="61508" y="51811"/>
                  </a:lnTo>
                  <a:lnTo>
                    <a:pt x="61466" y="52294"/>
                  </a:lnTo>
                  <a:lnTo>
                    <a:pt x="61410" y="52751"/>
                  </a:lnTo>
                  <a:lnTo>
                    <a:pt x="61311" y="53207"/>
                  </a:lnTo>
                  <a:lnTo>
                    <a:pt x="61213" y="53636"/>
                  </a:lnTo>
                  <a:lnTo>
                    <a:pt x="61086" y="54038"/>
                  </a:lnTo>
                  <a:lnTo>
                    <a:pt x="60931" y="54414"/>
                  </a:lnTo>
                  <a:lnTo>
                    <a:pt x="60776" y="54736"/>
                  </a:lnTo>
                  <a:lnTo>
                    <a:pt x="60593" y="55058"/>
                  </a:lnTo>
                  <a:lnTo>
                    <a:pt x="60396" y="55353"/>
                  </a:lnTo>
                  <a:lnTo>
                    <a:pt x="60185" y="55595"/>
                  </a:lnTo>
                  <a:lnTo>
                    <a:pt x="59959" y="55782"/>
                  </a:lnTo>
                  <a:lnTo>
                    <a:pt x="59720" y="55943"/>
                  </a:lnTo>
                  <a:lnTo>
                    <a:pt x="59481" y="56078"/>
                  </a:lnTo>
                  <a:lnTo>
                    <a:pt x="59227" y="56158"/>
                  </a:lnTo>
                  <a:lnTo>
                    <a:pt x="58974" y="56185"/>
                  </a:lnTo>
                  <a:lnTo>
                    <a:pt x="58706" y="56158"/>
                  </a:lnTo>
                  <a:lnTo>
                    <a:pt x="58453" y="56078"/>
                  </a:lnTo>
                  <a:lnTo>
                    <a:pt x="58213" y="55943"/>
                  </a:lnTo>
                  <a:lnTo>
                    <a:pt x="57988" y="55782"/>
                  </a:lnTo>
                  <a:lnTo>
                    <a:pt x="57763" y="55595"/>
                  </a:lnTo>
                  <a:lnTo>
                    <a:pt x="57552" y="55353"/>
                  </a:lnTo>
                  <a:lnTo>
                    <a:pt x="57354" y="55058"/>
                  </a:lnTo>
                  <a:lnTo>
                    <a:pt x="57171" y="54736"/>
                  </a:lnTo>
                  <a:lnTo>
                    <a:pt x="57002" y="54414"/>
                  </a:lnTo>
                  <a:lnTo>
                    <a:pt x="56862" y="54038"/>
                  </a:lnTo>
                  <a:lnTo>
                    <a:pt x="56735" y="53636"/>
                  </a:lnTo>
                  <a:lnTo>
                    <a:pt x="56622" y="53207"/>
                  </a:lnTo>
                  <a:lnTo>
                    <a:pt x="56538" y="52751"/>
                  </a:lnTo>
                  <a:lnTo>
                    <a:pt x="56481" y="52294"/>
                  </a:lnTo>
                  <a:lnTo>
                    <a:pt x="56439" y="51811"/>
                  </a:lnTo>
                  <a:lnTo>
                    <a:pt x="56425" y="51328"/>
                  </a:lnTo>
                  <a:lnTo>
                    <a:pt x="56425" y="18487"/>
                  </a:lnTo>
                  <a:lnTo>
                    <a:pt x="56439" y="18004"/>
                  </a:lnTo>
                  <a:lnTo>
                    <a:pt x="56481" y="17521"/>
                  </a:lnTo>
                  <a:lnTo>
                    <a:pt x="56538" y="17038"/>
                  </a:lnTo>
                  <a:lnTo>
                    <a:pt x="56622" y="16609"/>
                  </a:lnTo>
                  <a:lnTo>
                    <a:pt x="56735" y="16180"/>
                  </a:lnTo>
                  <a:lnTo>
                    <a:pt x="56862" y="15777"/>
                  </a:lnTo>
                  <a:lnTo>
                    <a:pt x="57002" y="15402"/>
                  </a:lnTo>
                  <a:lnTo>
                    <a:pt x="57171" y="15053"/>
                  </a:lnTo>
                  <a:lnTo>
                    <a:pt x="57354" y="14758"/>
                  </a:lnTo>
                  <a:lnTo>
                    <a:pt x="57552" y="14463"/>
                  </a:lnTo>
                  <a:lnTo>
                    <a:pt x="57763" y="14221"/>
                  </a:lnTo>
                  <a:lnTo>
                    <a:pt x="57988" y="14007"/>
                  </a:lnTo>
                  <a:lnTo>
                    <a:pt x="58213" y="13846"/>
                  </a:lnTo>
                  <a:lnTo>
                    <a:pt x="58453" y="13738"/>
                  </a:lnTo>
                  <a:lnTo>
                    <a:pt x="58706" y="13658"/>
                  </a:lnTo>
                  <a:lnTo>
                    <a:pt x="58974" y="13631"/>
                  </a:lnTo>
                  <a:close/>
                  <a:moveTo>
                    <a:pt x="9773" y="1"/>
                  </a:moveTo>
                  <a:lnTo>
                    <a:pt x="9450" y="54"/>
                  </a:lnTo>
                  <a:lnTo>
                    <a:pt x="9126" y="135"/>
                  </a:lnTo>
                  <a:lnTo>
                    <a:pt x="8802" y="269"/>
                  </a:lnTo>
                  <a:lnTo>
                    <a:pt x="8492" y="403"/>
                  </a:lnTo>
                  <a:lnTo>
                    <a:pt x="8182" y="591"/>
                  </a:lnTo>
                  <a:lnTo>
                    <a:pt x="7872" y="806"/>
                  </a:lnTo>
                  <a:lnTo>
                    <a:pt x="7577" y="1047"/>
                  </a:lnTo>
                  <a:lnTo>
                    <a:pt x="7281" y="1316"/>
                  </a:lnTo>
                  <a:lnTo>
                    <a:pt x="6999" y="1611"/>
                  </a:lnTo>
                  <a:lnTo>
                    <a:pt x="6718" y="1933"/>
                  </a:lnTo>
                  <a:lnTo>
                    <a:pt x="6450" y="2281"/>
                  </a:lnTo>
                  <a:lnTo>
                    <a:pt x="6183" y="2684"/>
                  </a:lnTo>
                  <a:lnTo>
                    <a:pt x="5929" y="3086"/>
                  </a:lnTo>
                  <a:lnTo>
                    <a:pt x="5676" y="3516"/>
                  </a:lnTo>
                  <a:lnTo>
                    <a:pt x="5436" y="3972"/>
                  </a:lnTo>
                  <a:lnTo>
                    <a:pt x="5211" y="4428"/>
                  </a:lnTo>
                  <a:lnTo>
                    <a:pt x="4986" y="4938"/>
                  </a:lnTo>
                  <a:lnTo>
                    <a:pt x="4775" y="5447"/>
                  </a:lnTo>
                  <a:lnTo>
                    <a:pt x="4577" y="5984"/>
                  </a:lnTo>
                  <a:lnTo>
                    <a:pt x="4394" y="6548"/>
                  </a:lnTo>
                  <a:lnTo>
                    <a:pt x="4211" y="7138"/>
                  </a:lnTo>
                  <a:lnTo>
                    <a:pt x="4042" y="7728"/>
                  </a:lnTo>
                  <a:lnTo>
                    <a:pt x="3887" y="8345"/>
                  </a:lnTo>
                  <a:lnTo>
                    <a:pt x="3747" y="8989"/>
                  </a:lnTo>
                  <a:lnTo>
                    <a:pt x="3620" y="9633"/>
                  </a:lnTo>
                  <a:lnTo>
                    <a:pt x="3493" y="10304"/>
                  </a:lnTo>
                  <a:lnTo>
                    <a:pt x="3395" y="11002"/>
                  </a:lnTo>
                  <a:lnTo>
                    <a:pt x="3296" y="11699"/>
                  </a:lnTo>
                  <a:lnTo>
                    <a:pt x="3226" y="12397"/>
                  </a:lnTo>
                  <a:lnTo>
                    <a:pt x="3155" y="13121"/>
                  </a:lnTo>
                  <a:lnTo>
                    <a:pt x="3113" y="13872"/>
                  </a:lnTo>
                  <a:lnTo>
                    <a:pt x="1" y="69815"/>
                  </a:lnTo>
                  <a:lnTo>
                    <a:pt x="80082" y="69815"/>
                  </a:lnTo>
                  <a:lnTo>
                    <a:pt x="76970" y="13872"/>
                  </a:lnTo>
                  <a:lnTo>
                    <a:pt x="76928" y="13121"/>
                  </a:lnTo>
                  <a:lnTo>
                    <a:pt x="76857" y="12397"/>
                  </a:lnTo>
                  <a:lnTo>
                    <a:pt x="76787" y="11699"/>
                  </a:lnTo>
                  <a:lnTo>
                    <a:pt x="76688" y="11002"/>
                  </a:lnTo>
                  <a:lnTo>
                    <a:pt x="76590" y="10304"/>
                  </a:lnTo>
                  <a:lnTo>
                    <a:pt x="76463" y="9633"/>
                  </a:lnTo>
                  <a:lnTo>
                    <a:pt x="76336" y="8989"/>
                  </a:lnTo>
                  <a:lnTo>
                    <a:pt x="76195" y="8345"/>
                  </a:lnTo>
                  <a:lnTo>
                    <a:pt x="76040" y="7728"/>
                  </a:lnTo>
                  <a:lnTo>
                    <a:pt x="75871" y="7138"/>
                  </a:lnTo>
                  <a:lnTo>
                    <a:pt x="75688" y="6548"/>
                  </a:lnTo>
                  <a:lnTo>
                    <a:pt x="75505" y="5984"/>
                  </a:lnTo>
                  <a:lnTo>
                    <a:pt x="75308" y="5447"/>
                  </a:lnTo>
                  <a:lnTo>
                    <a:pt x="75097" y="4938"/>
                  </a:lnTo>
                  <a:lnTo>
                    <a:pt x="74872" y="4428"/>
                  </a:lnTo>
                  <a:lnTo>
                    <a:pt x="74646" y="3972"/>
                  </a:lnTo>
                  <a:lnTo>
                    <a:pt x="74407" y="3516"/>
                  </a:lnTo>
                  <a:lnTo>
                    <a:pt x="74154" y="3086"/>
                  </a:lnTo>
                  <a:lnTo>
                    <a:pt x="73900" y="2684"/>
                  </a:lnTo>
                  <a:lnTo>
                    <a:pt x="73632" y="2281"/>
                  </a:lnTo>
                  <a:lnTo>
                    <a:pt x="73365" y="1933"/>
                  </a:lnTo>
                  <a:lnTo>
                    <a:pt x="73083" y="1611"/>
                  </a:lnTo>
                  <a:lnTo>
                    <a:pt x="72802" y="1316"/>
                  </a:lnTo>
                  <a:lnTo>
                    <a:pt x="72506" y="1047"/>
                  </a:lnTo>
                  <a:lnTo>
                    <a:pt x="72210" y="806"/>
                  </a:lnTo>
                  <a:lnTo>
                    <a:pt x="71900" y="591"/>
                  </a:lnTo>
                  <a:lnTo>
                    <a:pt x="71591" y="403"/>
                  </a:lnTo>
                  <a:lnTo>
                    <a:pt x="71281" y="269"/>
                  </a:lnTo>
                  <a:lnTo>
                    <a:pt x="70957" y="135"/>
                  </a:lnTo>
                  <a:lnTo>
                    <a:pt x="70633" y="54"/>
                  </a:lnTo>
                  <a:lnTo>
                    <a:pt x="703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rot="10800000">
              <a:off x="6861301" y="2023134"/>
              <a:ext cx="166937" cy="150160"/>
            </a:xfrm>
            <a:custGeom>
              <a:avLst/>
              <a:gdLst/>
              <a:ahLst/>
              <a:cxnLst/>
              <a:rect l="l" t="t" r="r" b="b"/>
              <a:pathLst>
                <a:path w="23587" h="38826" extrusionOk="0">
                  <a:moveTo>
                    <a:pt x="0" y="1"/>
                  </a:moveTo>
                  <a:lnTo>
                    <a:pt x="17461" y="36625"/>
                  </a:lnTo>
                  <a:lnTo>
                    <a:pt x="17588" y="36867"/>
                  </a:lnTo>
                  <a:lnTo>
                    <a:pt x="17714" y="37108"/>
                  </a:lnTo>
                  <a:lnTo>
                    <a:pt x="17855" y="37323"/>
                  </a:lnTo>
                  <a:lnTo>
                    <a:pt x="17996" y="37537"/>
                  </a:lnTo>
                  <a:lnTo>
                    <a:pt x="18137" y="37725"/>
                  </a:lnTo>
                  <a:lnTo>
                    <a:pt x="18278" y="37886"/>
                  </a:lnTo>
                  <a:lnTo>
                    <a:pt x="18433" y="38047"/>
                  </a:lnTo>
                  <a:lnTo>
                    <a:pt x="18588" y="38208"/>
                  </a:lnTo>
                  <a:lnTo>
                    <a:pt x="18911" y="38450"/>
                  </a:lnTo>
                  <a:lnTo>
                    <a:pt x="19235" y="38637"/>
                  </a:lnTo>
                  <a:lnTo>
                    <a:pt x="19559" y="38745"/>
                  </a:lnTo>
                  <a:lnTo>
                    <a:pt x="19897" y="38798"/>
                  </a:lnTo>
                  <a:lnTo>
                    <a:pt x="20235" y="38825"/>
                  </a:lnTo>
                  <a:lnTo>
                    <a:pt x="20573" y="38745"/>
                  </a:lnTo>
                  <a:lnTo>
                    <a:pt x="20911" y="38637"/>
                  </a:lnTo>
                  <a:lnTo>
                    <a:pt x="21235" y="38450"/>
                  </a:lnTo>
                  <a:lnTo>
                    <a:pt x="21404" y="38315"/>
                  </a:lnTo>
                  <a:lnTo>
                    <a:pt x="21559" y="38208"/>
                  </a:lnTo>
                  <a:lnTo>
                    <a:pt x="21714" y="38047"/>
                  </a:lnTo>
                  <a:lnTo>
                    <a:pt x="21868" y="37886"/>
                  </a:lnTo>
                  <a:lnTo>
                    <a:pt x="22009" y="37725"/>
                  </a:lnTo>
                  <a:lnTo>
                    <a:pt x="22164" y="37511"/>
                  </a:lnTo>
                  <a:lnTo>
                    <a:pt x="22305" y="37323"/>
                  </a:lnTo>
                  <a:lnTo>
                    <a:pt x="22432" y="37081"/>
                  </a:lnTo>
                  <a:lnTo>
                    <a:pt x="22573" y="36840"/>
                  </a:lnTo>
                  <a:lnTo>
                    <a:pt x="22685" y="36598"/>
                  </a:lnTo>
                  <a:lnTo>
                    <a:pt x="22798" y="36357"/>
                  </a:lnTo>
                  <a:lnTo>
                    <a:pt x="22910" y="36088"/>
                  </a:lnTo>
                  <a:lnTo>
                    <a:pt x="23009" y="35793"/>
                  </a:lnTo>
                  <a:lnTo>
                    <a:pt x="23108" y="35525"/>
                  </a:lnTo>
                  <a:lnTo>
                    <a:pt x="23178" y="35230"/>
                  </a:lnTo>
                  <a:lnTo>
                    <a:pt x="23263" y="34935"/>
                  </a:lnTo>
                  <a:lnTo>
                    <a:pt x="23389" y="34344"/>
                  </a:lnTo>
                  <a:lnTo>
                    <a:pt x="23488" y="33727"/>
                  </a:lnTo>
                  <a:lnTo>
                    <a:pt x="23544" y="33083"/>
                  </a:lnTo>
                  <a:lnTo>
                    <a:pt x="23586" y="32439"/>
                  </a:lnTo>
                  <a:lnTo>
                    <a:pt x="23586" y="31796"/>
                  </a:lnTo>
                  <a:lnTo>
                    <a:pt x="23544" y="31152"/>
                  </a:lnTo>
                  <a:lnTo>
                    <a:pt x="23488" y="30508"/>
                  </a:lnTo>
                  <a:lnTo>
                    <a:pt x="23389" y="29891"/>
                  </a:lnTo>
                  <a:lnTo>
                    <a:pt x="23333" y="29595"/>
                  </a:lnTo>
                  <a:lnTo>
                    <a:pt x="23263" y="29300"/>
                  </a:lnTo>
                  <a:lnTo>
                    <a:pt x="23178" y="29005"/>
                  </a:lnTo>
                  <a:lnTo>
                    <a:pt x="23094" y="28710"/>
                  </a:lnTo>
                  <a:lnTo>
                    <a:pt x="23009" y="28415"/>
                  </a:lnTo>
                  <a:lnTo>
                    <a:pt x="22896" y="28147"/>
                  </a:lnTo>
                  <a:lnTo>
                    <a:pt x="22798" y="27878"/>
                  </a:lnTo>
                  <a:lnTo>
                    <a:pt x="22671" y="27610"/>
                  </a:lnTo>
                  <a:lnTo>
                    <a:pt x="95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rot="10800000">
              <a:off x="6674918" y="2023134"/>
              <a:ext cx="166937" cy="150160"/>
            </a:xfrm>
            <a:custGeom>
              <a:avLst/>
              <a:gdLst/>
              <a:ahLst/>
              <a:cxnLst/>
              <a:rect l="l" t="t" r="r" b="b"/>
              <a:pathLst>
                <a:path w="23587" h="38826" extrusionOk="0">
                  <a:moveTo>
                    <a:pt x="14068" y="1"/>
                  </a:moveTo>
                  <a:lnTo>
                    <a:pt x="901" y="27610"/>
                  </a:lnTo>
                  <a:lnTo>
                    <a:pt x="789" y="27878"/>
                  </a:lnTo>
                  <a:lnTo>
                    <a:pt x="676" y="28147"/>
                  </a:lnTo>
                  <a:lnTo>
                    <a:pt x="578" y="28415"/>
                  </a:lnTo>
                  <a:lnTo>
                    <a:pt x="479" y="28710"/>
                  </a:lnTo>
                  <a:lnTo>
                    <a:pt x="395" y="29005"/>
                  </a:lnTo>
                  <a:lnTo>
                    <a:pt x="324" y="29300"/>
                  </a:lnTo>
                  <a:lnTo>
                    <a:pt x="254" y="29595"/>
                  </a:lnTo>
                  <a:lnTo>
                    <a:pt x="197" y="29891"/>
                  </a:lnTo>
                  <a:lnTo>
                    <a:pt x="99" y="30508"/>
                  </a:lnTo>
                  <a:lnTo>
                    <a:pt x="28" y="31152"/>
                  </a:lnTo>
                  <a:lnTo>
                    <a:pt x="0" y="31796"/>
                  </a:lnTo>
                  <a:lnTo>
                    <a:pt x="0" y="32439"/>
                  </a:lnTo>
                  <a:lnTo>
                    <a:pt x="28" y="33083"/>
                  </a:lnTo>
                  <a:lnTo>
                    <a:pt x="99" y="33727"/>
                  </a:lnTo>
                  <a:lnTo>
                    <a:pt x="197" y="34344"/>
                  </a:lnTo>
                  <a:lnTo>
                    <a:pt x="324" y="34935"/>
                  </a:lnTo>
                  <a:lnTo>
                    <a:pt x="395" y="35230"/>
                  </a:lnTo>
                  <a:lnTo>
                    <a:pt x="479" y="35525"/>
                  </a:lnTo>
                  <a:lnTo>
                    <a:pt x="564" y="35793"/>
                  </a:lnTo>
                  <a:lnTo>
                    <a:pt x="662" y="36088"/>
                  </a:lnTo>
                  <a:lnTo>
                    <a:pt x="775" y="36357"/>
                  </a:lnTo>
                  <a:lnTo>
                    <a:pt x="887" y="36598"/>
                  </a:lnTo>
                  <a:lnTo>
                    <a:pt x="1014" y="36840"/>
                  </a:lnTo>
                  <a:lnTo>
                    <a:pt x="1141" y="37081"/>
                  </a:lnTo>
                  <a:lnTo>
                    <a:pt x="1282" y="37323"/>
                  </a:lnTo>
                  <a:lnTo>
                    <a:pt x="1422" y="37511"/>
                  </a:lnTo>
                  <a:lnTo>
                    <a:pt x="1563" y="37725"/>
                  </a:lnTo>
                  <a:lnTo>
                    <a:pt x="1718" y="37886"/>
                  </a:lnTo>
                  <a:lnTo>
                    <a:pt x="1873" y="38047"/>
                  </a:lnTo>
                  <a:lnTo>
                    <a:pt x="2028" y="38208"/>
                  </a:lnTo>
                  <a:lnTo>
                    <a:pt x="2183" y="38315"/>
                  </a:lnTo>
                  <a:lnTo>
                    <a:pt x="2338" y="38450"/>
                  </a:lnTo>
                  <a:lnTo>
                    <a:pt x="2676" y="38637"/>
                  </a:lnTo>
                  <a:lnTo>
                    <a:pt x="3000" y="38745"/>
                  </a:lnTo>
                  <a:lnTo>
                    <a:pt x="3338" y="38825"/>
                  </a:lnTo>
                  <a:lnTo>
                    <a:pt x="3675" y="38798"/>
                  </a:lnTo>
                  <a:lnTo>
                    <a:pt x="4013" y="38745"/>
                  </a:lnTo>
                  <a:lnTo>
                    <a:pt x="4351" y="38637"/>
                  </a:lnTo>
                  <a:lnTo>
                    <a:pt x="4675" y="38450"/>
                  </a:lnTo>
                  <a:lnTo>
                    <a:pt x="4985" y="38208"/>
                  </a:lnTo>
                  <a:lnTo>
                    <a:pt x="5140" y="38047"/>
                  </a:lnTo>
                  <a:lnTo>
                    <a:pt x="5295" y="37886"/>
                  </a:lnTo>
                  <a:lnTo>
                    <a:pt x="5436" y="37725"/>
                  </a:lnTo>
                  <a:lnTo>
                    <a:pt x="5591" y="37537"/>
                  </a:lnTo>
                  <a:lnTo>
                    <a:pt x="5731" y="37323"/>
                  </a:lnTo>
                  <a:lnTo>
                    <a:pt x="5858" y="37108"/>
                  </a:lnTo>
                  <a:lnTo>
                    <a:pt x="5985" y="36867"/>
                  </a:lnTo>
                  <a:lnTo>
                    <a:pt x="6112" y="36625"/>
                  </a:lnTo>
                  <a:lnTo>
                    <a:pt x="23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rot="10800000">
              <a:off x="6534230" y="2200990"/>
              <a:ext cx="649297" cy="85820"/>
            </a:xfrm>
            <a:custGeom>
              <a:avLst/>
              <a:gdLst/>
              <a:ahLst/>
              <a:cxnLst/>
              <a:rect l="l" t="t" r="r" b="b"/>
              <a:pathLst>
                <a:path w="91741" h="22190" extrusionOk="0">
                  <a:moveTo>
                    <a:pt x="5534" y="1"/>
                  </a:moveTo>
                  <a:lnTo>
                    <a:pt x="5239" y="54"/>
                  </a:lnTo>
                  <a:lnTo>
                    <a:pt x="4943" y="108"/>
                  </a:lnTo>
                  <a:lnTo>
                    <a:pt x="4661" y="215"/>
                  </a:lnTo>
                  <a:lnTo>
                    <a:pt x="4380" y="350"/>
                  </a:lnTo>
                  <a:lnTo>
                    <a:pt x="4098" y="484"/>
                  </a:lnTo>
                  <a:lnTo>
                    <a:pt x="3830" y="671"/>
                  </a:lnTo>
                  <a:lnTo>
                    <a:pt x="3563" y="859"/>
                  </a:lnTo>
                  <a:lnTo>
                    <a:pt x="3309" y="1101"/>
                  </a:lnTo>
                  <a:lnTo>
                    <a:pt x="3056" y="1342"/>
                  </a:lnTo>
                  <a:lnTo>
                    <a:pt x="2817" y="1611"/>
                  </a:lnTo>
                  <a:lnTo>
                    <a:pt x="2577" y="1906"/>
                  </a:lnTo>
                  <a:lnTo>
                    <a:pt x="2352" y="2201"/>
                  </a:lnTo>
                  <a:lnTo>
                    <a:pt x="2127" y="2523"/>
                  </a:lnTo>
                  <a:lnTo>
                    <a:pt x="1915" y="2872"/>
                  </a:lnTo>
                  <a:lnTo>
                    <a:pt x="1718" y="3247"/>
                  </a:lnTo>
                  <a:lnTo>
                    <a:pt x="1521" y="3650"/>
                  </a:lnTo>
                  <a:lnTo>
                    <a:pt x="1338" y="4052"/>
                  </a:lnTo>
                  <a:lnTo>
                    <a:pt x="1169" y="4455"/>
                  </a:lnTo>
                  <a:lnTo>
                    <a:pt x="1000" y="4884"/>
                  </a:lnTo>
                  <a:lnTo>
                    <a:pt x="859" y="5340"/>
                  </a:lnTo>
                  <a:lnTo>
                    <a:pt x="718" y="5823"/>
                  </a:lnTo>
                  <a:lnTo>
                    <a:pt x="578" y="6279"/>
                  </a:lnTo>
                  <a:lnTo>
                    <a:pt x="465" y="6789"/>
                  </a:lnTo>
                  <a:lnTo>
                    <a:pt x="366" y="7272"/>
                  </a:lnTo>
                  <a:lnTo>
                    <a:pt x="268" y="7809"/>
                  </a:lnTo>
                  <a:lnTo>
                    <a:pt x="183" y="8318"/>
                  </a:lnTo>
                  <a:lnTo>
                    <a:pt x="127" y="8855"/>
                  </a:lnTo>
                  <a:lnTo>
                    <a:pt x="71" y="9418"/>
                  </a:lnTo>
                  <a:lnTo>
                    <a:pt x="43" y="9955"/>
                  </a:lnTo>
                  <a:lnTo>
                    <a:pt x="14" y="10518"/>
                  </a:lnTo>
                  <a:lnTo>
                    <a:pt x="0" y="11082"/>
                  </a:lnTo>
                  <a:lnTo>
                    <a:pt x="14" y="11672"/>
                  </a:lnTo>
                  <a:lnTo>
                    <a:pt x="43" y="12209"/>
                  </a:lnTo>
                  <a:lnTo>
                    <a:pt x="71" y="12772"/>
                  </a:lnTo>
                  <a:lnTo>
                    <a:pt x="127" y="13309"/>
                  </a:lnTo>
                  <a:lnTo>
                    <a:pt x="183" y="13846"/>
                  </a:lnTo>
                  <a:lnTo>
                    <a:pt x="268" y="14382"/>
                  </a:lnTo>
                  <a:lnTo>
                    <a:pt x="366" y="14892"/>
                  </a:lnTo>
                  <a:lnTo>
                    <a:pt x="465" y="15402"/>
                  </a:lnTo>
                  <a:lnTo>
                    <a:pt x="578" y="15885"/>
                  </a:lnTo>
                  <a:lnTo>
                    <a:pt x="718" y="16368"/>
                  </a:lnTo>
                  <a:lnTo>
                    <a:pt x="859" y="16824"/>
                  </a:lnTo>
                  <a:lnTo>
                    <a:pt x="1000" y="17280"/>
                  </a:lnTo>
                  <a:lnTo>
                    <a:pt x="1169" y="17709"/>
                  </a:lnTo>
                  <a:lnTo>
                    <a:pt x="1338" y="18138"/>
                  </a:lnTo>
                  <a:lnTo>
                    <a:pt x="1521" y="18541"/>
                  </a:lnTo>
                  <a:lnTo>
                    <a:pt x="1718" y="18917"/>
                  </a:lnTo>
                  <a:lnTo>
                    <a:pt x="1915" y="19292"/>
                  </a:lnTo>
                  <a:lnTo>
                    <a:pt x="2127" y="19641"/>
                  </a:lnTo>
                  <a:lnTo>
                    <a:pt x="2352" y="19963"/>
                  </a:lnTo>
                  <a:lnTo>
                    <a:pt x="2577" y="20285"/>
                  </a:lnTo>
                  <a:lnTo>
                    <a:pt x="2817" y="20580"/>
                  </a:lnTo>
                  <a:lnTo>
                    <a:pt x="3056" y="20848"/>
                  </a:lnTo>
                  <a:lnTo>
                    <a:pt x="3309" y="21090"/>
                  </a:lnTo>
                  <a:lnTo>
                    <a:pt x="3563" y="21305"/>
                  </a:lnTo>
                  <a:lnTo>
                    <a:pt x="3830" y="21519"/>
                  </a:lnTo>
                  <a:lnTo>
                    <a:pt x="4098" y="21680"/>
                  </a:lnTo>
                  <a:lnTo>
                    <a:pt x="4380" y="21841"/>
                  </a:lnTo>
                  <a:lnTo>
                    <a:pt x="4661" y="21948"/>
                  </a:lnTo>
                  <a:lnTo>
                    <a:pt x="4943" y="22056"/>
                  </a:lnTo>
                  <a:lnTo>
                    <a:pt x="5239" y="22136"/>
                  </a:lnTo>
                  <a:lnTo>
                    <a:pt x="5534" y="22163"/>
                  </a:lnTo>
                  <a:lnTo>
                    <a:pt x="5830" y="22190"/>
                  </a:lnTo>
                  <a:lnTo>
                    <a:pt x="85911" y="22190"/>
                  </a:lnTo>
                  <a:lnTo>
                    <a:pt x="86206" y="22163"/>
                  </a:lnTo>
                  <a:lnTo>
                    <a:pt x="86502" y="22136"/>
                  </a:lnTo>
                  <a:lnTo>
                    <a:pt x="86798" y="22056"/>
                  </a:lnTo>
                  <a:lnTo>
                    <a:pt x="87080" y="21948"/>
                  </a:lnTo>
                  <a:lnTo>
                    <a:pt x="87361" y="21841"/>
                  </a:lnTo>
                  <a:lnTo>
                    <a:pt x="87643" y="21680"/>
                  </a:lnTo>
                  <a:lnTo>
                    <a:pt x="87910" y="21519"/>
                  </a:lnTo>
                  <a:lnTo>
                    <a:pt x="88178" y="21305"/>
                  </a:lnTo>
                  <a:lnTo>
                    <a:pt x="88431" y="21090"/>
                  </a:lnTo>
                  <a:lnTo>
                    <a:pt x="88685" y="20848"/>
                  </a:lnTo>
                  <a:lnTo>
                    <a:pt x="88924" y="20580"/>
                  </a:lnTo>
                  <a:lnTo>
                    <a:pt x="89164" y="20285"/>
                  </a:lnTo>
                  <a:lnTo>
                    <a:pt x="89389" y="19963"/>
                  </a:lnTo>
                  <a:lnTo>
                    <a:pt x="89614" y="19641"/>
                  </a:lnTo>
                  <a:lnTo>
                    <a:pt x="89825" y="19292"/>
                  </a:lnTo>
                  <a:lnTo>
                    <a:pt x="90023" y="18917"/>
                  </a:lnTo>
                  <a:lnTo>
                    <a:pt x="90220" y="18541"/>
                  </a:lnTo>
                  <a:lnTo>
                    <a:pt x="90403" y="18138"/>
                  </a:lnTo>
                  <a:lnTo>
                    <a:pt x="90572" y="17709"/>
                  </a:lnTo>
                  <a:lnTo>
                    <a:pt x="90741" y="17280"/>
                  </a:lnTo>
                  <a:lnTo>
                    <a:pt x="90896" y="16824"/>
                  </a:lnTo>
                  <a:lnTo>
                    <a:pt x="91036" y="16368"/>
                  </a:lnTo>
                  <a:lnTo>
                    <a:pt x="91163" y="15885"/>
                  </a:lnTo>
                  <a:lnTo>
                    <a:pt x="91276" y="15402"/>
                  </a:lnTo>
                  <a:lnTo>
                    <a:pt x="91388" y="14892"/>
                  </a:lnTo>
                  <a:lnTo>
                    <a:pt x="91473" y="14382"/>
                  </a:lnTo>
                  <a:lnTo>
                    <a:pt x="91557" y="13846"/>
                  </a:lnTo>
                  <a:lnTo>
                    <a:pt x="91614" y="13309"/>
                  </a:lnTo>
                  <a:lnTo>
                    <a:pt x="91670" y="12772"/>
                  </a:lnTo>
                  <a:lnTo>
                    <a:pt x="91712" y="12209"/>
                  </a:lnTo>
                  <a:lnTo>
                    <a:pt x="91726" y="11672"/>
                  </a:lnTo>
                  <a:lnTo>
                    <a:pt x="91740" y="11082"/>
                  </a:lnTo>
                  <a:lnTo>
                    <a:pt x="91726" y="10518"/>
                  </a:lnTo>
                  <a:lnTo>
                    <a:pt x="91712" y="9955"/>
                  </a:lnTo>
                  <a:lnTo>
                    <a:pt x="91670" y="9418"/>
                  </a:lnTo>
                  <a:lnTo>
                    <a:pt x="91614" y="8855"/>
                  </a:lnTo>
                  <a:lnTo>
                    <a:pt x="91557" y="8318"/>
                  </a:lnTo>
                  <a:lnTo>
                    <a:pt x="91473" y="7809"/>
                  </a:lnTo>
                  <a:lnTo>
                    <a:pt x="91388" y="7272"/>
                  </a:lnTo>
                  <a:lnTo>
                    <a:pt x="91276" y="6789"/>
                  </a:lnTo>
                  <a:lnTo>
                    <a:pt x="91163" y="6279"/>
                  </a:lnTo>
                  <a:lnTo>
                    <a:pt x="91036" y="5823"/>
                  </a:lnTo>
                  <a:lnTo>
                    <a:pt x="90896" y="5340"/>
                  </a:lnTo>
                  <a:lnTo>
                    <a:pt x="90741" y="4884"/>
                  </a:lnTo>
                  <a:lnTo>
                    <a:pt x="90572" y="4455"/>
                  </a:lnTo>
                  <a:lnTo>
                    <a:pt x="90403" y="4052"/>
                  </a:lnTo>
                  <a:lnTo>
                    <a:pt x="90220" y="3650"/>
                  </a:lnTo>
                  <a:lnTo>
                    <a:pt x="90023" y="3247"/>
                  </a:lnTo>
                  <a:lnTo>
                    <a:pt x="89825" y="2872"/>
                  </a:lnTo>
                  <a:lnTo>
                    <a:pt x="89614" y="2523"/>
                  </a:lnTo>
                  <a:lnTo>
                    <a:pt x="89389" y="2201"/>
                  </a:lnTo>
                  <a:lnTo>
                    <a:pt x="89164" y="1906"/>
                  </a:lnTo>
                  <a:lnTo>
                    <a:pt x="88924" y="1611"/>
                  </a:lnTo>
                  <a:lnTo>
                    <a:pt x="88685" y="1342"/>
                  </a:lnTo>
                  <a:lnTo>
                    <a:pt x="88431" y="1101"/>
                  </a:lnTo>
                  <a:lnTo>
                    <a:pt x="88178" y="859"/>
                  </a:lnTo>
                  <a:lnTo>
                    <a:pt x="87910" y="671"/>
                  </a:lnTo>
                  <a:lnTo>
                    <a:pt x="87643" y="484"/>
                  </a:lnTo>
                  <a:lnTo>
                    <a:pt x="87361" y="350"/>
                  </a:lnTo>
                  <a:lnTo>
                    <a:pt x="87080" y="215"/>
                  </a:lnTo>
                  <a:lnTo>
                    <a:pt x="86798" y="108"/>
                  </a:lnTo>
                  <a:lnTo>
                    <a:pt x="86502" y="54"/>
                  </a:lnTo>
                  <a:lnTo>
                    <a:pt x="862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5115163" y="897150"/>
              <a:ext cx="738778" cy="60045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8"/>
            <p:cNvGrpSpPr/>
            <p:nvPr/>
          </p:nvGrpSpPr>
          <p:grpSpPr>
            <a:xfrm rot="10800000" flipH="1">
              <a:off x="4963772" y="1551294"/>
              <a:ext cx="790435" cy="2968865"/>
              <a:chOff x="3103750" y="-22253275"/>
              <a:chExt cx="1412500" cy="22491400"/>
            </a:xfrm>
          </p:grpSpPr>
          <p:sp>
            <p:nvSpPr>
              <p:cNvPr id="424" name="Google Shape;424;p38"/>
              <p:cNvSpPr/>
              <p:nvPr/>
            </p:nvSpPr>
            <p:spPr>
              <a:xfrm>
                <a:off x="3766825" y="-4678225"/>
                <a:ext cx="264350" cy="2645425"/>
              </a:xfrm>
              <a:custGeom>
                <a:avLst/>
                <a:gdLst/>
                <a:ahLst/>
                <a:cxnLst/>
                <a:rect l="l" t="t" r="r" b="b"/>
                <a:pathLst>
                  <a:path w="10574" h="105817" extrusionOk="0">
                    <a:moveTo>
                      <a:pt x="2409" y="1"/>
                    </a:moveTo>
                    <a:lnTo>
                      <a:pt x="2310" y="18"/>
                    </a:lnTo>
                    <a:lnTo>
                      <a:pt x="2212" y="35"/>
                    </a:lnTo>
                    <a:lnTo>
                      <a:pt x="2117" y="69"/>
                    </a:lnTo>
                    <a:lnTo>
                      <a:pt x="2027" y="119"/>
                    </a:lnTo>
                    <a:lnTo>
                      <a:pt x="1936" y="170"/>
                    </a:lnTo>
                    <a:lnTo>
                      <a:pt x="1849" y="238"/>
                    </a:lnTo>
                    <a:lnTo>
                      <a:pt x="1766" y="306"/>
                    </a:lnTo>
                    <a:lnTo>
                      <a:pt x="1684" y="373"/>
                    </a:lnTo>
                    <a:lnTo>
                      <a:pt x="1605" y="458"/>
                    </a:lnTo>
                    <a:lnTo>
                      <a:pt x="1526" y="559"/>
                    </a:lnTo>
                    <a:lnTo>
                      <a:pt x="1451" y="661"/>
                    </a:lnTo>
                    <a:lnTo>
                      <a:pt x="1376" y="780"/>
                    </a:lnTo>
                    <a:lnTo>
                      <a:pt x="1305" y="898"/>
                    </a:lnTo>
                    <a:lnTo>
                      <a:pt x="1238" y="1033"/>
                    </a:lnTo>
                    <a:lnTo>
                      <a:pt x="1171" y="1169"/>
                    </a:lnTo>
                    <a:lnTo>
                      <a:pt x="1108" y="1304"/>
                    </a:lnTo>
                    <a:lnTo>
                      <a:pt x="1045" y="1457"/>
                    </a:lnTo>
                    <a:lnTo>
                      <a:pt x="986" y="1609"/>
                    </a:lnTo>
                    <a:lnTo>
                      <a:pt x="931" y="1778"/>
                    </a:lnTo>
                    <a:lnTo>
                      <a:pt x="875" y="1947"/>
                    </a:lnTo>
                    <a:lnTo>
                      <a:pt x="820" y="2134"/>
                    </a:lnTo>
                    <a:lnTo>
                      <a:pt x="769" y="2320"/>
                    </a:lnTo>
                    <a:lnTo>
                      <a:pt x="718" y="2506"/>
                    </a:lnTo>
                    <a:lnTo>
                      <a:pt x="670" y="2709"/>
                    </a:lnTo>
                    <a:lnTo>
                      <a:pt x="584" y="3115"/>
                    </a:lnTo>
                    <a:lnTo>
                      <a:pt x="501" y="3555"/>
                    </a:lnTo>
                    <a:lnTo>
                      <a:pt x="426" y="4012"/>
                    </a:lnTo>
                    <a:lnTo>
                      <a:pt x="359" y="4486"/>
                    </a:lnTo>
                    <a:lnTo>
                      <a:pt x="296" y="4977"/>
                    </a:lnTo>
                    <a:lnTo>
                      <a:pt x="241" y="5502"/>
                    </a:lnTo>
                    <a:lnTo>
                      <a:pt x="193" y="6026"/>
                    </a:lnTo>
                    <a:lnTo>
                      <a:pt x="150" y="6585"/>
                    </a:lnTo>
                    <a:lnTo>
                      <a:pt x="115" y="7143"/>
                    </a:lnTo>
                    <a:lnTo>
                      <a:pt x="83" y="7719"/>
                    </a:lnTo>
                    <a:lnTo>
                      <a:pt x="59" y="8294"/>
                    </a:lnTo>
                    <a:lnTo>
                      <a:pt x="36" y="8887"/>
                    </a:lnTo>
                    <a:lnTo>
                      <a:pt x="20" y="9496"/>
                    </a:lnTo>
                    <a:lnTo>
                      <a:pt x="12" y="10105"/>
                    </a:lnTo>
                    <a:lnTo>
                      <a:pt x="4" y="10715"/>
                    </a:lnTo>
                    <a:lnTo>
                      <a:pt x="0" y="11341"/>
                    </a:lnTo>
                    <a:lnTo>
                      <a:pt x="4" y="11967"/>
                    </a:lnTo>
                    <a:lnTo>
                      <a:pt x="8" y="12593"/>
                    </a:lnTo>
                    <a:lnTo>
                      <a:pt x="16" y="13219"/>
                    </a:lnTo>
                    <a:lnTo>
                      <a:pt x="28" y="13846"/>
                    </a:lnTo>
                    <a:lnTo>
                      <a:pt x="44" y="14489"/>
                    </a:lnTo>
                    <a:lnTo>
                      <a:pt x="63" y="15098"/>
                    </a:lnTo>
                    <a:lnTo>
                      <a:pt x="83" y="15724"/>
                    </a:lnTo>
                    <a:lnTo>
                      <a:pt x="107" y="16334"/>
                    </a:lnTo>
                    <a:lnTo>
                      <a:pt x="158" y="17552"/>
                    </a:lnTo>
                    <a:lnTo>
                      <a:pt x="213" y="18720"/>
                    </a:lnTo>
                    <a:lnTo>
                      <a:pt x="276" y="19837"/>
                    </a:lnTo>
                    <a:lnTo>
                      <a:pt x="343" y="20903"/>
                    </a:lnTo>
                    <a:lnTo>
                      <a:pt x="410" y="21902"/>
                    </a:lnTo>
                    <a:lnTo>
                      <a:pt x="477" y="22816"/>
                    </a:lnTo>
                    <a:lnTo>
                      <a:pt x="540" y="23645"/>
                    </a:lnTo>
                    <a:lnTo>
                      <a:pt x="596" y="24373"/>
                    </a:lnTo>
                    <a:lnTo>
                      <a:pt x="647" y="24999"/>
                    </a:lnTo>
                    <a:lnTo>
                      <a:pt x="726" y="25863"/>
                    </a:lnTo>
                    <a:lnTo>
                      <a:pt x="753" y="26184"/>
                    </a:lnTo>
                    <a:lnTo>
                      <a:pt x="119" y="49101"/>
                    </a:lnTo>
                    <a:lnTo>
                      <a:pt x="529" y="49609"/>
                    </a:lnTo>
                    <a:lnTo>
                      <a:pt x="935" y="50150"/>
                    </a:lnTo>
                    <a:lnTo>
                      <a:pt x="1329" y="50726"/>
                    </a:lnTo>
                    <a:lnTo>
                      <a:pt x="1719" y="51318"/>
                    </a:lnTo>
                    <a:lnTo>
                      <a:pt x="2102" y="51927"/>
                    </a:lnTo>
                    <a:lnTo>
                      <a:pt x="2476" y="52570"/>
                    </a:lnTo>
                    <a:lnTo>
                      <a:pt x="2839" y="53230"/>
                    </a:lnTo>
                    <a:lnTo>
                      <a:pt x="3197" y="53907"/>
                    </a:lnTo>
                    <a:lnTo>
                      <a:pt x="3544" y="54601"/>
                    </a:lnTo>
                    <a:lnTo>
                      <a:pt x="3887" y="55295"/>
                    </a:lnTo>
                    <a:lnTo>
                      <a:pt x="4218" y="56006"/>
                    </a:lnTo>
                    <a:lnTo>
                      <a:pt x="4538" y="56734"/>
                    </a:lnTo>
                    <a:lnTo>
                      <a:pt x="4849" y="57462"/>
                    </a:lnTo>
                    <a:lnTo>
                      <a:pt x="5153" y="58190"/>
                    </a:lnTo>
                    <a:lnTo>
                      <a:pt x="5448" y="58934"/>
                    </a:lnTo>
                    <a:lnTo>
                      <a:pt x="5732" y="59662"/>
                    </a:lnTo>
                    <a:lnTo>
                      <a:pt x="6004" y="60390"/>
                    </a:lnTo>
                    <a:lnTo>
                      <a:pt x="6268" y="61118"/>
                    </a:lnTo>
                    <a:lnTo>
                      <a:pt x="6521" y="61845"/>
                    </a:lnTo>
                    <a:lnTo>
                      <a:pt x="6761" y="62556"/>
                    </a:lnTo>
                    <a:lnTo>
                      <a:pt x="6994" y="63267"/>
                    </a:lnTo>
                    <a:lnTo>
                      <a:pt x="7215" y="63961"/>
                    </a:lnTo>
                    <a:lnTo>
                      <a:pt x="7424" y="64638"/>
                    </a:lnTo>
                    <a:lnTo>
                      <a:pt x="7621" y="65298"/>
                    </a:lnTo>
                    <a:lnTo>
                      <a:pt x="7806" y="65924"/>
                    </a:lnTo>
                    <a:lnTo>
                      <a:pt x="7983" y="66551"/>
                    </a:lnTo>
                    <a:lnTo>
                      <a:pt x="8145" y="67143"/>
                    </a:lnTo>
                    <a:lnTo>
                      <a:pt x="8295" y="67718"/>
                    </a:lnTo>
                    <a:lnTo>
                      <a:pt x="8433" y="68260"/>
                    </a:lnTo>
                    <a:lnTo>
                      <a:pt x="8559" y="68768"/>
                    </a:lnTo>
                    <a:lnTo>
                      <a:pt x="8673" y="69259"/>
                    </a:lnTo>
                    <a:lnTo>
                      <a:pt x="8772" y="69699"/>
                    </a:lnTo>
                    <a:lnTo>
                      <a:pt x="8831" y="69986"/>
                    </a:lnTo>
                    <a:lnTo>
                      <a:pt x="8886" y="70308"/>
                    </a:lnTo>
                    <a:lnTo>
                      <a:pt x="8937" y="70663"/>
                    </a:lnTo>
                    <a:lnTo>
                      <a:pt x="8989" y="71036"/>
                    </a:lnTo>
                    <a:lnTo>
                      <a:pt x="9036" y="71459"/>
                    </a:lnTo>
                    <a:lnTo>
                      <a:pt x="9079" y="71899"/>
                    </a:lnTo>
                    <a:lnTo>
                      <a:pt x="9127" y="72373"/>
                    </a:lnTo>
                    <a:lnTo>
                      <a:pt x="9166" y="72881"/>
                    </a:lnTo>
                    <a:lnTo>
                      <a:pt x="9205" y="73405"/>
                    </a:lnTo>
                    <a:lnTo>
                      <a:pt x="9245" y="73964"/>
                    </a:lnTo>
                    <a:lnTo>
                      <a:pt x="9280" y="74539"/>
                    </a:lnTo>
                    <a:lnTo>
                      <a:pt x="9316" y="75132"/>
                    </a:lnTo>
                    <a:lnTo>
                      <a:pt x="9347" y="75758"/>
                    </a:lnTo>
                    <a:lnTo>
                      <a:pt x="9379" y="76401"/>
                    </a:lnTo>
                    <a:lnTo>
                      <a:pt x="9406" y="77061"/>
                    </a:lnTo>
                    <a:lnTo>
                      <a:pt x="9434" y="77738"/>
                    </a:lnTo>
                    <a:lnTo>
                      <a:pt x="9485" y="79126"/>
                    </a:lnTo>
                    <a:lnTo>
                      <a:pt x="9529" y="80581"/>
                    </a:lnTo>
                    <a:lnTo>
                      <a:pt x="9564" y="82088"/>
                    </a:lnTo>
                    <a:lnTo>
                      <a:pt x="9596" y="83611"/>
                    </a:lnTo>
                    <a:lnTo>
                      <a:pt x="9623" y="85168"/>
                    </a:lnTo>
                    <a:lnTo>
                      <a:pt x="9647" y="86742"/>
                    </a:lnTo>
                    <a:lnTo>
                      <a:pt x="9667" y="88316"/>
                    </a:lnTo>
                    <a:lnTo>
                      <a:pt x="9682" y="89890"/>
                    </a:lnTo>
                    <a:lnTo>
                      <a:pt x="9690" y="91430"/>
                    </a:lnTo>
                    <a:lnTo>
                      <a:pt x="9698" y="92954"/>
                    </a:lnTo>
                    <a:lnTo>
                      <a:pt x="9702" y="94443"/>
                    </a:lnTo>
                    <a:lnTo>
                      <a:pt x="9706" y="95882"/>
                    </a:lnTo>
                    <a:lnTo>
                      <a:pt x="9702" y="98590"/>
                    </a:lnTo>
                    <a:lnTo>
                      <a:pt x="9694" y="100976"/>
                    </a:lnTo>
                    <a:lnTo>
                      <a:pt x="9686" y="102973"/>
                    </a:lnTo>
                    <a:lnTo>
                      <a:pt x="9675" y="104497"/>
                    </a:lnTo>
                    <a:lnTo>
                      <a:pt x="9663" y="105817"/>
                    </a:lnTo>
                    <a:lnTo>
                      <a:pt x="10573" y="32294"/>
                    </a:lnTo>
                    <a:lnTo>
                      <a:pt x="10538" y="31956"/>
                    </a:lnTo>
                    <a:lnTo>
                      <a:pt x="10435" y="30974"/>
                    </a:lnTo>
                    <a:lnTo>
                      <a:pt x="10357" y="30263"/>
                    </a:lnTo>
                    <a:lnTo>
                      <a:pt x="10266" y="29434"/>
                    </a:lnTo>
                    <a:lnTo>
                      <a:pt x="10155" y="28503"/>
                    </a:lnTo>
                    <a:lnTo>
                      <a:pt x="10033" y="27454"/>
                    </a:lnTo>
                    <a:lnTo>
                      <a:pt x="9891" y="26320"/>
                    </a:lnTo>
                    <a:lnTo>
                      <a:pt x="9738" y="25101"/>
                    </a:lnTo>
                    <a:lnTo>
                      <a:pt x="9564" y="23798"/>
                    </a:lnTo>
                    <a:lnTo>
                      <a:pt x="9379" y="22461"/>
                    </a:lnTo>
                    <a:lnTo>
                      <a:pt x="9178" y="21056"/>
                    </a:lnTo>
                    <a:lnTo>
                      <a:pt x="8961" y="19634"/>
                    </a:lnTo>
                    <a:lnTo>
                      <a:pt x="8732" y="18162"/>
                    </a:lnTo>
                    <a:lnTo>
                      <a:pt x="8610" y="17434"/>
                    </a:lnTo>
                    <a:lnTo>
                      <a:pt x="8488" y="16689"/>
                    </a:lnTo>
                    <a:lnTo>
                      <a:pt x="8362" y="15944"/>
                    </a:lnTo>
                    <a:lnTo>
                      <a:pt x="8232" y="15217"/>
                    </a:lnTo>
                    <a:lnTo>
                      <a:pt x="8098" y="14472"/>
                    </a:lnTo>
                    <a:lnTo>
                      <a:pt x="7960" y="13744"/>
                    </a:lnTo>
                    <a:lnTo>
                      <a:pt x="7818" y="13016"/>
                    </a:lnTo>
                    <a:lnTo>
                      <a:pt x="7672" y="12289"/>
                    </a:lnTo>
                    <a:lnTo>
                      <a:pt x="7526" y="11561"/>
                    </a:lnTo>
                    <a:lnTo>
                      <a:pt x="7376" y="10867"/>
                    </a:lnTo>
                    <a:lnTo>
                      <a:pt x="7219" y="10156"/>
                    </a:lnTo>
                    <a:lnTo>
                      <a:pt x="7065" y="9479"/>
                    </a:lnTo>
                    <a:lnTo>
                      <a:pt x="6903" y="8802"/>
                    </a:lnTo>
                    <a:lnTo>
                      <a:pt x="6738" y="8142"/>
                    </a:lnTo>
                    <a:lnTo>
                      <a:pt x="6572" y="7499"/>
                    </a:lnTo>
                    <a:lnTo>
                      <a:pt x="6402" y="6873"/>
                    </a:lnTo>
                    <a:lnTo>
                      <a:pt x="6229" y="6263"/>
                    </a:lnTo>
                    <a:lnTo>
                      <a:pt x="6052" y="5671"/>
                    </a:lnTo>
                    <a:lnTo>
                      <a:pt x="5870" y="5095"/>
                    </a:lnTo>
                    <a:lnTo>
                      <a:pt x="5689" y="4554"/>
                    </a:lnTo>
                    <a:lnTo>
                      <a:pt x="5504" y="4029"/>
                    </a:lnTo>
                    <a:lnTo>
                      <a:pt x="5314" y="3538"/>
                    </a:lnTo>
                    <a:lnTo>
                      <a:pt x="5125" y="3064"/>
                    </a:lnTo>
                    <a:lnTo>
                      <a:pt x="4932" y="2624"/>
                    </a:lnTo>
                    <a:lnTo>
                      <a:pt x="4735" y="2218"/>
                    </a:lnTo>
                    <a:lnTo>
                      <a:pt x="4534" y="1829"/>
                    </a:lnTo>
                    <a:lnTo>
                      <a:pt x="4329" y="1490"/>
                    </a:lnTo>
                    <a:lnTo>
                      <a:pt x="4124" y="1169"/>
                    </a:lnTo>
                    <a:lnTo>
                      <a:pt x="3915" y="881"/>
                    </a:lnTo>
                    <a:lnTo>
                      <a:pt x="3706" y="644"/>
                    </a:lnTo>
                    <a:lnTo>
                      <a:pt x="3493" y="441"/>
                    </a:lnTo>
                    <a:lnTo>
                      <a:pt x="3383" y="339"/>
                    </a:lnTo>
                    <a:lnTo>
                      <a:pt x="3276" y="272"/>
                    </a:lnTo>
                    <a:lnTo>
                      <a:pt x="3166" y="204"/>
                    </a:lnTo>
                    <a:lnTo>
                      <a:pt x="3056" y="136"/>
                    </a:lnTo>
                    <a:lnTo>
                      <a:pt x="2945" y="86"/>
                    </a:lnTo>
                    <a:lnTo>
                      <a:pt x="2835" y="52"/>
                    </a:lnTo>
                    <a:lnTo>
                      <a:pt x="2618" y="1"/>
                    </a:lnTo>
                    <a:close/>
                    <a:moveTo>
                      <a:pt x="9663" y="105817"/>
                    </a:moveTo>
                    <a:lnTo>
                      <a:pt x="9663" y="105817"/>
                    </a:lnTo>
                    <a:lnTo>
                      <a:pt x="9663" y="105817"/>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766825" y="-4678225"/>
                <a:ext cx="264350" cy="2645425"/>
              </a:xfrm>
              <a:custGeom>
                <a:avLst/>
                <a:gdLst/>
                <a:ahLst/>
                <a:cxnLst/>
                <a:rect l="l" t="t" r="r" b="b"/>
                <a:pathLst>
                  <a:path w="10574" h="105817" fill="none" extrusionOk="0">
                    <a:moveTo>
                      <a:pt x="8772" y="69699"/>
                    </a:moveTo>
                    <a:lnTo>
                      <a:pt x="8772" y="69699"/>
                    </a:lnTo>
                    <a:lnTo>
                      <a:pt x="8673" y="69259"/>
                    </a:lnTo>
                    <a:lnTo>
                      <a:pt x="8559" y="68768"/>
                    </a:lnTo>
                    <a:lnTo>
                      <a:pt x="8433" y="68260"/>
                    </a:lnTo>
                    <a:lnTo>
                      <a:pt x="8295" y="67718"/>
                    </a:lnTo>
                    <a:lnTo>
                      <a:pt x="8145" y="67143"/>
                    </a:lnTo>
                    <a:lnTo>
                      <a:pt x="7983" y="66551"/>
                    </a:lnTo>
                    <a:lnTo>
                      <a:pt x="7806" y="65924"/>
                    </a:lnTo>
                    <a:lnTo>
                      <a:pt x="7621" y="65298"/>
                    </a:lnTo>
                    <a:lnTo>
                      <a:pt x="7424" y="64638"/>
                    </a:lnTo>
                    <a:lnTo>
                      <a:pt x="7215" y="63961"/>
                    </a:lnTo>
                    <a:lnTo>
                      <a:pt x="6994" y="63267"/>
                    </a:lnTo>
                    <a:lnTo>
                      <a:pt x="6761" y="62556"/>
                    </a:lnTo>
                    <a:lnTo>
                      <a:pt x="6521" y="61845"/>
                    </a:lnTo>
                    <a:lnTo>
                      <a:pt x="6268" y="61118"/>
                    </a:lnTo>
                    <a:lnTo>
                      <a:pt x="6004" y="60390"/>
                    </a:lnTo>
                    <a:lnTo>
                      <a:pt x="5732" y="59662"/>
                    </a:lnTo>
                    <a:lnTo>
                      <a:pt x="5448" y="58934"/>
                    </a:lnTo>
                    <a:lnTo>
                      <a:pt x="5153" y="58190"/>
                    </a:lnTo>
                    <a:lnTo>
                      <a:pt x="4849" y="57462"/>
                    </a:lnTo>
                    <a:lnTo>
                      <a:pt x="4538" y="56734"/>
                    </a:lnTo>
                    <a:lnTo>
                      <a:pt x="4218" y="56006"/>
                    </a:lnTo>
                    <a:lnTo>
                      <a:pt x="3887" y="55295"/>
                    </a:lnTo>
                    <a:lnTo>
                      <a:pt x="3544" y="54601"/>
                    </a:lnTo>
                    <a:lnTo>
                      <a:pt x="3197" y="53907"/>
                    </a:lnTo>
                    <a:lnTo>
                      <a:pt x="2839" y="53230"/>
                    </a:lnTo>
                    <a:lnTo>
                      <a:pt x="2476" y="52570"/>
                    </a:lnTo>
                    <a:lnTo>
                      <a:pt x="2102" y="51927"/>
                    </a:lnTo>
                    <a:lnTo>
                      <a:pt x="1719" y="51318"/>
                    </a:lnTo>
                    <a:lnTo>
                      <a:pt x="1329" y="50726"/>
                    </a:lnTo>
                    <a:lnTo>
                      <a:pt x="935" y="50150"/>
                    </a:lnTo>
                    <a:lnTo>
                      <a:pt x="529" y="49609"/>
                    </a:lnTo>
                    <a:lnTo>
                      <a:pt x="119" y="49101"/>
                    </a:lnTo>
                    <a:lnTo>
                      <a:pt x="753" y="26184"/>
                    </a:lnTo>
                    <a:lnTo>
                      <a:pt x="753" y="26184"/>
                    </a:lnTo>
                    <a:lnTo>
                      <a:pt x="726" y="25863"/>
                    </a:lnTo>
                    <a:lnTo>
                      <a:pt x="647" y="24999"/>
                    </a:lnTo>
                    <a:lnTo>
                      <a:pt x="596" y="24373"/>
                    </a:lnTo>
                    <a:lnTo>
                      <a:pt x="540" y="23645"/>
                    </a:lnTo>
                    <a:lnTo>
                      <a:pt x="477" y="22816"/>
                    </a:lnTo>
                    <a:lnTo>
                      <a:pt x="410" y="21902"/>
                    </a:lnTo>
                    <a:lnTo>
                      <a:pt x="343" y="20903"/>
                    </a:lnTo>
                    <a:lnTo>
                      <a:pt x="276" y="19837"/>
                    </a:lnTo>
                    <a:lnTo>
                      <a:pt x="213" y="18720"/>
                    </a:lnTo>
                    <a:lnTo>
                      <a:pt x="158" y="17552"/>
                    </a:lnTo>
                    <a:lnTo>
                      <a:pt x="107" y="16334"/>
                    </a:lnTo>
                    <a:lnTo>
                      <a:pt x="83" y="15724"/>
                    </a:lnTo>
                    <a:lnTo>
                      <a:pt x="63" y="15098"/>
                    </a:lnTo>
                    <a:lnTo>
                      <a:pt x="44" y="14489"/>
                    </a:lnTo>
                    <a:lnTo>
                      <a:pt x="28" y="13846"/>
                    </a:lnTo>
                    <a:lnTo>
                      <a:pt x="16" y="13219"/>
                    </a:lnTo>
                    <a:lnTo>
                      <a:pt x="8" y="12593"/>
                    </a:lnTo>
                    <a:lnTo>
                      <a:pt x="4" y="11967"/>
                    </a:lnTo>
                    <a:lnTo>
                      <a:pt x="0" y="11341"/>
                    </a:lnTo>
                    <a:lnTo>
                      <a:pt x="4" y="10715"/>
                    </a:lnTo>
                    <a:lnTo>
                      <a:pt x="12" y="10105"/>
                    </a:lnTo>
                    <a:lnTo>
                      <a:pt x="20" y="9496"/>
                    </a:lnTo>
                    <a:lnTo>
                      <a:pt x="36" y="8887"/>
                    </a:lnTo>
                    <a:lnTo>
                      <a:pt x="59" y="8294"/>
                    </a:lnTo>
                    <a:lnTo>
                      <a:pt x="83" y="7719"/>
                    </a:lnTo>
                    <a:lnTo>
                      <a:pt x="115" y="7143"/>
                    </a:lnTo>
                    <a:lnTo>
                      <a:pt x="150" y="6585"/>
                    </a:lnTo>
                    <a:lnTo>
                      <a:pt x="193" y="6026"/>
                    </a:lnTo>
                    <a:lnTo>
                      <a:pt x="241" y="5502"/>
                    </a:lnTo>
                    <a:lnTo>
                      <a:pt x="296" y="4977"/>
                    </a:lnTo>
                    <a:lnTo>
                      <a:pt x="359" y="4486"/>
                    </a:lnTo>
                    <a:lnTo>
                      <a:pt x="426" y="4012"/>
                    </a:lnTo>
                    <a:lnTo>
                      <a:pt x="501" y="3555"/>
                    </a:lnTo>
                    <a:lnTo>
                      <a:pt x="584" y="3115"/>
                    </a:lnTo>
                    <a:lnTo>
                      <a:pt x="670" y="2709"/>
                    </a:lnTo>
                    <a:lnTo>
                      <a:pt x="718" y="2506"/>
                    </a:lnTo>
                    <a:lnTo>
                      <a:pt x="769" y="2320"/>
                    </a:lnTo>
                    <a:lnTo>
                      <a:pt x="820" y="2134"/>
                    </a:lnTo>
                    <a:lnTo>
                      <a:pt x="875" y="1947"/>
                    </a:lnTo>
                    <a:lnTo>
                      <a:pt x="931" y="1778"/>
                    </a:lnTo>
                    <a:lnTo>
                      <a:pt x="986" y="1609"/>
                    </a:lnTo>
                    <a:lnTo>
                      <a:pt x="1045" y="1457"/>
                    </a:lnTo>
                    <a:lnTo>
                      <a:pt x="1108" y="1304"/>
                    </a:lnTo>
                    <a:lnTo>
                      <a:pt x="1171" y="1169"/>
                    </a:lnTo>
                    <a:lnTo>
                      <a:pt x="1238" y="1033"/>
                    </a:lnTo>
                    <a:lnTo>
                      <a:pt x="1305" y="898"/>
                    </a:lnTo>
                    <a:lnTo>
                      <a:pt x="1376" y="780"/>
                    </a:lnTo>
                    <a:lnTo>
                      <a:pt x="1451" y="661"/>
                    </a:lnTo>
                    <a:lnTo>
                      <a:pt x="1526" y="559"/>
                    </a:lnTo>
                    <a:lnTo>
                      <a:pt x="1605" y="458"/>
                    </a:lnTo>
                    <a:lnTo>
                      <a:pt x="1684" y="373"/>
                    </a:lnTo>
                    <a:lnTo>
                      <a:pt x="1766" y="306"/>
                    </a:lnTo>
                    <a:lnTo>
                      <a:pt x="1849" y="238"/>
                    </a:lnTo>
                    <a:lnTo>
                      <a:pt x="1936" y="170"/>
                    </a:lnTo>
                    <a:lnTo>
                      <a:pt x="2027" y="119"/>
                    </a:lnTo>
                    <a:lnTo>
                      <a:pt x="2117" y="69"/>
                    </a:lnTo>
                    <a:lnTo>
                      <a:pt x="2212" y="35"/>
                    </a:lnTo>
                    <a:lnTo>
                      <a:pt x="2310" y="18"/>
                    </a:lnTo>
                    <a:lnTo>
                      <a:pt x="2409" y="1"/>
                    </a:lnTo>
                    <a:lnTo>
                      <a:pt x="2618" y="1"/>
                    </a:lnTo>
                    <a:lnTo>
                      <a:pt x="2835" y="52"/>
                    </a:lnTo>
                    <a:lnTo>
                      <a:pt x="2835" y="52"/>
                    </a:lnTo>
                    <a:lnTo>
                      <a:pt x="2945" y="86"/>
                    </a:lnTo>
                    <a:lnTo>
                      <a:pt x="3056" y="136"/>
                    </a:lnTo>
                    <a:lnTo>
                      <a:pt x="3166" y="204"/>
                    </a:lnTo>
                    <a:lnTo>
                      <a:pt x="3276" y="272"/>
                    </a:lnTo>
                    <a:lnTo>
                      <a:pt x="3383" y="339"/>
                    </a:lnTo>
                    <a:lnTo>
                      <a:pt x="3493" y="441"/>
                    </a:lnTo>
                    <a:lnTo>
                      <a:pt x="3706" y="644"/>
                    </a:lnTo>
                    <a:lnTo>
                      <a:pt x="3915" y="881"/>
                    </a:lnTo>
                    <a:lnTo>
                      <a:pt x="4124" y="1169"/>
                    </a:lnTo>
                    <a:lnTo>
                      <a:pt x="4329" y="1490"/>
                    </a:lnTo>
                    <a:lnTo>
                      <a:pt x="4534" y="1829"/>
                    </a:lnTo>
                    <a:lnTo>
                      <a:pt x="4735" y="2218"/>
                    </a:lnTo>
                    <a:lnTo>
                      <a:pt x="4932" y="2624"/>
                    </a:lnTo>
                    <a:lnTo>
                      <a:pt x="5125" y="3064"/>
                    </a:lnTo>
                    <a:lnTo>
                      <a:pt x="5314" y="3538"/>
                    </a:lnTo>
                    <a:lnTo>
                      <a:pt x="5504" y="4029"/>
                    </a:lnTo>
                    <a:lnTo>
                      <a:pt x="5689" y="4554"/>
                    </a:lnTo>
                    <a:lnTo>
                      <a:pt x="5870" y="5095"/>
                    </a:lnTo>
                    <a:lnTo>
                      <a:pt x="6052" y="5671"/>
                    </a:lnTo>
                    <a:lnTo>
                      <a:pt x="6229" y="6263"/>
                    </a:lnTo>
                    <a:lnTo>
                      <a:pt x="6402" y="6873"/>
                    </a:lnTo>
                    <a:lnTo>
                      <a:pt x="6572" y="7499"/>
                    </a:lnTo>
                    <a:lnTo>
                      <a:pt x="6738" y="8142"/>
                    </a:lnTo>
                    <a:lnTo>
                      <a:pt x="6903" y="8802"/>
                    </a:lnTo>
                    <a:lnTo>
                      <a:pt x="7065" y="9479"/>
                    </a:lnTo>
                    <a:lnTo>
                      <a:pt x="7219" y="10156"/>
                    </a:lnTo>
                    <a:lnTo>
                      <a:pt x="7376" y="10867"/>
                    </a:lnTo>
                    <a:lnTo>
                      <a:pt x="7526" y="11561"/>
                    </a:lnTo>
                    <a:lnTo>
                      <a:pt x="7672" y="12289"/>
                    </a:lnTo>
                    <a:lnTo>
                      <a:pt x="7818" y="13016"/>
                    </a:lnTo>
                    <a:lnTo>
                      <a:pt x="7960" y="13744"/>
                    </a:lnTo>
                    <a:lnTo>
                      <a:pt x="8098" y="14472"/>
                    </a:lnTo>
                    <a:lnTo>
                      <a:pt x="8232" y="15217"/>
                    </a:lnTo>
                    <a:lnTo>
                      <a:pt x="8362" y="15944"/>
                    </a:lnTo>
                    <a:lnTo>
                      <a:pt x="8488" y="16689"/>
                    </a:lnTo>
                    <a:lnTo>
                      <a:pt x="8610" y="17434"/>
                    </a:lnTo>
                    <a:lnTo>
                      <a:pt x="8732" y="18162"/>
                    </a:lnTo>
                    <a:lnTo>
                      <a:pt x="8961" y="19634"/>
                    </a:lnTo>
                    <a:lnTo>
                      <a:pt x="9178" y="21056"/>
                    </a:lnTo>
                    <a:lnTo>
                      <a:pt x="9379" y="22461"/>
                    </a:lnTo>
                    <a:lnTo>
                      <a:pt x="9564" y="23798"/>
                    </a:lnTo>
                    <a:lnTo>
                      <a:pt x="9738" y="25101"/>
                    </a:lnTo>
                    <a:lnTo>
                      <a:pt x="9891" y="26320"/>
                    </a:lnTo>
                    <a:lnTo>
                      <a:pt x="10033" y="27454"/>
                    </a:lnTo>
                    <a:lnTo>
                      <a:pt x="10155" y="28503"/>
                    </a:lnTo>
                    <a:lnTo>
                      <a:pt x="10266" y="29434"/>
                    </a:lnTo>
                    <a:lnTo>
                      <a:pt x="10357" y="30263"/>
                    </a:lnTo>
                    <a:lnTo>
                      <a:pt x="10435" y="30974"/>
                    </a:lnTo>
                    <a:lnTo>
                      <a:pt x="10538" y="31956"/>
                    </a:lnTo>
                    <a:lnTo>
                      <a:pt x="10573" y="32294"/>
                    </a:lnTo>
                    <a:lnTo>
                      <a:pt x="9663" y="105817"/>
                    </a:lnTo>
                    <a:lnTo>
                      <a:pt x="9663" y="105817"/>
                    </a:lnTo>
                    <a:lnTo>
                      <a:pt x="9675" y="104497"/>
                    </a:lnTo>
                    <a:lnTo>
                      <a:pt x="9686" y="102973"/>
                    </a:lnTo>
                    <a:lnTo>
                      <a:pt x="9694" y="100976"/>
                    </a:lnTo>
                    <a:lnTo>
                      <a:pt x="9702" y="98590"/>
                    </a:lnTo>
                    <a:lnTo>
                      <a:pt x="9706" y="95882"/>
                    </a:lnTo>
                    <a:lnTo>
                      <a:pt x="9702" y="94443"/>
                    </a:lnTo>
                    <a:lnTo>
                      <a:pt x="9698" y="92954"/>
                    </a:lnTo>
                    <a:lnTo>
                      <a:pt x="9690" y="91430"/>
                    </a:lnTo>
                    <a:lnTo>
                      <a:pt x="9682" y="89890"/>
                    </a:lnTo>
                    <a:lnTo>
                      <a:pt x="9667" y="88316"/>
                    </a:lnTo>
                    <a:lnTo>
                      <a:pt x="9647" y="86742"/>
                    </a:lnTo>
                    <a:lnTo>
                      <a:pt x="9623" y="85168"/>
                    </a:lnTo>
                    <a:lnTo>
                      <a:pt x="9596" y="83611"/>
                    </a:lnTo>
                    <a:lnTo>
                      <a:pt x="9564" y="82088"/>
                    </a:lnTo>
                    <a:lnTo>
                      <a:pt x="9529" y="80581"/>
                    </a:lnTo>
                    <a:lnTo>
                      <a:pt x="9485" y="79126"/>
                    </a:lnTo>
                    <a:lnTo>
                      <a:pt x="9434" y="77738"/>
                    </a:lnTo>
                    <a:lnTo>
                      <a:pt x="9406" y="77061"/>
                    </a:lnTo>
                    <a:lnTo>
                      <a:pt x="9379" y="76401"/>
                    </a:lnTo>
                    <a:lnTo>
                      <a:pt x="9347" y="75758"/>
                    </a:lnTo>
                    <a:lnTo>
                      <a:pt x="9316" y="75132"/>
                    </a:lnTo>
                    <a:lnTo>
                      <a:pt x="9280" y="74539"/>
                    </a:lnTo>
                    <a:lnTo>
                      <a:pt x="9245" y="73964"/>
                    </a:lnTo>
                    <a:lnTo>
                      <a:pt x="9205" y="73405"/>
                    </a:lnTo>
                    <a:lnTo>
                      <a:pt x="9166" y="72881"/>
                    </a:lnTo>
                    <a:lnTo>
                      <a:pt x="9127" y="72373"/>
                    </a:lnTo>
                    <a:lnTo>
                      <a:pt x="9079" y="71899"/>
                    </a:lnTo>
                    <a:lnTo>
                      <a:pt x="9036" y="71459"/>
                    </a:lnTo>
                    <a:lnTo>
                      <a:pt x="8989" y="71036"/>
                    </a:lnTo>
                    <a:lnTo>
                      <a:pt x="8937" y="70663"/>
                    </a:lnTo>
                    <a:lnTo>
                      <a:pt x="8886" y="70308"/>
                    </a:lnTo>
                    <a:lnTo>
                      <a:pt x="8831" y="69986"/>
                    </a:lnTo>
                    <a:lnTo>
                      <a:pt x="8772" y="696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3388950" y="-22055675"/>
                <a:ext cx="423025" cy="1099750"/>
              </a:xfrm>
              <a:custGeom>
                <a:avLst/>
                <a:gdLst/>
                <a:ahLst/>
                <a:cxnLst/>
                <a:rect l="l" t="t" r="r" b="b"/>
                <a:pathLst>
                  <a:path w="16921" h="43990" extrusionOk="0">
                    <a:moveTo>
                      <a:pt x="3352" y="1"/>
                    </a:moveTo>
                    <a:lnTo>
                      <a:pt x="3166" y="18"/>
                    </a:lnTo>
                    <a:lnTo>
                      <a:pt x="2981" y="52"/>
                    </a:lnTo>
                    <a:lnTo>
                      <a:pt x="2800" y="86"/>
                    </a:lnTo>
                    <a:lnTo>
                      <a:pt x="2622" y="153"/>
                    </a:lnTo>
                    <a:lnTo>
                      <a:pt x="2445" y="221"/>
                    </a:lnTo>
                    <a:lnTo>
                      <a:pt x="2275" y="323"/>
                    </a:lnTo>
                    <a:lnTo>
                      <a:pt x="2106" y="441"/>
                    </a:lnTo>
                    <a:lnTo>
                      <a:pt x="1936" y="576"/>
                    </a:lnTo>
                    <a:lnTo>
                      <a:pt x="1775" y="729"/>
                    </a:lnTo>
                    <a:lnTo>
                      <a:pt x="1617" y="915"/>
                    </a:lnTo>
                    <a:lnTo>
                      <a:pt x="1463" y="1101"/>
                    </a:lnTo>
                    <a:lnTo>
                      <a:pt x="1310" y="1321"/>
                    </a:lnTo>
                    <a:lnTo>
                      <a:pt x="1164" y="1575"/>
                    </a:lnTo>
                    <a:lnTo>
                      <a:pt x="1022" y="1829"/>
                    </a:lnTo>
                    <a:lnTo>
                      <a:pt x="884" y="2133"/>
                    </a:lnTo>
                    <a:lnTo>
                      <a:pt x="750" y="2438"/>
                    </a:lnTo>
                    <a:lnTo>
                      <a:pt x="624" y="2777"/>
                    </a:lnTo>
                    <a:lnTo>
                      <a:pt x="498" y="3132"/>
                    </a:lnTo>
                    <a:lnTo>
                      <a:pt x="438" y="3335"/>
                    </a:lnTo>
                    <a:lnTo>
                      <a:pt x="379" y="3538"/>
                    </a:lnTo>
                    <a:lnTo>
                      <a:pt x="328" y="3741"/>
                    </a:lnTo>
                    <a:lnTo>
                      <a:pt x="281" y="3944"/>
                    </a:lnTo>
                    <a:lnTo>
                      <a:pt x="233" y="4165"/>
                    </a:lnTo>
                    <a:lnTo>
                      <a:pt x="194" y="4368"/>
                    </a:lnTo>
                    <a:lnTo>
                      <a:pt x="155" y="4588"/>
                    </a:lnTo>
                    <a:lnTo>
                      <a:pt x="123" y="4808"/>
                    </a:lnTo>
                    <a:lnTo>
                      <a:pt x="95" y="5028"/>
                    </a:lnTo>
                    <a:lnTo>
                      <a:pt x="68" y="5248"/>
                    </a:lnTo>
                    <a:lnTo>
                      <a:pt x="48" y="5485"/>
                    </a:lnTo>
                    <a:lnTo>
                      <a:pt x="32" y="5705"/>
                    </a:lnTo>
                    <a:lnTo>
                      <a:pt x="17" y="5942"/>
                    </a:lnTo>
                    <a:lnTo>
                      <a:pt x="9" y="6179"/>
                    </a:lnTo>
                    <a:lnTo>
                      <a:pt x="1" y="6416"/>
                    </a:lnTo>
                    <a:lnTo>
                      <a:pt x="1" y="6653"/>
                    </a:lnTo>
                    <a:lnTo>
                      <a:pt x="1" y="6906"/>
                    </a:lnTo>
                    <a:lnTo>
                      <a:pt x="5" y="7143"/>
                    </a:lnTo>
                    <a:lnTo>
                      <a:pt x="17" y="7397"/>
                    </a:lnTo>
                    <a:lnTo>
                      <a:pt x="28" y="7651"/>
                    </a:lnTo>
                    <a:lnTo>
                      <a:pt x="44" y="7905"/>
                    </a:lnTo>
                    <a:lnTo>
                      <a:pt x="64" y="8176"/>
                    </a:lnTo>
                    <a:lnTo>
                      <a:pt x="88" y="8430"/>
                    </a:lnTo>
                    <a:lnTo>
                      <a:pt x="115" y="8700"/>
                    </a:lnTo>
                    <a:lnTo>
                      <a:pt x="147" y="8971"/>
                    </a:lnTo>
                    <a:lnTo>
                      <a:pt x="182" y="9242"/>
                    </a:lnTo>
                    <a:lnTo>
                      <a:pt x="222" y="9513"/>
                    </a:lnTo>
                    <a:lnTo>
                      <a:pt x="261" y="9784"/>
                    </a:lnTo>
                    <a:lnTo>
                      <a:pt x="308" y="10071"/>
                    </a:lnTo>
                    <a:lnTo>
                      <a:pt x="356" y="10342"/>
                    </a:lnTo>
                    <a:lnTo>
                      <a:pt x="462" y="10918"/>
                    </a:lnTo>
                    <a:lnTo>
                      <a:pt x="584" y="11493"/>
                    </a:lnTo>
                    <a:lnTo>
                      <a:pt x="718" y="12085"/>
                    </a:lnTo>
                    <a:lnTo>
                      <a:pt x="868" y="12695"/>
                    </a:lnTo>
                    <a:lnTo>
                      <a:pt x="1026" y="13304"/>
                    </a:lnTo>
                    <a:lnTo>
                      <a:pt x="1203" y="13930"/>
                    </a:lnTo>
                    <a:lnTo>
                      <a:pt x="1388" y="14573"/>
                    </a:lnTo>
                    <a:lnTo>
                      <a:pt x="1590" y="15217"/>
                    </a:lnTo>
                    <a:lnTo>
                      <a:pt x="1798" y="15877"/>
                    </a:lnTo>
                    <a:lnTo>
                      <a:pt x="2023" y="16537"/>
                    </a:lnTo>
                    <a:lnTo>
                      <a:pt x="2260" y="17214"/>
                    </a:lnTo>
                    <a:lnTo>
                      <a:pt x="2508" y="17908"/>
                    </a:lnTo>
                    <a:lnTo>
                      <a:pt x="2768" y="18602"/>
                    </a:lnTo>
                    <a:lnTo>
                      <a:pt x="3040" y="19312"/>
                    </a:lnTo>
                    <a:lnTo>
                      <a:pt x="3324" y="20023"/>
                    </a:lnTo>
                    <a:lnTo>
                      <a:pt x="3620" y="20751"/>
                    </a:lnTo>
                    <a:lnTo>
                      <a:pt x="3923" y="21479"/>
                    </a:lnTo>
                    <a:lnTo>
                      <a:pt x="4247" y="22274"/>
                    </a:lnTo>
                    <a:lnTo>
                      <a:pt x="4558" y="23070"/>
                    </a:lnTo>
                    <a:lnTo>
                      <a:pt x="4858" y="23865"/>
                    </a:lnTo>
                    <a:lnTo>
                      <a:pt x="5141" y="24661"/>
                    </a:lnTo>
                    <a:lnTo>
                      <a:pt x="5413" y="25456"/>
                    </a:lnTo>
                    <a:lnTo>
                      <a:pt x="5674" y="26235"/>
                    </a:lnTo>
                    <a:lnTo>
                      <a:pt x="5922" y="27030"/>
                    </a:lnTo>
                    <a:lnTo>
                      <a:pt x="6155" y="27792"/>
                    </a:lnTo>
                    <a:lnTo>
                      <a:pt x="6379" y="28554"/>
                    </a:lnTo>
                    <a:lnTo>
                      <a:pt x="6592" y="29315"/>
                    </a:lnTo>
                    <a:lnTo>
                      <a:pt x="6789" y="30060"/>
                    </a:lnTo>
                    <a:lnTo>
                      <a:pt x="6979" y="30771"/>
                    </a:lnTo>
                    <a:lnTo>
                      <a:pt x="7156" y="31482"/>
                    </a:lnTo>
                    <a:lnTo>
                      <a:pt x="7322" y="32176"/>
                    </a:lnTo>
                    <a:lnTo>
                      <a:pt x="7479" y="32836"/>
                    </a:lnTo>
                    <a:lnTo>
                      <a:pt x="7625" y="33479"/>
                    </a:lnTo>
                    <a:lnTo>
                      <a:pt x="7759" y="34105"/>
                    </a:lnTo>
                    <a:lnTo>
                      <a:pt x="7885" y="34697"/>
                    </a:lnTo>
                    <a:lnTo>
                      <a:pt x="8000" y="35256"/>
                    </a:lnTo>
                    <a:lnTo>
                      <a:pt x="8102" y="35798"/>
                    </a:lnTo>
                    <a:lnTo>
                      <a:pt x="8201" y="36305"/>
                    </a:lnTo>
                    <a:lnTo>
                      <a:pt x="8283" y="36762"/>
                    </a:lnTo>
                    <a:lnTo>
                      <a:pt x="8429" y="37592"/>
                    </a:lnTo>
                    <a:lnTo>
                      <a:pt x="8540" y="38269"/>
                    </a:lnTo>
                    <a:lnTo>
                      <a:pt x="8619" y="38759"/>
                    </a:lnTo>
                    <a:lnTo>
                      <a:pt x="8678" y="39183"/>
                    </a:lnTo>
                    <a:lnTo>
                      <a:pt x="8678" y="43685"/>
                    </a:lnTo>
                    <a:lnTo>
                      <a:pt x="8977" y="43363"/>
                    </a:lnTo>
                    <a:lnTo>
                      <a:pt x="9293" y="43075"/>
                    </a:lnTo>
                    <a:lnTo>
                      <a:pt x="9458" y="42940"/>
                    </a:lnTo>
                    <a:lnTo>
                      <a:pt x="9624" y="42805"/>
                    </a:lnTo>
                    <a:lnTo>
                      <a:pt x="9793" y="42686"/>
                    </a:lnTo>
                    <a:lnTo>
                      <a:pt x="9971" y="42568"/>
                    </a:lnTo>
                    <a:lnTo>
                      <a:pt x="10148" y="42466"/>
                    </a:lnTo>
                    <a:lnTo>
                      <a:pt x="10329" y="42365"/>
                    </a:lnTo>
                    <a:lnTo>
                      <a:pt x="10511" y="42280"/>
                    </a:lnTo>
                    <a:lnTo>
                      <a:pt x="10700" y="42195"/>
                    </a:lnTo>
                    <a:lnTo>
                      <a:pt x="10889" y="42144"/>
                    </a:lnTo>
                    <a:lnTo>
                      <a:pt x="11082" y="42094"/>
                    </a:lnTo>
                    <a:lnTo>
                      <a:pt x="11280" y="42060"/>
                    </a:lnTo>
                    <a:lnTo>
                      <a:pt x="11481" y="42026"/>
                    </a:lnTo>
                    <a:lnTo>
                      <a:pt x="11887" y="42026"/>
                    </a:lnTo>
                    <a:lnTo>
                      <a:pt x="12096" y="42043"/>
                    </a:lnTo>
                    <a:lnTo>
                      <a:pt x="12308" y="42077"/>
                    </a:lnTo>
                    <a:lnTo>
                      <a:pt x="12521" y="42128"/>
                    </a:lnTo>
                    <a:lnTo>
                      <a:pt x="12738" y="42195"/>
                    </a:lnTo>
                    <a:lnTo>
                      <a:pt x="12959" y="42297"/>
                    </a:lnTo>
                    <a:lnTo>
                      <a:pt x="13180" y="42398"/>
                    </a:lnTo>
                    <a:lnTo>
                      <a:pt x="13404" y="42517"/>
                    </a:lnTo>
                    <a:lnTo>
                      <a:pt x="13629" y="42669"/>
                    </a:lnTo>
                    <a:lnTo>
                      <a:pt x="13858" y="42838"/>
                    </a:lnTo>
                    <a:lnTo>
                      <a:pt x="14090" y="43025"/>
                    </a:lnTo>
                    <a:lnTo>
                      <a:pt x="14327" y="43228"/>
                    </a:lnTo>
                    <a:lnTo>
                      <a:pt x="14559" y="43465"/>
                    </a:lnTo>
                    <a:lnTo>
                      <a:pt x="14800" y="43719"/>
                    </a:lnTo>
                    <a:lnTo>
                      <a:pt x="15040" y="43989"/>
                    </a:lnTo>
                    <a:lnTo>
                      <a:pt x="15115" y="42720"/>
                    </a:lnTo>
                    <a:lnTo>
                      <a:pt x="15194" y="41451"/>
                    </a:lnTo>
                    <a:lnTo>
                      <a:pt x="15273" y="40181"/>
                    </a:lnTo>
                    <a:lnTo>
                      <a:pt x="15360" y="38912"/>
                    </a:lnTo>
                    <a:lnTo>
                      <a:pt x="15446" y="37625"/>
                    </a:lnTo>
                    <a:lnTo>
                      <a:pt x="15541" y="36339"/>
                    </a:lnTo>
                    <a:lnTo>
                      <a:pt x="15636" y="35036"/>
                    </a:lnTo>
                    <a:lnTo>
                      <a:pt x="15738" y="33716"/>
                    </a:lnTo>
                    <a:lnTo>
                      <a:pt x="15947" y="31025"/>
                    </a:lnTo>
                    <a:lnTo>
                      <a:pt x="16172" y="28232"/>
                    </a:lnTo>
                    <a:lnTo>
                      <a:pt x="16412" y="25338"/>
                    </a:lnTo>
                    <a:lnTo>
                      <a:pt x="16669" y="22291"/>
                    </a:lnTo>
                    <a:lnTo>
                      <a:pt x="16720" y="21631"/>
                    </a:lnTo>
                    <a:lnTo>
                      <a:pt x="16767" y="20988"/>
                    </a:lnTo>
                    <a:lnTo>
                      <a:pt x="16807" y="20379"/>
                    </a:lnTo>
                    <a:lnTo>
                      <a:pt x="16842" y="19769"/>
                    </a:lnTo>
                    <a:lnTo>
                      <a:pt x="16870" y="19211"/>
                    </a:lnTo>
                    <a:lnTo>
                      <a:pt x="16893" y="18652"/>
                    </a:lnTo>
                    <a:lnTo>
                      <a:pt x="16909" y="18128"/>
                    </a:lnTo>
                    <a:lnTo>
                      <a:pt x="16917" y="17603"/>
                    </a:lnTo>
                    <a:lnTo>
                      <a:pt x="16921" y="17112"/>
                    </a:lnTo>
                    <a:lnTo>
                      <a:pt x="16921" y="16655"/>
                    </a:lnTo>
                    <a:lnTo>
                      <a:pt x="16913" y="16198"/>
                    </a:lnTo>
                    <a:lnTo>
                      <a:pt x="16901" y="15758"/>
                    </a:lnTo>
                    <a:lnTo>
                      <a:pt x="16885" y="15352"/>
                    </a:lnTo>
                    <a:lnTo>
                      <a:pt x="16862" y="14946"/>
                    </a:lnTo>
                    <a:lnTo>
                      <a:pt x="16834" y="14557"/>
                    </a:lnTo>
                    <a:lnTo>
                      <a:pt x="16803" y="14201"/>
                    </a:lnTo>
                    <a:lnTo>
                      <a:pt x="16763" y="13846"/>
                    </a:lnTo>
                    <a:lnTo>
                      <a:pt x="16724" y="13507"/>
                    </a:lnTo>
                    <a:lnTo>
                      <a:pt x="16676" y="13203"/>
                    </a:lnTo>
                    <a:lnTo>
                      <a:pt x="16625" y="12898"/>
                    </a:lnTo>
                    <a:lnTo>
                      <a:pt x="16570" y="12593"/>
                    </a:lnTo>
                    <a:lnTo>
                      <a:pt x="16511" y="12322"/>
                    </a:lnTo>
                    <a:lnTo>
                      <a:pt x="16448" y="12069"/>
                    </a:lnTo>
                    <a:lnTo>
                      <a:pt x="16381" y="11815"/>
                    </a:lnTo>
                    <a:lnTo>
                      <a:pt x="16310" y="11578"/>
                    </a:lnTo>
                    <a:lnTo>
                      <a:pt x="16235" y="11341"/>
                    </a:lnTo>
                    <a:lnTo>
                      <a:pt x="16156" y="11138"/>
                    </a:lnTo>
                    <a:lnTo>
                      <a:pt x="16073" y="10935"/>
                    </a:lnTo>
                    <a:lnTo>
                      <a:pt x="15990" y="10731"/>
                    </a:lnTo>
                    <a:lnTo>
                      <a:pt x="15900" y="10562"/>
                    </a:lnTo>
                    <a:lnTo>
                      <a:pt x="15809" y="10376"/>
                    </a:lnTo>
                    <a:lnTo>
                      <a:pt x="15715" y="10224"/>
                    </a:lnTo>
                    <a:lnTo>
                      <a:pt x="15616" y="10071"/>
                    </a:lnTo>
                    <a:lnTo>
                      <a:pt x="15517" y="9919"/>
                    </a:lnTo>
                    <a:lnTo>
                      <a:pt x="15415" y="9784"/>
                    </a:lnTo>
                    <a:lnTo>
                      <a:pt x="15308" y="9648"/>
                    </a:lnTo>
                    <a:lnTo>
                      <a:pt x="15092" y="9411"/>
                    </a:lnTo>
                    <a:lnTo>
                      <a:pt x="14867" y="9191"/>
                    </a:lnTo>
                    <a:lnTo>
                      <a:pt x="14634" y="8988"/>
                    </a:lnTo>
                    <a:lnTo>
                      <a:pt x="14394" y="8819"/>
                    </a:lnTo>
                    <a:lnTo>
                      <a:pt x="14149" y="8650"/>
                    </a:lnTo>
                    <a:lnTo>
                      <a:pt x="13897" y="8480"/>
                    </a:lnTo>
                    <a:lnTo>
                      <a:pt x="13385" y="8193"/>
                    </a:lnTo>
                    <a:lnTo>
                      <a:pt x="12864" y="7871"/>
                    </a:lnTo>
                    <a:lnTo>
                      <a:pt x="12608" y="7719"/>
                    </a:lnTo>
                    <a:lnTo>
                      <a:pt x="12348" y="7533"/>
                    </a:lnTo>
                    <a:lnTo>
                      <a:pt x="12092" y="7346"/>
                    </a:lnTo>
                    <a:lnTo>
                      <a:pt x="11835" y="7126"/>
                    </a:lnTo>
                    <a:lnTo>
                      <a:pt x="11571" y="6889"/>
                    </a:lnTo>
                    <a:lnTo>
                      <a:pt x="11291" y="6602"/>
                    </a:lnTo>
                    <a:lnTo>
                      <a:pt x="10996" y="6280"/>
                    </a:lnTo>
                    <a:lnTo>
                      <a:pt x="10680" y="5942"/>
                    </a:lnTo>
                    <a:lnTo>
                      <a:pt x="10010" y="5180"/>
                    </a:lnTo>
                    <a:lnTo>
                      <a:pt x="9289" y="4368"/>
                    </a:lnTo>
                    <a:lnTo>
                      <a:pt x="8532" y="3521"/>
                    </a:lnTo>
                    <a:lnTo>
                      <a:pt x="8142" y="3115"/>
                    </a:lnTo>
                    <a:lnTo>
                      <a:pt x="7747" y="2709"/>
                    </a:lnTo>
                    <a:lnTo>
                      <a:pt x="7345" y="2303"/>
                    </a:lnTo>
                    <a:lnTo>
                      <a:pt x="6939" y="1930"/>
                    </a:lnTo>
                    <a:lnTo>
                      <a:pt x="6533" y="1558"/>
                    </a:lnTo>
                    <a:lnTo>
                      <a:pt x="6127" y="1236"/>
                    </a:lnTo>
                    <a:lnTo>
                      <a:pt x="5717" y="932"/>
                    </a:lnTo>
                    <a:lnTo>
                      <a:pt x="5311" y="661"/>
                    </a:lnTo>
                    <a:lnTo>
                      <a:pt x="4909" y="424"/>
                    </a:lnTo>
                    <a:lnTo>
                      <a:pt x="4708" y="339"/>
                    </a:lnTo>
                    <a:lnTo>
                      <a:pt x="4511" y="255"/>
                    </a:lnTo>
                    <a:lnTo>
                      <a:pt x="4314" y="170"/>
                    </a:lnTo>
                    <a:lnTo>
                      <a:pt x="4116" y="119"/>
                    </a:lnTo>
                    <a:lnTo>
                      <a:pt x="3923" y="69"/>
                    </a:lnTo>
                    <a:lnTo>
                      <a:pt x="3730" y="35"/>
                    </a:lnTo>
                    <a:lnTo>
                      <a:pt x="3541" y="18"/>
                    </a:lnTo>
                    <a:lnTo>
                      <a:pt x="3352"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3388950" y="-22055675"/>
                <a:ext cx="423025" cy="944875"/>
              </a:xfrm>
              <a:custGeom>
                <a:avLst/>
                <a:gdLst/>
                <a:ahLst/>
                <a:cxnLst/>
                <a:rect l="l" t="t" r="r" b="b"/>
                <a:pathLst>
                  <a:path w="16921" h="37795" extrusionOk="0">
                    <a:moveTo>
                      <a:pt x="3352" y="1"/>
                    </a:moveTo>
                    <a:lnTo>
                      <a:pt x="3166" y="18"/>
                    </a:lnTo>
                    <a:lnTo>
                      <a:pt x="2981" y="52"/>
                    </a:lnTo>
                    <a:lnTo>
                      <a:pt x="2800" y="86"/>
                    </a:lnTo>
                    <a:lnTo>
                      <a:pt x="2622" y="153"/>
                    </a:lnTo>
                    <a:lnTo>
                      <a:pt x="2445" y="221"/>
                    </a:lnTo>
                    <a:lnTo>
                      <a:pt x="2272" y="323"/>
                    </a:lnTo>
                    <a:lnTo>
                      <a:pt x="2106" y="441"/>
                    </a:lnTo>
                    <a:lnTo>
                      <a:pt x="1936" y="576"/>
                    </a:lnTo>
                    <a:lnTo>
                      <a:pt x="1775" y="729"/>
                    </a:lnTo>
                    <a:lnTo>
                      <a:pt x="1617" y="915"/>
                    </a:lnTo>
                    <a:lnTo>
                      <a:pt x="1463" y="1101"/>
                    </a:lnTo>
                    <a:lnTo>
                      <a:pt x="1310" y="1321"/>
                    </a:lnTo>
                    <a:lnTo>
                      <a:pt x="1164" y="1575"/>
                    </a:lnTo>
                    <a:lnTo>
                      <a:pt x="1022" y="1829"/>
                    </a:lnTo>
                    <a:lnTo>
                      <a:pt x="884" y="2117"/>
                    </a:lnTo>
                    <a:lnTo>
                      <a:pt x="750" y="2438"/>
                    </a:lnTo>
                    <a:lnTo>
                      <a:pt x="624" y="2777"/>
                    </a:lnTo>
                    <a:lnTo>
                      <a:pt x="498" y="3132"/>
                    </a:lnTo>
                    <a:lnTo>
                      <a:pt x="438" y="3335"/>
                    </a:lnTo>
                    <a:lnTo>
                      <a:pt x="379" y="3538"/>
                    </a:lnTo>
                    <a:lnTo>
                      <a:pt x="328" y="3741"/>
                    </a:lnTo>
                    <a:lnTo>
                      <a:pt x="281" y="3944"/>
                    </a:lnTo>
                    <a:lnTo>
                      <a:pt x="233" y="4165"/>
                    </a:lnTo>
                    <a:lnTo>
                      <a:pt x="194" y="4368"/>
                    </a:lnTo>
                    <a:lnTo>
                      <a:pt x="155" y="4588"/>
                    </a:lnTo>
                    <a:lnTo>
                      <a:pt x="123" y="4808"/>
                    </a:lnTo>
                    <a:lnTo>
                      <a:pt x="95" y="5028"/>
                    </a:lnTo>
                    <a:lnTo>
                      <a:pt x="68" y="5248"/>
                    </a:lnTo>
                    <a:lnTo>
                      <a:pt x="48" y="5485"/>
                    </a:lnTo>
                    <a:lnTo>
                      <a:pt x="32" y="5705"/>
                    </a:lnTo>
                    <a:lnTo>
                      <a:pt x="17" y="5942"/>
                    </a:lnTo>
                    <a:lnTo>
                      <a:pt x="9" y="6179"/>
                    </a:lnTo>
                    <a:lnTo>
                      <a:pt x="1" y="6416"/>
                    </a:lnTo>
                    <a:lnTo>
                      <a:pt x="1" y="6653"/>
                    </a:lnTo>
                    <a:lnTo>
                      <a:pt x="1" y="6906"/>
                    </a:lnTo>
                    <a:lnTo>
                      <a:pt x="5" y="7143"/>
                    </a:lnTo>
                    <a:lnTo>
                      <a:pt x="17" y="7397"/>
                    </a:lnTo>
                    <a:lnTo>
                      <a:pt x="28" y="7651"/>
                    </a:lnTo>
                    <a:lnTo>
                      <a:pt x="44" y="7905"/>
                    </a:lnTo>
                    <a:lnTo>
                      <a:pt x="64" y="8176"/>
                    </a:lnTo>
                    <a:lnTo>
                      <a:pt x="88" y="8430"/>
                    </a:lnTo>
                    <a:lnTo>
                      <a:pt x="115" y="8700"/>
                    </a:lnTo>
                    <a:lnTo>
                      <a:pt x="147" y="8971"/>
                    </a:lnTo>
                    <a:lnTo>
                      <a:pt x="182" y="9242"/>
                    </a:lnTo>
                    <a:lnTo>
                      <a:pt x="222" y="9513"/>
                    </a:lnTo>
                    <a:lnTo>
                      <a:pt x="261" y="9784"/>
                    </a:lnTo>
                    <a:lnTo>
                      <a:pt x="308" y="10071"/>
                    </a:lnTo>
                    <a:lnTo>
                      <a:pt x="356" y="10342"/>
                    </a:lnTo>
                    <a:lnTo>
                      <a:pt x="462" y="10918"/>
                    </a:lnTo>
                    <a:lnTo>
                      <a:pt x="584" y="11493"/>
                    </a:lnTo>
                    <a:lnTo>
                      <a:pt x="718" y="12085"/>
                    </a:lnTo>
                    <a:lnTo>
                      <a:pt x="868" y="12695"/>
                    </a:lnTo>
                    <a:lnTo>
                      <a:pt x="1026" y="13304"/>
                    </a:lnTo>
                    <a:lnTo>
                      <a:pt x="1203" y="13930"/>
                    </a:lnTo>
                    <a:lnTo>
                      <a:pt x="1388" y="14573"/>
                    </a:lnTo>
                    <a:lnTo>
                      <a:pt x="1590" y="15217"/>
                    </a:lnTo>
                    <a:lnTo>
                      <a:pt x="1798" y="15877"/>
                    </a:lnTo>
                    <a:lnTo>
                      <a:pt x="2023" y="16537"/>
                    </a:lnTo>
                    <a:lnTo>
                      <a:pt x="2260" y="17214"/>
                    </a:lnTo>
                    <a:lnTo>
                      <a:pt x="2508" y="17908"/>
                    </a:lnTo>
                    <a:lnTo>
                      <a:pt x="2768" y="18602"/>
                    </a:lnTo>
                    <a:lnTo>
                      <a:pt x="3040" y="19312"/>
                    </a:lnTo>
                    <a:lnTo>
                      <a:pt x="3324" y="20023"/>
                    </a:lnTo>
                    <a:lnTo>
                      <a:pt x="3620" y="20751"/>
                    </a:lnTo>
                    <a:lnTo>
                      <a:pt x="3923" y="21479"/>
                    </a:lnTo>
                    <a:lnTo>
                      <a:pt x="4132" y="21987"/>
                    </a:lnTo>
                    <a:lnTo>
                      <a:pt x="4333" y="22494"/>
                    </a:lnTo>
                    <a:lnTo>
                      <a:pt x="4530" y="22985"/>
                    </a:lnTo>
                    <a:lnTo>
                      <a:pt x="4724" y="23493"/>
                    </a:lnTo>
                    <a:lnTo>
                      <a:pt x="4909" y="24001"/>
                    </a:lnTo>
                    <a:lnTo>
                      <a:pt x="5090" y="24509"/>
                    </a:lnTo>
                    <a:lnTo>
                      <a:pt x="5264" y="25016"/>
                    </a:lnTo>
                    <a:lnTo>
                      <a:pt x="5437" y="25507"/>
                    </a:lnTo>
                    <a:lnTo>
                      <a:pt x="5603" y="26015"/>
                    </a:lnTo>
                    <a:lnTo>
                      <a:pt x="5760" y="26506"/>
                    </a:lnTo>
                    <a:lnTo>
                      <a:pt x="5918" y="27013"/>
                    </a:lnTo>
                    <a:lnTo>
                      <a:pt x="6068" y="27504"/>
                    </a:lnTo>
                    <a:lnTo>
                      <a:pt x="6356" y="28469"/>
                    </a:lnTo>
                    <a:lnTo>
                      <a:pt x="6624" y="29434"/>
                    </a:lnTo>
                    <a:lnTo>
                      <a:pt x="6872" y="30365"/>
                    </a:lnTo>
                    <a:lnTo>
                      <a:pt x="7101" y="31262"/>
                    </a:lnTo>
                    <a:lnTo>
                      <a:pt x="7318" y="32142"/>
                    </a:lnTo>
                    <a:lnTo>
                      <a:pt x="7511" y="32988"/>
                    </a:lnTo>
                    <a:lnTo>
                      <a:pt x="7692" y="33800"/>
                    </a:lnTo>
                    <a:lnTo>
                      <a:pt x="7854" y="34562"/>
                    </a:lnTo>
                    <a:lnTo>
                      <a:pt x="8000" y="35273"/>
                    </a:lnTo>
                    <a:lnTo>
                      <a:pt x="8130" y="35950"/>
                    </a:lnTo>
                    <a:lnTo>
                      <a:pt x="8272" y="35713"/>
                    </a:lnTo>
                    <a:lnTo>
                      <a:pt x="8421" y="35476"/>
                    </a:lnTo>
                    <a:lnTo>
                      <a:pt x="8583" y="35239"/>
                    </a:lnTo>
                    <a:lnTo>
                      <a:pt x="8753" y="35002"/>
                    </a:lnTo>
                    <a:lnTo>
                      <a:pt x="8930" y="34765"/>
                    </a:lnTo>
                    <a:lnTo>
                      <a:pt x="9115" y="34545"/>
                    </a:lnTo>
                    <a:lnTo>
                      <a:pt x="9308" y="34308"/>
                    </a:lnTo>
                    <a:lnTo>
                      <a:pt x="9509" y="34088"/>
                    </a:lnTo>
                    <a:lnTo>
                      <a:pt x="9718" y="33885"/>
                    </a:lnTo>
                    <a:lnTo>
                      <a:pt x="9935" y="33699"/>
                    </a:lnTo>
                    <a:lnTo>
                      <a:pt x="10156" y="33513"/>
                    </a:lnTo>
                    <a:lnTo>
                      <a:pt x="10381" y="33360"/>
                    </a:lnTo>
                    <a:lnTo>
                      <a:pt x="10613" y="33225"/>
                    </a:lnTo>
                    <a:lnTo>
                      <a:pt x="10850" y="33106"/>
                    </a:lnTo>
                    <a:lnTo>
                      <a:pt x="11094" y="33022"/>
                    </a:lnTo>
                    <a:lnTo>
                      <a:pt x="11339" y="32954"/>
                    </a:lnTo>
                    <a:lnTo>
                      <a:pt x="11587" y="32920"/>
                    </a:lnTo>
                    <a:lnTo>
                      <a:pt x="11839" y="32937"/>
                    </a:lnTo>
                    <a:lnTo>
                      <a:pt x="12092" y="32971"/>
                    </a:lnTo>
                    <a:lnTo>
                      <a:pt x="12348" y="33039"/>
                    </a:lnTo>
                    <a:lnTo>
                      <a:pt x="12478" y="33106"/>
                    </a:lnTo>
                    <a:lnTo>
                      <a:pt x="12608" y="33157"/>
                    </a:lnTo>
                    <a:lnTo>
                      <a:pt x="12738" y="33242"/>
                    </a:lnTo>
                    <a:lnTo>
                      <a:pt x="12868" y="33327"/>
                    </a:lnTo>
                    <a:lnTo>
                      <a:pt x="12998" y="33411"/>
                    </a:lnTo>
                    <a:lnTo>
                      <a:pt x="13128" y="33530"/>
                    </a:lnTo>
                    <a:lnTo>
                      <a:pt x="13259" y="33648"/>
                    </a:lnTo>
                    <a:lnTo>
                      <a:pt x="13389" y="33783"/>
                    </a:lnTo>
                    <a:lnTo>
                      <a:pt x="13519" y="33919"/>
                    </a:lnTo>
                    <a:lnTo>
                      <a:pt x="13649" y="34088"/>
                    </a:lnTo>
                    <a:lnTo>
                      <a:pt x="13779" y="34257"/>
                    </a:lnTo>
                    <a:lnTo>
                      <a:pt x="13909" y="34444"/>
                    </a:lnTo>
                    <a:lnTo>
                      <a:pt x="14039" y="34630"/>
                    </a:lnTo>
                    <a:lnTo>
                      <a:pt x="14169" y="34850"/>
                    </a:lnTo>
                    <a:lnTo>
                      <a:pt x="14295" y="35070"/>
                    </a:lnTo>
                    <a:lnTo>
                      <a:pt x="14425" y="35307"/>
                    </a:lnTo>
                    <a:lnTo>
                      <a:pt x="14556" y="35561"/>
                    </a:lnTo>
                    <a:lnTo>
                      <a:pt x="14682" y="35831"/>
                    </a:lnTo>
                    <a:lnTo>
                      <a:pt x="14808" y="36119"/>
                    </a:lnTo>
                    <a:lnTo>
                      <a:pt x="14934" y="36424"/>
                    </a:lnTo>
                    <a:lnTo>
                      <a:pt x="15060" y="36745"/>
                    </a:lnTo>
                    <a:lnTo>
                      <a:pt x="15186" y="37084"/>
                    </a:lnTo>
                    <a:lnTo>
                      <a:pt x="15312" y="37439"/>
                    </a:lnTo>
                    <a:lnTo>
                      <a:pt x="15435" y="37795"/>
                    </a:lnTo>
                    <a:lnTo>
                      <a:pt x="15565" y="36001"/>
                    </a:lnTo>
                    <a:lnTo>
                      <a:pt x="15703" y="34190"/>
                    </a:lnTo>
                    <a:lnTo>
                      <a:pt x="15845" y="32328"/>
                    </a:lnTo>
                    <a:lnTo>
                      <a:pt x="15994" y="30432"/>
                    </a:lnTo>
                    <a:lnTo>
                      <a:pt x="16152" y="28486"/>
                    </a:lnTo>
                    <a:lnTo>
                      <a:pt x="16318" y="26489"/>
                    </a:lnTo>
                    <a:lnTo>
                      <a:pt x="16669" y="22291"/>
                    </a:lnTo>
                    <a:lnTo>
                      <a:pt x="16720" y="21631"/>
                    </a:lnTo>
                    <a:lnTo>
                      <a:pt x="16767" y="20988"/>
                    </a:lnTo>
                    <a:lnTo>
                      <a:pt x="16807" y="20379"/>
                    </a:lnTo>
                    <a:lnTo>
                      <a:pt x="16842" y="19769"/>
                    </a:lnTo>
                    <a:lnTo>
                      <a:pt x="16870" y="19211"/>
                    </a:lnTo>
                    <a:lnTo>
                      <a:pt x="16893" y="18652"/>
                    </a:lnTo>
                    <a:lnTo>
                      <a:pt x="16909" y="18128"/>
                    </a:lnTo>
                    <a:lnTo>
                      <a:pt x="16917" y="17603"/>
                    </a:lnTo>
                    <a:lnTo>
                      <a:pt x="16921" y="17112"/>
                    </a:lnTo>
                    <a:lnTo>
                      <a:pt x="16921" y="16655"/>
                    </a:lnTo>
                    <a:lnTo>
                      <a:pt x="16913" y="16198"/>
                    </a:lnTo>
                    <a:lnTo>
                      <a:pt x="16901" y="15758"/>
                    </a:lnTo>
                    <a:lnTo>
                      <a:pt x="16885" y="15352"/>
                    </a:lnTo>
                    <a:lnTo>
                      <a:pt x="16862" y="14946"/>
                    </a:lnTo>
                    <a:lnTo>
                      <a:pt x="16834" y="14557"/>
                    </a:lnTo>
                    <a:lnTo>
                      <a:pt x="16803" y="14201"/>
                    </a:lnTo>
                    <a:lnTo>
                      <a:pt x="16763" y="13846"/>
                    </a:lnTo>
                    <a:lnTo>
                      <a:pt x="16724" y="13507"/>
                    </a:lnTo>
                    <a:lnTo>
                      <a:pt x="16676" y="13186"/>
                    </a:lnTo>
                    <a:lnTo>
                      <a:pt x="16625" y="12898"/>
                    </a:lnTo>
                    <a:lnTo>
                      <a:pt x="16570" y="12593"/>
                    </a:lnTo>
                    <a:lnTo>
                      <a:pt x="16511" y="12322"/>
                    </a:lnTo>
                    <a:lnTo>
                      <a:pt x="16448" y="12069"/>
                    </a:lnTo>
                    <a:lnTo>
                      <a:pt x="16381" y="11815"/>
                    </a:lnTo>
                    <a:lnTo>
                      <a:pt x="16310" y="11578"/>
                    </a:lnTo>
                    <a:lnTo>
                      <a:pt x="16235" y="11341"/>
                    </a:lnTo>
                    <a:lnTo>
                      <a:pt x="16156" y="11138"/>
                    </a:lnTo>
                    <a:lnTo>
                      <a:pt x="16073" y="10935"/>
                    </a:lnTo>
                    <a:lnTo>
                      <a:pt x="15990" y="10731"/>
                    </a:lnTo>
                    <a:lnTo>
                      <a:pt x="15900" y="10562"/>
                    </a:lnTo>
                    <a:lnTo>
                      <a:pt x="15809" y="10376"/>
                    </a:lnTo>
                    <a:lnTo>
                      <a:pt x="15715" y="10224"/>
                    </a:lnTo>
                    <a:lnTo>
                      <a:pt x="15616" y="10071"/>
                    </a:lnTo>
                    <a:lnTo>
                      <a:pt x="15517" y="9919"/>
                    </a:lnTo>
                    <a:lnTo>
                      <a:pt x="15415" y="9784"/>
                    </a:lnTo>
                    <a:lnTo>
                      <a:pt x="15308" y="9648"/>
                    </a:lnTo>
                    <a:lnTo>
                      <a:pt x="15092" y="9411"/>
                    </a:lnTo>
                    <a:lnTo>
                      <a:pt x="14867" y="9191"/>
                    </a:lnTo>
                    <a:lnTo>
                      <a:pt x="14634" y="8988"/>
                    </a:lnTo>
                    <a:lnTo>
                      <a:pt x="14394" y="8819"/>
                    </a:lnTo>
                    <a:lnTo>
                      <a:pt x="14149" y="8650"/>
                    </a:lnTo>
                    <a:lnTo>
                      <a:pt x="13897" y="8480"/>
                    </a:lnTo>
                    <a:lnTo>
                      <a:pt x="13385" y="8193"/>
                    </a:lnTo>
                    <a:lnTo>
                      <a:pt x="12864" y="7871"/>
                    </a:lnTo>
                    <a:lnTo>
                      <a:pt x="12608" y="7719"/>
                    </a:lnTo>
                    <a:lnTo>
                      <a:pt x="12348" y="7533"/>
                    </a:lnTo>
                    <a:lnTo>
                      <a:pt x="12092" y="7346"/>
                    </a:lnTo>
                    <a:lnTo>
                      <a:pt x="11835" y="7126"/>
                    </a:lnTo>
                    <a:lnTo>
                      <a:pt x="11571" y="6889"/>
                    </a:lnTo>
                    <a:lnTo>
                      <a:pt x="11291" y="6602"/>
                    </a:lnTo>
                    <a:lnTo>
                      <a:pt x="10996" y="6280"/>
                    </a:lnTo>
                    <a:lnTo>
                      <a:pt x="10680" y="5942"/>
                    </a:lnTo>
                    <a:lnTo>
                      <a:pt x="10010" y="5180"/>
                    </a:lnTo>
                    <a:lnTo>
                      <a:pt x="9289" y="4368"/>
                    </a:lnTo>
                    <a:lnTo>
                      <a:pt x="8532" y="3521"/>
                    </a:lnTo>
                    <a:lnTo>
                      <a:pt x="8142" y="3115"/>
                    </a:lnTo>
                    <a:lnTo>
                      <a:pt x="7747" y="2709"/>
                    </a:lnTo>
                    <a:lnTo>
                      <a:pt x="7345" y="2303"/>
                    </a:lnTo>
                    <a:lnTo>
                      <a:pt x="6939" y="1930"/>
                    </a:lnTo>
                    <a:lnTo>
                      <a:pt x="6533" y="1558"/>
                    </a:lnTo>
                    <a:lnTo>
                      <a:pt x="6127" y="1236"/>
                    </a:lnTo>
                    <a:lnTo>
                      <a:pt x="5717" y="932"/>
                    </a:lnTo>
                    <a:lnTo>
                      <a:pt x="5311" y="661"/>
                    </a:lnTo>
                    <a:lnTo>
                      <a:pt x="4909" y="424"/>
                    </a:lnTo>
                    <a:lnTo>
                      <a:pt x="4708" y="339"/>
                    </a:lnTo>
                    <a:lnTo>
                      <a:pt x="4511" y="255"/>
                    </a:lnTo>
                    <a:lnTo>
                      <a:pt x="4314" y="170"/>
                    </a:lnTo>
                    <a:lnTo>
                      <a:pt x="4116" y="119"/>
                    </a:lnTo>
                    <a:lnTo>
                      <a:pt x="3923" y="69"/>
                    </a:lnTo>
                    <a:lnTo>
                      <a:pt x="3730" y="35"/>
                    </a:lnTo>
                    <a:lnTo>
                      <a:pt x="3541" y="18"/>
                    </a:lnTo>
                    <a:lnTo>
                      <a:pt x="3352"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3389350" y="-22055675"/>
                <a:ext cx="422625" cy="557300"/>
              </a:xfrm>
              <a:custGeom>
                <a:avLst/>
                <a:gdLst/>
                <a:ahLst/>
                <a:cxnLst/>
                <a:rect l="l" t="t" r="r" b="b"/>
                <a:pathLst>
                  <a:path w="16905" h="22292" extrusionOk="0">
                    <a:moveTo>
                      <a:pt x="3336" y="1"/>
                    </a:moveTo>
                    <a:lnTo>
                      <a:pt x="3150" y="18"/>
                    </a:lnTo>
                    <a:lnTo>
                      <a:pt x="2965" y="52"/>
                    </a:lnTo>
                    <a:lnTo>
                      <a:pt x="2784" y="86"/>
                    </a:lnTo>
                    <a:lnTo>
                      <a:pt x="2606" y="153"/>
                    </a:lnTo>
                    <a:lnTo>
                      <a:pt x="2429" y="221"/>
                    </a:lnTo>
                    <a:lnTo>
                      <a:pt x="2256" y="323"/>
                    </a:lnTo>
                    <a:lnTo>
                      <a:pt x="2090" y="441"/>
                    </a:lnTo>
                    <a:lnTo>
                      <a:pt x="1920" y="576"/>
                    </a:lnTo>
                    <a:lnTo>
                      <a:pt x="1759" y="729"/>
                    </a:lnTo>
                    <a:lnTo>
                      <a:pt x="1601" y="915"/>
                    </a:lnTo>
                    <a:lnTo>
                      <a:pt x="1447" y="1101"/>
                    </a:lnTo>
                    <a:lnTo>
                      <a:pt x="1294" y="1321"/>
                    </a:lnTo>
                    <a:lnTo>
                      <a:pt x="1148" y="1575"/>
                    </a:lnTo>
                    <a:lnTo>
                      <a:pt x="1006" y="1829"/>
                    </a:lnTo>
                    <a:lnTo>
                      <a:pt x="868" y="2117"/>
                    </a:lnTo>
                    <a:lnTo>
                      <a:pt x="734" y="2438"/>
                    </a:lnTo>
                    <a:lnTo>
                      <a:pt x="608" y="2777"/>
                    </a:lnTo>
                    <a:lnTo>
                      <a:pt x="482" y="3132"/>
                    </a:lnTo>
                    <a:lnTo>
                      <a:pt x="430" y="3301"/>
                    </a:lnTo>
                    <a:lnTo>
                      <a:pt x="379" y="3488"/>
                    </a:lnTo>
                    <a:lnTo>
                      <a:pt x="336" y="3657"/>
                    </a:lnTo>
                    <a:lnTo>
                      <a:pt x="292" y="3826"/>
                    </a:lnTo>
                    <a:lnTo>
                      <a:pt x="249" y="4012"/>
                    </a:lnTo>
                    <a:lnTo>
                      <a:pt x="213" y="4198"/>
                    </a:lnTo>
                    <a:lnTo>
                      <a:pt x="178" y="4385"/>
                    </a:lnTo>
                    <a:lnTo>
                      <a:pt x="150" y="4571"/>
                    </a:lnTo>
                    <a:lnTo>
                      <a:pt x="119" y="4757"/>
                    </a:lnTo>
                    <a:lnTo>
                      <a:pt x="95" y="4943"/>
                    </a:lnTo>
                    <a:lnTo>
                      <a:pt x="75" y="5129"/>
                    </a:lnTo>
                    <a:lnTo>
                      <a:pt x="56" y="5332"/>
                    </a:lnTo>
                    <a:lnTo>
                      <a:pt x="40" y="5535"/>
                    </a:lnTo>
                    <a:lnTo>
                      <a:pt x="24" y="5722"/>
                    </a:lnTo>
                    <a:lnTo>
                      <a:pt x="16" y="5925"/>
                    </a:lnTo>
                    <a:lnTo>
                      <a:pt x="8" y="6128"/>
                    </a:lnTo>
                    <a:lnTo>
                      <a:pt x="1" y="6348"/>
                    </a:lnTo>
                    <a:lnTo>
                      <a:pt x="1" y="6551"/>
                    </a:lnTo>
                    <a:lnTo>
                      <a:pt x="1" y="6754"/>
                    </a:lnTo>
                    <a:lnTo>
                      <a:pt x="5" y="6974"/>
                    </a:lnTo>
                    <a:lnTo>
                      <a:pt x="12" y="7194"/>
                    </a:lnTo>
                    <a:lnTo>
                      <a:pt x="20" y="7397"/>
                    </a:lnTo>
                    <a:lnTo>
                      <a:pt x="32" y="7617"/>
                    </a:lnTo>
                    <a:lnTo>
                      <a:pt x="48" y="7837"/>
                    </a:lnTo>
                    <a:lnTo>
                      <a:pt x="83" y="8294"/>
                    </a:lnTo>
                    <a:lnTo>
                      <a:pt x="131" y="8751"/>
                    </a:lnTo>
                    <a:lnTo>
                      <a:pt x="186" y="9208"/>
                    </a:lnTo>
                    <a:lnTo>
                      <a:pt x="253" y="9682"/>
                    </a:lnTo>
                    <a:lnTo>
                      <a:pt x="344" y="9157"/>
                    </a:lnTo>
                    <a:lnTo>
                      <a:pt x="446" y="8599"/>
                    </a:lnTo>
                    <a:lnTo>
                      <a:pt x="501" y="8328"/>
                    </a:lnTo>
                    <a:lnTo>
                      <a:pt x="564" y="8040"/>
                    </a:lnTo>
                    <a:lnTo>
                      <a:pt x="627" y="7736"/>
                    </a:lnTo>
                    <a:lnTo>
                      <a:pt x="698" y="7448"/>
                    </a:lnTo>
                    <a:lnTo>
                      <a:pt x="773" y="7160"/>
                    </a:lnTo>
                    <a:lnTo>
                      <a:pt x="848" y="6873"/>
                    </a:lnTo>
                    <a:lnTo>
                      <a:pt x="931" y="6585"/>
                    </a:lnTo>
                    <a:lnTo>
                      <a:pt x="1022" y="6297"/>
                    </a:lnTo>
                    <a:lnTo>
                      <a:pt x="1112" y="6026"/>
                    </a:lnTo>
                    <a:lnTo>
                      <a:pt x="1211" y="5755"/>
                    </a:lnTo>
                    <a:lnTo>
                      <a:pt x="1313" y="5485"/>
                    </a:lnTo>
                    <a:lnTo>
                      <a:pt x="1420" y="5231"/>
                    </a:lnTo>
                    <a:lnTo>
                      <a:pt x="1530" y="4977"/>
                    </a:lnTo>
                    <a:lnTo>
                      <a:pt x="1648" y="4757"/>
                    </a:lnTo>
                    <a:lnTo>
                      <a:pt x="1771" y="4520"/>
                    </a:lnTo>
                    <a:lnTo>
                      <a:pt x="1901" y="4317"/>
                    </a:lnTo>
                    <a:lnTo>
                      <a:pt x="2035" y="4131"/>
                    </a:lnTo>
                    <a:lnTo>
                      <a:pt x="2173" y="3944"/>
                    </a:lnTo>
                    <a:lnTo>
                      <a:pt x="2319" y="3775"/>
                    </a:lnTo>
                    <a:lnTo>
                      <a:pt x="2472" y="3640"/>
                    </a:lnTo>
                    <a:lnTo>
                      <a:pt x="2630" y="3521"/>
                    </a:lnTo>
                    <a:lnTo>
                      <a:pt x="2792" y="3420"/>
                    </a:lnTo>
                    <a:lnTo>
                      <a:pt x="2961" y="3335"/>
                    </a:lnTo>
                    <a:lnTo>
                      <a:pt x="3139" y="3284"/>
                    </a:lnTo>
                    <a:lnTo>
                      <a:pt x="3320" y="3251"/>
                    </a:lnTo>
                    <a:lnTo>
                      <a:pt x="3509" y="3234"/>
                    </a:lnTo>
                    <a:lnTo>
                      <a:pt x="3706" y="3267"/>
                    </a:lnTo>
                    <a:lnTo>
                      <a:pt x="3907" y="3301"/>
                    </a:lnTo>
                    <a:lnTo>
                      <a:pt x="4203" y="3420"/>
                    </a:lnTo>
                    <a:lnTo>
                      <a:pt x="4499" y="3555"/>
                    </a:lnTo>
                    <a:lnTo>
                      <a:pt x="4798" y="3708"/>
                    </a:lnTo>
                    <a:lnTo>
                      <a:pt x="5098" y="3894"/>
                    </a:lnTo>
                    <a:lnTo>
                      <a:pt x="5397" y="4114"/>
                    </a:lnTo>
                    <a:lnTo>
                      <a:pt x="5697" y="4334"/>
                    </a:lnTo>
                    <a:lnTo>
                      <a:pt x="5997" y="4588"/>
                    </a:lnTo>
                    <a:lnTo>
                      <a:pt x="6300" y="4858"/>
                    </a:lnTo>
                    <a:lnTo>
                      <a:pt x="6604" y="5146"/>
                    </a:lnTo>
                    <a:lnTo>
                      <a:pt x="6903" y="5451"/>
                    </a:lnTo>
                    <a:lnTo>
                      <a:pt x="7207" y="5755"/>
                    </a:lnTo>
                    <a:lnTo>
                      <a:pt x="7507" y="6077"/>
                    </a:lnTo>
                    <a:lnTo>
                      <a:pt x="8110" y="6754"/>
                    </a:lnTo>
                    <a:lnTo>
                      <a:pt x="8709" y="7431"/>
                    </a:lnTo>
                    <a:lnTo>
                      <a:pt x="9892" y="8785"/>
                    </a:lnTo>
                    <a:lnTo>
                      <a:pt x="10471" y="9445"/>
                    </a:lnTo>
                    <a:lnTo>
                      <a:pt x="10759" y="9750"/>
                    </a:lnTo>
                    <a:lnTo>
                      <a:pt x="11043" y="10038"/>
                    </a:lnTo>
                    <a:lnTo>
                      <a:pt x="11327" y="10325"/>
                    </a:lnTo>
                    <a:lnTo>
                      <a:pt x="11606" y="10596"/>
                    </a:lnTo>
                    <a:lnTo>
                      <a:pt x="11882" y="10833"/>
                    </a:lnTo>
                    <a:lnTo>
                      <a:pt x="12154" y="11070"/>
                    </a:lnTo>
                    <a:lnTo>
                      <a:pt x="12426" y="11273"/>
                    </a:lnTo>
                    <a:lnTo>
                      <a:pt x="12691" y="11459"/>
                    </a:lnTo>
                    <a:lnTo>
                      <a:pt x="12955" y="11612"/>
                    </a:lnTo>
                    <a:lnTo>
                      <a:pt x="13215" y="11730"/>
                    </a:lnTo>
                    <a:lnTo>
                      <a:pt x="13467" y="11849"/>
                    </a:lnTo>
                    <a:lnTo>
                      <a:pt x="13708" y="11984"/>
                    </a:lnTo>
                    <a:lnTo>
                      <a:pt x="13936" y="12119"/>
                    </a:lnTo>
                    <a:lnTo>
                      <a:pt x="14157" y="12255"/>
                    </a:lnTo>
                    <a:lnTo>
                      <a:pt x="14366" y="12407"/>
                    </a:lnTo>
                    <a:lnTo>
                      <a:pt x="14563" y="12576"/>
                    </a:lnTo>
                    <a:lnTo>
                      <a:pt x="14752" y="12746"/>
                    </a:lnTo>
                    <a:lnTo>
                      <a:pt x="14930" y="12932"/>
                    </a:lnTo>
                    <a:lnTo>
                      <a:pt x="15095" y="13135"/>
                    </a:lnTo>
                    <a:lnTo>
                      <a:pt x="15257" y="13355"/>
                    </a:lnTo>
                    <a:lnTo>
                      <a:pt x="15403" y="13575"/>
                    </a:lnTo>
                    <a:lnTo>
                      <a:pt x="15545" y="13812"/>
                    </a:lnTo>
                    <a:lnTo>
                      <a:pt x="15675" y="14066"/>
                    </a:lnTo>
                    <a:lnTo>
                      <a:pt x="15797" y="14337"/>
                    </a:lnTo>
                    <a:lnTo>
                      <a:pt x="15907" y="14624"/>
                    </a:lnTo>
                    <a:lnTo>
                      <a:pt x="16010" y="14912"/>
                    </a:lnTo>
                    <a:lnTo>
                      <a:pt x="16109" y="15234"/>
                    </a:lnTo>
                    <a:lnTo>
                      <a:pt x="16195" y="15572"/>
                    </a:lnTo>
                    <a:lnTo>
                      <a:pt x="16274" y="15927"/>
                    </a:lnTo>
                    <a:lnTo>
                      <a:pt x="16345" y="16283"/>
                    </a:lnTo>
                    <a:lnTo>
                      <a:pt x="16408" y="16672"/>
                    </a:lnTo>
                    <a:lnTo>
                      <a:pt x="16463" y="17078"/>
                    </a:lnTo>
                    <a:lnTo>
                      <a:pt x="16515" y="17502"/>
                    </a:lnTo>
                    <a:lnTo>
                      <a:pt x="16554" y="17942"/>
                    </a:lnTo>
                    <a:lnTo>
                      <a:pt x="16589" y="18415"/>
                    </a:lnTo>
                    <a:lnTo>
                      <a:pt x="16617" y="18906"/>
                    </a:lnTo>
                    <a:lnTo>
                      <a:pt x="16637" y="19414"/>
                    </a:lnTo>
                    <a:lnTo>
                      <a:pt x="16653" y="19939"/>
                    </a:lnTo>
                    <a:lnTo>
                      <a:pt x="16660" y="20497"/>
                    </a:lnTo>
                    <a:lnTo>
                      <a:pt x="16664" y="21073"/>
                    </a:lnTo>
                    <a:lnTo>
                      <a:pt x="16660" y="21665"/>
                    </a:lnTo>
                    <a:lnTo>
                      <a:pt x="16653" y="22291"/>
                    </a:lnTo>
                    <a:lnTo>
                      <a:pt x="16704" y="21631"/>
                    </a:lnTo>
                    <a:lnTo>
                      <a:pt x="16751" y="20988"/>
                    </a:lnTo>
                    <a:lnTo>
                      <a:pt x="16791" y="20379"/>
                    </a:lnTo>
                    <a:lnTo>
                      <a:pt x="16826" y="19769"/>
                    </a:lnTo>
                    <a:lnTo>
                      <a:pt x="16854" y="19211"/>
                    </a:lnTo>
                    <a:lnTo>
                      <a:pt x="16877" y="18652"/>
                    </a:lnTo>
                    <a:lnTo>
                      <a:pt x="16893" y="18128"/>
                    </a:lnTo>
                    <a:lnTo>
                      <a:pt x="16901" y="17603"/>
                    </a:lnTo>
                    <a:lnTo>
                      <a:pt x="16905" y="17112"/>
                    </a:lnTo>
                    <a:lnTo>
                      <a:pt x="16905" y="16655"/>
                    </a:lnTo>
                    <a:lnTo>
                      <a:pt x="16897" y="16198"/>
                    </a:lnTo>
                    <a:lnTo>
                      <a:pt x="16885" y="15758"/>
                    </a:lnTo>
                    <a:lnTo>
                      <a:pt x="16869" y="15352"/>
                    </a:lnTo>
                    <a:lnTo>
                      <a:pt x="16846" y="14946"/>
                    </a:lnTo>
                    <a:lnTo>
                      <a:pt x="16818" y="14557"/>
                    </a:lnTo>
                    <a:lnTo>
                      <a:pt x="16787" y="14201"/>
                    </a:lnTo>
                    <a:lnTo>
                      <a:pt x="16747" y="13846"/>
                    </a:lnTo>
                    <a:lnTo>
                      <a:pt x="16708" y="13507"/>
                    </a:lnTo>
                    <a:lnTo>
                      <a:pt x="16660" y="13186"/>
                    </a:lnTo>
                    <a:lnTo>
                      <a:pt x="16609" y="12898"/>
                    </a:lnTo>
                    <a:lnTo>
                      <a:pt x="16554" y="12593"/>
                    </a:lnTo>
                    <a:lnTo>
                      <a:pt x="16495" y="12322"/>
                    </a:lnTo>
                    <a:lnTo>
                      <a:pt x="16432" y="12069"/>
                    </a:lnTo>
                    <a:lnTo>
                      <a:pt x="16365" y="11815"/>
                    </a:lnTo>
                    <a:lnTo>
                      <a:pt x="16294" y="11578"/>
                    </a:lnTo>
                    <a:lnTo>
                      <a:pt x="16219" y="11341"/>
                    </a:lnTo>
                    <a:lnTo>
                      <a:pt x="16140" y="11138"/>
                    </a:lnTo>
                    <a:lnTo>
                      <a:pt x="16057" y="10935"/>
                    </a:lnTo>
                    <a:lnTo>
                      <a:pt x="15974" y="10731"/>
                    </a:lnTo>
                    <a:lnTo>
                      <a:pt x="15884" y="10562"/>
                    </a:lnTo>
                    <a:lnTo>
                      <a:pt x="15793" y="10376"/>
                    </a:lnTo>
                    <a:lnTo>
                      <a:pt x="15699" y="10224"/>
                    </a:lnTo>
                    <a:lnTo>
                      <a:pt x="15600" y="10071"/>
                    </a:lnTo>
                    <a:lnTo>
                      <a:pt x="15501" y="9919"/>
                    </a:lnTo>
                    <a:lnTo>
                      <a:pt x="15399" y="9784"/>
                    </a:lnTo>
                    <a:lnTo>
                      <a:pt x="15292" y="9648"/>
                    </a:lnTo>
                    <a:lnTo>
                      <a:pt x="15076" y="9411"/>
                    </a:lnTo>
                    <a:lnTo>
                      <a:pt x="14851" y="9191"/>
                    </a:lnTo>
                    <a:lnTo>
                      <a:pt x="14618" y="8988"/>
                    </a:lnTo>
                    <a:lnTo>
                      <a:pt x="14378" y="8819"/>
                    </a:lnTo>
                    <a:lnTo>
                      <a:pt x="14133" y="8650"/>
                    </a:lnTo>
                    <a:lnTo>
                      <a:pt x="13881" y="8480"/>
                    </a:lnTo>
                    <a:lnTo>
                      <a:pt x="13369" y="8193"/>
                    </a:lnTo>
                    <a:lnTo>
                      <a:pt x="12848" y="7871"/>
                    </a:lnTo>
                    <a:lnTo>
                      <a:pt x="12592" y="7719"/>
                    </a:lnTo>
                    <a:lnTo>
                      <a:pt x="12332" y="7533"/>
                    </a:lnTo>
                    <a:lnTo>
                      <a:pt x="12076" y="7346"/>
                    </a:lnTo>
                    <a:lnTo>
                      <a:pt x="11819" y="7126"/>
                    </a:lnTo>
                    <a:lnTo>
                      <a:pt x="11555" y="6889"/>
                    </a:lnTo>
                    <a:lnTo>
                      <a:pt x="11275" y="6602"/>
                    </a:lnTo>
                    <a:lnTo>
                      <a:pt x="10980" y="6280"/>
                    </a:lnTo>
                    <a:lnTo>
                      <a:pt x="10664" y="5942"/>
                    </a:lnTo>
                    <a:lnTo>
                      <a:pt x="9994" y="5180"/>
                    </a:lnTo>
                    <a:lnTo>
                      <a:pt x="9273" y="4368"/>
                    </a:lnTo>
                    <a:lnTo>
                      <a:pt x="8516" y="3521"/>
                    </a:lnTo>
                    <a:lnTo>
                      <a:pt x="8126" y="3115"/>
                    </a:lnTo>
                    <a:lnTo>
                      <a:pt x="7731" y="2709"/>
                    </a:lnTo>
                    <a:lnTo>
                      <a:pt x="7329" y="2303"/>
                    </a:lnTo>
                    <a:lnTo>
                      <a:pt x="6923" y="1930"/>
                    </a:lnTo>
                    <a:lnTo>
                      <a:pt x="6517" y="1558"/>
                    </a:lnTo>
                    <a:lnTo>
                      <a:pt x="6111" y="1236"/>
                    </a:lnTo>
                    <a:lnTo>
                      <a:pt x="5701" y="932"/>
                    </a:lnTo>
                    <a:lnTo>
                      <a:pt x="5295" y="661"/>
                    </a:lnTo>
                    <a:lnTo>
                      <a:pt x="4893" y="424"/>
                    </a:lnTo>
                    <a:lnTo>
                      <a:pt x="4692" y="339"/>
                    </a:lnTo>
                    <a:lnTo>
                      <a:pt x="4495" y="255"/>
                    </a:lnTo>
                    <a:lnTo>
                      <a:pt x="4298" y="170"/>
                    </a:lnTo>
                    <a:lnTo>
                      <a:pt x="4100" y="119"/>
                    </a:lnTo>
                    <a:lnTo>
                      <a:pt x="3907" y="69"/>
                    </a:lnTo>
                    <a:lnTo>
                      <a:pt x="3714" y="35"/>
                    </a:lnTo>
                    <a:lnTo>
                      <a:pt x="3525" y="18"/>
                    </a:lnTo>
                    <a:lnTo>
                      <a:pt x="33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3160700" y="-9241225"/>
                <a:ext cx="423725" cy="3694350"/>
              </a:xfrm>
              <a:custGeom>
                <a:avLst/>
                <a:gdLst/>
                <a:ahLst/>
                <a:cxnLst/>
                <a:rect l="l" t="t" r="r" b="b"/>
                <a:pathLst>
                  <a:path w="16949" h="147774" extrusionOk="0">
                    <a:moveTo>
                      <a:pt x="13199" y="0"/>
                    </a:moveTo>
                    <a:lnTo>
                      <a:pt x="13061" y="17"/>
                    </a:lnTo>
                    <a:lnTo>
                      <a:pt x="12919" y="34"/>
                    </a:lnTo>
                    <a:lnTo>
                      <a:pt x="12777" y="68"/>
                    </a:lnTo>
                    <a:lnTo>
                      <a:pt x="12632" y="102"/>
                    </a:lnTo>
                    <a:lnTo>
                      <a:pt x="12490" y="170"/>
                    </a:lnTo>
                    <a:lnTo>
                      <a:pt x="12344" y="237"/>
                    </a:lnTo>
                    <a:lnTo>
                      <a:pt x="12198" y="339"/>
                    </a:lnTo>
                    <a:lnTo>
                      <a:pt x="12052" y="440"/>
                    </a:lnTo>
                    <a:lnTo>
                      <a:pt x="11906" y="559"/>
                    </a:lnTo>
                    <a:lnTo>
                      <a:pt x="11756" y="694"/>
                    </a:lnTo>
                    <a:lnTo>
                      <a:pt x="11610" y="847"/>
                    </a:lnTo>
                    <a:lnTo>
                      <a:pt x="11461" y="1016"/>
                    </a:lnTo>
                    <a:lnTo>
                      <a:pt x="11311" y="1202"/>
                    </a:lnTo>
                    <a:lnTo>
                      <a:pt x="11157" y="1388"/>
                    </a:lnTo>
                    <a:lnTo>
                      <a:pt x="11007" y="1608"/>
                    </a:lnTo>
                    <a:lnTo>
                      <a:pt x="10854" y="1845"/>
                    </a:lnTo>
                    <a:lnTo>
                      <a:pt x="10704" y="2099"/>
                    </a:lnTo>
                    <a:lnTo>
                      <a:pt x="10550" y="2353"/>
                    </a:lnTo>
                    <a:lnTo>
                      <a:pt x="10396" y="2641"/>
                    </a:lnTo>
                    <a:lnTo>
                      <a:pt x="10243" y="2945"/>
                    </a:lnTo>
                    <a:lnTo>
                      <a:pt x="10085" y="3267"/>
                    </a:lnTo>
                    <a:lnTo>
                      <a:pt x="9931" y="3605"/>
                    </a:lnTo>
                    <a:lnTo>
                      <a:pt x="9773" y="3961"/>
                    </a:lnTo>
                    <a:lnTo>
                      <a:pt x="9616" y="4333"/>
                    </a:lnTo>
                    <a:lnTo>
                      <a:pt x="9458" y="4723"/>
                    </a:lnTo>
                    <a:lnTo>
                      <a:pt x="9300" y="5129"/>
                    </a:lnTo>
                    <a:lnTo>
                      <a:pt x="9143" y="5569"/>
                    </a:lnTo>
                    <a:lnTo>
                      <a:pt x="8985" y="6009"/>
                    </a:lnTo>
                    <a:lnTo>
                      <a:pt x="8823" y="6483"/>
                    </a:lnTo>
                    <a:lnTo>
                      <a:pt x="8666" y="6974"/>
                    </a:lnTo>
                    <a:lnTo>
                      <a:pt x="8504" y="7481"/>
                    </a:lnTo>
                    <a:lnTo>
                      <a:pt x="8346" y="8006"/>
                    </a:lnTo>
                    <a:lnTo>
                      <a:pt x="8185" y="8565"/>
                    </a:lnTo>
                    <a:lnTo>
                      <a:pt x="8023" y="9123"/>
                    </a:lnTo>
                    <a:lnTo>
                      <a:pt x="7861" y="9715"/>
                    </a:lnTo>
                    <a:lnTo>
                      <a:pt x="7696" y="10325"/>
                    </a:lnTo>
                    <a:lnTo>
                      <a:pt x="7534" y="10951"/>
                    </a:lnTo>
                    <a:lnTo>
                      <a:pt x="7384" y="11560"/>
                    </a:lnTo>
                    <a:lnTo>
                      <a:pt x="7239" y="12203"/>
                    </a:lnTo>
                    <a:lnTo>
                      <a:pt x="7093" y="12863"/>
                    </a:lnTo>
                    <a:lnTo>
                      <a:pt x="6951" y="13557"/>
                    </a:lnTo>
                    <a:lnTo>
                      <a:pt x="6809" y="14268"/>
                    </a:lnTo>
                    <a:lnTo>
                      <a:pt x="6671" y="15030"/>
                    </a:lnTo>
                    <a:lnTo>
                      <a:pt x="6533" y="15808"/>
                    </a:lnTo>
                    <a:lnTo>
                      <a:pt x="6399" y="16604"/>
                    </a:lnTo>
                    <a:lnTo>
                      <a:pt x="6265" y="17433"/>
                    </a:lnTo>
                    <a:lnTo>
                      <a:pt x="6131" y="18280"/>
                    </a:lnTo>
                    <a:lnTo>
                      <a:pt x="6001" y="19160"/>
                    </a:lnTo>
                    <a:lnTo>
                      <a:pt x="5875" y="20074"/>
                    </a:lnTo>
                    <a:lnTo>
                      <a:pt x="5748" y="20988"/>
                    </a:lnTo>
                    <a:lnTo>
                      <a:pt x="5622" y="21952"/>
                    </a:lnTo>
                    <a:lnTo>
                      <a:pt x="5500" y="22917"/>
                    </a:lnTo>
                    <a:lnTo>
                      <a:pt x="5378" y="23916"/>
                    </a:lnTo>
                    <a:lnTo>
                      <a:pt x="5260" y="24931"/>
                    </a:lnTo>
                    <a:lnTo>
                      <a:pt x="5141" y="25964"/>
                    </a:lnTo>
                    <a:lnTo>
                      <a:pt x="5023" y="27030"/>
                    </a:lnTo>
                    <a:lnTo>
                      <a:pt x="4909" y="28096"/>
                    </a:lnTo>
                    <a:lnTo>
                      <a:pt x="4794" y="29196"/>
                    </a:lnTo>
                    <a:lnTo>
                      <a:pt x="4684" y="30313"/>
                    </a:lnTo>
                    <a:lnTo>
                      <a:pt x="4574" y="31447"/>
                    </a:lnTo>
                    <a:lnTo>
                      <a:pt x="4467" y="32598"/>
                    </a:lnTo>
                    <a:lnTo>
                      <a:pt x="4361" y="33766"/>
                    </a:lnTo>
                    <a:lnTo>
                      <a:pt x="4258" y="34951"/>
                    </a:lnTo>
                    <a:lnTo>
                      <a:pt x="4156" y="36169"/>
                    </a:lnTo>
                    <a:lnTo>
                      <a:pt x="4053" y="37371"/>
                    </a:lnTo>
                    <a:lnTo>
                      <a:pt x="3951" y="38607"/>
                    </a:lnTo>
                    <a:lnTo>
                      <a:pt x="3856" y="39859"/>
                    </a:lnTo>
                    <a:lnTo>
                      <a:pt x="3758" y="41128"/>
                    </a:lnTo>
                    <a:lnTo>
                      <a:pt x="3663" y="42398"/>
                    </a:lnTo>
                    <a:lnTo>
                      <a:pt x="3478" y="44987"/>
                    </a:lnTo>
                    <a:lnTo>
                      <a:pt x="3296" y="47611"/>
                    </a:lnTo>
                    <a:lnTo>
                      <a:pt x="3123" y="50302"/>
                    </a:lnTo>
                    <a:lnTo>
                      <a:pt x="2957" y="53010"/>
                    </a:lnTo>
                    <a:lnTo>
                      <a:pt x="2796" y="55769"/>
                    </a:lnTo>
                    <a:lnTo>
                      <a:pt x="2638" y="58544"/>
                    </a:lnTo>
                    <a:lnTo>
                      <a:pt x="2488" y="61337"/>
                    </a:lnTo>
                    <a:lnTo>
                      <a:pt x="2342" y="64164"/>
                    </a:lnTo>
                    <a:lnTo>
                      <a:pt x="2204" y="67007"/>
                    </a:lnTo>
                    <a:lnTo>
                      <a:pt x="2070" y="69867"/>
                    </a:lnTo>
                    <a:lnTo>
                      <a:pt x="1940" y="72728"/>
                    </a:lnTo>
                    <a:lnTo>
                      <a:pt x="1818" y="75588"/>
                    </a:lnTo>
                    <a:lnTo>
                      <a:pt x="1700" y="78465"/>
                    </a:lnTo>
                    <a:lnTo>
                      <a:pt x="1585" y="81309"/>
                    </a:lnTo>
                    <a:lnTo>
                      <a:pt x="1475" y="84169"/>
                    </a:lnTo>
                    <a:lnTo>
                      <a:pt x="1373" y="86996"/>
                    </a:lnTo>
                    <a:lnTo>
                      <a:pt x="1274" y="89822"/>
                    </a:lnTo>
                    <a:lnTo>
                      <a:pt x="1175" y="92615"/>
                    </a:lnTo>
                    <a:lnTo>
                      <a:pt x="1089" y="95373"/>
                    </a:lnTo>
                    <a:lnTo>
                      <a:pt x="1002" y="98115"/>
                    </a:lnTo>
                    <a:lnTo>
                      <a:pt x="919" y="100806"/>
                    </a:lnTo>
                    <a:lnTo>
                      <a:pt x="840" y="103464"/>
                    </a:lnTo>
                    <a:lnTo>
                      <a:pt x="769" y="106087"/>
                    </a:lnTo>
                    <a:lnTo>
                      <a:pt x="698" y="108643"/>
                    </a:lnTo>
                    <a:lnTo>
                      <a:pt x="635" y="111165"/>
                    </a:lnTo>
                    <a:lnTo>
                      <a:pt x="572" y="113619"/>
                    </a:lnTo>
                    <a:lnTo>
                      <a:pt x="462" y="118341"/>
                    </a:lnTo>
                    <a:lnTo>
                      <a:pt x="363" y="122775"/>
                    </a:lnTo>
                    <a:lnTo>
                      <a:pt x="277" y="126888"/>
                    </a:lnTo>
                    <a:lnTo>
                      <a:pt x="206" y="130645"/>
                    </a:lnTo>
                    <a:lnTo>
                      <a:pt x="146" y="134014"/>
                    </a:lnTo>
                    <a:lnTo>
                      <a:pt x="99" y="136975"/>
                    </a:lnTo>
                    <a:lnTo>
                      <a:pt x="60" y="139463"/>
                    </a:lnTo>
                    <a:lnTo>
                      <a:pt x="12" y="142933"/>
                    </a:lnTo>
                    <a:lnTo>
                      <a:pt x="1" y="144152"/>
                    </a:lnTo>
                    <a:lnTo>
                      <a:pt x="5819" y="147774"/>
                    </a:lnTo>
                    <a:lnTo>
                      <a:pt x="5839" y="147520"/>
                    </a:lnTo>
                    <a:lnTo>
                      <a:pt x="4763" y="144659"/>
                    </a:lnTo>
                    <a:lnTo>
                      <a:pt x="4842" y="143881"/>
                    </a:lnTo>
                    <a:lnTo>
                      <a:pt x="5078" y="141613"/>
                    </a:lnTo>
                    <a:lnTo>
                      <a:pt x="5461" y="138008"/>
                    </a:lnTo>
                    <a:lnTo>
                      <a:pt x="5977" y="133201"/>
                    </a:lnTo>
                    <a:lnTo>
                      <a:pt x="6285" y="130392"/>
                    </a:lnTo>
                    <a:lnTo>
                      <a:pt x="6620" y="127328"/>
                    </a:lnTo>
                    <a:lnTo>
                      <a:pt x="6990" y="124028"/>
                    </a:lnTo>
                    <a:lnTo>
                      <a:pt x="7384" y="120507"/>
                    </a:lnTo>
                    <a:lnTo>
                      <a:pt x="7806" y="116784"/>
                    </a:lnTo>
                    <a:lnTo>
                      <a:pt x="8256" y="112891"/>
                    </a:lnTo>
                    <a:lnTo>
                      <a:pt x="8729" y="108829"/>
                    </a:lnTo>
                    <a:lnTo>
                      <a:pt x="9229" y="104615"/>
                    </a:lnTo>
                    <a:lnTo>
                      <a:pt x="13183" y="54550"/>
                    </a:lnTo>
                    <a:lnTo>
                      <a:pt x="13199" y="56598"/>
                    </a:lnTo>
                    <a:lnTo>
                      <a:pt x="13211" y="58697"/>
                    </a:lnTo>
                    <a:lnTo>
                      <a:pt x="13231" y="63114"/>
                    </a:lnTo>
                    <a:lnTo>
                      <a:pt x="13243" y="67752"/>
                    </a:lnTo>
                    <a:lnTo>
                      <a:pt x="13254" y="72609"/>
                    </a:lnTo>
                    <a:lnTo>
                      <a:pt x="13696" y="69326"/>
                    </a:lnTo>
                    <a:lnTo>
                      <a:pt x="14145" y="66059"/>
                    </a:lnTo>
                    <a:lnTo>
                      <a:pt x="14599" y="62776"/>
                    </a:lnTo>
                    <a:lnTo>
                      <a:pt x="15056" y="59526"/>
                    </a:lnTo>
                    <a:lnTo>
                      <a:pt x="15525" y="56276"/>
                    </a:lnTo>
                    <a:lnTo>
                      <a:pt x="15994" y="53044"/>
                    </a:lnTo>
                    <a:lnTo>
                      <a:pt x="16467" y="49845"/>
                    </a:lnTo>
                    <a:lnTo>
                      <a:pt x="16948" y="46663"/>
                    </a:lnTo>
                    <a:lnTo>
                      <a:pt x="16921" y="41315"/>
                    </a:lnTo>
                    <a:lnTo>
                      <a:pt x="16885" y="35949"/>
                    </a:lnTo>
                    <a:lnTo>
                      <a:pt x="16846" y="30618"/>
                    </a:lnTo>
                    <a:lnTo>
                      <a:pt x="16806" y="25287"/>
                    </a:lnTo>
                    <a:lnTo>
                      <a:pt x="16759" y="19989"/>
                    </a:lnTo>
                    <a:lnTo>
                      <a:pt x="16712" y="14725"/>
                    </a:lnTo>
                    <a:lnTo>
                      <a:pt x="16660" y="9512"/>
                    </a:lnTo>
                    <a:lnTo>
                      <a:pt x="16609" y="4350"/>
                    </a:lnTo>
                    <a:lnTo>
                      <a:pt x="16385" y="3775"/>
                    </a:lnTo>
                    <a:lnTo>
                      <a:pt x="16270" y="3504"/>
                    </a:lnTo>
                    <a:lnTo>
                      <a:pt x="16156" y="3233"/>
                    </a:lnTo>
                    <a:lnTo>
                      <a:pt x="16038" y="2979"/>
                    </a:lnTo>
                    <a:lnTo>
                      <a:pt x="15923" y="2742"/>
                    </a:lnTo>
                    <a:lnTo>
                      <a:pt x="15801" y="2505"/>
                    </a:lnTo>
                    <a:lnTo>
                      <a:pt x="15683" y="2268"/>
                    </a:lnTo>
                    <a:lnTo>
                      <a:pt x="15561" y="2048"/>
                    </a:lnTo>
                    <a:lnTo>
                      <a:pt x="15438" y="1845"/>
                    </a:lnTo>
                    <a:lnTo>
                      <a:pt x="15316" y="1642"/>
                    </a:lnTo>
                    <a:lnTo>
                      <a:pt x="15190" y="1456"/>
                    </a:lnTo>
                    <a:lnTo>
                      <a:pt x="15068" y="1287"/>
                    </a:lnTo>
                    <a:lnTo>
                      <a:pt x="14938" y="1117"/>
                    </a:lnTo>
                    <a:lnTo>
                      <a:pt x="14812" y="948"/>
                    </a:lnTo>
                    <a:lnTo>
                      <a:pt x="14681" y="813"/>
                    </a:lnTo>
                    <a:lnTo>
                      <a:pt x="14551" y="677"/>
                    </a:lnTo>
                    <a:lnTo>
                      <a:pt x="14421" y="559"/>
                    </a:lnTo>
                    <a:lnTo>
                      <a:pt x="14291" y="440"/>
                    </a:lnTo>
                    <a:lnTo>
                      <a:pt x="14157" y="339"/>
                    </a:lnTo>
                    <a:lnTo>
                      <a:pt x="14023" y="254"/>
                    </a:lnTo>
                    <a:lnTo>
                      <a:pt x="13889" y="187"/>
                    </a:lnTo>
                    <a:lnTo>
                      <a:pt x="13751" y="119"/>
                    </a:lnTo>
                    <a:lnTo>
                      <a:pt x="13617" y="68"/>
                    </a:lnTo>
                    <a:lnTo>
                      <a:pt x="13479" y="34"/>
                    </a:lnTo>
                    <a:lnTo>
                      <a:pt x="13341" y="17"/>
                    </a:lnTo>
                    <a:lnTo>
                      <a:pt x="13199"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3944625" y="-22253275"/>
                <a:ext cx="423025" cy="1178025"/>
              </a:xfrm>
              <a:custGeom>
                <a:avLst/>
                <a:gdLst/>
                <a:ahLst/>
                <a:cxnLst/>
                <a:rect l="l" t="t" r="r" b="b"/>
                <a:pathLst>
                  <a:path w="16921" h="47121" extrusionOk="0">
                    <a:moveTo>
                      <a:pt x="3351" y="1"/>
                    </a:moveTo>
                    <a:lnTo>
                      <a:pt x="3166" y="18"/>
                    </a:lnTo>
                    <a:lnTo>
                      <a:pt x="2980" y="52"/>
                    </a:lnTo>
                    <a:lnTo>
                      <a:pt x="2799" y="86"/>
                    </a:lnTo>
                    <a:lnTo>
                      <a:pt x="2622" y="153"/>
                    </a:lnTo>
                    <a:lnTo>
                      <a:pt x="2444" y="238"/>
                    </a:lnTo>
                    <a:lnTo>
                      <a:pt x="2271" y="322"/>
                    </a:lnTo>
                    <a:lnTo>
                      <a:pt x="2101" y="441"/>
                    </a:lnTo>
                    <a:lnTo>
                      <a:pt x="1936" y="576"/>
                    </a:lnTo>
                    <a:lnTo>
                      <a:pt x="1774" y="729"/>
                    </a:lnTo>
                    <a:lnTo>
                      <a:pt x="1616" y="915"/>
                    </a:lnTo>
                    <a:lnTo>
                      <a:pt x="1463" y="1118"/>
                    </a:lnTo>
                    <a:lnTo>
                      <a:pt x="1309" y="1338"/>
                    </a:lnTo>
                    <a:lnTo>
                      <a:pt x="1163" y="1575"/>
                    </a:lnTo>
                    <a:lnTo>
                      <a:pt x="1021" y="1846"/>
                    </a:lnTo>
                    <a:lnTo>
                      <a:pt x="883" y="2133"/>
                    </a:lnTo>
                    <a:lnTo>
                      <a:pt x="749" y="2438"/>
                    </a:lnTo>
                    <a:lnTo>
                      <a:pt x="623" y="2777"/>
                    </a:lnTo>
                    <a:lnTo>
                      <a:pt x="497" y="3149"/>
                    </a:lnTo>
                    <a:lnTo>
                      <a:pt x="438" y="3335"/>
                    </a:lnTo>
                    <a:lnTo>
                      <a:pt x="379" y="3538"/>
                    </a:lnTo>
                    <a:lnTo>
                      <a:pt x="327" y="3741"/>
                    </a:lnTo>
                    <a:lnTo>
                      <a:pt x="276" y="3944"/>
                    </a:lnTo>
                    <a:lnTo>
                      <a:pt x="233" y="4164"/>
                    </a:lnTo>
                    <a:lnTo>
                      <a:pt x="193" y="4368"/>
                    </a:lnTo>
                    <a:lnTo>
                      <a:pt x="154" y="4588"/>
                    </a:lnTo>
                    <a:lnTo>
                      <a:pt x="122" y="4808"/>
                    </a:lnTo>
                    <a:lnTo>
                      <a:pt x="95" y="5028"/>
                    </a:lnTo>
                    <a:lnTo>
                      <a:pt x="67" y="5248"/>
                    </a:lnTo>
                    <a:lnTo>
                      <a:pt x="47" y="5485"/>
                    </a:lnTo>
                    <a:lnTo>
                      <a:pt x="28" y="5705"/>
                    </a:lnTo>
                    <a:lnTo>
                      <a:pt x="16" y="5942"/>
                    </a:lnTo>
                    <a:lnTo>
                      <a:pt x="8" y="6179"/>
                    </a:lnTo>
                    <a:lnTo>
                      <a:pt x="0" y="6416"/>
                    </a:lnTo>
                    <a:lnTo>
                      <a:pt x="0" y="6652"/>
                    </a:lnTo>
                    <a:lnTo>
                      <a:pt x="0" y="6906"/>
                    </a:lnTo>
                    <a:lnTo>
                      <a:pt x="4" y="7160"/>
                    </a:lnTo>
                    <a:lnTo>
                      <a:pt x="16" y="7397"/>
                    </a:lnTo>
                    <a:lnTo>
                      <a:pt x="28" y="7651"/>
                    </a:lnTo>
                    <a:lnTo>
                      <a:pt x="43" y="7905"/>
                    </a:lnTo>
                    <a:lnTo>
                      <a:pt x="63" y="8176"/>
                    </a:lnTo>
                    <a:lnTo>
                      <a:pt x="87" y="8430"/>
                    </a:lnTo>
                    <a:lnTo>
                      <a:pt x="114" y="8700"/>
                    </a:lnTo>
                    <a:lnTo>
                      <a:pt x="146" y="8971"/>
                    </a:lnTo>
                    <a:lnTo>
                      <a:pt x="181" y="9242"/>
                    </a:lnTo>
                    <a:lnTo>
                      <a:pt x="217" y="9513"/>
                    </a:lnTo>
                    <a:lnTo>
                      <a:pt x="260" y="9784"/>
                    </a:lnTo>
                    <a:lnTo>
                      <a:pt x="304" y="10071"/>
                    </a:lnTo>
                    <a:lnTo>
                      <a:pt x="355" y="10342"/>
                    </a:lnTo>
                    <a:lnTo>
                      <a:pt x="461" y="10918"/>
                    </a:lnTo>
                    <a:lnTo>
                      <a:pt x="584" y="11493"/>
                    </a:lnTo>
                    <a:lnTo>
                      <a:pt x="718" y="12085"/>
                    </a:lnTo>
                    <a:lnTo>
                      <a:pt x="867" y="12695"/>
                    </a:lnTo>
                    <a:lnTo>
                      <a:pt x="1025" y="13304"/>
                    </a:lnTo>
                    <a:lnTo>
                      <a:pt x="1202" y="13930"/>
                    </a:lnTo>
                    <a:lnTo>
                      <a:pt x="1388" y="14573"/>
                    </a:lnTo>
                    <a:lnTo>
                      <a:pt x="1589" y="15217"/>
                    </a:lnTo>
                    <a:lnTo>
                      <a:pt x="1798" y="15877"/>
                    </a:lnTo>
                    <a:lnTo>
                      <a:pt x="2022" y="16537"/>
                    </a:lnTo>
                    <a:lnTo>
                      <a:pt x="2259" y="17214"/>
                    </a:lnTo>
                    <a:lnTo>
                      <a:pt x="2507" y="17908"/>
                    </a:lnTo>
                    <a:lnTo>
                      <a:pt x="2768" y="18602"/>
                    </a:lnTo>
                    <a:lnTo>
                      <a:pt x="3040" y="19312"/>
                    </a:lnTo>
                    <a:lnTo>
                      <a:pt x="3323" y="20023"/>
                    </a:lnTo>
                    <a:lnTo>
                      <a:pt x="3619" y="20751"/>
                    </a:lnTo>
                    <a:lnTo>
                      <a:pt x="3923" y="21479"/>
                    </a:lnTo>
                    <a:lnTo>
                      <a:pt x="4246" y="22274"/>
                    </a:lnTo>
                    <a:lnTo>
                      <a:pt x="4557" y="23070"/>
                    </a:lnTo>
                    <a:lnTo>
                      <a:pt x="4857" y="23865"/>
                    </a:lnTo>
                    <a:lnTo>
                      <a:pt x="5141" y="24661"/>
                    </a:lnTo>
                    <a:lnTo>
                      <a:pt x="5413" y="25456"/>
                    </a:lnTo>
                    <a:lnTo>
                      <a:pt x="5673" y="26235"/>
                    </a:lnTo>
                    <a:lnTo>
                      <a:pt x="5921" y="27030"/>
                    </a:lnTo>
                    <a:lnTo>
                      <a:pt x="6154" y="27792"/>
                    </a:lnTo>
                    <a:lnTo>
                      <a:pt x="6379" y="28571"/>
                    </a:lnTo>
                    <a:lnTo>
                      <a:pt x="6591" y="29315"/>
                    </a:lnTo>
                    <a:lnTo>
                      <a:pt x="6789" y="30060"/>
                    </a:lnTo>
                    <a:lnTo>
                      <a:pt x="6978" y="30788"/>
                    </a:lnTo>
                    <a:lnTo>
                      <a:pt x="7155" y="31482"/>
                    </a:lnTo>
                    <a:lnTo>
                      <a:pt x="7321" y="32176"/>
                    </a:lnTo>
                    <a:lnTo>
                      <a:pt x="7478" y="32836"/>
                    </a:lnTo>
                    <a:lnTo>
                      <a:pt x="7624" y="33479"/>
                    </a:lnTo>
                    <a:lnTo>
                      <a:pt x="7758" y="34105"/>
                    </a:lnTo>
                    <a:lnTo>
                      <a:pt x="7885" y="34697"/>
                    </a:lnTo>
                    <a:lnTo>
                      <a:pt x="7999" y="35256"/>
                    </a:lnTo>
                    <a:lnTo>
                      <a:pt x="8101" y="35798"/>
                    </a:lnTo>
                    <a:lnTo>
                      <a:pt x="8200" y="36305"/>
                    </a:lnTo>
                    <a:lnTo>
                      <a:pt x="8283" y="36762"/>
                    </a:lnTo>
                    <a:lnTo>
                      <a:pt x="8429" y="37592"/>
                    </a:lnTo>
                    <a:lnTo>
                      <a:pt x="8539" y="38269"/>
                    </a:lnTo>
                    <a:lnTo>
                      <a:pt x="8614" y="38759"/>
                    </a:lnTo>
                    <a:lnTo>
                      <a:pt x="8677" y="39183"/>
                    </a:lnTo>
                    <a:lnTo>
                      <a:pt x="8677" y="45513"/>
                    </a:lnTo>
                    <a:lnTo>
                      <a:pt x="8882" y="45428"/>
                    </a:lnTo>
                    <a:lnTo>
                      <a:pt x="9091" y="45343"/>
                    </a:lnTo>
                    <a:lnTo>
                      <a:pt x="9300" y="45293"/>
                    </a:lnTo>
                    <a:lnTo>
                      <a:pt x="9513" y="45242"/>
                    </a:lnTo>
                    <a:lnTo>
                      <a:pt x="9722" y="45208"/>
                    </a:lnTo>
                    <a:lnTo>
                      <a:pt x="9931" y="45174"/>
                    </a:lnTo>
                    <a:lnTo>
                      <a:pt x="10143" y="45174"/>
                    </a:lnTo>
                    <a:lnTo>
                      <a:pt x="10352" y="45157"/>
                    </a:lnTo>
                    <a:lnTo>
                      <a:pt x="10770" y="45191"/>
                    </a:lnTo>
                    <a:lnTo>
                      <a:pt x="11184" y="45242"/>
                    </a:lnTo>
                    <a:lnTo>
                      <a:pt x="11594" y="45343"/>
                    </a:lnTo>
                    <a:lnTo>
                      <a:pt x="12000" y="45462"/>
                    </a:lnTo>
                    <a:lnTo>
                      <a:pt x="12398" y="45614"/>
                    </a:lnTo>
                    <a:lnTo>
                      <a:pt x="12789" y="45783"/>
                    </a:lnTo>
                    <a:lnTo>
                      <a:pt x="13167" y="45986"/>
                    </a:lnTo>
                    <a:lnTo>
                      <a:pt x="13538" y="46190"/>
                    </a:lnTo>
                    <a:lnTo>
                      <a:pt x="13892" y="46410"/>
                    </a:lnTo>
                    <a:lnTo>
                      <a:pt x="14235" y="46647"/>
                    </a:lnTo>
                    <a:lnTo>
                      <a:pt x="14563" y="46883"/>
                    </a:lnTo>
                    <a:lnTo>
                      <a:pt x="14870" y="47120"/>
                    </a:lnTo>
                    <a:lnTo>
                      <a:pt x="14949" y="45648"/>
                    </a:lnTo>
                    <a:lnTo>
                      <a:pt x="15028" y="44175"/>
                    </a:lnTo>
                    <a:lnTo>
                      <a:pt x="15115" y="42703"/>
                    </a:lnTo>
                    <a:lnTo>
                      <a:pt x="15205" y="41247"/>
                    </a:lnTo>
                    <a:lnTo>
                      <a:pt x="15300" y="39775"/>
                    </a:lnTo>
                    <a:lnTo>
                      <a:pt x="15398" y="38302"/>
                    </a:lnTo>
                    <a:lnTo>
                      <a:pt x="15505" y="36830"/>
                    </a:lnTo>
                    <a:lnTo>
                      <a:pt x="15615" y="35324"/>
                    </a:lnTo>
                    <a:lnTo>
                      <a:pt x="15730" y="33817"/>
                    </a:lnTo>
                    <a:lnTo>
                      <a:pt x="15848" y="32277"/>
                    </a:lnTo>
                    <a:lnTo>
                      <a:pt x="16100" y="29095"/>
                    </a:lnTo>
                    <a:lnTo>
                      <a:pt x="16372" y="25778"/>
                    </a:lnTo>
                    <a:lnTo>
                      <a:pt x="16668" y="22291"/>
                    </a:lnTo>
                    <a:lnTo>
                      <a:pt x="16719" y="21631"/>
                    </a:lnTo>
                    <a:lnTo>
                      <a:pt x="16766" y="20988"/>
                    </a:lnTo>
                    <a:lnTo>
                      <a:pt x="16806" y="20379"/>
                    </a:lnTo>
                    <a:lnTo>
                      <a:pt x="16841" y="19786"/>
                    </a:lnTo>
                    <a:lnTo>
                      <a:pt x="16869" y="19211"/>
                    </a:lnTo>
                    <a:lnTo>
                      <a:pt x="16889" y="18652"/>
                    </a:lnTo>
                    <a:lnTo>
                      <a:pt x="16904" y="18128"/>
                    </a:lnTo>
                    <a:lnTo>
                      <a:pt x="16916" y="17620"/>
                    </a:lnTo>
                    <a:lnTo>
                      <a:pt x="16920" y="17129"/>
                    </a:lnTo>
                    <a:lnTo>
                      <a:pt x="16920" y="16655"/>
                    </a:lnTo>
                    <a:lnTo>
                      <a:pt x="16912" y="16198"/>
                    </a:lnTo>
                    <a:lnTo>
                      <a:pt x="16900" y="15758"/>
                    </a:lnTo>
                    <a:lnTo>
                      <a:pt x="16881" y="15352"/>
                    </a:lnTo>
                    <a:lnTo>
                      <a:pt x="16861" y="14946"/>
                    </a:lnTo>
                    <a:lnTo>
                      <a:pt x="16833" y="14557"/>
                    </a:lnTo>
                    <a:lnTo>
                      <a:pt x="16802" y="14201"/>
                    </a:lnTo>
                    <a:lnTo>
                      <a:pt x="16762" y="13846"/>
                    </a:lnTo>
                    <a:lnTo>
                      <a:pt x="16719" y="13507"/>
                    </a:lnTo>
                    <a:lnTo>
                      <a:pt x="16676" y="13202"/>
                    </a:lnTo>
                    <a:lnTo>
                      <a:pt x="16624" y="12898"/>
                    </a:lnTo>
                    <a:lnTo>
                      <a:pt x="16569" y="12593"/>
                    </a:lnTo>
                    <a:lnTo>
                      <a:pt x="16510" y="12322"/>
                    </a:lnTo>
                    <a:lnTo>
                      <a:pt x="16447" y="12069"/>
                    </a:lnTo>
                    <a:lnTo>
                      <a:pt x="16380" y="11815"/>
                    </a:lnTo>
                    <a:lnTo>
                      <a:pt x="16309" y="11578"/>
                    </a:lnTo>
                    <a:lnTo>
                      <a:pt x="16234" y="11341"/>
                    </a:lnTo>
                    <a:lnTo>
                      <a:pt x="16155" y="11138"/>
                    </a:lnTo>
                    <a:lnTo>
                      <a:pt x="16073" y="10935"/>
                    </a:lnTo>
                    <a:lnTo>
                      <a:pt x="15990" y="10731"/>
                    </a:lnTo>
                    <a:lnTo>
                      <a:pt x="15899" y="10562"/>
                    </a:lnTo>
                    <a:lnTo>
                      <a:pt x="15808" y="10376"/>
                    </a:lnTo>
                    <a:lnTo>
                      <a:pt x="15714" y="10224"/>
                    </a:lnTo>
                    <a:lnTo>
                      <a:pt x="15615" y="10071"/>
                    </a:lnTo>
                    <a:lnTo>
                      <a:pt x="15517" y="9919"/>
                    </a:lnTo>
                    <a:lnTo>
                      <a:pt x="15414" y="9784"/>
                    </a:lnTo>
                    <a:lnTo>
                      <a:pt x="15308" y="9648"/>
                    </a:lnTo>
                    <a:lnTo>
                      <a:pt x="15091" y="9411"/>
                    </a:lnTo>
                    <a:lnTo>
                      <a:pt x="14866" y="9191"/>
                    </a:lnTo>
                    <a:lnTo>
                      <a:pt x="14634" y="8988"/>
                    </a:lnTo>
                    <a:lnTo>
                      <a:pt x="14393" y="8819"/>
                    </a:lnTo>
                    <a:lnTo>
                      <a:pt x="14145" y="8650"/>
                    </a:lnTo>
                    <a:lnTo>
                      <a:pt x="13896" y="8480"/>
                    </a:lnTo>
                    <a:lnTo>
                      <a:pt x="13384" y="8193"/>
                    </a:lnTo>
                    <a:lnTo>
                      <a:pt x="12864" y="7871"/>
                    </a:lnTo>
                    <a:lnTo>
                      <a:pt x="12603" y="7719"/>
                    </a:lnTo>
                    <a:lnTo>
                      <a:pt x="12347" y="7533"/>
                    </a:lnTo>
                    <a:lnTo>
                      <a:pt x="12087" y="7346"/>
                    </a:lnTo>
                    <a:lnTo>
                      <a:pt x="11835" y="7126"/>
                    </a:lnTo>
                    <a:lnTo>
                      <a:pt x="11571" y="6889"/>
                    </a:lnTo>
                    <a:lnTo>
                      <a:pt x="11291" y="6602"/>
                    </a:lnTo>
                    <a:lnTo>
                      <a:pt x="10995" y="6280"/>
                    </a:lnTo>
                    <a:lnTo>
                      <a:pt x="10680" y="5942"/>
                    </a:lnTo>
                    <a:lnTo>
                      <a:pt x="10009" y="5180"/>
                    </a:lnTo>
                    <a:lnTo>
                      <a:pt x="9288" y="4368"/>
                    </a:lnTo>
                    <a:lnTo>
                      <a:pt x="8531" y="3521"/>
                    </a:lnTo>
                    <a:lnTo>
                      <a:pt x="8141" y="3115"/>
                    </a:lnTo>
                    <a:lnTo>
                      <a:pt x="7743" y="2709"/>
                    </a:lnTo>
                    <a:lnTo>
                      <a:pt x="7344" y="2303"/>
                    </a:lnTo>
                    <a:lnTo>
                      <a:pt x="6938" y="1930"/>
                    </a:lnTo>
                    <a:lnTo>
                      <a:pt x="6532" y="1558"/>
                    </a:lnTo>
                    <a:lnTo>
                      <a:pt x="6126" y="1236"/>
                    </a:lnTo>
                    <a:lnTo>
                      <a:pt x="5716" y="932"/>
                    </a:lnTo>
                    <a:lnTo>
                      <a:pt x="5310" y="661"/>
                    </a:lnTo>
                    <a:lnTo>
                      <a:pt x="4908" y="441"/>
                    </a:lnTo>
                    <a:lnTo>
                      <a:pt x="4707" y="339"/>
                    </a:lnTo>
                    <a:lnTo>
                      <a:pt x="4510" y="255"/>
                    </a:lnTo>
                    <a:lnTo>
                      <a:pt x="4313" y="170"/>
                    </a:lnTo>
                    <a:lnTo>
                      <a:pt x="4116" y="119"/>
                    </a:lnTo>
                    <a:lnTo>
                      <a:pt x="3923" y="69"/>
                    </a:lnTo>
                    <a:lnTo>
                      <a:pt x="3729" y="35"/>
                    </a:lnTo>
                    <a:lnTo>
                      <a:pt x="3540" y="18"/>
                    </a:lnTo>
                    <a:lnTo>
                      <a:pt x="335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3944625" y="-22253275"/>
                <a:ext cx="423025" cy="944875"/>
              </a:xfrm>
              <a:custGeom>
                <a:avLst/>
                <a:gdLst/>
                <a:ahLst/>
                <a:cxnLst/>
                <a:rect l="l" t="t" r="r" b="b"/>
                <a:pathLst>
                  <a:path w="16921" h="37795" extrusionOk="0">
                    <a:moveTo>
                      <a:pt x="3351" y="1"/>
                    </a:moveTo>
                    <a:lnTo>
                      <a:pt x="3166" y="18"/>
                    </a:lnTo>
                    <a:lnTo>
                      <a:pt x="2980" y="52"/>
                    </a:lnTo>
                    <a:lnTo>
                      <a:pt x="2799" y="86"/>
                    </a:lnTo>
                    <a:lnTo>
                      <a:pt x="2622" y="153"/>
                    </a:lnTo>
                    <a:lnTo>
                      <a:pt x="2444" y="221"/>
                    </a:lnTo>
                    <a:lnTo>
                      <a:pt x="2271" y="322"/>
                    </a:lnTo>
                    <a:lnTo>
                      <a:pt x="2101" y="441"/>
                    </a:lnTo>
                    <a:lnTo>
                      <a:pt x="1936" y="576"/>
                    </a:lnTo>
                    <a:lnTo>
                      <a:pt x="1774" y="729"/>
                    </a:lnTo>
                    <a:lnTo>
                      <a:pt x="1616" y="915"/>
                    </a:lnTo>
                    <a:lnTo>
                      <a:pt x="1463" y="1118"/>
                    </a:lnTo>
                    <a:lnTo>
                      <a:pt x="1309" y="1338"/>
                    </a:lnTo>
                    <a:lnTo>
                      <a:pt x="1163" y="1575"/>
                    </a:lnTo>
                    <a:lnTo>
                      <a:pt x="1021" y="1846"/>
                    </a:lnTo>
                    <a:lnTo>
                      <a:pt x="883" y="2133"/>
                    </a:lnTo>
                    <a:lnTo>
                      <a:pt x="749" y="2438"/>
                    </a:lnTo>
                    <a:lnTo>
                      <a:pt x="623" y="2777"/>
                    </a:lnTo>
                    <a:lnTo>
                      <a:pt x="497" y="3132"/>
                    </a:lnTo>
                    <a:lnTo>
                      <a:pt x="438" y="3335"/>
                    </a:lnTo>
                    <a:lnTo>
                      <a:pt x="379" y="3538"/>
                    </a:lnTo>
                    <a:lnTo>
                      <a:pt x="327" y="3741"/>
                    </a:lnTo>
                    <a:lnTo>
                      <a:pt x="276" y="3944"/>
                    </a:lnTo>
                    <a:lnTo>
                      <a:pt x="233" y="4164"/>
                    </a:lnTo>
                    <a:lnTo>
                      <a:pt x="193" y="4368"/>
                    </a:lnTo>
                    <a:lnTo>
                      <a:pt x="154" y="4588"/>
                    </a:lnTo>
                    <a:lnTo>
                      <a:pt x="122" y="4808"/>
                    </a:lnTo>
                    <a:lnTo>
                      <a:pt x="95" y="5028"/>
                    </a:lnTo>
                    <a:lnTo>
                      <a:pt x="67" y="5248"/>
                    </a:lnTo>
                    <a:lnTo>
                      <a:pt x="47" y="5485"/>
                    </a:lnTo>
                    <a:lnTo>
                      <a:pt x="28" y="5705"/>
                    </a:lnTo>
                    <a:lnTo>
                      <a:pt x="16" y="5942"/>
                    </a:lnTo>
                    <a:lnTo>
                      <a:pt x="8" y="6179"/>
                    </a:lnTo>
                    <a:lnTo>
                      <a:pt x="0" y="6416"/>
                    </a:lnTo>
                    <a:lnTo>
                      <a:pt x="0" y="6652"/>
                    </a:lnTo>
                    <a:lnTo>
                      <a:pt x="0" y="6906"/>
                    </a:lnTo>
                    <a:lnTo>
                      <a:pt x="4" y="7160"/>
                    </a:lnTo>
                    <a:lnTo>
                      <a:pt x="16" y="7397"/>
                    </a:lnTo>
                    <a:lnTo>
                      <a:pt x="28" y="7651"/>
                    </a:lnTo>
                    <a:lnTo>
                      <a:pt x="43" y="7905"/>
                    </a:lnTo>
                    <a:lnTo>
                      <a:pt x="63" y="8176"/>
                    </a:lnTo>
                    <a:lnTo>
                      <a:pt x="87" y="8430"/>
                    </a:lnTo>
                    <a:lnTo>
                      <a:pt x="114" y="8700"/>
                    </a:lnTo>
                    <a:lnTo>
                      <a:pt x="146" y="8971"/>
                    </a:lnTo>
                    <a:lnTo>
                      <a:pt x="181" y="9242"/>
                    </a:lnTo>
                    <a:lnTo>
                      <a:pt x="217" y="9513"/>
                    </a:lnTo>
                    <a:lnTo>
                      <a:pt x="260" y="9784"/>
                    </a:lnTo>
                    <a:lnTo>
                      <a:pt x="304" y="10071"/>
                    </a:lnTo>
                    <a:lnTo>
                      <a:pt x="355" y="10342"/>
                    </a:lnTo>
                    <a:lnTo>
                      <a:pt x="461" y="10918"/>
                    </a:lnTo>
                    <a:lnTo>
                      <a:pt x="584" y="11493"/>
                    </a:lnTo>
                    <a:lnTo>
                      <a:pt x="718" y="12085"/>
                    </a:lnTo>
                    <a:lnTo>
                      <a:pt x="867" y="12695"/>
                    </a:lnTo>
                    <a:lnTo>
                      <a:pt x="1025" y="13304"/>
                    </a:lnTo>
                    <a:lnTo>
                      <a:pt x="1202" y="13930"/>
                    </a:lnTo>
                    <a:lnTo>
                      <a:pt x="1388" y="14573"/>
                    </a:lnTo>
                    <a:lnTo>
                      <a:pt x="1589" y="15217"/>
                    </a:lnTo>
                    <a:lnTo>
                      <a:pt x="1798" y="15877"/>
                    </a:lnTo>
                    <a:lnTo>
                      <a:pt x="2022" y="16537"/>
                    </a:lnTo>
                    <a:lnTo>
                      <a:pt x="2259" y="17214"/>
                    </a:lnTo>
                    <a:lnTo>
                      <a:pt x="2507" y="17908"/>
                    </a:lnTo>
                    <a:lnTo>
                      <a:pt x="2768" y="18602"/>
                    </a:lnTo>
                    <a:lnTo>
                      <a:pt x="3040" y="19312"/>
                    </a:lnTo>
                    <a:lnTo>
                      <a:pt x="3323" y="20023"/>
                    </a:lnTo>
                    <a:lnTo>
                      <a:pt x="3615" y="20751"/>
                    </a:lnTo>
                    <a:lnTo>
                      <a:pt x="3923" y="21479"/>
                    </a:lnTo>
                    <a:lnTo>
                      <a:pt x="4132" y="21987"/>
                    </a:lnTo>
                    <a:lnTo>
                      <a:pt x="4333" y="22494"/>
                    </a:lnTo>
                    <a:lnTo>
                      <a:pt x="4530" y="23002"/>
                    </a:lnTo>
                    <a:lnTo>
                      <a:pt x="4719" y="23493"/>
                    </a:lnTo>
                    <a:lnTo>
                      <a:pt x="4908" y="24001"/>
                    </a:lnTo>
                    <a:lnTo>
                      <a:pt x="5090" y="24508"/>
                    </a:lnTo>
                    <a:lnTo>
                      <a:pt x="5263" y="25016"/>
                    </a:lnTo>
                    <a:lnTo>
                      <a:pt x="5432" y="25524"/>
                    </a:lnTo>
                    <a:lnTo>
                      <a:pt x="5598" y="26015"/>
                    </a:lnTo>
                    <a:lnTo>
                      <a:pt x="5760" y="26523"/>
                    </a:lnTo>
                    <a:lnTo>
                      <a:pt x="5917" y="27013"/>
                    </a:lnTo>
                    <a:lnTo>
                      <a:pt x="6067" y="27504"/>
                    </a:lnTo>
                    <a:lnTo>
                      <a:pt x="6355" y="28469"/>
                    </a:lnTo>
                    <a:lnTo>
                      <a:pt x="6623" y="29434"/>
                    </a:lnTo>
                    <a:lnTo>
                      <a:pt x="6871" y="30365"/>
                    </a:lnTo>
                    <a:lnTo>
                      <a:pt x="7100" y="31262"/>
                    </a:lnTo>
                    <a:lnTo>
                      <a:pt x="7317" y="32142"/>
                    </a:lnTo>
                    <a:lnTo>
                      <a:pt x="7510" y="32988"/>
                    </a:lnTo>
                    <a:lnTo>
                      <a:pt x="7691" y="33800"/>
                    </a:lnTo>
                    <a:lnTo>
                      <a:pt x="7853" y="34562"/>
                    </a:lnTo>
                    <a:lnTo>
                      <a:pt x="7999" y="35273"/>
                    </a:lnTo>
                    <a:lnTo>
                      <a:pt x="8129" y="35950"/>
                    </a:lnTo>
                    <a:lnTo>
                      <a:pt x="8271" y="35713"/>
                    </a:lnTo>
                    <a:lnTo>
                      <a:pt x="8421" y="35493"/>
                    </a:lnTo>
                    <a:lnTo>
                      <a:pt x="8582" y="35256"/>
                    </a:lnTo>
                    <a:lnTo>
                      <a:pt x="8752" y="35002"/>
                    </a:lnTo>
                    <a:lnTo>
                      <a:pt x="8929" y="34765"/>
                    </a:lnTo>
                    <a:lnTo>
                      <a:pt x="9115" y="34545"/>
                    </a:lnTo>
                    <a:lnTo>
                      <a:pt x="9308" y="34308"/>
                    </a:lnTo>
                    <a:lnTo>
                      <a:pt x="9509" y="34088"/>
                    </a:lnTo>
                    <a:lnTo>
                      <a:pt x="9718" y="33885"/>
                    </a:lnTo>
                    <a:lnTo>
                      <a:pt x="9935" y="33699"/>
                    </a:lnTo>
                    <a:lnTo>
                      <a:pt x="10155" y="33513"/>
                    </a:lnTo>
                    <a:lnTo>
                      <a:pt x="10380" y="33360"/>
                    </a:lnTo>
                    <a:lnTo>
                      <a:pt x="10613" y="33225"/>
                    </a:lnTo>
                    <a:lnTo>
                      <a:pt x="10849" y="33106"/>
                    </a:lnTo>
                    <a:lnTo>
                      <a:pt x="11094" y="33022"/>
                    </a:lnTo>
                    <a:lnTo>
                      <a:pt x="11338" y="32954"/>
                    </a:lnTo>
                    <a:lnTo>
                      <a:pt x="11586" y="32920"/>
                    </a:lnTo>
                    <a:lnTo>
                      <a:pt x="11839" y="32937"/>
                    </a:lnTo>
                    <a:lnTo>
                      <a:pt x="12091" y="32971"/>
                    </a:lnTo>
                    <a:lnTo>
                      <a:pt x="12347" y="33039"/>
                    </a:lnTo>
                    <a:lnTo>
                      <a:pt x="12477" y="33106"/>
                    </a:lnTo>
                    <a:lnTo>
                      <a:pt x="12607" y="33157"/>
                    </a:lnTo>
                    <a:lnTo>
                      <a:pt x="12737" y="33242"/>
                    </a:lnTo>
                    <a:lnTo>
                      <a:pt x="12868" y="33326"/>
                    </a:lnTo>
                    <a:lnTo>
                      <a:pt x="12994" y="33411"/>
                    </a:lnTo>
                    <a:lnTo>
                      <a:pt x="13128" y="33530"/>
                    </a:lnTo>
                    <a:lnTo>
                      <a:pt x="13258" y="33648"/>
                    </a:lnTo>
                    <a:lnTo>
                      <a:pt x="13388" y="33783"/>
                    </a:lnTo>
                    <a:lnTo>
                      <a:pt x="13518" y="33919"/>
                    </a:lnTo>
                    <a:lnTo>
                      <a:pt x="13648" y="34088"/>
                    </a:lnTo>
                    <a:lnTo>
                      <a:pt x="13778" y="34257"/>
                    </a:lnTo>
                    <a:lnTo>
                      <a:pt x="13908" y="34444"/>
                    </a:lnTo>
                    <a:lnTo>
                      <a:pt x="14038" y="34630"/>
                    </a:lnTo>
                    <a:lnTo>
                      <a:pt x="14168" y="34850"/>
                    </a:lnTo>
                    <a:lnTo>
                      <a:pt x="14295" y="35070"/>
                    </a:lnTo>
                    <a:lnTo>
                      <a:pt x="14425" y="35307"/>
                    </a:lnTo>
                    <a:lnTo>
                      <a:pt x="14555" y="35561"/>
                    </a:lnTo>
                    <a:lnTo>
                      <a:pt x="14681" y="35831"/>
                    </a:lnTo>
                    <a:lnTo>
                      <a:pt x="14807" y="36119"/>
                    </a:lnTo>
                    <a:lnTo>
                      <a:pt x="14933" y="36424"/>
                    </a:lnTo>
                    <a:lnTo>
                      <a:pt x="15059" y="36745"/>
                    </a:lnTo>
                    <a:lnTo>
                      <a:pt x="15186" y="37084"/>
                    </a:lnTo>
                    <a:lnTo>
                      <a:pt x="15312" y="37439"/>
                    </a:lnTo>
                    <a:lnTo>
                      <a:pt x="15434" y="37795"/>
                    </a:lnTo>
                    <a:lnTo>
                      <a:pt x="15564" y="36001"/>
                    </a:lnTo>
                    <a:lnTo>
                      <a:pt x="15698" y="34190"/>
                    </a:lnTo>
                    <a:lnTo>
                      <a:pt x="15844" y="32328"/>
                    </a:lnTo>
                    <a:lnTo>
                      <a:pt x="15994" y="30432"/>
                    </a:lnTo>
                    <a:lnTo>
                      <a:pt x="16151" y="28486"/>
                    </a:lnTo>
                    <a:lnTo>
                      <a:pt x="16317" y="26489"/>
                    </a:lnTo>
                    <a:lnTo>
                      <a:pt x="16668" y="22291"/>
                    </a:lnTo>
                    <a:lnTo>
                      <a:pt x="16719" y="21631"/>
                    </a:lnTo>
                    <a:lnTo>
                      <a:pt x="16766" y="20988"/>
                    </a:lnTo>
                    <a:lnTo>
                      <a:pt x="16806" y="20379"/>
                    </a:lnTo>
                    <a:lnTo>
                      <a:pt x="16841" y="19786"/>
                    </a:lnTo>
                    <a:lnTo>
                      <a:pt x="16869" y="19211"/>
                    </a:lnTo>
                    <a:lnTo>
                      <a:pt x="16889" y="18652"/>
                    </a:lnTo>
                    <a:lnTo>
                      <a:pt x="16904" y="18128"/>
                    </a:lnTo>
                    <a:lnTo>
                      <a:pt x="16916" y="17620"/>
                    </a:lnTo>
                    <a:lnTo>
                      <a:pt x="16920" y="17129"/>
                    </a:lnTo>
                    <a:lnTo>
                      <a:pt x="16920" y="16655"/>
                    </a:lnTo>
                    <a:lnTo>
                      <a:pt x="16912" y="16198"/>
                    </a:lnTo>
                    <a:lnTo>
                      <a:pt x="16900" y="15758"/>
                    </a:lnTo>
                    <a:lnTo>
                      <a:pt x="16881" y="15352"/>
                    </a:lnTo>
                    <a:lnTo>
                      <a:pt x="16861" y="14946"/>
                    </a:lnTo>
                    <a:lnTo>
                      <a:pt x="16833" y="14557"/>
                    </a:lnTo>
                    <a:lnTo>
                      <a:pt x="16802" y="14201"/>
                    </a:lnTo>
                    <a:lnTo>
                      <a:pt x="16762" y="13846"/>
                    </a:lnTo>
                    <a:lnTo>
                      <a:pt x="16719" y="13507"/>
                    </a:lnTo>
                    <a:lnTo>
                      <a:pt x="16676" y="13202"/>
                    </a:lnTo>
                    <a:lnTo>
                      <a:pt x="16624" y="12898"/>
                    </a:lnTo>
                    <a:lnTo>
                      <a:pt x="16569" y="12593"/>
                    </a:lnTo>
                    <a:lnTo>
                      <a:pt x="16510" y="12322"/>
                    </a:lnTo>
                    <a:lnTo>
                      <a:pt x="16447" y="12069"/>
                    </a:lnTo>
                    <a:lnTo>
                      <a:pt x="16380" y="11815"/>
                    </a:lnTo>
                    <a:lnTo>
                      <a:pt x="16309" y="11578"/>
                    </a:lnTo>
                    <a:lnTo>
                      <a:pt x="16234" y="11341"/>
                    </a:lnTo>
                    <a:lnTo>
                      <a:pt x="16155" y="11138"/>
                    </a:lnTo>
                    <a:lnTo>
                      <a:pt x="16073" y="10935"/>
                    </a:lnTo>
                    <a:lnTo>
                      <a:pt x="15990" y="10731"/>
                    </a:lnTo>
                    <a:lnTo>
                      <a:pt x="15899" y="10562"/>
                    </a:lnTo>
                    <a:lnTo>
                      <a:pt x="15808" y="10393"/>
                    </a:lnTo>
                    <a:lnTo>
                      <a:pt x="15714" y="10224"/>
                    </a:lnTo>
                    <a:lnTo>
                      <a:pt x="15615" y="10071"/>
                    </a:lnTo>
                    <a:lnTo>
                      <a:pt x="15517" y="9919"/>
                    </a:lnTo>
                    <a:lnTo>
                      <a:pt x="15414" y="9784"/>
                    </a:lnTo>
                    <a:lnTo>
                      <a:pt x="15308" y="9648"/>
                    </a:lnTo>
                    <a:lnTo>
                      <a:pt x="15091" y="9411"/>
                    </a:lnTo>
                    <a:lnTo>
                      <a:pt x="14866" y="9191"/>
                    </a:lnTo>
                    <a:lnTo>
                      <a:pt x="14634" y="8988"/>
                    </a:lnTo>
                    <a:lnTo>
                      <a:pt x="14393" y="8819"/>
                    </a:lnTo>
                    <a:lnTo>
                      <a:pt x="14145" y="8650"/>
                    </a:lnTo>
                    <a:lnTo>
                      <a:pt x="13896" y="8480"/>
                    </a:lnTo>
                    <a:lnTo>
                      <a:pt x="13384" y="8193"/>
                    </a:lnTo>
                    <a:lnTo>
                      <a:pt x="12864" y="7888"/>
                    </a:lnTo>
                    <a:lnTo>
                      <a:pt x="12603" y="7719"/>
                    </a:lnTo>
                    <a:lnTo>
                      <a:pt x="12347" y="7533"/>
                    </a:lnTo>
                    <a:lnTo>
                      <a:pt x="12087" y="7346"/>
                    </a:lnTo>
                    <a:lnTo>
                      <a:pt x="11835" y="7126"/>
                    </a:lnTo>
                    <a:lnTo>
                      <a:pt x="11571" y="6889"/>
                    </a:lnTo>
                    <a:lnTo>
                      <a:pt x="11291" y="6602"/>
                    </a:lnTo>
                    <a:lnTo>
                      <a:pt x="10995" y="6280"/>
                    </a:lnTo>
                    <a:lnTo>
                      <a:pt x="10680" y="5942"/>
                    </a:lnTo>
                    <a:lnTo>
                      <a:pt x="10009" y="5180"/>
                    </a:lnTo>
                    <a:lnTo>
                      <a:pt x="9288" y="4368"/>
                    </a:lnTo>
                    <a:lnTo>
                      <a:pt x="8531" y="3521"/>
                    </a:lnTo>
                    <a:lnTo>
                      <a:pt x="8141" y="3115"/>
                    </a:lnTo>
                    <a:lnTo>
                      <a:pt x="7743" y="2709"/>
                    </a:lnTo>
                    <a:lnTo>
                      <a:pt x="7344" y="2303"/>
                    </a:lnTo>
                    <a:lnTo>
                      <a:pt x="6938" y="1930"/>
                    </a:lnTo>
                    <a:lnTo>
                      <a:pt x="6532" y="1558"/>
                    </a:lnTo>
                    <a:lnTo>
                      <a:pt x="6126" y="1236"/>
                    </a:lnTo>
                    <a:lnTo>
                      <a:pt x="5716" y="932"/>
                    </a:lnTo>
                    <a:lnTo>
                      <a:pt x="5310" y="661"/>
                    </a:lnTo>
                    <a:lnTo>
                      <a:pt x="4908" y="441"/>
                    </a:lnTo>
                    <a:lnTo>
                      <a:pt x="4707" y="339"/>
                    </a:lnTo>
                    <a:lnTo>
                      <a:pt x="4510" y="255"/>
                    </a:lnTo>
                    <a:lnTo>
                      <a:pt x="4313" y="170"/>
                    </a:lnTo>
                    <a:lnTo>
                      <a:pt x="4116" y="119"/>
                    </a:lnTo>
                    <a:lnTo>
                      <a:pt x="3923" y="69"/>
                    </a:lnTo>
                    <a:lnTo>
                      <a:pt x="3729" y="35"/>
                    </a:lnTo>
                    <a:lnTo>
                      <a:pt x="3540" y="18"/>
                    </a:lnTo>
                    <a:lnTo>
                      <a:pt x="335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3945000" y="-22253275"/>
                <a:ext cx="422650" cy="557300"/>
              </a:xfrm>
              <a:custGeom>
                <a:avLst/>
                <a:gdLst/>
                <a:ahLst/>
                <a:cxnLst/>
                <a:rect l="l" t="t" r="r" b="b"/>
                <a:pathLst>
                  <a:path w="16906" h="22292" extrusionOk="0">
                    <a:moveTo>
                      <a:pt x="3336" y="1"/>
                    </a:moveTo>
                    <a:lnTo>
                      <a:pt x="3151" y="18"/>
                    </a:lnTo>
                    <a:lnTo>
                      <a:pt x="2965" y="52"/>
                    </a:lnTo>
                    <a:lnTo>
                      <a:pt x="2784" y="86"/>
                    </a:lnTo>
                    <a:lnTo>
                      <a:pt x="2607" y="153"/>
                    </a:lnTo>
                    <a:lnTo>
                      <a:pt x="2429" y="221"/>
                    </a:lnTo>
                    <a:lnTo>
                      <a:pt x="2256" y="322"/>
                    </a:lnTo>
                    <a:lnTo>
                      <a:pt x="2086" y="441"/>
                    </a:lnTo>
                    <a:lnTo>
                      <a:pt x="1921" y="576"/>
                    </a:lnTo>
                    <a:lnTo>
                      <a:pt x="1759" y="729"/>
                    </a:lnTo>
                    <a:lnTo>
                      <a:pt x="1601" y="915"/>
                    </a:lnTo>
                    <a:lnTo>
                      <a:pt x="1448" y="1118"/>
                    </a:lnTo>
                    <a:lnTo>
                      <a:pt x="1294" y="1338"/>
                    </a:lnTo>
                    <a:lnTo>
                      <a:pt x="1148" y="1575"/>
                    </a:lnTo>
                    <a:lnTo>
                      <a:pt x="1006" y="1846"/>
                    </a:lnTo>
                    <a:lnTo>
                      <a:pt x="868" y="2133"/>
                    </a:lnTo>
                    <a:lnTo>
                      <a:pt x="734" y="2438"/>
                    </a:lnTo>
                    <a:lnTo>
                      <a:pt x="608" y="2777"/>
                    </a:lnTo>
                    <a:lnTo>
                      <a:pt x="482" y="3132"/>
                    </a:lnTo>
                    <a:lnTo>
                      <a:pt x="431" y="3301"/>
                    </a:lnTo>
                    <a:lnTo>
                      <a:pt x="379" y="3487"/>
                    </a:lnTo>
                    <a:lnTo>
                      <a:pt x="336" y="3657"/>
                    </a:lnTo>
                    <a:lnTo>
                      <a:pt x="293" y="3826"/>
                    </a:lnTo>
                    <a:lnTo>
                      <a:pt x="249" y="4012"/>
                    </a:lnTo>
                    <a:lnTo>
                      <a:pt x="214" y="4198"/>
                    </a:lnTo>
                    <a:lnTo>
                      <a:pt x="178" y="4385"/>
                    </a:lnTo>
                    <a:lnTo>
                      <a:pt x="147" y="4571"/>
                    </a:lnTo>
                    <a:lnTo>
                      <a:pt x="119" y="4757"/>
                    </a:lnTo>
                    <a:lnTo>
                      <a:pt x="95" y="4943"/>
                    </a:lnTo>
                    <a:lnTo>
                      <a:pt x="72" y="5129"/>
                    </a:lnTo>
                    <a:lnTo>
                      <a:pt x="56" y="5332"/>
                    </a:lnTo>
                    <a:lnTo>
                      <a:pt x="36" y="5535"/>
                    </a:lnTo>
                    <a:lnTo>
                      <a:pt x="25" y="5722"/>
                    </a:lnTo>
                    <a:lnTo>
                      <a:pt x="13" y="5925"/>
                    </a:lnTo>
                    <a:lnTo>
                      <a:pt x="9" y="6128"/>
                    </a:lnTo>
                    <a:lnTo>
                      <a:pt x="1" y="6348"/>
                    </a:lnTo>
                    <a:lnTo>
                      <a:pt x="1" y="6551"/>
                    </a:lnTo>
                    <a:lnTo>
                      <a:pt x="1" y="6754"/>
                    </a:lnTo>
                    <a:lnTo>
                      <a:pt x="5" y="6974"/>
                    </a:lnTo>
                    <a:lnTo>
                      <a:pt x="13" y="7194"/>
                    </a:lnTo>
                    <a:lnTo>
                      <a:pt x="21" y="7397"/>
                    </a:lnTo>
                    <a:lnTo>
                      <a:pt x="32" y="7617"/>
                    </a:lnTo>
                    <a:lnTo>
                      <a:pt x="48" y="7837"/>
                    </a:lnTo>
                    <a:lnTo>
                      <a:pt x="84" y="8294"/>
                    </a:lnTo>
                    <a:lnTo>
                      <a:pt x="131" y="8751"/>
                    </a:lnTo>
                    <a:lnTo>
                      <a:pt x="186" y="9208"/>
                    </a:lnTo>
                    <a:lnTo>
                      <a:pt x="253" y="9682"/>
                    </a:lnTo>
                    <a:lnTo>
                      <a:pt x="340" y="9157"/>
                    </a:lnTo>
                    <a:lnTo>
                      <a:pt x="442" y="8599"/>
                    </a:lnTo>
                    <a:lnTo>
                      <a:pt x="502" y="8328"/>
                    </a:lnTo>
                    <a:lnTo>
                      <a:pt x="561" y="8040"/>
                    </a:lnTo>
                    <a:lnTo>
                      <a:pt x="628" y="7753"/>
                    </a:lnTo>
                    <a:lnTo>
                      <a:pt x="699" y="7448"/>
                    </a:lnTo>
                    <a:lnTo>
                      <a:pt x="770" y="7160"/>
                    </a:lnTo>
                    <a:lnTo>
                      <a:pt x="848" y="6872"/>
                    </a:lnTo>
                    <a:lnTo>
                      <a:pt x="931" y="6585"/>
                    </a:lnTo>
                    <a:lnTo>
                      <a:pt x="1022" y="6297"/>
                    </a:lnTo>
                    <a:lnTo>
                      <a:pt x="1113" y="6026"/>
                    </a:lnTo>
                    <a:lnTo>
                      <a:pt x="1211" y="5755"/>
                    </a:lnTo>
                    <a:lnTo>
                      <a:pt x="1310" y="5485"/>
                    </a:lnTo>
                    <a:lnTo>
                      <a:pt x="1420" y="5231"/>
                    </a:lnTo>
                    <a:lnTo>
                      <a:pt x="1530" y="4994"/>
                    </a:lnTo>
                    <a:lnTo>
                      <a:pt x="1649" y="4757"/>
                    </a:lnTo>
                    <a:lnTo>
                      <a:pt x="1771" y="4520"/>
                    </a:lnTo>
                    <a:lnTo>
                      <a:pt x="1901" y="4317"/>
                    </a:lnTo>
                    <a:lnTo>
                      <a:pt x="2035" y="4131"/>
                    </a:lnTo>
                    <a:lnTo>
                      <a:pt x="2173" y="3944"/>
                    </a:lnTo>
                    <a:lnTo>
                      <a:pt x="2319" y="3792"/>
                    </a:lnTo>
                    <a:lnTo>
                      <a:pt x="2473" y="3640"/>
                    </a:lnTo>
                    <a:lnTo>
                      <a:pt x="2630" y="3521"/>
                    </a:lnTo>
                    <a:lnTo>
                      <a:pt x="2792" y="3420"/>
                    </a:lnTo>
                    <a:lnTo>
                      <a:pt x="2961" y="3335"/>
                    </a:lnTo>
                    <a:lnTo>
                      <a:pt x="3139" y="3284"/>
                    </a:lnTo>
                    <a:lnTo>
                      <a:pt x="3320" y="3251"/>
                    </a:lnTo>
                    <a:lnTo>
                      <a:pt x="3509" y="3234"/>
                    </a:lnTo>
                    <a:lnTo>
                      <a:pt x="3707" y="3267"/>
                    </a:lnTo>
                    <a:lnTo>
                      <a:pt x="3908" y="3318"/>
                    </a:lnTo>
                    <a:lnTo>
                      <a:pt x="4203" y="3420"/>
                    </a:lnTo>
                    <a:lnTo>
                      <a:pt x="4499" y="3555"/>
                    </a:lnTo>
                    <a:lnTo>
                      <a:pt x="4799" y="3707"/>
                    </a:lnTo>
                    <a:lnTo>
                      <a:pt x="5094" y="3894"/>
                    </a:lnTo>
                    <a:lnTo>
                      <a:pt x="5398" y="4114"/>
                    </a:lnTo>
                    <a:lnTo>
                      <a:pt x="5697" y="4334"/>
                    </a:lnTo>
                    <a:lnTo>
                      <a:pt x="5997" y="4588"/>
                    </a:lnTo>
                    <a:lnTo>
                      <a:pt x="6301" y="4858"/>
                    </a:lnTo>
                    <a:lnTo>
                      <a:pt x="6600" y="5146"/>
                    </a:lnTo>
                    <a:lnTo>
                      <a:pt x="6904" y="5451"/>
                    </a:lnTo>
                    <a:lnTo>
                      <a:pt x="7207" y="5755"/>
                    </a:lnTo>
                    <a:lnTo>
                      <a:pt x="7507" y="6077"/>
                    </a:lnTo>
                    <a:lnTo>
                      <a:pt x="8110" y="6754"/>
                    </a:lnTo>
                    <a:lnTo>
                      <a:pt x="8709" y="7431"/>
                    </a:lnTo>
                    <a:lnTo>
                      <a:pt x="9892" y="8802"/>
                    </a:lnTo>
                    <a:lnTo>
                      <a:pt x="10471" y="9445"/>
                    </a:lnTo>
                    <a:lnTo>
                      <a:pt x="10759" y="9750"/>
                    </a:lnTo>
                    <a:lnTo>
                      <a:pt x="11043" y="10054"/>
                    </a:lnTo>
                    <a:lnTo>
                      <a:pt x="11327" y="10325"/>
                    </a:lnTo>
                    <a:lnTo>
                      <a:pt x="11607" y="10596"/>
                    </a:lnTo>
                    <a:lnTo>
                      <a:pt x="11883" y="10833"/>
                    </a:lnTo>
                    <a:lnTo>
                      <a:pt x="12155" y="11070"/>
                    </a:lnTo>
                    <a:lnTo>
                      <a:pt x="12427" y="11273"/>
                    </a:lnTo>
                    <a:lnTo>
                      <a:pt x="12691" y="11459"/>
                    </a:lnTo>
                    <a:lnTo>
                      <a:pt x="12955" y="11612"/>
                    </a:lnTo>
                    <a:lnTo>
                      <a:pt x="13215" y="11730"/>
                    </a:lnTo>
                    <a:lnTo>
                      <a:pt x="13468" y="11848"/>
                    </a:lnTo>
                    <a:lnTo>
                      <a:pt x="13708" y="11984"/>
                    </a:lnTo>
                    <a:lnTo>
                      <a:pt x="13937" y="12119"/>
                    </a:lnTo>
                    <a:lnTo>
                      <a:pt x="14157" y="12255"/>
                    </a:lnTo>
                    <a:lnTo>
                      <a:pt x="14366" y="12407"/>
                    </a:lnTo>
                    <a:lnTo>
                      <a:pt x="14563" y="12576"/>
                    </a:lnTo>
                    <a:lnTo>
                      <a:pt x="14753" y="12746"/>
                    </a:lnTo>
                    <a:lnTo>
                      <a:pt x="14930" y="12932"/>
                    </a:lnTo>
                    <a:lnTo>
                      <a:pt x="15096" y="13135"/>
                    </a:lnTo>
                    <a:lnTo>
                      <a:pt x="15253" y="13355"/>
                    </a:lnTo>
                    <a:lnTo>
                      <a:pt x="15403" y="13575"/>
                    </a:lnTo>
                    <a:lnTo>
                      <a:pt x="15545" y="13812"/>
                    </a:lnTo>
                    <a:lnTo>
                      <a:pt x="15675" y="14066"/>
                    </a:lnTo>
                    <a:lnTo>
                      <a:pt x="15793" y="14336"/>
                    </a:lnTo>
                    <a:lnTo>
                      <a:pt x="15908" y="14624"/>
                    </a:lnTo>
                    <a:lnTo>
                      <a:pt x="16010" y="14929"/>
                    </a:lnTo>
                    <a:lnTo>
                      <a:pt x="16109" y="15234"/>
                    </a:lnTo>
                    <a:lnTo>
                      <a:pt x="16196" y="15572"/>
                    </a:lnTo>
                    <a:lnTo>
                      <a:pt x="16274" y="15927"/>
                    </a:lnTo>
                    <a:lnTo>
                      <a:pt x="16345" y="16283"/>
                    </a:lnTo>
                    <a:lnTo>
                      <a:pt x="16408" y="16672"/>
                    </a:lnTo>
                    <a:lnTo>
                      <a:pt x="16464" y="17078"/>
                    </a:lnTo>
                    <a:lnTo>
                      <a:pt x="16515" y="17501"/>
                    </a:lnTo>
                    <a:lnTo>
                      <a:pt x="16554" y="17942"/>
                    </a:lnTo>
                    <a:lnTo>
                      <a:pt x="16590" y="18415"/>
                    </a:lnTo>
                    <a:lnTo>
                      <a:pt x="16617" y="18906"/>
                    </a:lnTo>
                    <a:lnTo>
                      <a:pt x="16637" y="19414"/>
                    </a:lnTo>
                    <a:lnTo>
                      <a:pt x="16653" y="19939"/>
                    </a:lnTo>
                    <a:lnTo>
                      <a:pt x="16661" y="20497"/>
                    </a:lnTo>
                    <a:lnTo>
                      <a:pt x="16665" y="21073"/>
                    </a:lnTo>
                    <a:lnTo>
                      <a:pt x="16661" y="21665"/>
                    </a:lnTo>
                    <a:lnTo>
                      <a:pt x="16653" y="22291"/>
                    </a:lnTo>
                    <a:lnTo>
                      <a:pt x="16704" y="21631"/>
                    </a:lnTo>
                    <a:lnTo>
                      <a:pt x="16751" y="20988"/>
                    </a:lnTo>
                    <a:lnTo>
                      <a:pt x="16791" y="20379"/>
                    </a:lnTo>
                    <a:lnTo>
                      <a:pt x="16826" y="19786"/>
                    </a:lnTo>
                    <a:lnTo>
                      <a:pt x="16854" y="19211"/>
                    </a:lnTo>
                    <a:lnTo>
                      <a:pt x="16874" y="18652"/>
                    </a:lnTo>
                    <a:lnTo>
                      <a:pt x="16889" y="18128"/>
                    </a:lnTo>
                    <a:lnTo>
                      <a:pt x="16901" y="17620"/>
                    </a:lnTo>
                    <a:lnTo>
                      <a:pt x="16905" y="17129"/>
                    </a:lnTo>
                    <a:lnTo>
                      <a:pt x="16905" y="16655"/>
                    </a:lnTo>
                    <a:lnTo>
                      <a:pt x="16897" y="16198"/>
                    </a:lnTo>
                    <a:lnTo>
                      <a:pt x="16885" y="15758"/>
                    </a:lnTo>
                    <a:lnTo>
                      <a:pt x="16866" y="15352"/>
                    </a:lnTo>
                    <a:lnTo>
                      <a:pt x="16846" y="14946"/>
                    </a:lnTo>
                    <a:lnTo>
                      <a:pt x="16818" y="14557"/>
                    </a:lnTo>
                    <a:lnTo>
                      <a:pt x="16787" y="14201"/>
                    </a:lnTo>
                    <a:lnTo>
                      <a:pt x="16747" y="13846"/>
                    </a:lnTo>
                    <a:lnTo>
                      <a:pt x="16704" y="13507"/>
                    </a:lnTo>
                    <a:lnTo>
                      <a:pt x="16661" y="13202"/>
                    </a:lnTo>
                    <a:lnTo>
                      <a:pt x="16609" y="12898"/>
                    </a:lnTo>
                    <a:lnTo>
                      <a:pt x="16554" y="12593"/>
                    </a:lnTo>
                    <a:lnTo>
                      <a:pt x="16495" y="12322"/>
                    </a:lnTo>
                    <a:lnTo>
                      <a:pt x="16432" y="12069"/>
                    </a:lnTo>
                    <a:lnTo>
                      <a:pt x="16365" y="11815"/>
                    </a:lnTo>
                    <a:lnTo>
                      <a:pt x="16294" y="11578"/>
                    </a:lnTo>
                    <a:lnTo>
                      <a:pt x="16219" y="11341"/>
                    </a:lnTo>
                    <a:lnTo>
                      <a:pt x="16140" y="11138"/>
                    </a:lnTo>
                    <a:lnTo>
                      <a:pt x="16058" y="10935"/>
                    </a:lnTo>
                    <a:lnTo>
                      <a:pt x="15975" y="10731"/>
                    </a:lnTo>
                    <a:lnTo>
                      <a:pt x="15884" y="10562"/>
                    </a:lnTo>
                    <a:lnTo>
                      <a:pt x="15793" y="10393"/>
                    </a:lnTo>
                    <a:lnTo>
                      <a:pt x="15699" y="10224"/>
                    </a:lnTo>
                    <a:lnTo>
                      <a:pt x="15600" y="10071"/>
                    </a:lnTo>
                    <a:lnTo>
                      <a:pt x="15502" y="9919"/>
                    </a:lnTo>
                    <a:lnTo>
                      <a:pt x="15399" y="9784"/>
                    </a:lnTo>
                    <a:lnTo>
                      <a:pt x="15293" y="9648"/>
                    </a:lnTo>
                    <a:lnTo>
                      <a:pt x="15076" y="9411"/>
                    </a:lnTo>
                    <a:lnTo>
                      <a:pt x="14851" y="9191"/>
                    </a:lnTo>
                    <a:lnTo>
                      <a:pt x="14619" y="8988"/>
                    </a:lnTo>
                    <a:lnTo>
                      <a:pt x="14378" y="8819"/>
                    </a:lnTo>
                    <a:lnTo>
                      <a:pt x="14130" y="8650"/>
                    </a:lnTo>
                    <a:lnTo>
                      <a:pt x="13881" y="8480"/>
                    </a:lnTo>
                    <a:lnTo>
                      <a:pt x="13369" y="8193"/>
                    </a:lnTo>
                    <a:lnTo>
                      <a:pt x="12849" y="7888"/>
                    </a:lnTo>
                    <a:lnTo>
                      <a:pt x="12588" y="7719"/>
                    </a:lnTo>
                    <a:lnTo>
                      <a:pt x="12332" y="7533"/>
                    </a:lnTo>
                    <a:lnTo>
                      <a:pt x="12072" y="7346"/>
                    </a:lnTo>
                    <a:lnTo>
                      <a:pt x="11820" y="7126"/>
                    </a:lnTo>
                    <a:lnTo>
                      <a:pt x="11556" y="6889"/>
                    </a:lnTo>
                    <a:lnTo>
                      <a:pt x="11276" y="6602"/>
                    </a:lnTo>
                    <a:lnTo>
                      <a:pt x="10980" y="6280"/>
                    </a:lnTo>
                    <a:lnTo>
                      <a:pt x="10665" y="5942"/>
                    </a:lnTo>
                    <a:lnTo>
                      <a:pt x="9994" y="5180"/>
                    </a:lnTo>
                    <a:lnTo>
                      <a:pt x="9273" y="4368"/>
                    </a:lnTo>
                    <a:lnTo>
                      <a:pt x="8516" y="3521"/>
                    </a:lnTo>
                    <a:lnTo>
                      <a:pt x="8126" y="3115"/>
                    </a:lnTo>
                    <a:lnTo>
                      <a:pt x="7728" y="2709"/>
                    </a:lnTo>
                    <a:lnTo>
                      <a:pt x="7329" y="2303"/>
                    </a:lnTo>
                    <a:lnTo>
                      <a:pt x="6923" y="1930"/>
                    </a:lnTo>
                    <a:lnTo>
                      <a:pt x="6517" y="1558"/>
                    </a:lnTo>
                    <a:lnTo>
                      <a:pt x="6111" y="1236"/>
                    </a:lnTo>
                    <a:lnTo>
                      <a:pt x="5701" y="932"/>
                    </a:lnTo>
                    <a:lnTo>
                      <a:pt x="5295" y="661"/>
                    </a:lnTo>
                    <a:lnTo>
                      <a:pt x="4893" y="441"/>
                    </a:lnTo>
                    <a:lnTo>
                      <a:pt x="4692" y="339"/>
                    </a:lnTo>
                    <a:lnTo>
                      <a:pt x="4495" y="255"/>
                    </a:lnTo>
                    <a:lnTo>
                      <a:pt x="4298" y="170"/>
                    </a:lnTo>
                    <a:lnTo>
                      <a:pt x="4101" y="119"/>
                    </a:lnTo>
                    <a:lnTo>
                      <a:pt x="3908" y="69"/>
                    </a:lnTo>
                    <a:lnTo>
                      <a:pt x="3714" y="35"/>
                    </a:lnTo>
                    <a:lnTo>
                      <a:pt x="3525" y="18"/>
                    </a:lnTo>
                    <a:lnTo>
                      <a:pt x="33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4039925" y="-11919625"/>
                <a:ext cx="17075" cy="3400"/>
              </a:xfrm>
              <a:custGeom>
                <a:avLst/>
                <a:gdLst/>
                <a:ahLst/>
                <a:cxnLst/>
                <a:rect l="l" t="t" r="r" b="b"/>
                <a:pathLst>
                  <a:path w="683" h="136" extrusionOk="0">
                    <a:moveTo>
                      <a:pt x="0" y="0"/>
                    </a:moveTo>
                    <a:lnTo>
                      <a:pt x="0" y="0"/>
                    </a:lnTo>
                    <a:lnTo>
                      <a:pt x="682" y="136"/>
                    </a:lnTo>
                    <a:lnTo>
                      <a:pt x="682" y="136"/>
                    </a:lnTo>
                    <a:lnTo>
                      <a:pt x="0" y="0"/>
                    </a:lnTo>
                    <a:lnTo>
                      <a:pt x="0"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936825" y="-11930200"/>
                <a:ext cx="9200" cy="25"/>
              </a:xfrm>
              <a:custGeom>
                <a:avLst/>
                <a:gdLst/>
                <a:ahLst/>
                <a:cxnLst/>
                <a:rect l="l" t="t" r="r" b="b"/>
                <a:pathLst>
                  <a:path w="368" h="1" extrusionOk="0">
                    <a:moveTo>
                      <a:pt x="1" y="0"/>
                    </a:moveTo>
                    <a:lnTo>
                      <a:pt x="1" y="0"/>
                    </a:lnTo>
                    <a:lnTo>
                      <a:pt x="367" y="0"/>
                    </a:lnTo>
                    <a:lnTo>
                      <a:pt x="367" y="0"/>
                    </a:lnTo>
                    <a:lnTo>
                      <a:pt x="1" y="0"/>
                    </a:lnTo>
                    <a:lnTo>
                      <a:pt x="1"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932500" y="-11930200"/>
                <a:ext cx="4350" cy="25"/>
              </a:xfrm>
              <a:custGeom>
                <a:avLst/>
                <a:gdLst/>
                <a:ahLst/>
                <a:cxnLst/>
                <a:rect l="l" t="t" r="r" b="b"/>
                <a:pathLst>
                  <a:path w="174" h="1" extrusionOk="0">
                    <a:moveTo>
                      <a:pt x="174" y="0"/>
                    </a:moveTo>
                    <a:lnTo>
                      <a:pt x="174" y="0"/>
                    </a:lnTo>
                    <a:lnTo>
                      <a:pt x="0" y="0"/>
                    </a:lnTo>
                    <a:lnTo>
                      <a:pt x="0" y="0"/>
                    </a:lnTo>
                    <a:lnTo>
                      <a:pt x="174" y="0"/>
                    </a:lnTo>
                    <a:lnTo>
                      <a:pt x="174"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4005425" y="-11925550"/>
                <a:ext cx="4950" cy="875"/>
              </a:xfrm>
              <a:custGeom>
                <a:avLst/>
                <a:gdLst/>
                <a:ahLst/>
                <a:cxnLst/>
                <a:rect l="l" t="t" r="r" b="b"/>
                <a:pathLst>
                  <a:path w="198" h="35" extrusionOk="0">
                    <a:moveTo>
                      <a:pt x="198" y="34"/>
                    </a:moveTo>
                    <a:lnTo>
                      <a:pt x="198" y="34"/>
                    </a:lnTo>
                    <a:lnTo>
                      <a:pt x="0" y="0"/>
                    </a:lnTo>
                    <a:lnTo>
                      <a:pt x="0" y="0"/>
                    </a:lnTo>
                    <a:lnTo>
                      <a:pt x="198" y="34"/>
                    </a:lnTo>
                    <a:lnTo>
                      <a:pt x="198" y="3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4010350" y="-11924700"/>
                <a:ext cx="9475" cy="1275"/>
              </a:xfrm>
              <a:custGeom>
                <a:avLst/>
                <a:gdLst/>
                <a:ahLst/>
                <a:cxnLst/>
                <a:rect l="l" t="t" r="r" b="b"/>
                <a:pathLst>
                  <a:path w="379" h="51" extrusionOk="0">
                    <a:moveTo>
                      <a:pt x="1" y="0"/>
                    </a:moveTo>
                    <a:lnTo>
                      <a:pt x="1" y="0"/>
                    </a:lnTo>
                    <a:lnTo>
                      <a:pt x="379" y="51"/>
                    </a:lnTo>
                    <a:lnTo>
                      <a:pt x="379" y="51"/>
                    </a:lnTo>
                    <a:lnTo>
                      <a:pt x="1" y="0"/>
                    </a:lnTo>
                    <a:lnTo>
                      <a:pt x="1"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3969050" y="-11929350"/>
                <a:ext cx="13725" cy="850"/>
              </a:xfrm>
              <a:custGeom>
                <a:avLst/>
                <a:gdLst/>
                <a:ahLst/>
                <a:cxnLst/>
                <a:rect l="l" t="t" r="r" b="b"/>
                <a:pathLst>
                  <a:path w="549" h="34" extrusionOk="0">
                    <a:moveTo>
                      <a:pt x="549" y="34"/>
                    </a:moveTo>
                    <a:lnTo>
                      <a:pt x="549" y="34"/>
                    </a:lnTo>
                    <a:lnTo>
                      <a:pt x="1" y="0"/>
                    </a:lnTo>
                    <a:lnTo>
                      <a:pt x="1" y="0"/>
                    </a:lnTo>
                    <a:lnTo>
                      <a:pt x="549" y="34"/>
                    </a:lnTo>
                    <a:lnTo>
                      <a:pt x="549" y="34"/>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536200" y="-21005450"/>
                <a:ext cx="373450" cy="9416725"/>
              </a:xfrm>
              <a:custGeom>
                <a:avLst/>
                <a:gdLst/>
                <a:ahLst/>
                <a:cxnLst/>
                <a:rect l="l" t="t" r="r" b="b"/>
                <a:pathLst>
                  <a:path w="14938" h="376669" extrusionOk="0">
                    <a:moveTo>
                      <a:pt x="5677" y="0"/>
                    </a:moveTo>
                    <a:lnTo>
                      <a:pt x="5449" y="17"/>
                    </a:lnTo>
                    <a:lnTo>
                      <a:pt x="5224" y="68"/>
                    </a:lnTo>
                    <a:lnTo>
                      <a:pt x="5007" y="119"/>
                    </a:lnTo>
                    <a:lnTo>
                      <a:pt x="4790" y="186"/>
                    </a:lnTo>
                    <a:lnTo>
                      <a:pt x="4577" y="271"/>
                    </a:lnTo>
                    <a:lnTo>
                      <a:pt x="4368" y="372"/>
                    </a:lnTo>
                    <a:lnTo>
                      <a:pt x="4167" y="491"/>
                    </a:lnTo>
                    <a:lnTo>
                      <a:pt x="3966" y="626"/>
                    </a:lnTo>
                    <a:lnTo>
                      <a:pt x="3773" y="762"/>
                    </a:lnTo>
                    <a:lnTo>
                      <a:pt x="3584" y="897"/>
                    </a:lnTo>
                    <a:lnTo>
                      <a:pt x="3399" y="1066"/>
                    </a:lnTo>
                    <a:lnTo>
                      <a:pt x="3217" y="1219"/>
                    </a:lnTo>
                    <a:lnTo>
                      <a:pt x="3040" y="1405"/>
                    </a:lnTo>
                    <a:lnTo>
                      <a:pt x="2870" y="1574"/>
                    </a:lnTo>
                    <a:lnTo>
                      <a:pt x="2705" y="1760"/>
                    </a:lnTo>
                    <a:lnTo>
                      <a:pt x="2543" y="1963"/>
                    </a:lnTo>
                    <a:lnTo>
                      <a:pt x="2236" y="2353"/>
                    </a:lnTo>
                    <a:lnTo>
                      <a:pt x="1948" y="2759"/>
                    </a:lnTo>
                    <a:lnTo>
                      <a:pt x="1684" y="3165"/>
                    </a:lnTo>
                    <a:lnTo>
                      <a:pt x="1439" y="3571"/>
                    </a:lnTo>
                    <a:lnTo>
                      <a:pt x="1219" y="3961"/>
                    </a:lnTo>
                    <a:lnTo>
                      <a:pt x="1022" y="4333"/>
                    </a:lnTo>
                    <a:lnTo>
                      <a:pt x="848" y="4671"/>
                    </a:lnTo>
                    <a:lnTo>
                      <a:pt x="702" y="4976"/>
                    </a:lnTo>
                    <a:lnTo>
                      <a:pt x="580" y="5247"/>
                    </a:lnTo>
                    <a:lnTo>
                      <a:pt x="414" y="5653"/>
                    </a:lnTo>
                    <a:lnTo>
                      <a:pt x="355" y="5788"/>
                    </a:lnTo>
                    <a:lnTo>
                      <a:pt x="324" y="14048"/>
                    </a:lnTo>
                    <a:lnTo>
                      <a:pt x="288" y="23611"/>
                    </a:lnTo>
                    <a:lnTo>
                      <a:pt x="245" y="36101"/>
                    </a:lnTo>
                    <a:lnTo>
                      <a:pt x="194" y="51029"/>
                    </a:lnTo>
                    <a:lnTo>
                      <a:pt x="146" y="67870"/>
                    </a:lnTo>
                    <a:lnTo>
                      <a:pt x="99" y="86115"/>
                    </a:lnTo>
                    <a:lnTo>
                      <a:pt x="75" y="95610"/>
                    </a:lnTo>
                    <a:lnTo>
                      <a:pt x="56" y="105257"/>
                    </a:lnTo>
                    <a:lnTo>
                      <a:pt x="36" y="115006"/>
                    </a:lnTo>
                    <a:lnTo>
                      <a:pt x="24" y="124789"/>
                    </a:lnTo>
                    <a:lnTo>
                      <a:pt x="12" y="134538"/>
                    </a:lnTo>
                    <a:lnTo>
                      <a:pt x="4" y="144202"/>
                    </a:lnTo>
                    <a:lnTo>
                      <a:pt x="1" y="153697"/>
                    </a:lnTo>
                    <a:lnTo>
                      <a:pt x="1" y="162989"/>
                    </a:lnTo>
                    <a:lnTo>
                      <a:pt x="8" y="171976"/>
                    </a:lnTo>
                    <a:lnTo>
                      <a:pt x="16" y="180608"/>
                    </a:lnTo>
                    <a:lnTo>
                      <a:pt x="36" y="188851"/>
                    </a:lnTo>
                    <a:lnTo>
                      <a:pt x="60" y="196602"/>
                    </a:lnTo>
                    <a:lnTo>
                      <a:pt x="71" y="200275"/>
                    </a:lnTo>
                    <a:lnTo>
                      <a:pt x="87" y="203812"/>
                    </a:lnTo>
                    <a:lnTo>
                      <a:pt x="107" y="207181"/>
                    </a:lnTo>
                    <a:lnTo>
                      <a:pt x="127" y="210413"/>
                    </a:lnTo>
                    <a:lnTo>
                      <a:pt x="146" y="213477"/>
                    </a:lnTo>
                    <a:lnTo>
                      <a:pt x="170" y="216354"/>
                    </a:lnTo>
                    <a:lnTo>
                      <a:pt x="198" y="219045"/>
                    </a:lnTo>
                    <a:lnTo>
                      <a:pt x="225" y="221550"/>
                    </a:lnTo>
                    <a:lnTo>
                      <a:pt x="253" y="223869"/>
                    </a:lnTo>
                    <a:lnTo>
                      <a:pt x="284" y="225967"/>
                    </a:lnTo>
                    <a:lnTo>
                      <a:pt x="320" y="227846"/>
                    </a:lnTo>
                    <a:lnTo>
                      <a:pt x="355" y="229505"/>
                    </a:lnTo>
                    <a:lnTo>
                      <a:pt x="418" y="232145"/>
                    </a:lnTo>
                    <a:lnTo>
                      <a:pt x="478" y="235090"/>
                    </a:lnTo>
                    <a:lnTo>
                      <a:pt x="537" y="238357"/>
                    </a:lnTo>
                    <a:lnTo>
                      <a:pt x="596" y="241928"/>
                    </a:lnTo>
                    <a:lnTo>
                      <a:pt x="655" y="245753"/>
                    </a:lnTo>
                    <a:lnTo>
                      <a:pt x="714" y="249832"/>
                    </a:lnTo>
                    <a:lnTo>
                      <a:pt x="769" y="254131"/>
                    </a:lnTo>
                    <a:lnTo>
                      <a:pt x="828" y="258650"/>
                    </a:lnTo>
                    <a:lnTo>
                      <a:pt x="888" y="263355"/>
                    </a:lnTo>
                    <a:lnTo>
                      <a:pt x="943" y="268230"/>
                    </a:lnTo>
                    <a:lnTo>
                      <a:pt x="1053" y="278402"/>
                    </a:lnTo>
                    <a:lnTo>
                      <a:pt x="1160" y="288997"/>
                    </a:lnTo>
                    <a:lnTo>
                      <a:pt x="1262" y="299863"/>
                    </a:lnTo>
                    <a:lnTo>
                      <a:pt x="1361" y="310830"/>
                    </a:lnTo>
                    <a:lnTo>
                      <a:pt x="1455" y="321730"/>
                    </a:lnTo>
                    <a:lnTo>
                      <a:pt x="1542" y="332410"/>
                    </a:lnTo>
                    <a:lnTo>
                      <a:pt x="1621" y="342683"/>
                    </a:lnTo>
                    <a:lnTo>
                      <a:pt x="1696" y="352415"/>
                    </a:lnTo>
                    <a:lnTo>
                      <a:pt x="1763" y="361436"/>
                    </a:lnTo>
                    <a:lnTo>
                      <a:pt x="1869" y="376669"/>
                    </a:lnTo>
                    <a:lnTo>
                      <a:pt x="1983" y="376229"/>
                    </a:lnTo>
                    <a:lnTo>
                      <a:pt x="2106" y="375772"/>
                    </a:lnTo>
                    <a:lnTo>
                      <a:pt x="2228" y="375349"/>
                    </a:lnTo>
                    <a:lnTo>
                      <a:pt x="2354" y="374925"/>
                    </a:lnTo>
                    <a:lnTo>
                      <a:pt x="2488" y="374502"/>
                    </a:lnTo>
                    <a:lnTo>
                      <a:pt x="2622" y="374096"/>
                    </a:lnTo>
                    <a:lnTo>
                      <a:pt x="2760" y="373707"/>
                    </a:lnTo>
                    <a:lnTo>
                      <a:pt x="2902" y="373318"/>
                    </a:lnTo>
                    <a:lnTo>
                      <a:pt x="3048" y="372928"/>
                    </a:lnTo>
                    <a:lnTo>
                      <a:pt x="3194" y="372556"/>
                    </a:lnTo>
                    <a:lnTo>
                      <a:pt x="3347" y="372201"/>
                    </a:lnTo>
                    <a:lnTo>
                      <a:pt x="3501" y="371845"/>
                    </a:lnTo>
                    <a:lnTo>
                      <a:pt x="3663" y="371490"/>
                    </a:lnTo>
                    <a:lnTo>
                      <a:pt x="3824" y="371151"/>
                    </a:lnTo>
                    <a:lnTo>
                      <a:pt x="3990" y="370830"/>
                    </a:lnTo>
                    <a:lnTo>
                      <a:pt x="4156" y="370491"/>
                    </a:lnTo>
                    <a:lnTo>
                      <a:pt x="4329" y="370186"/>
                    </a:lnTo>
                    <a:lnTo>
                      <a:pt x="4503" y="369882"/>
                    </a:lnTo>
                    <a:lnTo>
                      <a:pt x="4680" y="369577"/>
                    </a:lnTo>
                    <a:lnTo>
                      <a:pt x="4861" y="369289"/>
                    </a:lnTo>
                    <a:lnTo>
                      <a:pt x="5043" y="369002"/>
                    </a:lnTo>
                    <a:lnTo>
                      <a:pt x="5228" y="368731"/>
                    </a:lnTo>
                    <a:lnTo>
                      <a:pt x="5417" y="368460"/>
                    </a:lnTo>
                    <a:lnTo>
                      <a:pt x="5610" y="368206"/>
                    </a:lnTo>
                    <a:lnTo>
                      <a:pt x="5803" y="367952"/>
                    </a:lnTo>
                    <a:lnTo>
                      <a:pt x="6001" y="367698"/>
                    </a:lnTo>
                    <a:lnTo>
                      <a:pt x="6403" y="367225"/>
                    </a:lnTo>
                    <a:lnTo>
                      <a:pt x="6813" y="366785"/>
                    </a:lnTo>
                    <a:lnTo>
                      <a:pt x="7234" y="366378"/>
                    </a:lnTo>
                    <a:lnTo>
                      <a:pt x="7664" y="365989"/>
                    </a:lnTo>
                    <a:lnTo>
                      <a:pt x="8102" y="365634"/>
                    </a:lnTo>
                    <a:lnTo>
                      <a:pt x="8551" y="365295"/>
                    </a:lnTo>
                    <a:lnTo>
                      <a:pt x="9005" y="364990"/>
                    </a:lnTo>
                    <a:lnTo>
                      <a:pt x="9470" y="364703"/>
                    </a:lnTo>
                    <a:lnTo>
                      <a:pt x="9939" y="364432"/>
                    </a:lnTo>
                    <a:lnTo>
                      <a:pt x="10416" y="364212"/>
                    </a:lnTo>
                    <a:lnTo>
                      <a:pt x="10897" y="363992"/>
                    </a:lnTo>
                    <a:lnTo>
                      <a:pt x="11386" y="363806"/>
                    </a:lnTo>
                    <a:lnTo>
                      <a:pt x="11878" y="363636"/>
                    </a:lnTo>
                    <a:lnTo>
                      <a:pt x="12379" y="363484"/>
                    </a:lnTo>
                    <a:lnTo>
                      <a:pt x="12884" y="363366"/>
                    </a:lnTo>
                    <a:lnTo>
                      <a:pt x="13392" y="363247"/>
                    </a:lnTo>
                    <a:lnTo>
                      <a:pt x="13905" y="363163"/>
                    </a:lnTo>
                    <a:lnTo>
                      <a:pt x="14417" y="363095"/>
                    </a:lnTo>
                    <a:lnTo>
                      <a:pt x="14938" y="363044"/>
                    </a:lnTo>
                    <a:lnTo>
                      <a:pt x="14756" y="363061"/>
                    </a:lnTo>
                    <a:lnTo>
                      <a:pt x="14717" y="347101"/>
                    </a:lnTo>
                    <a:lnTo>
                      <a:pt x="14673" y="327552"/>
                    </a:lnTo>
                    <a:lnTo>
                      <a:pt x="14650" y="316872"/>
                    </a:lnTo>
                    <a:lnTo>
                      <a:pt x="14634" y="305837"/>
                    </a:lnTo>
                    <a:lnTo>
                      <a:pt x="14618" y="294616"/>
                    </a:lnTo>
                    <a:lnTo>
                      <a:pt x="14610" y="283411"/>
                    </a:lnTo>
                    <a:lnTo>
                      <a:pt x="14603" y="272393"/>
                    </a:lnTo>
                    <a:lnTo>
                      <a:pt x="14606" y="261730"/>
                    </a:lnTo>
                    <a:lnTo>
                      <a:pt x="14614" y="251609"/>
                    </a:lnTo>
                    <a:lnTo>
                      <a:pt x="14622" y="246802"/>
                    </a:lnTo>
                    <a:lnTo>
                      <a:pt x="14630" y="242216"/>
                    </a:lnTo>
                    <a:lnTo>
                      <a:pt x="14646" y="237849"/>
                    </a:lnTo>
                    <a:lnTo>
                      <a:pt x="14658" y="233736"/>
                    </a:lnTo>
                    <a:lnTo>
                      <a:pt x="14677" y="229877"/>
                    </a:lnTo>
                    <a:lnTo>
                      <a:pt x="14697" y="226340"/>
                    </a:lnTo>
                    <a:lnTo>
                      <a:pt x="14717" y="223090"/>
                    </a:lnTo>
                    <a:lnTo>
                      <a:pt x="14744" y="220196"/>
                    </a:lnTo>
                    <a:lnTo>
                      <a:pt x="14772" y="217674"/>
                    </a:lnTo>
                    <a:lnTo>
                      <a:pt x="14804" y="215525"/>
                    </a:lnTo>
                    <a:lnTo>
                      <a:pt x="11484" y="5788"/>
                    </a:lnTo>
                    <a:lnTo>
                      <a:pt x="11192" y="5196"/>
                    </a:lnTo>
                    <a:lnTo>
                      <a:pt x="10905" y="4638"/>
                    </a:lnTo>
                    <a:lnTo>
                      <a:pt x="10617" y="4130"/>
                    </a:lnTo>
                    <a:lnTo>
                      <a:pt x="10333" y="3639"/>
                    </a:lnTo>
                    <a:lnTo>
                      <a:pt x="10049" y="3199"/>
                    </a:lnTo>
                    <a:lnTo>
                      <a:pt x="9769" y="2776"/>
                    </a:lnTo>
                    <a:lnTo>
                      <a:pt x="9493" y="2403"/>
                    </a:lnTo>
                    <a:lnTo>
                      <a:pt x="9217" y="2048"/>
                    </a:lnTo>
                    <a:lnTo>
                      <a:pt x="8945" y="1726"/>
                    </a:lnTo>
                    <a:lnTo>
                      <a:pt x="8673" y="1439"/>
                    </a:lnTo>
                    <a:lnTo>
                      <a:pt x="8409" y="1185"/>
                    </a:lnTo>
                    <a:lnTo>
                      <a:pt x="8145" y="948"/>
                    </a:lnTo>
                    <a:lnTo>
                      <a:pt x="7881" y="745"/>
                    </a:lnTo>
                    <a:lnTo>
                      <a:pt x="7625" y="576"/>
                    </a:lnTo>
                    <a:lnTo>
                      <a:pt x="7369" y="423"/>
                    </a:lnTo>
                    <a:lnTo>
                      <a:pt x="7116" y="288"/>
                    </a:lnTo>
                    <a:lnTo>
                      <a:pt x="6868" y="186"/>
                    </a:lnTo>
                    <a:lnTo>
                      <a:pt x="6623" y="119"/>
                    </a:lnTo>
                    <a:lnTo>
                      <a:pt x="6379" y="51"/>
                    </a:lnTo>
                    <a:lnTo>
                      <a:pt x="6142" y="17"/>
                    </a:lnTo>
                    <a:lnTo>
                      <a:pt x="5906"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3545075" y="-11931050"/>
                <a:ext cx="971175" cy="8072450"/>
              </a:xfrm>
              <a:custGeom>
                <a:avLst/>
                <a:gdLst/>
                <a:ahLst/>
                <a:cxnLst/>
                <a:rect l="l" t="t" r="r" b="b"/>
                <a:pathLst>
                  <a:path w="38847" h="322898" extrusionOk="0">
                    <a:moveTo>
                      <a:pt x="15619" y="0"/>
                    </a:moveTo>
                    <a:lnTo>
                      <a:pt x="15202" y="17"/>
                    </a:lnTo>
                    <a:lnTo>
                      <a:pt x="14784" y="34"/>
                    </a:lnTo>
                    <a:lnTo>
                      <a:pt x="14370" y="68"/>
                    </a:lnTo>
                    <a:lnTo>
                      <a:pt x="13952" y="119"/>
                    </a:lnTo>
                    <a:lnTo>
                      <a:pt x="13542" y="170"/>
                    </a:lnTo>
                    <a:lnTo>
                      <a:pt x="13132" y="237"/>
                    </a:lnTo>
                    <a:lnTo>
                      <a:pt x="12722" y="322"/>
                    </a:lnTo>
                    <a:lnTo>
                      <a:pt x="12320" y="407"/>
                    </a:lnTo>
                    <a:lnTo>
                      <a:pt x="11918" y="508"/>
                    </a:lnTo>
                    <a:lnTo>
                      <a:pt x="11516" y="627"/>
                    </a:lnTo>
                    <a:lnTo>
                      <a:pt x="11121" y="762"/>
                    </a:lnTo>
                    <a:lnTo>
                      <a:pt x="10731" y="914"/>
                    </a:lnTo>
                    <a:lnTo>
                      <a:pt x="10341" y="1084"/>
                    </a:lnTo>
                    <a:lnTo>
                      <a:pt x="9954" y="1253"/>
                    </a:lnTo>
                    <a:lnTo>
                      <a:pt x="9576" y="1439"/>
                    </a:lnTo>
                    <a:lnTo>
                      <a:pt x="9198" y="1642"/>
                    </a:lnTo>
                    <a:lnTo>
                      <a:pt x="8827" y="1862"/>
                    </a:lnTo>
                    <a:lnTo>
                      <a:pt x="8460" y="2099"/>
                    </a:lnTo>
                    <a:lnTo>
                      <a:pt x="8098" y="2353"/>
                    </a:lnTo>
                    <a:lnTo>
                      <a:pt x="7739" y="2624"/>
                    </a:lnTo>
                    <a:lnTo>
                      <a:pt x="7388" y="2911"/>
                    </a:lnTo>
                    <a:lnTo>
                      <a:pt x="7041" y="3216"/>
                    </a:lnTo>
                    <a:lnTo>
                      <a:pt x="6702" y="3538"/>
                    </a:lnTo>
                    <a:lnTo>
                      <a:pt x="6367" y="3876"/>
                    </a:lnTo>
                    <a:lnTo>
                      <a:pt x="6040" y="4232"/>
                    </a:lnTo>
                    <a:lnTo>
                      <a:pt x="5717" y="4604"/>
                    </a:lnTo>
                    <a:lnTo>
                      <a:pt x="5401" y="4993"/>
                    </a:lnTo>
                    <a:lnTo>
                      <a:pt x="5094" y="5416"/>
                    </a:lnTo>
                    <a:lnTo>
                      <a:pt x="4790" y="5840"/>
                    </a:lnTo>
                    <a:lnTo>
                      <a:pt x="4498" y="6297"/>
                    </a:lnTo>
                    <a:lnTo>
                      <a:pt x="4211" y="6753"/>
                    </a:lnTo>
                    <a:lnTo>
                      <a:pt x="3931" y="7244"/>
                    </a:lnTo>
                    <a:lnTo>
                      <a:pt x="3659" y="7752"/>
                    </a:lnTo>
                    <a:lnTo>
                      <a:pt x="3395" y="8294"/>
                    </a:lnTo>
                    <a:lnTo>
                      <a:pt x="3138" y="8835"/>
                    </a:lnTo>
                    <a:lnTo>
                      <a:pt x="2890" y="9411"/>
                    </a:lnTo>
                    <a:lnTo>
                      <a:pt x="2653" y="10003"/>
                    </a:lnTo>
                    <a:lnTo>
                      <a:pt x="2425" y="10629"/>
                    </a:lnTo>
                    <a:lnTo>
                      <a:pt x="2204" y="11256"/>
                    </a:lnTo>
                    <a:lnTo>
                      <a:pt x="2098" y="11594"/>
                    </a:lnTo>
                    <a:lnTo>
                      <a:pt x="1991" y="11933"/>
                    </a:lnTo>
                    <a:lnTo>
                      <a:pt x="1889" y="12271"/>
                    </a:lnTo>
                    <a:lnTo>
                      <a:pt x="1790" y="12610"/>
                    </a:lnTo>
                    <a:lnTo>
                      <a:pt x="1692" y="12965"/>
                    </a:lnTo>
                    <a:lnTo>
                      <a:pt x="1597" y="13320"/>
                    </a:lnTo>
                    <a:lnTo>
                      <a:pt x="1506" y="13676"/>
                    </a:lnTo>
                    <a:lnTo>
                      <a:pt x="1416" y="14048"/>
                    </a:lnTo>
                    <a:lnTo>
                      <a:pt x="1329" y="14421"/>
                    </a:lnTo>
                    <a:lnTo>
                      <a:pt x="1242" y="14793"/>
                    </a:lnTo>
                    <a:lnTo>
                      <a:pt x="1159" y="15182"/>
                    </a:lnTo>
                    <a:lnTo>
                      <a:pt x="1080" y="15571"/>
                    </a:lnTo>
                    <a:lnTo>
                      <a:pt x="1002" y="15978"/>
                    </a:lnTo>
                    <a:lnTo>
                      <a:pt x="931" y="16384"/>
                    </a:lnTo>
                    <a:lnTo>
                      <a:pt x="856" y="16790"/>
                    </a:lnTo>
                    <a:lnTo>
                      <a:pt x="789" y="17196"/>
                    </a:lnTo>
                    <a:lnTo>
                      <a:pt x="722" y="17619"/>
                    </a:lnTo>
                    <a:lnTo>
                      <a:pt x="659" y="18059"/>
                    </a:lnTo>
                    <a:lnTo>
                      <a:pt x="596" y="18483"/>
                    </a:lnTo>
                    <a:lnTo>
                      <a:pt x="540" y="18923"/>
                    </a:lnTo>
                    <a:lnTo>
                      <a:pt x="485" y="19380"/>
                    </a:lnTo>
                    <a:lnTo>
                      <a:pt x="430" y="19837"/>
                    </a:lnTo>
                    <a:lnTo>
                      <a:pt x="383" y="20294"/>
                    </a:lnTo>
                    <a:lnTo>
                      <a:pt x="335" y="20751"/>
                    </a:lnTo>
                    <a:lnTo>
                      <a:pt x="292" y="21224"/>
                    </a:lnTo>
                    <a:lnTo>
                      <a:pt x="253" y="21715"/>
                    </a:lnTo>
                    <a:lnTo>
                      <a:pt x="213" y="22206"/>
                    </a:lnTo>
                    <a:lnTo>
                      <a:pt x="178" y="22697"/>
                    </a:lnTo>
                    <a:lnTo>
                      <a:pt x="146" y="23188"/>
                    </a:lnTo>
                    <a:lnTo>
                      <a:pt x="119" y="23696"/>
                    </a:lnTo>
                    <a:lnTo>
                      <a:pt x="91" y="24203"/>
                    </a:lnTo>
                    <a:lnTo>
                      <a:pt x="71" y="24728"/>
                    </a:lnTo>
                    <a:lnTo>
                      <a:pt x="52" y="25253"/>
                    </a:lnTo>
                    <a:lnTo>
                      <a:pt x="36" y="25794"/>
                    </a:lnTo>
                    <a:lnTo>
                      <a:pt x="20" y="26336"/>
                    </a:lnTo>
                    <a:lnTo>
                      <a:pt x="12" y="26877"/>
                    </a:lnTo>
                    <a:lnTo>
                      <a:pt x="4" y="27436"/>
                    </a:lnTo>
                    <a:lnTo>
                      <a:pt x="0" y="27995"/>
                    </a:lnTo>
                    <a:lnTo>
                      <a:pt x="40" y="29873"/>
                    </a:lnTo>
                    <a:lnTo>
                      <a:pt x="134" y="35238"/>
                    </a:lnTo>
                    <a:lnTo>
                      <a:pt x="284" y="43684"/>
                    </a:lnTo>
                    <a:lnTo>
                      <a:pt x="371" y="48948"/>
                    </a:lnTo>
                    <a:lnTo>
                      <a:pt x="469" y="54821"/>
                    </a:lnTo>
                    <a:lnTo>
                      <a:pt x="568" y="61269"/>
                    </a:lnTo>
                    <a:lnTo>
                      <a:pt x="674" y="68226"/>
                    </a:lnTo>
                    <a:lnTo>
                      <a:pt x="781" y="75673"/>
                    </a:lnTo>
                    <a:lnTo>
                      <a:pt x="891" y="83509"/>
                    </a:lnTo>
                    <a:lnTo>
                      <a:pt x="998" y="91735"/>
                    </a:lnTo>
                    <a:lnTo>
                      <a:pt x="1100" y="100265"/>
                    </a:lnTo>
                    <a:lnTo>
                      <a:pt x="1203" y="109066"/>
                    </a:lnTo>
                    <a:lnTo>
                      <a:pt x="1297" y="118087"/>
                    </a:lnTo>
                    <a:lnTo>
                      <a:pt x="1341" y="122657"/>
                    </a:lnTo>
                    <a:lnTo>
                      <a:pt x="1384" y="127277"/>
                    </a:lnTo>
                    <a:lnTo>
                      <a:pt x="1423" y="131915"/>
                    </a:lnTo>
                    <a:lnTo>
                      <a:pt x="1463" y="136569"/>
                    </a:lnTo>
                    <a:lnTo>
                      <a:pt x="1494" y="141241"/>
                    </a:lnTo>
                    <a:lnTo>
                      <a:pt x="1526" y="145929"/>
                    </a:lnTo>
                    <a:lnTo>
                      <a:pt x="1557" y="150617"/>
                    </a:lnTo>
                    <a:lnTo>
                      <a:pt x="1581" y="155305"/>
                    </a:lnTo>
                    <a:lnTo>
                      <a:pt x="1605" y="159994"/>
                    </a:lnTo>
                    <a:lnTo>
                      <a:pt x="1621" y="164648"/>
                    </a:lnTo>
                    <a:lnTo>
                      <a:pt x="1636" y="169302"/>
                    </a:lnTo>
                    <a:lnTo>
                      <a:pt x="1644" y="173906"/>
                    </a:lnTo>
                    <a:lnTo>
                      <a:pt x="1652" y="178493"/>
                    </a:lnTo>
                    <a:lnTo>
                      <a:pt x="1652" y="183029"/>
                    </a:lnTo>
                    <a:lnTo>
                      <a:pt x="1648" y="187514"/>
                    </a:lnTo>
                    <a:lnTo>
                      <a:pt x="1636" y="191965"/>
                    </a:lnTo>
                    <a:lnTo>
                      <a:pt x="1624" y="196332"/>
                    </a:lnTo>
                    <a:lnTo>
                      <a:pt x="1605" y="200648"/>
                    </a:lnTo>
                    <a:lnTo>
                      <a:pt x="1577" y="204896"/>
                    </a:lnTo>
                    <a:lnTo>
                      <a:pt x="1546" y="209060"/>
                    </a:lnTo>
                    <a:lnTo>
                      <a:pt x="1510" y="213138"/>
                    </a:lnTo>
                    <a:lnTo>
                      <a:pt x="1467" y="217116"/>
                    </a:lnTo>
                    <a:lnTo>
                      <a:pt x="1416" y="221009"/>
                    </a:lnTo>
                    <a:lnTo>
                      <a:pt x="1360" y="224800"/>
                    </a:lnTo>
                    <a:lnTo>
                      <a:pt x="1293" y="228473"/>
                    </a:lnTo>
                    <a:lnTo>
                      <a:pt x="1262" y="230267"/>
                    </a:lnTo>
                    <a:lnTo>
                      <a:pt x="1222" y="232044"/>
                    </a:lnTo>
                    <a:lnTo>
                      <a:pt x="1187" y="233770"/>
                    </a:lnTo>
                    <a:lnTo>
                      <a:pt x="1147" y="235480"/>
                    </a:lnTo>
                    <a:lnTo>
                      <a:pt x="1104" y="237138"/>
                    </a:lnTo>
                    <a:lnTo>
                      <a:pt x="1061" y="238780"/>
                    </a:lnTo>
                    <a:lnTo>
                      <a:pt x="1013" y="240388"/>
                    </a:lnTo>
                    <a:lnTo>
                      <a:pt x="966" y="241962"/>
                    </a:lnTo>
                    <a:lnTo>
                      <a:pt x="919" y="243485"/>
                    </a:lnTo>
                    <a:lnTo>
                      <a:pt x="864" y="244992"/>
                    </a:lnTo>
                    <a:lnTo>
                      <a:pt x="812" y="246447"/>
                    </a:lnTo>
                    <a:lnTo>
                      <a:pt x="757" y="247869"/>
                    </a:lnTo>
                    <a:lnTo>
                      <a:pt x="698" y="249257"/>
                    </a:lnTo>
                    <a:lnTo>
                      <a:pt x="639" y="250611"/>
                    </a:lnTo>
                    <a:lnTo>
                      <a:pt x="596" y="251559"/>
                    </a:lnTo>
                    <a:lnTo>
                      <a:pt x="556" y="252506"/>
                    </a:lnTo>
                    <a:lnTo>
                      <a:pt x="521" y="253437"/>
                    </a:lnTo>
                    <a:lnTo>
                      <a:pt x="485" y="254368"/>
                    </a:lnTo>
                    <a:lnTo>
                      <a:pt x="458" y="255299"/>
                    </a:lnTo>
                    <a:lnTo>
                      <a:pt x="430" y="256213"/>
                    </a:lnTo>
                    <a:lnTo>
                      <a:pt x="402" y="257127"/>
                    </a:lnTo>
                    <a:lnTo>
                      <a:pt x="383" y="258024"/>
                    </a:lnTo>
                    <a:lnTo>
                      <a:pt x="363" y="258921"/>
                    </a:lnTo>
                    <a:lnTo>
                      <a:pt x="347" y="259818"/>
                    </a:lnTo>
                    <a:lnTo>
                      <a:pt x="335" y="260698"/>
                    </a:lnTo>
                    <a:lnTo>
                      <a:pt x="324" y="261578"/>
                    </a:lnTo>
                    <a:lnTo>
                      <a:pt x="316" y="262458"/>
                    </a:lnTo>
                    <a:lnTo>
                      <a:pt x="312" y="263321"/>
                    </a:lnTo>
                    <a:lnTo>
                      <a:pt x="308" y="264168"/>
                    </a:lnTo>
                    <a:lnTo>
                      <a:pt x="308" y="265031"/>
                    </a:lnTo>
                    <a:lnTo>
                      <a:pt x="312" y="265877"/>
                    </a:lnTo>
                    <a:lnTo>
                      <a:pt x="320" y="266707"/>
                    </a:lnTo>
                    <a:lnTo>
                      <a:pt x="328" y="267536"/>
                    </a:lnTo>
                    <a:lnTo>
                      <a:pt x="335" y="268365"/>
                    </a:lnTo>
                    <a:lnTo>
                      <a:pt x="351" y="269178"/>
                    </a:lnTo>
                    <a:lnTo>
                      <a:pt x="367" y="269990"/>
                    </a:lnTo>
                    <a:lnTo>
                      <a:pt x="383" y="270802"/>
                    </a:lnTo>
                    <a:lnTo>
                      <a:pt x="402" y="271598"/>
                    </a:lnTo>
                    <a:lnTo>
                      <a:pt x="426" y="272393"/>
                    </a:lnTo>
                    <a:lnTo>
                      <a:pt x="450" y="273172"/>
                    </a:lnTo>
                    <a:lnTo>
                      <a:pt x="477" y="273950"/>
                    </a:lnTo>
                    <a:lnTo>
                      <a:pt x="509" y="274712"/>
                    </a:lnTo>
                    <a:lnTo>
                      <a:pt x="540" y="275491"/>
                    </a:lnTo>
                    <a:lnTo>
                      <a:pt x="572" y="276235"/>
                    </a:lnTo>
                    <a:lnTo>
                      <a:pt x="607" y="276997"/>
                    </a:lnTo>
                    <a:lnTo>
                      <a:pt x="647" y="277742"/>
                    </a:lnTo>
                    <a:lnTo>
                      <a:pt x="686" y="278469"/>
                    </a:lnTo>
                    <a:lnTo>
                      <a:pt x="730" y="279197"/>
                    </a:lnTo>
                    <a:lnTo>
                      <a:pt x="773" y="279925"/>
                    </a:lnTo>
                    <a:lnTo>
                      <a:pt x="820" y="280636"/>
                    </a:lnTo>
                    <a:lnTo>
                      <a:pt x="919" y="282058"/>
                    </a:lnTo>
                    <a:lnTo>
                      <a:pt x="1025" y="283429"/>
                    </a:lnTo>
                    <a:lnTo>
                      <a:pt x="1140" y="284799"/>
                    </a:lnTo>
                    <a:lnTo>
                      <a:pt x="1262" y="286120"/>
                    </a:lnTo>
                    <a:lnTo>
                      <a:pt x="1392" y="287423"/>
                    </a:lnTo>
                    <a:lnTo>
                      <a:pt x="1526" y="288692"/>
                    </a:lnTo>
                    <a:lnTo>
                      <a:pt x="1668" y="289945"/>
                    </a:lnTo>
                    <a:lnTo>
                      <a:pt x="1814" y="291163"/>
                    </a:lnTo>
                    <a:lnTo>
                      <a:pt x="1967" y="292348"/>
                    </a:lnTo>
                    <a:lnTo>
                      <a:pt x="2129" y="293516"/>
                    </a:lnTo>
                    <a:lnTo>
                      <a:pt x="2295" y="294650"/>
                    </a:lnTo>
                    <a:lnTo>
                      <a:pt x="2464" y="295767"/>
                    </a:lnTo>
                    <a:lnTo>
                      <a:pt x="2638" y="296833"/>
                    </a:lnTo>
                    <a:lnTo>
                      <a:pt x="2819" y="297883"/>
                    </a:lnTo>
                    <a:lnTo>
                      <a:pt x="3004" y="298915"/>
                    </a:lnTo>
                    <a:lnTo>
                      <a:pt x="3194" y="299897"/>
                    </a:lnTo>
                    <a:lnTo>
                      <a:pt x="3383" y="300878"/>
                    </a:lnTo>
                    <a:lnTo>
                      <a:pt x="3580" y="301809"/>
                    </a:lnTo>
                    <a:lnTo>
                      <a:pt x="3781" y="302723"/>
                    </a:lnTo>
                    <a:lnTo>
                      <a:pt x="3986" y="303603"/>
                    </a:lnTo>
                    <a:lnTo>
                      <a:pt x="4191" y="304450"/>
                    </a:lnTo>
                    <a:lnTo>
                      <a:pt x="4400" y="305279"/>
                    </a:lnTo>
                    <a:lnTo>
                      <a:pt x="4613" y="306074"/>
                    </a:lnTo>
                    <a:lnTo>
                      <a:pt x="4826" y="306836"/>
                    </a:lnTo>
                    <a:lnTo>
                      <a:pt x="5042" y="307564"/>
                    </a:lnTo>
                    <a:lnTo>
                      <a:pt x="5259" y="308275"/>
                    </a:lnTo>
                    <a:lnTo>
                      <a:pt x="5480" y="308952"/>
                    </a:lnTo>
                    <a:lnTo>
                      <a:pt x="5701" y="309612"/>
                    </a:lnTo>
                    <a:lnTo>
                      <a:pt x="5922" y="310221"/>
                    </a:lnTo>
                    <a:lnTo>
                      <a:pt x="6146" y="310813"/>
                    </a:lnTo>
                    <a:lnTo>
                      <a:pt x="6371" y="311389"/>
                    </a:lnTo>
                    <a:lnTo>
                      <a:pt x="6592" y="311914"/>
                    </a:lnTo>
                    <a:lnTo>
                      <a:pt x="6816" y="312421"/>
                    </a:lnTo>
                    <a:lnTo>
                      <a:pt x="7041" y="312895"/>
                    </a:lnTo>
                    <a:lnTo>
                      <a:pt x="7266" y="313352"/>
                    </a:lnTo>
                    <a:lnTo>
                      <a:pt x="7487" y="313758"/>
                    </a:lnTo>
                    <a:lnTo>
                      <a:pt x="7707" y="314148"/>
                    </a:lnTo>
                    <a:lnTo>
                      <a:pt x="7928" y="314503"/>
                    </a:lnTo>
                    <a:lnTo>
                      <a:pt x="8149" y="314825"/>
                    </a:lnTo>
                    <a:lnTo>
                      <a:pt x="8366" y="315129"/>
                    </a:lnTo>
                    <a:lnTo>
                      <a:pt x="8583" y="315400"/>
                    </a:lnTo>
                    <a:lnTo>
                      <a:pt x="8795" y="315637"/>
                    </a:lnTo>
                    <a:lnTo>
                      <a:pt x="9008" y="315840"/>
                    </a:lnTo>
                    <a:lnTo>
                      <a:pt x="9217" y="316026"/>
                    </a:lnTo>
                    <a:lnTo>
                      <a:pt x="9422" y="316179"/>
                    </a:lnTo>
                    <a:lnTo>
                      <a:pt x="9623" y="316297"/>
                    </a:lnTo>
                    <a:lnTo>
                      <a:pt x="9596" y="315976"/>
                    </a:lnTo>
                    <a:lnTo>
                      <a:pt x="9517" y="315112"/>
                    </a:lnTo>
                    <a:lnTo>
                      <a:pt x="9466" y="314486"/>
                    </a:lnTo>
                    <a:lnTo>
                      <a:pt x="9410" y="313758"/>
                    </a:lnTo>
                    <a:lnTo>
                      <a:pt x="9347" y="312929"/>
                    </a:lnTo>
                    <a:lnTo>
                      <a:pt x="9280" y="312015"/>
                    </a:lnTo>
                    <a:lnTo>
                      <a:pt x="9213" y="311017"/>
                    </a:lnTo>
                    <a:lnTo>
                      <a:pt x="9146" y="309950"/>
                    </a:lnTo>
                    <a:lnTo>
                      <a:pt x="9083" y="308833"/>
                    </a:lnTo>
                    <a:lnTo>
                      <a:pt x="9028" y="307665"/>
                    </a:lnTo>
                    <a:lnTo>
                      <a:pt x="8977" y="306447"/>
                    </a:lnTo>
                    <a:lnTo>
                      <a:pt x="8953" y="305837"/>
                    </a:lnTo>
                    <a:lnTo>
                      <a:pt x="8933" y="305211"/>
                    </a:lnTo>
                    <a:lnTo>
                      <a:pt x="8914" y="304602"/>
                    </a:lnTo>
                    <a:lnTo>
                      <a:pt x="8898" y="303959"/>
                    </a:lnTo>
                    <a:lnTo>
                      <a:pt x="8886" y="303332"/>
                    </a:lnTo>
                    <a:lnTo>
                      <a:pt x="8878" y="302706"/>
                    </a:lnTo>
                    <a:lnTo>
                      <a:pt x="8874" y="302080"/>
                    </a:lnTo>
                    <a:lnTo>
                      <a:pt x="8870" y="301454"/>
                    </a:lnTo>
                    <a:lnTo>
                      <a:pt x="8874" y="300828"/>
                    </a:lnTo>
                    <a:lnTo>
                      <a:pt x="8882" y="300218"/>
                    </a:lnTo>
                    <a:lnTo>
                      <a:pt x="8890" y="299609"/>
                    </a:lnTo>
                    <a:lnTo>
                      <a:pt x="8906" y="299000"/>
                    </a:lnTo>
                    <a:lnTo>
                      <a:pt x="8929" y="298407"/>
                    </a:lnTo>
                    <a:lnTo>
                      <a:pt x="8953" y="297832"/>
                    </a:lnTo>
                    <a:lnTo>
                      <a:pt x="8985" y="297256"/>
                    </a:lnTo>
                    <a:lnTo>
                      <a:pt x="9020" y="296698"/>
                    </a:lnTo>
                    <a:lnTo>
                      <a:pt x="9063" y="296139"/>
                    </a:lnTo>
                    <a:lnTo>
                      <a:pt x="9111" y="295615"/>
                    </a:lnTo>
                    <a:lnTo>
                      <a:pt x="9166" y="295090"/>
                    </a:lnTo>
                    <a:lnTo>
                      <a:pt x="9229" y="294599"/>
                    </a:lnTo>
                    <a:lnTo>
                      <a:pt x="9296" y="294125"/>
                    </a:lnTo>
                    <a:lnTo>
                      <a:pt x="9371" y="293668"/>
                    </a:lnTo>
                    <a:lnTo>
                      <a:pt x="9454" y="293228"/>
                    </a:lnTo>
                    <a:lnTo>
                      <a:pt x="9540" y="292822"/>
                    </a:lnTo>
                    <a:lnTo>
                      <a:pt x="9588" y="292619"/>
                    </a:lnTo>
                    <a:lnTo>
                      <a:pt x="9639" y="292433"/>
                    </a:lnTo>
                    <a:lnTo>
                      <a:pt x="9690" y="292247"/>
                    </a:lnTo>
                    <a:lnTo>
                      <a:pt x="9745" y="292060"/>
                    </a:lnTo>
                    <a:lnTo>
                      <a:pt x="9801" y="291891"/>
                    </a:lnTo>
                    <a:lnTo>
                      <a:pt x="9856" y="291722"/>
                    </a:lnTo>
                    <a:lnTo>
                      <a:pt x="9915" y="291570"/>
                    </a:lnTo>
                    <a:lnTo>
                      <a:pt x="9978" y="291417"/>
                    </a:lnTo>
                    <a:lnTo>
                      <a:pt x="10041" y="291282"/>
                    </a:lnTo>
                    <a:lnTo>
                      <a:pt x="10108" y="291146"/>
                    </a:lnTo>
                    <a:lnTo>
                      <a:pt x="10175" y="291011"/>
                    </a:lnTo>
                    <a:lnTo>
                      <a:pt x="10246" y="290893"/>
                    </a:lnTo>
                    <a:lnTo>
                      <a:pt x="10321" y="290774"/>
                    </a:lnTo>
                    <a:lnTo>
                      <a:pt x="10396" y="290672"/>
                    </a:lnTo>
                    <a:lnTo>
                      <a:pt x="10475" y="290571"/>
                    </a:lnTo>
                    <a:lnTo>
                      <a:pt x="10554" y="290486"/>
                    </a:lnTo>
                    <a:lnTo>
                      <a:pt x="10636" y="290419"/>
                    </a:lnTo>
                    <a:lnTo>
                      <a:pt x="10719" y="290351"/>
                    </a:lnTo>
                    <a:lnTo>
                      <a:pt x="10806" y="290283"/>
                    </a:lnTo>
                    <a:lnTo>
                      <a:pt x="10897" y="290232"/>
                    </a:lnTo>
                    <a:lnTo>
                      <a:pt x="10987" y="290182"/>
                    </a:lnTo>
                    <a:lnTo>
                      <a:pt x="11082" y="290148"/>
                    </a:lnTo>
                    <a:lnTo>
                      <a:pt x="11180" y="290131"/>
                    </a:lnTo>
                    <a:lnTo>
                      <a:pt x="11279" y="290114"/>
                    </a:lnTo>
                    <a:lnTo>
                      <a:pt x="11488" y="290114"/>
                    </a:lnTo>
                    <a:lnTo>
                      <a:pt x="11705" y="290165"/>
                    </a:lnTo>
                    <a:lnTo>
                      <a:pt x="11815" y="290199"/>
                    </a:lnTo>
                    <a:lnTo>
                      <a:pt x="11926" y="290249"/>
                    </a:lnTo>
                    <a:lnTo>
                      <a:pt x="12036" y="290317"/>
                    </a:lnTo>
                    <a:lnTo>
                      <a:pt x="12146" y="290385"/>
                    </a:lnTo>
                    <a:lnTo>
                      <a:pt x="12253" y="290452"/>
                    </a:lnTo>
                    <a:lnTo>
                      <a:pt x="12363" y="290554"/>
                    </a:lnTo>
                    <a:lnTo>
                      <a:pt x="12576" y="290757"/>
                    </a:lnTo>
                    <a:lnTo>
                      <a:pt x="12785" y="290994"/>
                    </a:lnTo>
                    <a:lnTo>
                      <a:pt x="12994" y="291282"/>
                    </a:lnTo>
                    <a:lnTo>
                      <a:pt x="13199" y="291603"/>
                    </a:lnTo>
                    <a:lnTo>
                      <a:pt x="13404" y="291942"/>
                    </a:lnTo>
                    <a:lnTo>
                      <a:pt x="13605" y="292331"/>
                    </a:lnTo>
                    <a:lnTo>
                      <a:pt x="13802" y="292737"/>
                    </a:lnTo>
                    <a:lnTo>
                      <a:pt x="13995" y="293177"/>
                    </a:lnTo>
                    <a:lnTo>
                      <a:pt x="14184" y="293651"/>
                    </a:lnTo>
                    <a:lnTo>
                      <a:pt x="14374" y="294142"/>
                    </a:lnTo>
                    <a:lnTo>
                      <a:pt x="14559" y="294667"/>
                    </a:lnTo>
                    <a:lnTo>
                      <a:pt x="14740" y="295208"/>
                    </a:lnTo>
                    <a:lnTo>
                      <a:pt x="14922" y="295784"/>
                    </a:lnTo>
                    <a:lnTo>
                      <a:pt x="15099" y="296376"/>
                    </a:lnTo>
                    <a:lnTo>
                      <a:pt x="15272" y="296986"/>
                    </a:lnTo>
                    <a:lnTo>
                      <a:pt x="15442" y="297612"/>
                    </a:lnTo>
                    <a:lnTo>
                      <a:pt x="15608" y="298255"/>
                    </a:lnTo>
                    <a:lnTo>
                      <a:pt x="15773" y="298915"/>
                    </a:lnTo>
                    <a:lnTo>
                      <a:pt x="15935" y="299592"/>
                    </a:lnTo>
                    <a:lnTo>
                      <a:pt x="16089" y="300269"/>
                    </a:lnTo>
                    <a:lnTo>
                      <a:pt x="16246" y="300980"/>
                    </a:lnTo>
                    <a:lnTo>
                      <a:pt x="16396" y="301674"/>
                    </a:lnTo>
                    <a:lnTo>
                      <a:pt x="16542" y="302402"/>
                    </a:lnTo>
                    <a:lnTo>
                      <a:pt x="16688" y="303129"/>
                    </a:lnTo>
                    <a:lnTo>
                      <a:pt x="16830" y="303857"/>
                    </a:lnTo>
                    <a:lnTo>
                      <a:pt x="16968" y="304585"/>
                    </a:lnTo>
                    <a:lnTo>
                      <a:pt x="17102" y="305330"/>
                    </a:lnTo>
                    <a:lnTo>
                      <a:pt x="17232" y="306057"/>
                    </a:lnTo>
                    <a:lnTo>
                      <a:pt x="17358" y="306802"/>
                    </a:lnTo>
                    <a:lnTo>
                      <a:pt x="17480" y="307547"/>
                    </a:lnTo>
                    <a:lnTo>
                      <a:pt x="17602" y="308275"/>
                    </a:lnTo>
                    <a:lnTo>
                      <a:pt x="17831" y="309747"/>
                    </a:lnTo>
                    <a:lnTo>
                      <a:pt x="18048" y="311169"/>
                    </a:lnTo>
                    <a:lnTo>
                      <a:pt x="18249" y="312574"/>
                    </a:lnTo>
                    <a:lnTo>
                      <a:pt x="18434" y="313911"/>
                    </a:lnTo>
                    <a:lnTo>
                      <a:pt x="18608" y="315214"/>
                    </a:lnTo>
                    <a:lnTo>
                      <a:pt x="18761" y="316433"/>
                    </a:lnTo>
                    <a:lnTo>
                      <a:pt x="18903" y="317567"/>
                    </a:lnTo>
                    <a:lnTo>
                      <a:pt x="19025" y="318616"/>
                    </a:lnTo>
                    <a:lnTo>
                      <a:pt x="19136" y="319547"/>
                    </a:lnTo>
                    <a:lnTo>
                      <a:pt x="19227" y="320376"/>
                    </a:lnTo>
                    <a:lnTo>
                      <a:pt x="19305" y="321087"/>
                    </a:lnTo>
                    <a:lnTo>
                      <a:pt x="19408" y="322069"/>
                    </a:lnTo>
                    <a:lnTo>
                      <a:pt x="19443" y="322407"/>
                    </a:lnTo>
                    <a:lnTo>
                      <a:pt x="19435" y="322898"/>
                    </a:lnTo>
                    <a:lnTo>
                      <a:pt x="19767" y="322712"/>
                    </a:lnTo>
                    <a:lnTo>
                      <a:pt x="19980" y="322559"/>
                    </a:lnTo>
                    <a:lnTo>
                      <a:pt x="20224" y="322390"/>
                    </a:lnTo>
                    <a:lnTo>
                      <a:pt x="20496" y="322187"/>
                    </a:lnTo>
                    <a:lnTo>
                      <a:pt x="20792" y="321950"/>
                    </a:lnTo>
                    <a:lnTo>
                      <a:pt x="21111" y="321662"/>
                    </a:lnTo>
                    <a:lnTo>
                      <a:pt x="21450" y="321341"/>
                    </a:lnTo>
                    <a:lnTo>
                      <a:pt x="21809" y="320968"/>
                    </a:lnTo>
                    <a:lnTo>
                      <a:pt x="22187" y="320562"/>
                    </a:lnTo>
                    <a:lnTo>
                      <a:pt x="22581" y="320088"/>
                    </a:lnTo>
                    <a:lnTo>
                      <a:pt x="22987" y="319564"/>
                    </a:lnTo>
                    <a:lnTo>
                      <a:pt x="23192" y="319293"/>
                    </a:lnTo>
                    <a:lnTo>
                      <a:pt x="23401" y="318988"/>
                    </a:lnTo>
                    <a:lnTo>
                      <a:pt x="23614" y="318684"/>
                    </a:lnTo>
                    <a:lnTo>
                      <a:pt x="23831" y="318362"/>
                    </a:lnTo>
                    <a:lnTo>
                      <a:pt x="24044" y="318024"/>
                    </a:lnTo>
                    <a:lnTo>
                      <a:pt x="24265" y="317668"/>
                    </a:lnTo>
                    <a:lnTo>
                      <a:pt x="24482" y="317296"/>
                    </a:lnTo>
                    <a:lnTo>
                      <a:pt x="24702" y="316906"/>
                    </a:lnTo>
                    <a:lnTo>
                      <a:pt x="24923" y="316500"/>
                    </a:lnTo>
                    <a:lnTo>
                      <a:pt x="25144" y="316094"/>
                    </a:lnTo>
                    <a:lnTo>
                      <a:pt x="25369" y="315654"/>
                    </a:lnTo>
                    <a:lnTo>
                      <a:pt x="25589" y="315197"/>
                    </a:lnTo>
                    <a:lnTo>
                      <a:pt x="25810" y="314723"/>
                    </a:lnTo>
                    <a:lnTo>
                      <a:pt x="26031" y="314232"/>
                    </a:lnTo>
                    <a:lnTo>
                      <a:pt x="26252" y="313725"/>
                    </a:lnTo>
                    <a:lnTo>
                      <a:pt x="26472" y="313200"/>
                    </a:lnTo>
                    <a:lnTo>
                      <a:pt x="26693" y="312641"/>
                    </a:lnTo>
                    <a:lnTo>
                      <a:pt x="26910" y="312083"/>
                    </a:lnTo>
                    <a:lnTo>
                      <a:pt x="27123" y="311490"/>
                    </a:lnTo>
                    <a:lnTo>
                      <a:pt x="27336" y="310898"/>
                    </a:lnTo>
                    <a:lnTo>
                      <a:pt x="27549" y="310272"/>
                    </a:lnTo>
                    <a:lnTo>
                      <a:pt x="27758" y="309612"/>
                    </a:lnTo>
                    <a:lnTo>
                      <a:pt x="27963" y="308952"/>
                    </a:lnTo>
                    <a:lnTo>
                      <a:pt x="28168" y="308258"/>
                    </a:lnTo>
                    <a:lnTo>
                      <a:pt x="28369" y="307547"/>
                    </a:lnTo>
                    <a:lnTo>
                      <a:pt x="28566" y="306819"/>
                    </a:lnTo>
                    <a:lnTo>
                      <a:pt x="28759" y="306057"/>
                    </a:lnTo>
                    <a:lnTo>
                      <a:pt x="28948" y="305296"/>
                    </a:lnTo>
                    <a:lnTo>
                      <a:pt x="29133" y="304483"/>
                    </a:lnTo>
                    <a:lnTo>
                      <a:pt x="29315" y="303671"/>
                    </a:lnTo>
                    <a:lnTo>
                      <a:pt x="29488" y="302825"/>
                    </a:lnTo>
                    <a:lnTo>
                      <a:pt x="29662" y="301945"/>
                    </a:lnTo>
                    <a:lnTo>
                      <a:pt x="29827" y="301048"/>
                    </a:lnTo>
                    <a:lnTo>
                      <a:pt x="29985" y="300134"/>
                    </a:lnTo>
                    <a:lnTo>
                      <a:pt x="30143" y="299186"/>
                    </a:lnTo>
                    <a:lnTo>
                      <a:pt x="30288" y="298221"/>
                    </a:lnTo>
                    <a:lnTo>
                      <a:pt x="30434" y="297223"/>
                    </a:lnTo>
                    <a:lnTo>
                      <a:pt x="30568" y="296207"/>
                    </a:lnTo>
                    <a:lnTo>
                      <a:pt x="30698" y="295158"/>
                    </a:lnTo>
                    <a:lnTo>
                      <a:pt x="30821" y="294074"/>
                    </a:lnTo>
                    <a:lnTo>
                      <a:pt x="30959" y="292805"/>
                    </a:lnTo>
                    <a:lnTo>
                      <a:pt x="31104" y="291400"/>
                    </a:lnTo>
                    <a:lnTo>
                      <a:pt x="31262" y="289860"/>
                    </a:lnTo>
                    <a:lnTo>
                      <a:pt x="31424" y="288185"/>
                    </a:lnTo>
                    <a:lnTo>
                      <a:pt x="31597" y="286390"/>
                    </a:lnTo>
                    <a:lnTo>
                      <a:pt x="31779" y="284444"/>
                    </a:lnTo>
                    <a:lnTo>
                      <a:pt x="31964" y="282396"/>
                    </a:lnTo>
                    <a:lnTo>
                      <a:pt x="32157" y="280196"/>
                    </a:lnTo>
                    <a:lnTo>
                      <a:pt x="32358" y="277894"/>
                    </a:lnTo>
                    <a:lnTo>
                      <a:pt x="32563" y="275457"/>
                    </a:lnTo>
                    <a:lnTo>
                      <a:pt x="32772" y="272901"/>
                    </a:lnTo>
                    <a:lnTo>
                      <a:pt x="32989" y="270227"/>
                    </a:lnTo>
                    <a:lnTo>
                      <a:pt x="33206" y="267434"/>
                    </a:lnTo>
                    <a:lnTo>
                      <a:pt x="33426" y="264540"/>
                    </a:lnTo>
                    <a:lnTo>
                      <a:pt x="33651" y="261510"/>
                    </a:lnTo>
                    <a:lnTo>
                      <a:pt x="33876" y="258379"/>
                    </a:lnTo>
                    <a:lnTo>
                      <a:pt x="34105" y="255130"/>
                    </a:lnTo>
                    <a:lnTo>
                      <a:pt x="34329" y="251779"/>
                    </a:lnTo>
                    <a:lnTo>
                      <a:pt x="34558" y="248326"/>
                    </a:lnTo>
                    <a:lnTo>
                      <a:pt x="34787" y="244755"/>
                    </a:lnTo>
                    <a:lnTo>
                      <a:pt x="35015" y="241082"/>
                    </a:lnTo>
                    <a:lnTo>
                      <a:pt x="35240" y="237308"/>
                    </a:lnTo>
                    <a:lnTo>
                      <a:pt x="35465" y="233432"/>
                    </a:lnTo>
                    <a:lnTo>
                      <a:pt x="35689" y="229471"/>
                    </a:lnTo>
                    <a:lnTo>
                      <a:pt x="35906" y="225392"/>
                    </a:lnTo>
                    <a:lnTo>
                      <a:pt x="36123" y="221229"/>
                    </a:lnTo>
                    <a:lnTo>
                      <a:pt x="36332" y="216964"/>
                    </a:lnTo>
                    <a:lnTo>
                      <a:pt x="36541" y="212614"/>
                    </a:lnTo>
                    <a:lnTo>
                      <a:pt x="36742" y="208179"/>
                    </a:lnTo>
                    <a:lnTo>
                      <a:pt x="36840" y="205911"/>
                    </a:lnTo>
                    <a:lnTo>
                      <a:pt x="36935" y="203643"/>
                    </a:lnTo>
                    <a:lnTo>
                      <a:pt x="37034" y="201342"/>
                    </a:lnTo>
                    <a:lnTo>
                      <a:pt x="37124" y="199023"/>
                    </a:lnTo>
                    <a:lnTo>
                      <a:pt x="37219" y="196687"/>
                    </a:lnTo>
                    <a:lnTo>
                      <a:pt x="37310" y="194318"/>
                    </a:lnTo>
                    <a:lnTo>
                      <a:pt x="37396" y="191931"/>
                    </a:lnTo>
                    <a:lnTo>
                      <a:pt x="37483" y="189528"/>
                    </a:lnTo>
                    <a:lnTo>
                      <a:pt x="37570" y="187108"/>
                    </a:lnTo>
                    <a:lnTo>
                      <a:pt x="37653" y="184653"/>
                    </a:lnTo>
                    <a:lnTo>
                      <a:pt x="37731" y="182182"/>
                    </a:lnTo>
                    <a:lnTo>
                      <a:pt x="37810" y="179694"/>
                    </a:lnTo>
                    <a:lnTo>
                      <a:pt x="37885" y="177190"/>
                    </a:lnTo>
                    <a:lnTo>
                      <a:pt x="37960" y="174668"/>
                    </a:lnTo>
                    <a:lnTo>
                      <a:pt x="38031" y="172129"/>
                    </a:lnTo>
                    <a:lnTo>
                      <a:pt x="38098" y="169556"/>
                    </a:lnTo>
                    <a:lnTo>
                      <a:pt x="38165" y="166984"/>
                    </a:lnTo>
                    <a:lnTo>
                      <a:pt x="38228" y="164377"/>
                    </a:lnTo>
                    <a:lnTo>
                      <a:pt x="38291" y="161754"/>
                    </a:lnTo>
                    <a:lnTo>
                      <a:pt x="38346" y="159113"/>
                    </a:lnTo>
                    <a:lnTo>
                      <a:pt x="38402" y="156456"/>
                    </a:lnTo>
                    <a:lnTo>
                      <a:pt x="38457" y="153782"/>
                    </a:lnTo>
                    <a:lnTo>
                      <a:pt x="38504" y="151091"/>
                    </a:lnTo>
                    <a:lnTo>
                      <a:pt x="38551" y="148383"/>
                    </a:lnTo>
                    <a:lnTo>
                      <a:pt x="38595" y="145658"/>
                    </a:lnTo>
                    <a:lnTo>
                      <a:pt x="38634" y="142916"/>
                    </a:lnTo>
                    <a:lnTo>
                      <a:pt x="38674" y="140157"/>
                    </a:lnTo>
                    <a:lnTo>
                      <a:pt x="38705" y="137382"/>
                    </a:lnTo>
                    <a:lnTo>
                      <a:pt x="38737" y="134589"/>
                    </a:lnTo>
                    <a:lnTo>
                      <a:pt x="38760" y="131779"/>
                    </a:lnTo>
                    <a:lnTo>
                      <a:pt x="38784" y="128953"/>
                    </a:lnTo>
                    <a:lnTo>
                      <a:pt x="38804" y="126109"/>
                    </a:lnTo>
                    <a:lnTo>
                      <a:pt x="38819" y="123249"/>
                    </a:lnTo>
                    <a:lnTo>
                      <a:pt x="38831" y="120372"/>
                    </a:lnTo>
                    <a:lnTo>
                      <a:pt x="38843" y="117495"/>
                    </a:lnTo>
                    <a:lnTo>
                      <a:pt x="38847" y="114583"/>
                    </a:lnTo>
                    <a:lnTo>
                      <a:pt x="38847" y="111672"/>
                    </a:lnTo>
                    <a:lnTo>
                      <a:pt x="38843" y="108727"/>
                    </a:lnTo>
                    <a:lnTo>
                      <a:pt x="38835" y="105782"/>
                    </a:lnTo>
                    <a:lnTo>
                      <a:pt x="38823" y="102821"/>
                    </a:lnTo>
                    <a:lnTo>
                      <a:pt x="38808" y="99859"/>
                    </a:lnTo>
                    <a:lnTo>
                      <a:pt x="38788" y="96863"/>
                    </a:lnTo>
                    <a:lnTo>
                      <a:pt x="38764" y="93867"/>
                    </a:lnTo>
                    <a:lnTo>
                      <a:pt x="38737" y="90854"/>
                    </a:lnTo>
                    <a:lnTo>
                      <a:pt x="38701" y="87825"/>
                    </a:lnTo>
                    <a:lnTo>
                      <a:pt x="38666" y="84778"/>
                    </a:lnTo>
                    <a:lnTo>
                      <a:pt x="38622" y="81732"/>
                    </a:lnTo>
                    <a:lnTo>
                      <a:pt x="38575" y="78668"/>
                    </a:lnTo>
                    <a:lnTo>
                      <a:pt x="38524" y="75588"/>
                    </a:lnTo>
                    <a:lnTo>
                      <a:pt x="38465" y="72491"/>
                    </a:lnTo>
                    <a:lnTo>
                      <a:pt x="38402" y="69393"/>
                    </a:lnTo>
                    <a:lnTo>
                      <a:pt x="38335" y="66279"/>
                    </a:lnTo>
                    <a:lnTo>
                      <a:pt x="38264" y="63148"/>
                    </a:lnTo>
                    <a:lnTo>
                      <a:pt x="38189" y="60017"/>
                    </a:lnTo>
                    <a:lnTo>
                      <a:pt x="38106" y="56869"/>
                    </a:lnTo>
                    <a:lnTo>
                      <a:pt x="38019" y="53704"/>
                    </a:lnTo>
                    <a:lnTo>
                      <a:pt x="37925" y="50539"/>
                    </a:lnTo>
                    <a:lnTo>
                      <a:pt x="37826" y="47357"/>
                    </a:lnTo>
                    <a:lnTo>
                      <a:pt x="37723" y="44175"/>
                    </a:lnTo>
                    <a:lnTo>
                      <a:pt x="37613" y="40976"/>
                    </a:lnTo>
                    <a:lnTo>
                      <a:pt x="37499" y="37760"/>
                    </a:lnTo>
                    <a:lnTo>
                      <a:pt x="37380" y="34545"/>
                    </a:lnTo>
                    <a:lnTo>
                      <a:pt x="37254" y="31329"/>
                    </a:lnTo>
                    <a:lnTo>
                      <a:pt x="37120" y="28079"/>
                    </a:lnTo>
                    <a:lnTo>
                      <a:pt x="36982" y="24846"/>
                    </a:lnTo>
                    <a:lnTo>
                      <a:pt x="36840" y="21580"/>
                    </a:lnTo>
                    <a:lnTo>
                      <a:pt x="36691" y="18330"/>
                    </a:lnTo>
                    <a:lnTo>
                      <a:pt x="36533" y="15047"/>
                    </a:lnTo>
                    <a:lnTo>
                      <a:pt x="36371" y="11780"/>
                    </a:lnTo>
                    <a:lnTo>
                      <a:pt x="36202" y="8480"/>
                    </a:lnTo>
                    <a:lnTo>
                      <a:pt x="35800" y="8175"/>
                    </a:lnTo>
                    <a:lnTo>
                      <a:pt x="35311" y="7820"/>
                    </a:lnTo>
                    <a:lnTo>
                      <a:pt x="34652" y="7346"/>
                    </a:lnTo>
                    <a:lnTo>
                      <a:pt x="33836" y="6787"/>
                    </a:lnTo>
                    <a:lnTo>
                      <a:pt x="32875" y="6161"/>
                    </a:lnTo>
                    <a:lnTo>
                      <a:pt x="31779" y="5467"/>
                    </a:lnTo>
                    <a:lnTo>
                      <a:pt x="31187" y="5112"/>
                    </a:lnTo>
                    <a:lnTo>
                      <a:pt x="30568" y="4756"/>
                    </a:lnTo>
                    <a:lnTo>
                      <a:pt x="29918" y="4384"/>
                    </a:lnTo>
                    <a:lnTo>
                      <a:pt x="29248" y="4029"/>
                    </a:lnTo>
                    <a:lnTo>
                      <a:pt x="28554" y="3656"/>
                    </a:lnTo>
                    <a:lnTo>
                      <a:pt x="27836" y="3301"/>
                    </a:lnTo>
                    <a:lnTo>
                      <a:pt x="27099" y="2945"/>
                    </a:lnTo>
                    <a:lnTo>
                      <a:pt x="26342" y="2607"/>
                    </a:lnTo>
                    <a:lnTo>
                      <a:pt x="25574" y="2268"/>
                    </a:lnTo>
                    <a:lnTo>
                      <a:pt x="24785" y="1947"/>
                    </a:lnTo>
                    <a:lnTo>
                      <a:pt x="23985" y="1642"/>
                    </a:lnTo>
                    <a:lnTo>
                      <a:pt x="23177" y="1354"/>
                    </a:lnTo>
                    <a:lnTo>
                      <a:pt x="22353" y="1084"/>
                    </a:lnTo>
                    <a:lnTo>
                      <a:pt x="21525" y="847"/>
                    </a:lnTo>
                    <a:lnTo>
                      <a:pt x="20689" y="627"/>
                    </a:lnTo>
                    <a:lnTo>
                      <a:pt x="19845" y="440"/>
                    </a:lnTo>
                    <a:lnTo>
                      <a:pt x="19002" y="288"/>
                    </a:lnTo>
                    <a:lnTo>
                      <a:pt x="18154" y="153"/>
                    </a:lnTo>
                    <a:lnTo>
                      <a:pt x="17307" y="68"/>
                    </a:lnTo>
                    <a:lnTo>
                      <a:pt x="16463" y="17"/>
                    </a:lnTo>
                    <a:lnTo>
                      <a:pt x="1604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4007100" y="-2563850"/>
                <a:ext cx="43300" cy="655025"/>
              </a:xfrm>
              <a:custGeom>
                <a:avLst/>
                <a:gdLst/>
                <a:ahLst/>
                <a:cxnLst/>
                <a:rect l="l" t="t" r="r" b="b"/>
                <a:pathLst>
                  <a:path w="1732" h="26201" extrusionOk="0">
                    <a:moveTo>
                      <a:pt x="0" y="1"/>
                    </a:moveTo>
                    <a:lnTo>
                      <a:pt x="32" y="1896"/>
                    </a:lnTo>
                    <a:lnTo>
                      <a:pt x="56" y="3809"/>
                    </a:lnTo>
                    <a:lnTo>
                      <a:pt x="71" y="5705"/>
                    </a:lnTo>
                    <a:lnTo>
                      <a:pt x="83" y="7566"/>
                    </a:lnTo>
                    <a:lnTo>
                      <a:pt x="91" y="9394"/>
                    </a:lnTo>
                    <a:lnTo>
                      <a:pt x="95" y="11154"/>
                    </a:lnTo>
                    <a:lnTo>
                      <a:pt x="95" y="12830"/>
                    </a:lnTo>
                    <a:lnTo>
                      <a:pt x="91" y="14404"/>
                    </a:lnTo>
                    <a:lnTo>
                      <a:pt x="79" y="17180"/>
                    </a:lnTo>
                    <a:lnTo>
                      <a:pt x="67" y="19346"/>
                    </a:lnTo>
                    <a:lnTo>
                      <a:pt x="56" y="20751"/>
                    </a:lnTo>
                    <a:lnTo>
                      <a:pt x="52" y="21242"/>
                    </a:lnTo>
                    <a:lnTo>
                      <a:pt x="87" y="21310"/>
                    </a:lnTo>
                    <a:lnTo>
                      <a:pt x="198" y="21513"/>
                    </a:lnTo>
                    <a:lnTo>
                      <a:pt x="272" y="21665"/>
                    </a:lnTo>
                    <a:lnTo>
                      <a:pt x="363" y="21851"/>
                    </a:lnTo>
                    <a:lnTo>
                      <a:pt x="466" y="22088"/>
                    </a:lnTo>
                    <a:lnTo>
                      <a:pt x="580" y="22359"/>
                    </a:lnTo>
                    <a:lnTo>
                      <a:pt x="702" y="22664"/>
                    </a:lnTo>
                    <a:lnTo>
                      <a:pt x="832" y="23019"/>
                    </a:lnTo>
                    <a:lnTo>
                      <a:pt x="970" y="23425"/>
                    </a:lnTo>
                    <a:lnTo>
                      <a:pt x="1116" y="23882"/>
                    </a:lnTo>
                    <a:lnTo>
                      <a:pt x="1262" y="24390"/>
                    </a:lnTo>
                    <a:lnTo>
                      <a:pt x="1412" y="24932"/>
                    </a:lnTo>
                    <a:lnTo>
                      <a:pt x="1566" y="25541"/>
                    </a:lnTo>
                    <a:lnTo>
                      <a:pt x="1719" y="26184"/>
                    </a:lnTo>
                    <a:lnTo>
                      <a:pt x="1731" y="26201"/>
                    </a:lnTo>
                    <a:lnTo>
                      <a:pt x="1715" y="25422"/>
                    </a:lnTo>
                    <a:lnTo>
                      <a:pt x="1692" y="24508"/>
                    </a:lnTo>
                    <a:lnTo>
                      <a:pt x="1660" y="23307"/>
                    </a:lnTo>
                    <a:lnTo>
                      <a:pt x="1613" y="21834"/>
                    </a:lnTo>
                    <a:lnTo>
                      <a:pt x="1558" y="20159"/>
                    </a:lnTo>
                    <a:lnTo>
                      <a:pt x="1483" y="18297"/>
                    </a:lnTo>
                    <a:lnTo>
                      <a:pt x="1439" y="17315"/>
                    </a:lnTo>
                    <a:lnTo>
                      <a:pt x="1396" y="16300"/>
                    </a:lnTo>
                    <a:lnTo>
                      <a:pt x="1345" y="15267"/>
                    </a:lnTo>
                    <a:lnTo>
                      <a:pt x="1290" y="14201"/>
                    </a:lnTo>
                    <a:lnTo>
                      <a:pt x="1230" y="13118"/>
                    </a:lnTo>
                    <a:lnTo>
                      <a:pt x="1167" y="12035"/>
                    </a:lnTo>
                    <a:lnTo>
                      <a:pt x="1100" y="10951"/>
                    </a:lnTo>
                    <a:lnTo>
                      <a:pt x="1025" y="9851"/>
                    </a:lnTo>
                    <a:lnTo>
                      <a:pt x="951" y="8768"/>
                    </a:lnTo>
                    <a:lnTo>
                      <a:pt x="868" y="7702"/>
                    </a:lnTo>
                    <a:lnTo>
                      <a:pt x="777" y="6635"/>
                    </a:lnTo>
                    <a:lnTo>
                      <a:pt x="682" y="5586"/>
                    </a:lnTo>
                    <a:lnTo>
                      <a:pt x="584" y="4571"/>
                    </a:lnTo>
                    <a:lnTo>
                      <a:pt x="481" y="3572"/>
                    </a:lnTo>
                    <a:lnTo>
                      <a:pt x="371" y="2624"/>
                    </a:lnTo>
                    <a:lnTo>
                      <a:pt x="312" y="2150"/>
                    </a:lnTo>
                    <a:lnTo>
                      <a:pt x="253" y="1693"/>
                    </a:lnTo>
                    <a:lnTo>
                      <a:pt x="194" y="1253"/>
                    </a:lnTo>
                    <a:lnTo>
                      <a:pt x="131" y="830"/>
                    </a:lnTo>
                    <a:lnTo>
                      <a:pt x="67" y="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4007100" y="-2563850"/>
                <a:ext cx="43300" cy="655025"/>
              </a:xfrm>
              <a:custGeom>
                <a:avLst/>
                <a:gdLst/>
                <a:ahLst/>
                <a:cxnLst/>
                <a:rect l="l" t="t" r="r" b="b"/>
                <a:pathLst>
                  <a:path w="1732" h="26201" fill="none" extrusionOk="0">
                    <a:moveTo>
                      <a:pt x="52" y="21242"/>
                    </a:moveTo>
                    <a:lnTo>
                      <a:pt x="52" y="21242"/>
                    </a:lnTo>
                    <a:lnTo>
                      <a:pt x="56" y="20751"/>
                    </a:lnTo>
                    <a:lnTo>
                      <a:pt x="67" y="19346"/>
                    </a:lnTo>
                    <a:lnTo>
                      <a:pt x="79" y="17180"/>
                    </a:lnTo>
                    <a:lnTo>
                      <a:pt x="91" y="14404"/>
                    </a:lnTo>
                    <a:lnTo>
                      <a:pt x="95" y="12830"/>
                    </a:lnTo>
                    <a:lnTo>
                      <a:pt x="95" y="11154"/>
                    </a:lnTo>
                    <a:lnTo>
                      <a:pt x="91" y="9394"/>
                    </a:lnTo>
                    <a:lnTo>
                      <a:pt x="83" y="7566"/>
                    </a:lnTo>
                    <a:lnTo>
                      <a:pt x="71" y="5705"/>
                    </a:lnTo>
                    <a:lnTo>
                      <a:pt x="56" y="3809"/>
                    </a:lnTo>
                    <a:lnTo>
                      <a:pt x="32" y="1896"/>
                    </a:lnTo>
                    <a:lnTo>
                      <a:pt x="0" y="1"/>
                    </a:lnTo>
                    <a:lnTo>
                      <a:pt x="0" y="1"/>
                    </a:lnTo>
                    <a:lnTo>
                      <a:pt x="67" y="407"/>
                    </a:lnTo>
                    <a:lnTo>
                      <a:pt x="131" y="830"/>
                    </a:lnTo>
                    <a:lnTo>
                      <a:pt x="194" y="1253"/>
                    </a:lnTo>
                    <a:lnTo>
                      <a:pt x="253" y="1693"/>
                    </a:lnTo>
                    <a:lnTo>
                      <a:pt x="312" y="2150"/>
                    </a:lnTo>
                    <a:lnTo>
                      <a:pt x="371" y="2624"/>
                    </a:lnTo>
                    <a:lnTo>
                      <a:pt x="481" y="3572"/>
                    </a:lnTo>
                    <a:lnTo>
                      <a:pt x="584" y="4571"/>
                    </a:lnTo>
                    <a:lnTo>
                      <a:pt x="682" y="5586"/>
                    </a:lnTo>
                    <a:lnTo>
                      <a:pt x="777" y="6635"/>
                    </a:lnTo>
                    <a:lnTo>
                      <a:pt x="868" y="7702"/>
                    </a:lnTo>
                    <a:lnTo>
                      <a:pt x="951" y="8768"/>
                    </a:lnTo>
                    <a:lnTo>
                      <a:pt x="1025" y="9851"/>
                    </a:lnTo>
                    <a:lnTo>
                      <a:pt x="1100" y="10951"/>
                    </a:lnTo>
                    <a:lnTo>
                      <a:pt x="1167" y="12035"/>
                    </a:lnTo>
                    <a:lnTo>
                      <a:pt x="1230" y="13118"/>
                    </a:lnTo>
                    <a:lnTo>
                      <a:pt x="1290" y="14201"/>
                    </a:lnTo>
                    <a:lnTo>
                      <a:pt x="1345" y="15267"/>
                    </a:lnTo>
                    <a:lnTo>
                      <a:pt x="1396" y="16300"/>
                    </a:lnTo>
                    <a:lnTo>
                      <a:pt x="1439" y="17315"/>
                    </a:lnTo>
                    <a:lnTo>
                      <a:pt x="1483" y="18297"/>
                    </a:lnTo>
                    <a:lnTo>
                      <a:pt x="1558" y="20159"/>
                    </a:lnTo>
                    <a:lnTo>
                      <a:pt x="1613" y="21834"/>
                    </a:lnTo>
                    <a:lnTo>
                      <a:pt x="1660" y="23307"/>
                    </a:lnTo>
                    <a:lnTo>
                      <a:pt x="1692" y="24508"/>
                    </a:lnTo>
                    <a:lnTo>
                      <a:pt x="1715" y="25422"/>
                    </a:lnTo>
                    <a:lnTo>
                      <a:pt x="1731" y="26201"/>
                    </a:lnTo>
                    <a:lnTo>
                      <a:pt x="1719" y="26184"/>
                    </a:lnTo>
                    <a:lnTo>
                      <a:pt x="1719" y="26184"/>
                    </a:lnTo>
                    <a:lnTo>
                      <a:pt x="1566" y="25541"/>
                    </a:lnTo>
                    <a:lnTo>
                      <a:pt x="1412" y="24932"/>
                    </a:lnTo>
                    <a:lnTo>
                      <a:pt x="1262" y="24390"/>
                    </a:lnTo>
                    <a:lnTo>
                      <a:pt x="1116" y="23882"/>
                    </a:lnTo>
                    <a:lnTo>
                      <a:pt x="970" y="23425"/>
                    </a:lnTo>
                    <a:lnTo>
                      <a:pt x="832" y="23019"/>
                    </a:lnTo>
                    <a:lnTo>
                      <a:pt x="702" y="22664"/>
                    </a:lnTo>
                    <a:lnTo>
                      <a:pt x="580" y="22359"/>
                    </a:lnTo>
                    <a:lnTo>
                      <a:pt x="466" y="22088"/>
                    </a:lnTo>
                    <a:lnTo>
                      <a:pt x="363" y="21851"/>
                    </a:lnTo>
                    <a:lnTo>
                      <a:pt x="272" y="21665"/>
                    </a:lnTo>
                    <a:lnTo>
                      <a:pt x="198" y="21513"/>
                    </a:lnTo>
                    <a:lnTo>
                      <a:pt x="87" y="21310"/>
                    </a:lnTo>
                    <a:lnTo>
                      <a:pt x="52" y="21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257775" y="-5157200"/>
                <a:ext cx="6050" cy="51225"/>
              </a:xfrm>
              <a:custGeom>
                <a:avLst/>
                <a:gdLst/>
                <a:ahLst/>
                <a:cxnLst/>
                <a:rect l="l" t="t" r="r" b="b"/>
                <a:pathLst>
                  <a:path w="242" h="2049" extrusionOk="0">
                    <a:moveTo>
                      <a:pt x="241" y="1"/>
                    </a:moveTo>
                    <a:lnTo>
                      <a:pt x="186" y="441"/>
                    </a:lnTo>
                    <a:lnTo>
                      <a:pt x="127" y="915"/>
                    </a:lnTo>
                    <a:lnTo>
                      <a:pt x="1" y="1964"/>
                    </a:lnTo>
                    <a:lnTo>
                      <a:pt x="170" y="2049"/>
                    </a:lnTo>
                    <a:lnTo>
                      <a:pt x="241"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3172925" y="-5627300"/>
                <a:ext cx="104800" cy="244600"/>
              </a:xfrm>
              <a:custGeom>
                <a:avLst/>
                <a:gdLst/>
                <a:ahLst/>
                <a:cxnLst/>
                <a:rect l="l" t="t" r="r" b="b"/>
                <a:pathLst>
                  <a:path w="4192" h="9784" extrusionOk="0">
                    <a:moveTo>
                      <a:pt x="150" y="1"/>
                    </a:moveTo>
                    <a:lnTo>
                      <a:pt x="0" y="8616"/>
                    </a:lnTo>
                    <a:lnTo>
                      <a:pt x="4" y="8616"/>
                    </a:lnTo>
                    <a:lnTo>
                      <a:pt x="3943" y="9784"/>
                    </a:lnTo>
                    <a:lnTo>
                      <a:pt x="4191" y="2506"/>
                    </a:lnTo>
                    <a:lnTo>
                      <a:pt x="150"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3682950" y="-7894825"/>
                <a:ext cx="299425" cy="2142725"/>
              </a:xfrm>
              <a:custGeom>
                <a:avLst/>
                <a:gdLst/>
                <a:ahLst/>
                <a:cxnLst/>
                <a:rect l="l" t="t" r="r" b="b"/>
                <a:pathLst>
                  <a:path w="11977" h="85709" extrusionOk="0">
                    <a:moveTo>
                      <a:pt x="8417" y="0"/>
                    </a:moveTo>
                    <a:lnTo>
                      <a:pt x="0" y="49946"/>
                    </a:lnTo>
                    <a:lnTo>
                      <a:pt x="746" y="47120"/>
                    </a:lnTo>
                    <a:lnTo>
                      <a:pt x="1479" y="44310"/>
                    </a:lnTo>
                    <a:lnTo>
                      <a:pt x="2192" y="41517"/>
                    </a:lnTo>
                    <a:lnTo>
                      <a:pt x="2890" y="38759"/>
                    </a:lnTo>
                    <a:lnTo>
                      <a:pt x="3225" y="37388"/>
                    </a:lnTo>
                    <a:lnTo>
                      <a:pt x="3560" y="36034"/>
                    </a:lnTo>
                    <a:lnTo>
                      <a:pt x="3884" y="34697"/>
                    </a:lnTo>
                    <a:lnTo>
                      <a:pt x="4199" y="33393"/>
                    </a:lnTo>
                    <a:lnTo>
                      <a:pt x="4506" y="32090"/>
                    </a:lnTo>
                    <a:lnTo>
                      <a:pt x="4806" y="30804"/>
                    </a:lnTo>
                    <a:lnTo>
                      <a:pt x="5094" y="29551"/>
                    </a:lnTo>
                    <a:lnTo>
                      <a:pt x="5370" y="28333"/>
                    </a:lnTo>
                    <a:lnTo>
                      <a:pt x="5638" y="27114"/>
                    </a:lnTo>
                    <a:lnTo>
                      <a:pt x="5894" y="25946"/>
                    </a:lnTo>
                    <a:lnTo>
                      <a:pt x="6135" y="24795"/>
                    </a:lnTo>
                    <a:lnTo>
                      <a:pt x="6367" y="23678"/>
                    </a:lnTo>
                    <a:lnTo>
                      <a:pt x="6584" y="22595"/>
                    </a:lnTo>
                    <a:lnTo>
                      <a:pt x="6785" y="21563"/>
                    </a:lnTo>
                    <a:lnTo>
                      <a:pt x="6974" y="20547"/>
                    </a:lnTo>
                    <a:lnTo>
                      <a:pt x="7148" y="19583"/>
                    </a:lnTo>
                    <a:lnTo>
                      <a:pt x="7305" y="18652"/>
                    </a:lnTo>
                    <a:lnTo>
                      <a:pt x="7447" y="17755"/>
                    </a:lnTo>
                    <a:lnTo>
                      <a:pt x="7570" y="16908"/>
                    </a:lnTo>
                    <a:lnTo>
                      <a:pt x="7625" y="16519"/>
                    </a:lnTo>
                    <a:lnTo>
                      <a:pt x="7676" y="16113"/>
                    </a:lnTo>
                    <a:lnTo>
                      <a:pt x="7723" y="15741"/>
                    </a:lnTo>
                    <a:lnTo>
                      <a:pt x="7767" y="15368"/>
                    </a:lnTo>
                    <a:lnTo>
                      <a:pt x="7806" y="15013"/>
                    </a:lnTo>
                    <a:lnTo>
                      <a:pt x="7838" y="14674"/>
                    </a:lnTo>
                    <a:lnTo>
                      <a:pt x="7865" y="14336"/>
                    </a:lnTo>
                    <a:lnTo>
                      <a:pt x="7889" y="14014"/>
                    </a:lnTo>
                    <a:lnTo>
                      <a:pt x="7905" y="13709"/>
                    </a:lnTo>
                    <a:lnTo>
                      <a:pt x="7920" y="13422"/>
                    </a:lnTo>
                    <a:lnTo>
                      <a:pt x="7976" y="15368"/>
                    </a:lnTo>
                    <a:lnTo>
                      <a:pt x="8051" y="17670"/>
                    </a:lnTo>
                    <a:lnTo>
                      <a:pt x="8153" y="20750"/>
                    </a:lnTo>
                    <a:lnTo>
                      <a:pt x="8283" y="24508"/>
                    </a:lnTo>
                    <a:lnTo>
                      <a:pt x="8362" y="26623"/>
                    </a:lnTo>
                    <a:lnTo>
                      <a:pt x="8449" y="28857"/>
                    </a:lnTo>
                    <a:lnTo>
                      <a:pt x="8543" y="31244"/>
                    </a:lnTo>
                    <a:lnTo>
                      <a:pt x="8646" y="33715"/>
                    </a:lnTo>
                    <a:lnTo>
                      <a:pt x="8756" y="36305"/>
                    </a:lnTo>
                    <a:lnTo>
                      <a:pt x="8874" y="38996"/>
                    </a:lnTo>
                    <a:lnTo>
                      <a:pt x="9005" y="41754"/>
                    </a:lnTo>
                    <a:lnTo>
                      <a:pt x="9139" y="44598"/>
                    </a:lnTo>
                    <a:lnTo>
                      <a:pt x="9280" y="47492"/>
                    </a:lnTo>
                    <a:lnTo>
                      <a:pt x="9434" y="50437"/>
                    </a:lnTo>
                    <a:lnTo>
                      <a:pt x="9596" y="53433"/>
                    </a:lnTo>
                    <a:lnTo>
                      <a:pt x="9765" y="56429"/>
                    </a:lnTo>
                    <a:lnTo>
                      <a:pt x="9947" y="59458"/>
                    </a:lnTo>
                    <a:lnTo>
                      <a:pt x="10132" y="62488"/>
                    </a:lnTo>
                    <a:lnTo>
                      <a:pt x="10231" y="64011"/>
                    </a:lnTo>
                    <a:lnTo>
                      <a:pt x="10329" y="65517"/>
                    </a:lnTo>
                    <a:lnTo>
                      <a:pt x="10432" y="67024"/>
                    </a:lnTo>
                    <a:lnTo>
                      <a:pt x="10534" y="68530"/>
                    </a:lnTo>
                    <a:lnTo>
                      <a:pt x="10641" y="70019"/>
                    </a:lnTo>
                    <a:lnTo>
                      <a:pt x="10751" y="71509"/>
                    </a:lnTo>
                    <a:lnTo>
                      <a:pt x="10861" y="72981"/>
                    </a:lnTo>
                    <a:lnTo>
                      <a:pt x="10976" y="74454"/>
                    </a:lnTo>
                    <a:lnTo>
                      <a:pt x="11090" y="75909"/>
                    </a:lnTo>
                    <a:lnTo>
                      <a:pt x="11208" y="77348"/>
                    </a:lnTo>
                    <a:lnTo>
                      <a:pt x="11330" y="78770"/>
                    </a:lnTo>
                    <a:lnTo>
                      <a:pt x="11453" y="80174"/>
                    </a:lnTo>
                    <a:lnTo>
                      <a:pt x="11575" y="81562"/>
                    </a:lnTo>
                    <a:lnTo>
                      <a:pt x="11705" y="82933"/>
                    </a:lnTo>
                    <a:lnTo>
                      <a:pt x="11835" y="84270"/>
                    </a:lnTo>
                    <a:lnTo>
                      <a:pt x="11965" y="85607"/>
                    </a:lnTo>
                    <a:lnTo>
                      <a:pt x="11977" y="85709"/>
                    </a:lnTo>
                    <a:lnTo>
                      <a:pt x="11851" y="83949"/>
                    </a:lnTo>
                    <a:lnTo>
                      <a:pt x="11725" y="82172"/>
                    </a:lnTo>
                    <a:lnTo>
                      <a:pt x="11602" y="80378"/>
                    </a:lnTo>
                    <a:lnTo>
                      <a:pt x="11484" y="78567"/>
                    </a:lnTo>
                    <a:lnTo>
                      <a:pt x="11370" y="76756"/>
                    </a:lnTo>
                    <a:lnTo>
                      <a:pt x="11256" y="74945"/>
                    </a:lnTo>
                    <a:lnTo>
                      <a:pt x="11145" y="73117"/>
                    </a:lnTo>
                    <a:lnTo>
                      <a:pt x="11035" y="71272"/>
                    </a:lnTo>
                    <a:lnTo>
                      <a:pt x="10932" y="69427"/>
                    </a:lnTo>
                    <a:lnTo>
                      <a:pt x="10830" y="67582"/>
                    </a:lnTo>
                    <a:lnTo>
                      <a:pt x="10727" y="65737"/>
                    </a:lnTo>
                    <a:lnTo>
                      <a:pt x="10629" y="63892"/>
                    </a:lnTo>
                    <a:lnTo>
                      <a:pt x="10534" y="62048"/>
                    </a:lnTo>
                    <a:lnTo>
                      <a:pt x="10443" y="60203"/>
                    </a:lnTo>
                    <a:lnTo>
                      <a:pt x="10262" y="56513"/>
                    </a:lnTo>
                    <a:lnTo>
                      <a:pt x="10097" y="52857"/>
                    </a:lnTo>
                    <a:lnTo>
                      <a:pt x="9935" y="49235"/>
                    </a:lnTo>
                    <a:lnTo>
                      <a:pt x="9785" y="45664"/>
                    </a:lnTo>
                    <a:lnTo>
                      <a:pt x="9643" y="42127"/>
                    </a:lnTo>
                    <a:lnTo>
                      <a:pt x="9513" y="38674"/>
                    </a:lnTo>
                    <a:lnTo>
                      <a:pt x="9391" y="35306"/>
                    </a:lnTo>
                    <a:lnTo>
                      <a:pt x="9277" y="32006"/>
                    </a:lnTo>
                    <a:lnTo>
                      <a:pt x="9170" y="28807"/>
                    </a:lnTo>
                    <a:lnTo>
                      <a:pt x="9072" y="25726"/>
                    </a:lnTo>
                    <a:lnTo>
                      <a:pt x="8981" y="22764"/>
                    </a:lnTo>
                    <a:lnTo>
                      <a:pt x="8894" y="19938"/>
                    </a:lnTo>
                    <a:lnTo>
                      <a:pt x="8819" y="17247"/>
                    </a:lnTo>
                    <a:lnTo>
                      <a:pt x="8752" y="14708"/>
                    </a:lnTo>
                    <a:lnTo>
                      <a:pt x="8689" y="12339"/>
                    </a:lnTo>
                    <a:lnTo>
                      <a:pt x="8587" y="8124"/>
                    </a:lnTo>
                    <a:lnTo>
                      <a:pt x="8512" y="4705"/>
                    </a:lnTo>
                    <a:lnTo>
                      <a:pt x="8457" y="2150"/>
                    </a:lnTo>
                    <a:lnTo>
                      <a:pt x="8417" y="0"/>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3579750" y="-9724875"/>
                <a:ext cx="729850" cy="3992250"/>
              </a:xfrm>
              <a:custGeom>
                <a:avLst/>
                <a:gdLst/>
                <a:ahLst/>
                <a:cxnLst/>
                <a:rect l="l" t="t" r="r" b="b"/>
                <a:pathLst>
                  <a:path w="29194" h="159690" extrusionOk="0">
                    <a:moveTo>
                      <a:pt x="13842" y="1"/>
                    </a:moveTo>
                    <a:lnTo>
                      <a:pt x="13586" y="35"/>
                    </a:lnTo>
                    <a:lnTo>
                      <a:pt x="13330" y="103"/>
                    </a:lnTo>
                    <a:lnTo>
                      <a:pt x="13069" y="221"/>
                    </a:lnTo>
                    <a:lnTo>
                      <a:pt x="12813" y="356"/>
                    </a:lnTo>
                    <a:lnTo>
                      <a:pt x="12553" y="543"/>
                    </a:lnTo>
                    <a:lnTo>
                      <a:pt x="12297" y="763"/>
                    </a:lnTo>
                    <a:lnTo>
                      <a:pt x="12037" y="1016"/>
                    </a:lnTo>
                    <a:lnTo>
                      <a:pt x="11780" y="1287"/>
                    </a:lnTo>
                    <a:lnTo>
                      <a:pt x="11520" y="1592"/>
                    </a:lnTo>
                    <a:lnTo>
                      <a:pt x="11264" y="1930"/>
                    </a:lnTo>
                    <a:lnTo>
                      <a:pt x="11008" y="2303"/>
                    </a:lnTo>
                    <a:lnTo>
                      <a:pt x="10747" y="2692"/>
                    </a:lnTo>
                    <a:lnTo>
                      <a:pt x="10491" y="3115"/>
                    </a:lnTo>
                    <a:lnTo>
                      <a:pt x="10231" y="3555"/>
                    </a:lnTo>
                    <a:lnTo>
                      <a:pt x="9975" y="4012"/>
                    </a:lnTo>
                    <a:lnTo>
                      <a:pt x="9719" y="4503"/>
                    </a:lnTo>
                    <a:lnTo>
                      <a:pt x="9458" y="5011"/>
                    </a:lnTo>
                    <a:lnTo>
                      <a:pt x="9202" y="5535"/>
                    </a:lnTo>
                    <a:lnTo>
                      <a:pt x="8946" y="6077"/>
                    </a:lnTo>
                    <a:lnTo>
                      <a:pt x="8690" y="6636"/>
                    </a:lnTo>
                    <a:lnTo>
                      <a:pt x="8402" y="7296"/>
                    </a:lnTo>
                    <a:lnTo>
                      <a:pt x="8110" y="7990"/>
                    </a:lnTo>
                    <a:lnTo>
                      <a:pt x="7822" y="8734"/>
                    </a:lnTo>
                    <a:lnTo>
                      <a:pt x="7531" y="9530"/>
                    </a:lnTo>
                    <a:lnTo>
                      <a:pt x="7239" y="10342"/>
                    </a:lnTo>
                    <a:lnTo>
                      <a:pt x="6943" y="11205"/>
                    </a:lnTo>
                    <a:lnTo>
                      <a:pt x="6652" y="12086"/>
                    </a:lnTo>
                    <a:lnTo>
                      <a:pt x="6360" y="13016"/>
                    </a:lnTo>
                    <a:lnTo>
                      <a:pt x="6068" y="13964"/>
                    </a:lnTo>
                    <a:lnTo>
                      <a:pt x="5780" y="14929"/>
                    </a:lnTo>
                    <a:lnTo>
                      <a:pt x="5489" y="15928"/>
                    </a:lnTo>
                    <a:lnTo>
                      <a:pt x="5201" y="16960"/>
                    </a:lnTo>
                    <a:lnTo>
                      <a:pt x="4913" y="18009"/>
                    </a:lnTo>
                    <a:lnTo>
                      <a:pt x="4625" y="19076"/>
                    </a:lnTo>
                    <a:lnTo>
                      <a:pt x="4341" y="20159"/>
                    </a:lnTo>
                    <a:lnTo>
                      <a:pt x="4061" y="21259"/>
                    </a:lnTo>
                    <a:lnTo>
                      <a:pt x="3782" y="22376"/>
                    </a:lnTo>
                    <a:lnTo>
                      <a:pt x="3502" y="23493"/>
                    </a:lnTo>
                    <a:lnTo>
                      <a:pt x="3230" y="24627"/>
                    </a:lnTo>
                    <a:lnTo>
                      <a:pt x="2958" y="25761"/>
                    </a:lnTo>
                    <a:lnTo>
                      <a:pt x="2686" y="26912"/>
                    </a:lnTo>
                    <a:lnTo>
                      <a:pt x="2421" y="28063"/>
                    </a:lnTo>
                    <a:lnTo>
                      <a:pt x="2161" y="29214"/>
                    </a:lnTo>
                    <a:lnTo>
                      <a:pt x="1901" y="30365"/>
                    </a:lnTo>
                    <a:lnTo>
                      <a:pt x="1649" y="31516"/>
                    </a:lnTo>
                    <a:lnTo>
                      <a:pt x="1397" y="32666"/>
                    </a:lnTo>
                    <a:lnTo>
                      <a:pt x="912" y="34934"/>
                    </a:lnTo>
                    <a:lnTo>
                      <a:pt x="446" y="37169"/>
                    </a:lnTo>
                    <a:lnTo>
                      <a:pt x="1" y="39335"/>
                    </a:lnTo>
                    <a:lnTo>
                      <a:pt x="56" y="45970"/>
                    </a:lnTo>
                    <a:lnTo>
                      <a:pt x="107" y="52638"/>
                    </a:lnTo>
                    <a:lnTo>
                      <a:pt x="151" y="59324"/>
                    </a:lnTo>
                    <a:lnTo>
                      <a:pt x="186" y="66009"/>
                    </a:lnTo>
                    <a:lnTo>
                      <a:pt x="655" y="62979"/>
                    </a:lnTo>
                    <a:lnTo>
                      <a:pt x="1124" y="59984"/>
                    </a:lnTo>
                    <a:lnTo>
                      <a:pt x="1598" y="57056"/>
                    </a:lnTo>
                    <a:lnTo>
                      <a:pt x="2071" y="54144"/>
                    </a:lnTo>
                    <a:lnTo>
                      <a:pt x="2548" y="51301"/>
                    </a:lnTo>
                    <a:lnTo>
                      <a:pt x="2788" y="49913"/>
                    </a:lnTo>
                    <a:lnTo>
                      <a:pt x="3029" y="48525"/>
                    </a:lnTo>
                    <a:lnTo>
                      <a:pt x="3269" y="47154"/>
                    </a:lnTo>
                    <a:lnTo>
                      <a:pt x="3510" y="45800"/>
                    </a:lnTo>
                    <a:lnTo>
                      <a:pt x="3754" y="44463"/>
                    </a:lnTo>
                    <a:lnTo>
                      <a:pt x="3994" y="43143"/>
                    </a:lnTo>
                    <a:lnTo>
                      <a:pt x="4235" y="41840"/>
                    </a:lnTo>
                    <a:lnTo>
                      <a:pt x="4479" y="40554"/>
                    </a:lnTo>
                    <a:lnTo>
                      <a:pt x="4724" y="39284"/>
                    </a:lnTo>
                    <a:lnTo>
                      <a:pt x="4964" y="38032"/>
                    </a:lnTo>
                    <a:lnTo>
                      <a:pt x="5209" y="36813"/>
                    </a:lnTo>
                    <a:lnTo>
                      <a:pt x="5449" y="35611"/>
                    </a:lnTo>
                    <a:lnTo>
                      <a:pt x="5694" y="34427"/>
                    </a:lnTo>
                    <a:lnTo>
                      <a:pt x="5938" y="33259"/>
                    </a:lnTo>
                    <a:lnTo>
                      <a:pt x="6182" y="32125"/>
                    </a:lnTo>
                    <a:lnTo>
                      <a:pt x="6423" y="31008"/>
                    </a:lnTo>
                    <a:lnTo>
                      <a:pt x="6667" y="29925"/>
                    </a:lnTo>
                    <a:lnTo>
                      <a:pt x="6912" y="28858"/>
                    </a:lnTo>
                    <a:lnTo>
                      <a:pt x="7152" y="27809"/>
                    </a:lnTo>
                    <a:lnTo>
                      <a:pt x="7397" y="26793"/>
                    </a:lnTo>
                    <a:lnTo>
                      <a:pt x="7637" y="25812"/>
                    </a:lnTo>
                    <a:lnTo>
                      <a:pt x="7881" y="24847"/>
                    </a:lnTo>
                    <a:lnTo>
                      <a:pt x="8122" y="23899"/>
                    </a:lnTo>
                    <a:lnTo>
                      <a:pt x="8362" y="23002"/>
                    </a:lnTo>
                    <a:lnTo>
                      <a:pt x="8603" y="22122"/>
                    </a:lnTo>
                    <a:lnTo>
                      <a:pt x="8843" y="21276"/>
                    </a:lnTo>
                    <a:lnTo>
                      <a:pt x="9084" y="20447"/>
                    </a:lnTo>
                    <a:lnTo>
                      <a:pt x="9324" y="19668"/>
                    </a:lnTo>
                    <a:lnTo>
                      <a:pt x="9565" y="18906"/>
                    </a:lnTo>
                    <a:lnTo>
                      <a:pt x="9801" y="18179"/>
                    </a:lnTo>
                    <a:lnTo>
                      <a:pt x="10042" y="17485"/>
                    </a:lnTo>
                    <a:lnTo>
                      <a:pt x="10278" y="16825"/>
                    </a:lnTo>
                    <a:lnTo>
                      <a:pt x="10515" y="16198"/>
                    </a:lnTo>
                    <a:lnTo>
                      <a:pt x="10747" y="15606"/>
                    </a:lnTo>
                    <a:lnTo>
                      <a:pt x="10984" y="15047"/>
                    </a:lnTo>
                    <a:lnTo>
                      <a:pt x="11217" y="14523"/>
                    </a:lnTo>
                    <a:lnTo>
                      <a:pt x="11449" y="14032"/>
                    </a:lnTo>
                    <a:lnTo>
                      <a:pt x="11682" y="13575"/>
                    </a:lnTo>
                    <a:lnTo>
                      <a:pt x="11914" y="13169"/>
                    </a:lnTo>
                    <a:lnTo>
                      <a:pt x="12143" y="12779"/>
                    </a:lnTo>
                    <a:lnTo>
                      <a:pt x="12372" y="12441"/>
                    </a:lnTo>
                    <a:lnTo>
                      <a:pt x="12600" y="12153"/>
                    </a:lnTo>
                    <a:lnTo>
                      <a:pt x="12829" y="11882"/>
                    </a:lnTo>
                    <a:lnTo>
                      <a:pt x="13054" y="11662"/>
                    </a:lnTo>
                    <a:lnTo>
                      <a:pt x="13278" y="11493"/>
                    </a:lnTo>
                    <a:lnTo>
                      <a:pt x="13503" y="11358"/>
                    </a:lnTo>
                    <a:lnTo>
                      <a:pt x="13613" y="11290"/>
                    </a:lnTo>
                    <a:lnTo>
                      <a:pt x="13724" y="11256"/>
                    </a:lnTo>
                    <a:lnTo>
                      <a:pt x="13834" y="11222"/>
                    </a:lnTo>
                    <a:lnTo>
                      <a:pt x="13945" y="11205"/>
                    </a:lnTo>
                    <a:lnTo>
                      <a:pt x="14055" y="11188"/>
                    </a:lnTo>
                    <a:lnTo>
                      <a:pt x="14165" y="11188"/>
                    </a:lnTo>
                    <a:lnTo>
                      <a:pt x="14272" y="11205"/>
                    </a:lnTo>
                    <a:lnTo>
                      <a:pt x="14382" y="11222"/>
                    </a:lnTo>
                    <a:lnTo>
                      <a:pt x="14489" y="11256"/>
                    </a:lnTo>
                    <a:lnTo>
                      <a:pt x="14599" y="11307"/>
                    </a:lnTo>
                    <a:lnTo>
                      <a:pt x="14705" y="11358"/>
                    </a:lnTo>
                    <a:lnTo>
                      <a:pt x="14812" y="11425"/>
                    </a:lnTo>
                    <a:lnTo>
                      <a:pt x="14918" y="11493"/>
                    </a:lnTo>
                    <a:lnTo>
                      <a:pt x="15029" y="11595"/>
                    </a:lnTo>
                    <a:lnTo>
                      <a:pt x="15131" y="11696"/>
                    </a:lnTo>
                    <a:lnTo>
                      <a:pt x="15238" y="11798"/>
                    </a:lnTo>
                    <a:lnTo>
                      <a:pt x="15364" y="11950"/>
                    </a:lnTo>
                    <a:lnTo>
                      <a:pt x="15486" y="12136"/>
                    </a:lnTo>
                    <a:lnTo>
                      <a:pt x="15612" y="12356"/>
                    </a:lnTo>
                    <a:lnTo>
                      <a:pt x="15738" y="12593"/>
                    </a:lnTo>
                    <a:lnTo>
                      <a:pt x="15864" y="12864"/>
                    </a:lnTo>
                    <a:lnTo>
                      <a:pt x="15995" y="13169"/>
                    </a:lnTo>
                    <a:lnTo>
                      <a:pt x="16121" y="13490"/>
                    </a:lnTo>
                    <a:lnTo>
                      <a:pt x="16251" y="13846"/>
                    </a:lnTo>
                    <a:lnTo>
                      <a:pt x="16381" y="14235"/>
                    </a:lnTo>
                    <a:lnTo>
                      <a:pt x="16511" y="14641"/>
                    </a:lnTo>
                    <a:lnTo>
                      <a:pt x="16645" y="15081"/>
                    </a:lnTo>
                    <a:lnTo>
                      <a:pt x="16775" y="15555"/>
                    </a:lnTo>
                    <a:lnTo>
                      <a:pt x="16909" y="16046"/>
                    </a:lnTo>
                    <a:lnTo>
                      <a:pt x="17043" y="16554"/>
                    </a:lnTo>
                    <a:lnTo>
                      <a:pt x="17177" y="17095"/>
                    </a:lnTo>
                    <a:lnTo>
                      <a:pt x="17311" y="17671"/>
                    </a:lnTo>
                    <a:lnTo>
                      <a:pt x="17445" y="18263"/>
                    </a:lnTo>
                    <a:lnTo>
                      <a:pt x="17579" y="18889"/>
                    </a:lnTo>
                    <a:lnTo>
                      <a:pt x="17717" y="19533"/>
                    </a:lnTo>
                    <a:lnTo>
                      <a:pt x="17851" y="20193"/>
                    </a:lnTo>
                    <a:lnTo>
                      <a:pt x="17989" y="20887"/>
                    </a:lnTo>
                    <a:lnTo>
                      <a:pt x="18127" y="21597"/>
                    </a:lnTo>
                    <a:lnTo>
                      <a:pt x="18261" y="22325"/>
                    </a:lnTo>
                    <a:lnTo>
                      <a:pt x="18399" y="23087"/>
                    </a:lnTo>
                    <a:lnTo>
                      <a:pt x="18537" y="23865"/>
                    </a:lnTo>
                    <a:lnTo>
                      <a:pt x="18675" y="24678"/>
                    </a:lnTo>
                    <a:lnTo>
                      <a:pt x="18817" y="25490"/>
                    </a:lnTo>
                    <a:lnTo>
                      <a:pt x="18955" y="26336"/>
                    </a:lnTo>
                    <a:lnTo>
                      <a:pt x="19093" y="27200"/>
                    </a:lnTo>
                    <a:lnTo>
                      <a:pt x="19231" y="28097"/>
                    </a:lnTo>
                    <a:lnTo>
                      <a:pt x="19369" y="28994"/>
                    </a:lnTo>
                    <a:lnTo>
                      <a:pt x="19511" y="29925"/>
                    </a:lnTo>
                    <a:lnTo>
                      <a:pt x="19787" y="31837"/>
                    </a:lnTo>
                    <a:lnTo>
                      <a:pt x="20067" y="33834"/>
                    </a:lnTo>
                    <a:lnTo>
                      <a:pt x="20347" y="35882"/>
                    </a:lnTo>
                    <a:lnTo>
                      <a:pt x="20623" y="38015"/>
                    </a:lnTo>
                    <a:lnTo>
                      <a:pt x="20899" y="40215"/>
                    </a:lnTo>
                    <a:lnTo>
                      <a:pt x="21179" y="42483"/>
                    </a:lnTo>
                    <a:lnTo>
                      <a:pt x="21451" y="44802"/>
                    </a:lnTo>
                    <a:lnTo>
                      <a:pt x="21727" y="47188"/>
                    </a:lnTo>
                    <a:lnTo>
                      <a:pt x="21999" y="49625"/>
                    </a:lnTo>
                    <a:lnTo>
                      <a:pt x="22271" y="52113"/>
                    </a:lnTo>
                    <a:lnTo>
                      <a:pt x="22539" y="54652"/>
                    </a:lnTo>
                    <a:lnTo>
                      <a:pt x="22807" y="57242"/>
                    </a:lnTo>
                    <a:lnTo>
                      <a:pt x="23071" y="59882"/>
                    </a:lnTo>
                    <a:lnTo>
                      <a:pt x="23335" y="62556"/>
                    </a:lnTo>
                    <a:lnTo>
                      <a:pt x="23595" y="65281"/>
                    </a:lnTo>
                    <a:lnTo>
                      <a:pt x="23851" y="68040"/>
                    </a:lnTo>
                    <a:lnTo>
                      <a:pt x="24104" y="70833"/>
                    </a:lnTo>
                    <a:lnTo>
                      <a:pt x="24352" y="73659"/>
                    </a:lnTo>
                    <a:lnTo>
                      <a:pt x="24600" y="76503"/>
                    </a:lnTo>
                    <a:lnTo>
                      <a:pt x="24841" y="79380"/>
                    </a:lnTo>
                    <a:lnTo>
                      <a:pt x="25081" y="82291"/>
                    </a:lnTo>
                    <a:lnTo>
                      <a:pt x="25314" y="85202"/>
                    </a:lnTo>
                    <a:lnTo>
                      <a:pt x="25543" y="88147"/>
                    </a:lnTo>
                    <a:lnTo>
                      <a:pt x="25767" y="91109"/>
                    </a:lnTo>
                    <a:lnTo>
                      <a:pt x="25988" y="94071"/>
                    </a:lnTo>
                    <a:lnTo>
                      <a:pt x="26205" y="97050"/>
                    </a:lnTo>
                    <a:lnTo>
                      <a:pt x="26414" y="100045"/>
                    </a:lnTo>
                    <a:lnTo>
                      <a:pt x="26619" y="103041"/>
                    </a:lnTo>
                    <a:lnTo>
                      <a:pt x="26816" y="106020"/>
                    </a:lnTo>
                    <a:lnTo>
                      <a:pt x="27009" y="109016"/>
                    </a:lnTo>
                    <a:lnTo>
                      <a:pt x="27194" y="112011"/>
                    </a:lnTo>
                    <a:lnTo>
                      <a:pt x="27372" y="114990"/>
                    </a:lnTo>
                    <a:lnTo>
                      <a:pt x="27545" y="117969"/>
                    </a:lnTo>
                    <a:lnTo>
                      <a:pt x="27711" y="120931"/>
                    </a:lnTo>
                    <a:lnTo>
                      <a:pt x="27869" y="123876"/>
                    </a:lnTo>
                    <a:lnTo>
                      <a:pt x="28022" y="126804"/>
                    </a:lnTo>
                    <a:lnTo>
                      <a:pt x="28164" y="129715"/>
                    </a:lnTo>
                    <a:lnTo>
                      <a:pt x="28302" y="132609"/>
                    </a:lnTo>
                    <a:lnTo>
                      <a:pt x="28428" y="135470"/>
                    </a:lnTo>
                    <a:lnTo>
                      <a:pt x="28551" y="138313"/>
                    </a:lnTo>
                    <a:lnTo>
                      <a:pt x="28661" y="141106"/>
                    </a:lnTo>
                    <a:lnTo>
                      <a:pt x="28763" y="143881"/>
                    </a:lnTo>
                    <a:lnTo>
                      <a:pt x="28858" y="146623"/>
                    </a:lnTo>
                    <a:lnTo>
                      <a:pt x="28945" y="149314"/>
                    </a:lnTo>
                    <a:lnTo>
                      <a:pt x="29020" y="151972"/>
                    </a:lnTo>
                    <a:lnTo>
                      <a:pt x="29087" y="154578"/>
                    </a:lnTo>
                    <a:lnTo>
                      <a:pt x="29142" y="157151"/>
                    </a:lnTo>
                    <a:lnTo>
                      <a:pt x="29189" y="159656"/>
                    </a:lnTo>
                    <a:lnTo>
                      <a:pt x="29193" y="159690"/>
                    </a:lnTo>
                    <a:lnTo>
                      <a:pt x="29193" y="159199"/>
                    </a:lnTo>
                    <a:lnTo>
                      <a:pt x="29185" y="157760"/>
                    </a:lnTo>
                    <a:lnTo>
                      <a:pt x="29177" y="156694"/>
                    </a:lnTo>
                    <a:lnTo>
                      <a:pt x="29166" y="155391"/>
                    </a:lnTo>
                    <a:lnTo>
                      <a:pt x="29150" y="153867"/>
                    </a:lnTo>
                    <a:lnTo>
                      <a:pt x="29126" y="152141"/>
                    </a:lnTo>
                    <a:lnTo>
                      <a:pt x="29095" y="150178"/>
                    </a:lnTo>
                    <a:lnTo>
                      <a:pt x="29059" y="148028"/>
                    </a:lnTo>
                    <a:lnTo>
                      <a:pt x="29012" y="145659"/>
                    </a:lnTo>
                    <a:lnTo>
                      <a:pt x="28957" y="143086"/>
                    </a:lnTo>
                    <a:lnTo>
                      <a:pt x="28890" y="140310"/>
                    </a:lnTo>
                    <a:lnTo>
                      <a:pt x="28815" y="137348"/>
                    </a:lnTo>
                    <a:lnTo>
                      <a:pt x="28724" y="134183"/>
                    </a:lnTo>
                    <a:lnTo>
                      <a:pt x="28625" y="130849"/>
                    </a:lnTo>
                    <a:lnTo>
                      <a:pt x="28507" y="127329"/>
                    </a:lnTo>
                    <a:lnTo>
                      <a:pt x="28377" y="123622"/>
                    </a:lnTo>
                    <a:lnTo>
                      <a:pt x="28306" y="121693"/>
                    </a:lnTo>
                    <a:lnTo>
                      <a:pt x="28231" y="119746"/>
                    </a:lnTo>
                    <a:lnTo>
                      <a:pt x="28152" y="117732"/>
                    </a:lnTo>
                    <a:lnTo>
                      <a:pt x="28070" y="115684"/>
                    </a:lnTo>
                    <a:lnTo>
                      <a:pt x="27983" y="113602"/>
                    </a:lnTo>
                    <a:lnTo>
                      <a:pt x="27892" y="111470"/>
                    </a:lnTo>
                    <a:lnTo>
                      <a:pt x="27794" y="109303"/>
                    </a:lnTo>
                    <a:lnTo>
                      <a:pt x="27695" y="107103"/>
                    </a:lnTo>
                    <a:lnTo>
                      <a:pt x="27589" y="104852"/>
                    </a:lnTo>
                    <a:lnTo>
                      <a:pt x="27478" y="102567"/>
                    </a:lnTo>
                    <a:lnTo>
                      <a:pt x="27364" y="100232"/>
                    </a:lnTo>
                    <a:lnTo>
                      <a:pt x="27242" y="97862"/>
                    </a:lnTo>
                    <a:lnTo>
                      <a:pt x="27116" y="95459"/>
                    </a:lnTo>
                    <a:lnTo>
                      <a:pt x="26986" y="93021"/>
                    </a:lnTo>
                    <a:lnTo>
                      <a:pt x="26848" y="90550"/>
                    </a:lnTo>
                    <a:lnTo>
                      <a:pt x="26706" y="88045"/>
                    </a:lnTo>
                    <a:lnTo>
                      <a:pt x="26560" y="85490"/>
                    </a:lnTo>
                    <a:lnTo>
                      <a:pt x="26406" y="82900"/>
                    </a:lnTo>
                    <a:lnTo>
                      <a:pt x="26248" y="80294"/>
                    </a:lnTo>
                    <a:lnTo>
                      <a:pt x="26083" y="77637"/>
                    </a:lnTo>
                    <a:lnTo>
                      <a:pt x="25909" y="74945"/>
                    </a:lnTo>
                    <a:lnTo>
                      <a:pt x="25736" y="72237"/>
                    </a:lnTo>
                    <a:lnTo>
                      <a:pt x="25551" y="69479"/>
                    </a:lnTo>
                    <a:lnTo>
                      <a:pt x="25361" y="66703"/>
                    </a:lnTo>
                    <a:lnTo>
                      <a:pt x="25164" y="63876"/>
                    </a:lnTo>
                    <a:lnTo>
                      <a:pt x="24963" y="61033"/>
                    </a:lnTo>
                    <a:lnTo>
                      <a:pt x="24750" y="58156"/>
                    </a:lnTo>
                    <a:lnTo>
                      <a:pt x="24537" y="55245"/>
                    </a:lnTo>
                    <a:lnTo>
                      <a:pt x="24317" y="52384"/>
                    </a:lnTo>
                    <a:lnTo>
                      <a:pt x="24092" y="49592"/>
                    </a:lnTo>
                    <a:lnTo>
                      <a:pt x="23871" y="46900"/>
                    </a:lnTo>
                    <a:lnTo>
                      <a:pt x="23646" y="44294"/>
                    </a:lnTo>
                    <a:lnTo>
                      <a:pt x="23418" y="41789"/>
                    </a:lnTo>
                    <a:lnTo>
                      <a:pt x="23189" y="39369"/>
                    </a:lnTo>
                    <a:lnTo>
                      <a:pt x="22960" y="37016"/>
                    </a:lnTo>
                    <a:lnTo>
                      <a:pt x="22732" y="34765"/>
                    </a:lnTo>
                    <a:lnTo>
                      <a:pt x="22499" y="32599"/>
                    </a:lnTo>
                    <a:lnTo>
                      <a:pt x="22267" y="30517"/>
                    </a:lnTo>
                    <a:lnTo>
                      <a:pt x="22152" y="29501"/>
                    </a:lnTo>
                    <a:lnTo>
                      <a:pt x="22034" y="28503"/>
                    </a:lnTo>
                    <a:lnTo>
                      <a:pt x="21916" y="27538"/>
                    </a:lnTo>
                    <a:lnTo>
                      <a:pt x="21801" y="26573"/>
                    </a:lnTo>
                    <a:lnTo>
                      <a:pt x="21683" y="25643"/>
                    </a:lnTo>
                    <a:lnTo>
                      <a:pt x="21565" y="24729"/>
                    </a:lnTo>
                    <a:lnTo>
                      <a:pt x="21447" y="23848"/>
                    </a:lnTo>
                    <a:lnTo>
                      <a:pt x="21328" y="22968"/>
                    </a:lnTo>
                    <a:lnTo>
                      <a:pt x="21206" y="22105"/>
                    </a:lnTo>
                    <a:lnTo>
                      <a:pt x="21088" y="21276"/>
                    </a:lnTo>
                    <a:lnTo>
                      <a:pt x="20970" y="20463"/>
                    </a:lnTo>
                    <a:lnTo>
                      <a:pt x="20851" y="19651"/>
                    </a:lnTo>
                    <a:lnTo>
                      <a:pt x="20729" y="18872"/>
                    </a:lnTo>
                    <a:lnTo>
                      <a:pt x="20611" y="18111"/>
                    </a:lnTo>
                    <a:lnTo>
                      <a:pt x="20489" y="17366"/>
                    </a:lnTo>
                    <a:lnTo>
                      <a:pt x="20367" y="16638"/>
                    </a:lnTo>
                    <a:lnTo>
                      <a:pt x="20248" y="15944"/>
                    </a:lnTo>
                    <a:lnTo>
                      <a:pt x="20126" y="15251"/>
                    </a:lnTo>
                    <a:lnTo>
                      <a:pt x="20004" y="14574"/>
                    </a:lnTo>
                    <a:lnTo>
                      <a:pt x="19882" y="13913"/>
                    </a:lnTo>
                    <a:lnTo>
                      <a:pt x="19759" y="13287"/>
                    </a:lnTo>
                    <a:lnTo>
                      <a:pt x="19637" y="12661"/>
                    </a:lnTo>
                    <a:lnTo>
                      <a:pt x="19515" y="12052"/>
                    </a:lnTo>
                    <a:lnTo>
                      <a:pt x="19393" y="11476"/>
                    </a:lnTo>
                    <a:lnTo>
                      <a:pt x="19271" y="10901"/>
                    </a:lnTo>
                    <a:lnTo>
                      <a:pt x="19148" y="10342"/>
                    </a:lnTo>
                    <a:lnTo>
                      <a:pt x="19026" y="9801"/>
                    </a:lnTo>
                    <a:lnTo>
                      <a:pt x="18904" y="9293"/>
                    </a:lnTo>
                    <a:lnTo>
                      <a:pt x="18778" y="8785"/>
                    </a:lnTo>
                    <a:lnTo>
                      <a:pt x="18656" y="8294"/>
                    </a:lnTo>
                    <a:lnTo>
                      <a:pt x="18529" y="7820"/>
                    </a:lnTo>
                    <a:lnTo>
                      <a:pt x="18407" y="7363"/>
                    </a:lnTo>
                    <a:lnTo>
                      <a:pt x="18281" y="6923"/>
                    </a:lnTo>
                    <a:lnTo>
                      <a:pt x="18159" y="6500"/>
                    </a:lnTo>
                    <a:lnTo>
                      <a:pt x="18033" y="6077"/>
                    </a:lnTo>
                    <a:lnTo>
                      <a:pt x="17907" y="5688"/>
                    </a:lnTo>
                    <a:lnTo>
                      <a:pt x="17784" y="5299"/>
                    </a:lnTo>
                    <a:lnTo>
                      <a:pt x="17658" y="4943"/>
                    </a:lnTo>
                    <a:lnTo>
                      <a:pt x="17532" y="4588"/>
                    </a:lnTo>
                    <a:lnTo>
                      <a:pt x="17406" y="4249"/>
                    </a:lnTo>
                    <a:lnTo>
                      <a:pt x="17280" y="3928"/>
                    </a:lnTo>
                    <a:lnTo>
                      <a:pt x="17158" y="3606"/>
                    </a:lnTo>
                    <a:lnTo>
                      <a:pt x="17031" y="3318"/>
                    </a:lnTo>
                    <a:lnTo>
                      <a:pt x="16905" y="3031"/>
                    </a:lnTo>
                    <a:lnTo>
                      <a:pt x="16779" y="2760"/>
                    </a:lnTo>
                    <a:lnTo>
                      <a:pt x="16653" y="2506"/>
                    </a:lnTo>
                    <a:lnTo>
                      <a:pt x="16523" y="2269"/>
                    </a:lnTo>
                    <a:lnTo>
                      <a:pt x="16397" y="2032"/>
                    </a:lnTo>
                    <a:lnTo>
                      <a:pt x="16271" y="1829"/>
                    </a:lnTo>
                    <a:lnTo>
                      <a:pt x="16144" y="1626"/>
                    </a:lnTo>
                    <a:lnTo>
                      <a:pt x="16018" y="1423"/>
                    </a:lnTo>
                    <a:lnTo>
                      <a:pt x="15888" y="1253"/>
                    </a:lnTo>
                    <a:lnTo>
                      <a:pt x="15762" y="1084"/>
                    </a:lnTo>
                    <a:lnTo>
                      <a:pt x="15636" y="932"/>
                    </a:lnTo>
                    <a:lnTo>
                      <a:pt x="15510" y="796"/>
                    </a:lnTo>
                    <a:lnTo>
                      <a:pt x="15380" y="661"/>
                    </a:lnTo>
                    <a:lnTo>
                      <a:pt x="15253" y="543"/>
                    </a:lnTo>
                    <a:lnTo>
                      <a:pt x="15123" y="441"/>
                    </a:lnTo>
                    <a:lnTo>
                      <a:pt x="14997" y="356"/>
                    </a:lnTo>
                    <a:lnTo>
                      <a:pt x="14871" y="272"/>
                    </a:lnTo>
                    <a:lnTo>
                      <a:pt x="14741" y="187"/>
                    </a:lnTo>
                    <a:lnTo>
                      <a:pt x="14615" y="136"/>
                    </a:lnTo>
                    <a:lnTo>
                      <a:pt x="14485" y="86"/>
                    </a:lnTo>
                    <a:lnTo>
                      <a:pt x="14355" y="52"/>
                    </a:lnTo>
                    <a:lnTo>
                      <a:pt x="14228" y="18"/>
                    </a:lnTo>
                    <a:lnTo>
                      <a:pt x="14098" y="1"/>
                    </a:lnTo>
                    <a:close/>
                  </a:path>
                </a:pathLst>
              </a:custGeom>
              <a:solidFill>
                <a:srgbClr val="000000">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3515000" y="-5989075"/>
                <a:ext cx="98875" cy="1494525"/>
              </a:xfrm>
              <a:custGeom>
                <a:avLst/>
                <a:gdLst/>
                <a:ahLst/>
                <a:cxnLst/>
                <a:rect l="l" t="t" r="r" b="b"/>
                <a:pathLst>
                  <a:path w="3955" h="59781" extrusionOk="0">
                    <a:moveTo>
                      <a:pt x="2291" y="1"/>
                    </a:moveTo>
                    <a:lnTo>
                      <a:pt x="1" y="13592"/>
                    </a:lnTo>
                    <a:lnTo>
                      <a:pt x="68" y="15352"/>
                    </a:lnTo>
                    <a:lnTo>
                      <a:pt x="135" y="17095"/>
                    </a:lnTo>
                    <a:lnTo>
                      <a:pt x="202" y="18839"/>
                    </a:lnTo>
                    <a:lnTo>
                      <a:pt x="277" y="20565"/>
                    </a:lnTo>
                    <a:lnTo>
                      <a:pt x="356" y="22257"/>
                    </a:lnTo>
                    <a:lnTo>
                      <a:pt x="435" y="23950"/>
                    </a:lnTo>
                    <a:lnTo>
                      <a:pt x="517" y="25626"/>
                    </a:lnTo>
                    <a:lnTo>
                      <a:pt x="604" y="27284"/>
                    </a:lnTo>
                    <a:lnTo>
                      <a:pt x="695" y="28926"/>
                    </a:lnTo>
                    <a:lnTo>
                      <a:pt x="789" y="30551"/>
                    </a:lnTo>
                    <a:lnTo>
                      <a:pt x="888" y="32159"/>
                    </a:lnTo>
                    <a:lnTo>
                      <a:pt x="990" y="33733"/>
                    </a:lnTo>
                    <a:lnTo>
                      <a:pt x="1097" y="35290"/>
                    </a:lnTo>
                    <a:lnTo>
                      <a:pt x="1203" y="36830"/>
                    </a:lnTo>
                    <a:lnTo>
                      <a:pt x="1318" y="38353"/>
                    </a:lnTo>
                    <a:lnTo>
                      <a:pt x="1436" y="39843"/>
                    </a:lnTo>
                    <a:lnTo>
                      <a:pt x="1558" y="41298"/>
                    </a:lnTo>
                    <a:lnTo>
                      <a:pt x="1684" y="42737"/>
                    </a:lnTo>
                    <a:lnTo>
                      <a:pt x="1818" y="44159"/>
                    </a:lnTo>
                    <a:lnTo>
                      <a:pt x="1952" y="45546"/>
                    </a:lnTo>
                    <a:lnTo>
                      <a:pt x="2094" y="46900"/>
                    </a:lnTo>
                    <a:lnTo>
                      <a:pt x="2236" y="48238"/>
                    </a:lnTo>
                    <a:lnTo>
                      <a:pt x="2386" y="49541"/>
                    </a:lnTo>
                    <a:lnTo>
                      <a:pt x="2540" y="50810"/>
                    </a:lnTo>
                    <a:lnTo>
                      <a:pt x="2697" y="52046"/>
                    </a:lnTo>
                    <a:lnTo>
                      <a:pt x="2863" y="53247"/>
                    </a:lnTo>
                    <a:lnTo>
                      <a:pt x="3032" y="54432"/>
                    </a:lnTo>
                    <a:lnTo>
                      <a:pt x="3206" y="55566"/>
                    </a:lnTo>
                    <a:lnTo>
                      <a:pt x="3383" y="56683"/>
                    </a:lnTo>
                    <a:lnTo>
                      <a:pt x="3569" y="57749"/>
                    </a:lnTo>
                    <a:lnTo>
                      <a:pt x="3663" y="58274"/>
                    </a:lnTo>
                    <a:lnTo>
                      <a:pt x="3758" y="58782"/>
                    </a:lnTo>
                    <a:lnTo>
                      <a:pt x="3856" y="59290"/>
                    </a:lnTo>
                    <a:lnTo>
                      <a:pt x="3955" y="59780"/>
                    </a:lnTo>
                    <a:lnTo>
                      <a:pt x="3778" y="58731"/>
                    </a:lnTo>
                    <a:lnTo>
                      <a:pt x="3608" y="57665"/>
                    </a:lnTo>
                    <a:lnTo>
                      <a:pt x="3439" y="56548"/>
                    </a:lnTo>
                    <a:lnTo>
                      <a:pt x="3281" y="55431"/>
                    </a:lnTo>
                    <a:lnTo>
                      <a:pt x="3123" y="54263"/>
                    </a:lnTo>
                    <a:lnTo>
                      <a:pt x="2973" y="53078"/>
                    </a:lnTo>
                    <a:lnTo>
                      <a:pt x="2827" y="51876"/>
                    </a:lnTo>
                    <a:lnTo>
                      <a:pt x="2690" y="50624"/>
                    </a:lnTo>
                    <a:lnTo>
                      <a:pt x="2559" y="49372"/>
                    </a:lnTo>
                    <a:lnTo>
                      <a:pt x="2433" y="48068"/>
                    </a:lnTo>
                    <a:lnTo>
                      <a:pt x="2315" y="46748"/>
                    </a:lnTo>
                    <a:lnTo>
                      <a:pt x="2205" y="45411"/>
                    </a:lnTo>
                    <a:lnTo>
                      <a:pt x="2102" y="44040"/>
                    </a:lnTo>
                    <a:lnTo>
                      <a:pt x="2008" y="42635"/>
                    </a:lnTo>
                    <a:lnTo>
                      <a:pt x="1917" y="41214"/>
                    </a:lnTo>
                    <a:lnTo>
                      <a:pt x="1838" y="39758"/>
                    </a:lnTo>
                    <a:lnTo>
                      <a:pt x="1799" y="39013"/>
                    </a:lnTo>
                    <a:lnTo>
                      <a:pt x="1763" y="38269"/>
                    </a:lnTo>
                    <a:lnTo>
                      <a:pt x="1732" y="37524"/>
                    </a:lnTo>
                    <a:lnTo>
                      <a:pt x="1700" y="36762"/>
                    </a:lnTo>
                    <a:lnTo>
                      <a:pt x="1672" y="36001"/>
                    </a:lnTo>
                    <a:lnTo>
                      <a:pt x="1645" y="35239"/>
                    </a:lnTo>
                    <a:lnTo>
                      <a:pt x="1621" y="34460"/>
                    </a:lnTo>
                    <a:lnTo>
                      <a:pt x="1601" y="33682"/>
                    </a:lnTo>
                    <a:lnTo>
                      <a:pt x="1582" y="32886"/>
                    </a:lnTo>
                    <a:lnTo>
                      <a:pt x="1566" y="32091"/>
                    </a:lnTo>
                    <a:lnTo>
                      <a:pt x="1550" y="31295"/>
                    </a:lnTo>
                    <a:lnTo>
                      <a:pt x="1538" y="30483"/>
                    </a:lnTo>
                    <a:lnTo>
                      <a:pt x="1527" y="29671"/>
                    </a:lnTo>
                    <a:lnTo>
                      <a:pt x="1519" y="28841"/>
                    </a:lnTo>
                    <a:lnTo>
                      <a:pt x="1515" y="28012"/>
                    </a:lnTo>
                    <a:lnTo>
                      <a:pt x="1515" y="27183"/>
                    </a:lnTo>
                    <a:lnTo>
                      <a:pt x="1515" y="26336"/>
                    </a:lnTo>
                    <a:lnTo>
                      <a:pt x="1515" y="25490"/>
                    </a:lnTo>
                    <a:lnTo>
                      <a:pt x="1523" y="24627"/>
                    </a:lnTo>
                    <a:lnTo>
                      <a:pt x="1531" y="23764"/>
                    </a:lnTo>
                    <a:lnTo>
                      <a:pt x="1538" y="22901"/>
                    </a:lnTo>
                    <a:lnTo>
                      <a:pt x="1554" y="22037"/>
                    </a:lnTo>
                    <a:lnTo>
                      <a:pt x="1570" y="21140"/>
                    </a:lnTo>
                    <a:lnTo>
                      <a:pt x="1590" y="20260"/>
                    </a:lnTo>
                    <a:lnTo>
                      <a:pt x="1609" y="19363"/>
                    </a:lnTo>
                    <a:lnTo>
                      <a:pt x="1633" y="18466"/>
                    </a:lnTo>
                    <a:lnTo>
                      <a:pt x="1661" y="17552"/>
                    </a:lnTo>
                    <a:lnTo>
                      <a:pt x="1692" y="16638"/>
                    </a:lnTo>
                    <a:lnTo>
                      <a:pt x="1724" y="15724"/>
                    </a:lnTo>
                    <a:lnTo>
                      <a:pt x="1759" y="14793"/>
                    </a:lnTo>
                    <a:lnTo>
                      <a:pt x="1799" y="13863"/>
                    </a:lnTo>
                    <a:lnTo>
                      <a:pt x="1842" y="12932"/>
                    </a:lnTo>
                    <a:lnTo>
                      <a:pt x="1905" y="11459"/>
                    </a:lnTo>
                    <a:lnTo>
                      <a:pt x="1968" y="9953"/>
                    </a:lnTo>
                    <a:lnTo>
                      <a:pt x="2027" y="8413"/>
                    </a:lnTo>
                    <a:lnTo>
                      <a:pt x="2086" y="6805"/>
                    </a:lnTo>
                    <a:lnTo>
                      <a:pt x="2142" y="5163"/>
                    </a:lnTo>
                    <a:lnTo>
                      <a:pt x="2193" y="3487"/>
                    </a:lnTo>
                    <a:lnTo>
                      <a:pt x="2244" y="1761"/>
                    </a:lnTo>
                    <a:lnTo>
                      <a:pt x="2291"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206050" y="-5497400"/>
                <a:ext cx="223450" cy="1592275"/>
              </a:xfrm>
              <a:custGeom>
                <a:avLst/>
                <a:gdLst/>
                <a:ahLst/>
                <a:cxnLst/>
                <a:rect l="l" t="t" r="r" b="b"/>
                <a:pathLst>
                  <a:path w="8938" h="63691" extrusionOk="0">
                    <a:moveTo>
                      <a:pt x="4861" y="1"/>
                    </a:moveTo>
                    <a:lnTo>
                      <a:pt x="4770" y="593"/>
                    </a:lnTo>
                    <a:lnTo>
                      <a:pt x="4679" y="1169"/>
                    </a:lnTo>
                    <a:lnTo>
                      <a:pt x="4589" y="1744"/>
                    </a:lnTo>
                    <a:lnTo>
                      <a:pt x="4494" y="2286"/>
                    </a:lnTo>
                    <a:lnTo>
                      <a:pt x="4309" y="3335"/>
                    </a:lnTo>
                    <a:lnTo>
                      <a:pt x="4124" y="4334"/>
                    </a:lnTo>
                    <a:lnTo>
                      <a:pt x="3938" y="5298"/>
                    </a:lnTo>
                    <a:lnTo>
                      <a:pt x="3757" y="6196"/>
                    </a:lnTo>
                    <a:lnTo>
                      <a:pt x="3580" y="7059"/>
                    </a:lnTo>
                    <a:lnTo>
                      <a:pt x="3406" y="7871"/>
                    </a:lnTo>
                    <a:lnTo>
                      <a:pt x="3075" y="9411"/>
                    </a:lnTo>
                    <a:lnTo>
                      <a:pt x="2921" y="10156"/>
                    </a:lnTo>
                    <a:lnTo>
                      <a:pt x="2779" y="10867"/>
                    </a:lnTo>
                    <a:lnTo>
                      <a:pt x="2645" y="11561"/>
                    </a:lnTo>
                    <a:lnTo>
                      <a:pt x="2519" y="12238"/>
                    </a:lnTo>
                    <a:lnTo>
                      <a:pt x="2464" y="12576"/>
                    </a:lnTo>
                    <a:lnTo>
                      <a:pt x="2409" y="12915"/>
                    </a:lnTo>
                    <a:lnTo>
                      <a:pt x="2357" y="13253"/>
                    </a:lnTo>
                    <a:lnTo>
                      <a:pt x="2314" y="13592"/>
                    </a:lnTo>
                    <a:lnTo>
                      <a:pt x="2243" y="14116"/>
                    </a:lnTo>
                    <a:lnTo>
                      <a:pt x="2168" y="14709"/>
                    </a:lnTo>
                    <a:lnTo>
                      <a:pt x="2093" y="15352"/>
                    </a:lnTo>
                    <a:lnTo>
                      <a:pt x="2011" y="16063"/>
                    </a:lnTo>
                    <a:lnTo>
                      <a:pt x="1841" y="17620"/>
                    </a:lnTo>
                    <a:lnTo>
                      <a:pt x="1660" y="19346"/>
                    </a:lnTo>
                    <a:lnTo>
                      <a:pt x="1474" y="21208"/>
                    </a:lnTo>
                    <a:lnTo>
                      <a:pt x="1285" y="23188"/>
                    </a:lnTo>
                    <a:lnTo>
                      <a:pt x="1096" y="25236"/>
                    </a:lnTo>
                    <a:lnTo>
                      <a:pt x="915" y="27335"/>
                    </a:lnTo>
                    <a:lnTo>
                      <a:pt x="737" y="29451"/>
                    </a:lnTo>
                    <a:lnTo>
                      <a:pt x="654" y="30500"/>
                    </a:lnTo>
                    <a:lnTo>
                      <a:pt x="572" y="31549"/>
                    </a:lnTo>
                    <a:lnTo>
                      <a:pt x="493" y="32565"/>
                    </a:lnTo>
                    <a:lnTo>
                      <a:pt x="422" y="33580"/>
                    </a:lnTo>
                    <a:lnTo>
                      <a:pt x="351" y="34579"/>
                    </a:lnTo>
                    <a:lnTo>
                      <a:pt x="288" y="35544"/>
                    </a:lnTo>
                    <a:lnTo>
                      <a:pt x="229" y="36491"/>
                    </a:lnTo>
                    <a:lnTo>
                      <a:pt x="177" y="37389"/>
                    </a:lnTo>
                    <a:lnTo>
                      <a:pt x="130" y="38269"/>
                    </a:lnTo>
                    <a:lnTo>
                      <a:pt x="87" y="39098"/>
                    </a:lnTo>
                    <a:lnTo>
                      <a:pt x="55" y="39893"/>
                    </a:lnTo>
                    <a:lnTo>
                      <a:pt x="28" y="40621"/>
                    </a:lnTo>
                    <a:lnTo>
                      <a:pt x="12" y="41315"/>
                    </a:lnTo>
                    <a:lnTo>
                      <a:pt x="0" y="41941"/>
                    </a:lnTo>
                    <a:lnTo>
                      <a:pt x="0" y="42246"/>
                    </a:lnTo>
                    <a:lnTo>
                      <a:pt x="0" y="42568"/>
                    </a:lnTo>
                    <a:lnTo>
                      <a:pt x="4" y="42906"/>
                    </a:lnTo>
                    <a:lnTo>
                      <a:pt x="12" y="43262"/>
                    </a:lnTo>
                    <a:lnTo>
                      <a:pt x="32" y="44023"/>
                    </a:lnTo>
                    <a:lnTo>
                      <a:pt x="63" y="44819"/>
                    </a:lnTo>
                    <a:lnTo>
                      <a:pt x="103" y="45665"/>
                    </a:lnTo>
                    <a:lnTo>
                      <a:pt x="150" y="46545"/>
                    </a:lnTo>
                    <a:lnTo>
                      <a:pt x="205" y="47442"/>
                    </a:lnTo>
                    <a:lnTo>
                      <a:pt x="268" y="48390"/>
                    </a:lnTo>
                    <a:lnTo>
                      <a:pt x="339" y="49338"/>
                    </a:lnTo>
                    <a:lnTo>
                      <a:pt x="414" y="50319"/>
                    </a:lnTo>
                    <a:lnTo>
                      <a:pt x="497" y="51301"/>
                    </a:lnTo>
                    <a:lnTo>
                      <a:pt x="580" y="52283"/>
                    </a:lnTo>
                    <a:lnTo>
                      <a:pt x="670" y="53247"/>
                    </a:lnTo>
                    <a:lnTo>
                      <a:pt x="761" y="54229"/>
                    </a:lnTo>
                    <a:lnTo>
                      <a:pt x="855" y="55177"/>
                    </a:lnTo>
                    <a:lnTo>
                      <a:pt x="954" y="56108"/>
                    </a:lnTo>
                    <a:lnTo>
                      <a:pt x="1053" y="57022"/>
                    </a:lnTo>
                    <a:lnTo>
                      <a:pt x="1151" y="57885"/>
                    </a:lnTo>
                    <a:lnTo>
                      <a:pt x="1250" y="58731"/>
                    </a:lnTo>
                    <a:lnTo>
                      <a:pt x="1348" y="59510"/>
                    </a:lnTo>
                    <a:lnTo>
                      <a:pt x="1443" y="60254"/>
                    </a:lnTo>
                    <a:lnTo>
                      <a:pt x="1538" y="60948"/>
                    </a:lnTo>
                    <a:lnTo>
                      <a:pt x="1632" y="61558"/>
                    </a:lnTo>
                    <a:lnTo>
                      <a:pt x="1719" y="62116"/>
                    </a:lnTo>
                    <a:lnTo>
                      <a:pt x="1806" y="62590"/>
                    </a:lnTo>
                    <a:lnTo>
                      <a:pt x="1888" y="62996"/>
                    </a:lnTo>
                    <a:lnTo>
                      <a:pt x="1924" y="63165"/>
                    </a:lnTo>
                    <a:lnTo>
                      <a:pt x="1963" y="63318"/>
                    </a:lnTo>
                    <a:lnTo>
                      <a:pt x="1999" y="63436"/>
                    </a:lnTo>
                    <a:lnTo>
                      <a:pt x="2034" y="63538"/>
                    </a:lnTo>
                    <a:lnTo>
                      <a:pt x="2066" y="63622"/>
                    </a:lnTo>
                    <a:lnTo>
                      <a:pt x="2097" y="63673"/>
                    </a:lnTo>
                    <a:lnTo>
                      <a:pt x="2125" y="63690"/>
                    </a:lnTo>
                    <a:lnTo>
                      <a:pt x="2152" y="63690"/>
                    </a:lnTo>
                    <a:lnTo>
                      <a:pt x="2180" y="63656"/>
                    </a:lnTo>
                    <a:lnTo>
                      <a:pt x="2200" y="63606"/>
                    </a:lnTo>
                    <a:lnTo>
                      <a:pt x="2223" y="63521"/>
                    </a:lnTo>
                    <a:lnTo>
                      <a:pt x="2243" y="63402"/>
                    </a:lnTo>
                    <a:lnTo>
                      <a:pt x="2279" y="63115"/>
                    </a:lnTo>
                    <a:lnTo>
                      <a:pt x="2322" y="62742"/>
                    </a:lnTo>
                    <a:lnTo>
                      <a:pt x="2369" y="62319"/>
                    </a:lnTo>
                    <a:lnTo>
                      <a:pt x="2417" y="61828"/>
                    </a:lnTo>
                    <a:lnTo>
                      <a:pt x="2527" y="60677"/>
                    </a:lnTo>
                    <a:lnTo>
                      <a:pt x="2645" y="59340"/>
                    </a:lnTo>
                    <a:lnTo>
                      <a:pt x="2771" y="57834"/>
                    </a:lnTo>
                    <a:lnTo>
                      <a:pt x="2909" y="56226"/>
                    </a:lnTo>
                    <a:lnTo>
                      <a:pt x="3189" y="52757"/>
                    </a:lnTo>
                    <a:lnTo>
                      <a:pt x="3473" y="49236"/>
                    </a:lnTo>
                    <a:lnTo>
                      <a:pt x="3741" y="45953"/>
                    </a:lnTo>
                    <a:lnTo>
                      <a:pt x="3867" y="44463"/>
                    </a:lnTo>
                    <a:lnTo>
                      <a:pt x="3982" y="43160"/>
                    </a:lnTo>
                    <a:lnTo>
                      <a:pt x="4084" y="42043"/>
                    </a:lnTo>
                    <a:lnTo>
                      <a:pt x="4131" y="41569"/>
                    </a:lnTo>
                    <a:lnTo>
                      <a:pt x="4171" y="41163"/>
                    </a:lnTo>
                    <a:lnTo>
                      <a:pt x="4218" y="40757"/>
                    </a:lnTo>
                    <a:lnTo>
                      <a:pt x="4269" y="40350"/>
                    </a:lnTo>
                    <a:lnTo>
                      <a:pt x="4333" y="39893"/>
                    </a:lnTo>
                    <a:lnTo>
                      <a:pt x="4400" y="39436"/>
                    </a:lnTo>
                    <a:lnTo>
                      <a:pt x="4474" y="38946"/>
                    </a:lnTo>
                    <a:lnTo>
                      <a:pt x="4553" y="38438"/>
                    </a:lnTo>
                    <a:lnTo>
                      <a:pt x="4727" y="37389"/>
                    </a:lnTo>
                    <a:lnTo>
                      <a:pt x="4916" y="36305"/>
                    </a:lnTo>
                    <a:lnTo>
                      <a:pt x="5113" y="35205"/>
                    </a:lnTo>
                    <a:lnTo>
                      <a:pt x="5314" y="34122"/>
                    </a:lnTo>
                    <a:lnTo>
                      <a:pt x="5519" y="33056"/>
                    </a:lnTo>
                    <a:lnTo>
                      <a:pt x="5716" y="32023"/>
                    </a:lnTo>
                    <a:lnTo>
                      <a:pt x="5905" y="31075"/>
                    </a:lnTo>
                    <a:lnTo>
                      <a:pt x="6229" y="29468"/>
                    </a:lnTo>
                    <a:lnTo>
                      <a:pt x="6453" y="28367"/>
                    </a:lnTo>
                    <a:lnTo>
                      <a:pt x="6536" y="27978"/>
                    </a:lnTo>
                    <a:lnTo>
                      <a:pt x="6556" y="28198"/>
                    </a:lnTo>
                    <a:lnTo>
                      <a:pt x="6611" y="28892"/>
                    </a:lnTo>
                    <a:lnTo>
                      <a:pt x="6647" y="29417"/>
                    </a:lnTo>
                    <a:lnTo>
                      <a:pt x="6686" y="30026"/>
                    </a:lnTo>
                    <a:lnTo>
                      <a:pt x="6729" y="30754"/>
                    </a:lnTo>
                    <a:lnTo>
                      <a:pt x="6777" y="31583"/>
                    </a:lnTo>
                    <a:lnTo>
                      <a:pt x="6824" y="32514"/>
                    </a:lnTo>
                    <a:lnTo>
                      <a:pt x="6875" y="33547"/>
                    </a:lnTo>
                    <a:lnTo>
                      <a:pt x="6923" y="34680"/>
                    </a:lnTo>
                    <a:lnTo>
                      <a:pt x="6970" y="35899"/>
                    </a:lnTo>
                    <a:lnTo>
                      <a:pt x="7013" y="37202"/>
                    </a:lnTo>
                    <a:lnTo>
                      <a:pt x="7057" y="38607"/>
                    </a:lnTo>
                    <a:lnTo>
                      <a:pt x="7092" y="40113"/>
                    </a:lnTo>
                    <a:lnTo>
                      <a:pt x="7120" y="41687"/>
                    </a:lnTo>
                    <a:lnTo>
                      <a:pt x="7135" y="42483"/>
                    </a:lnTo>
                    <a:lnTo>
                      <a:pt x="7159" y="43278"/>
                    </a:lnTo>
                    <a:lnTo>
                      <a:pt x="7183" y="44040"/>
                    </a:lnTo>
                    <a:lnTo>
                      <a:pt x="7214" y="44785"/>
                    </a:lnTo>
                    <a:lnTo>
                      <a:pt x="7246" y="45513"/>
                    </a:lnTo>
                    <a:lnTo>
                      <a:pt x="7285" y="46207"/>
                    </a:lnTo>
                    <a:lnTo>
                      <a:pt x="7325" y="46884"/>
                    </a:lnTo>
                    <a:lnTo>
                      <a:pt x="7368" y="47527"/>
                    </a:lnTo>
                    <a:lnTo>
                      <a:pt x="7411" y="48153"/>
                    </a:lnTo>
                    <a:lnTo>
                      <a:pt x="7459" y="48762"/>
                    </a:lnTo>
                    <a:lnTo>
                      <a:pt x="7510" y="49338"/>
                    </a:lnTo>
                    <a:lnTo>
                      <a:pt x="7561" y="49879"/>
                    </a:lnTo>
                    <a:lnTo>
                      <a:pt x="7612" y="50387"/>
                    </a:lnTo>
                    <a:lnTo>
                      <a:pt x="7668" y="50878"/>
                    </a:lnTo>
                    <a:lnTo>
                      <a:pt x="7719" y="51335"/>
                    </a:lnTo>
                    <a:lnTo>
                      <a:pt x="7774" y="51758"/>
                    </a:lnTo>
                    <a:lnTo>
                      <a:pt x="7825" y="52130"/>
                    </a:lnTo>
                    <a:lnTo>
                      <a:pt x="7881" y="52486"/>
                    </a:lnTo>
                    <a:lnTo>
                      <a:pt x="7932" y="52807"/>
                    </a:lnTo>
                    <a:lnTo>
                      <a:pt x="7983" y="53078"/>
                    </a:lnTo>
                    <a:lnTo>
                      <a:pt x="8034" y="53332"/>
                    </a:lnTo>
                    <a:lnTo>
                      <a:pt x="8082" y="53535"/>
                    </a:lnTo>
                    <a:lnTo>
                      <a:pt x="8129" y="53687"/>
                    </a:lnTo>
                    <a:lnTo>
                      <a:pt x="8168" y="53823"/>
                    </a:lnTo>
                    <a:lnTo>
                      <a:pt x="8212" y="53907"/>
                    </a:lnTo>
                    <a:lnTo>
                      <a:pt x="8247" y="53941"/>
                    </a:lnTo>
                    <a:lnTo>
                      <a:pt x="8283" y="53941"/>
                    </a:lnTo>
                    <a:lnTo>
                      <a:pt x="8294" y="53907"/>
                    </a:lnTo>
                    <a:lnTo>
                      <a:pt x="8310" y="53891"/>
                    </a:lnTo>
                    <a:lnTo>
                      <a:pt x="8326" y="53840"/>
                    </a:lnTo>
                    <a:lnTo>
                      <a:pt x="8338" y="53789"/>
                    </a:lnTo>
                    <a:lnTo>
                      <a:pt x="8346" y="53721"/>
                    </a:lnTo>
                    <a:lnTo>
                      <a:pt x="8358" y="53654"/>
                    </a:lnTo>
                    <a:lnTo>
                      <a:pt x="8373" y="53450"/>
                    </a:lnTo>
                    <a:lnTo>
                      <a:pt x="8385" y="53214"/>
                    </a:lnTo>
                    <a:lnTo>
                      <a:pt x="8429" y="51673"/>
                    </a:lnTo>
                    <a:lnTo>
                      <a:pt x="8496" y="49321"/>
                    </a:lnTo>
                    <a:lnTo>
                      <a:pt x="8574" y="46359"/>
                    </a:lnTo>
                    <a:lnTo>
                      <a:pt x="8661" y="43058"/>
                    </a:lnTo>
                    <a:lnTo>
                      <a:pt x="8744" y="39640"/>
                    </a:lnTo>
                    <a:lnTo>
                      <a:pt x="8823" y="36322"/>
                    </a:lnTo>
                    <a:lnTo>
                      <a:pt x="8890" y="33360"/>
                    </a:lnTo>
                    <a:lnTo>
                      <a:pt x="8913" y="32074"/>
                    </a:lnTo>
                    <a:lnTo>
                      <a:pt x="8933" y="30974"/>
                    </a:lnTo>
                    <a:lnTo>
                      <a:pt x="8937" y="30449"/>
                    </a:lnTo>
                    <a:lnTo>
                      <a:pt x="8937" y="29908"/>
                    </a:lnTo>
                    <a:lnTo>
                      <a:pt x="8925" y="29349"/>
                    </a:lnTo>
                    <a:lnTo>
                      <a:pt x="8909" y="28774"/>
                    </a:lnTo>
                    <a:lnTo>
                      <a:pt x="8890" y="28164"/>
                    </a:lnTo>
                    <a:lnTo>
                      <a:pt x="8862" y="27555"/>
                    </a:lnTo>
                    <a:lnTo>
                      <a:pt x="8831" y="26946"/>
                    </a:lnTo>
                    <a:lnTo>
                      <a:pt x="8791" y="26303"/>
                    </a:lnTo>
                    <a:lnTo>
                      <a:pt x="8752" y="25676"/>
                    </a:lnTo>
                    <a:lnTo>
                      <a:pt x="8708" y="25033"/>
                    </a:lnTo>
                    <a:lnTo>
                      <a:pt x="8661" y="24390"/>
                    </a:lnTo>
                    <a:lnTo>
                      <a:pt x="8614" y="23764"/>
                    </a:lnTo>
                    <a:lnTo>
                      <a:pt x="8507" y="22511"/>
                    </a:lnTo>
                    <a:lnTo>
                      <a:pt x="8401" y="21293"/>
                    </a:lnTo>
                    <a:lnTo>
                      <a:pt x="8291" y="20142"/>
                    </a:lnTo>
                    <a:lnTo>
                      <a:pt x="8180" y="19076"/>
                    </a:lnTo>
                    <a:lnTo>
                      <a:pt x="8082" y="18111"/>
                    </a:lnTo>
                    <a:lnTo>
                      <a:pt x="7991" y="17281"/>
                    </a:lnTo>
                    <a:lnTo>
                      <a:pt x="7853" y="16080"/>
                    </a:lnTo>
                    <a:lnTo>
                      <a:pt x="7802" y="15640"/>
                    </a:lnTo>
                    <a:lnTo>
                      <a:pt x="8669" y="10105"/>
                    </a:lnTo>
                    <a:lnTo>
                      <a:pt x="486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279750" y="-9445175"/>
                <a:ext cx="1032000" cy="4770800"/>
              </a:xfrm>
              <a:custGeom>
                <a:avLst/>
                <a:gdLst/>
                <a:ahLst/>
                <a:cxnLst/>
                <a:rect l="l" t="t" r="r" b="b"/>
                <a:pathLst>
                  <a:path w="41280" h="190832" extrusionOk="0">
                    <a:moveTo>
                      <a:pt x="25972" y="0"/>
                    </a:moveTo>
                    <a:lnTo>
                      <a:pt x="25842" y="34"/>
                    </a:lnTo>
                    <a:lnTo>
                      <a:pt x="25712" y="68"/>
                    </a:lnTo>
                    <a:lnTo>
                      <a:pt x="25582" y="119"/>
                    </a:lnTo>
                    <a:lnTo>
                      <a:pt x="25452" y="187"/>
                    </a:lnTo>
                    <a:lnTo>
                      <a:pt x="25318" y="271"/>
                    </a:lnTo>
                    <a:lnTo>
                      <a:pt x="25188" y="373"/>
                    </a:lnTo>
                    <a:lnTo>
                      <a:pt x="25058" y="474"/>
                    </a:lnTo>
                    <a:lnTo>
                      <a:pt x="24924" y="610"/>
                    </a:lnTo>
                    <a:lnTo>
                      <a:pt x="24790" y="745"/>
                    </a:lnTo>
                    <a:lnTo>
                      <a:pt x="24656" y="898"/>
                    </a:lnTo>
                    <a:lnTo>
                      <a:pt x="24521" y="1050"/>
                    </a:lnTo>
                    <a:lnTo>
                      <a:pt x="24387" y="1236"/>
                    </a:lnTo>
                    <a:lnTo>
                      <a:pt x="24253" y="1422"/>
                    </a:lnTo>
                    <a:lnTo>
                      <a:pt x="24119" y="1642"/>
                    </a:lnTo>
                    <a:lnTo>
                      <a:pt x="23985" y="1845"/>
                    </a:lnTo>
                    <a:lnTo>
                      <a:pt x="23847" y="2082"/>
                    </a:lnTo>
                    <a:lnTo>
                      <a:pt x="23713" y="2336"/>
                    </a:lnTo>
                    <a:lnTo>
                      <a:pt x="23575" y="2590"/>
                    </a:lnTo>
                    <a:lnTo>
                      <a:pt x="23441" y="2861"/>
                    </a:lnTo>
                    <a:lnTo>
                      <a:pt x="23303" y="3149"/>
                    </a:lnTo>
                    <a:lnTo>
                      <a:pt x="23165" y="3436"/>
                    </a:lnTo>
                    <a:lnTo>
                      <a:pt x="23027" y="3741"/>
                    </a:lnTo>
                    <a:lnTo>
                      <a:pt x="22751" y="4401"/>
                    </a:lnTo>
                    <a:lnTo>
                      <a:pt x="22475" y="5095"/>
                    </a:lnTo>
                    <a:lnTo>
                      <a:pt x="22196" y="5840"/>
                    </a:lnTo>
                    <a:lnTo>
                      <a:pt x="21920" y="6635"/>
                    </a:lnTo>
                    <a:lnTo>
                      <a:pt x="21640" y="7481"/>
                    </a:lnTo>
                    <a:lnTo>
                      <a:pt x="21356" y="8361"/>
                    </a:lnTo>
                    <a:lnTo>
                      <a:pt x="21076" y="9292"/>
                    </a:lnTo>
                    <a:lnTo>
                      <a:pt x="20792" y="10257"/>
                    </a:lnTo>
                    <a:lnTo>
                      <a:pt x="20508" y="11256"/>
                    </a:lnTo>
                    <a:lnTo>
                      <a:pt x="20224" y="12305"/>
                    </a:lnTo>
                    <a:lnTo>
                      <a:pt x="19941" y="13388"/>
                    </a:lnTo>
                    <a:lnTo>
                      <a:pt x="19657" y="14522"/>
                    </a:lnTo>
                    <a:lnTo>
                      <a:pt x="19373" y="15690"/>
                    </a:lnTo>
                    <a:lnTo>
                      <a:pt x="19085" y="16892"/>
                    </a:lnTo>
                    <a:lnTo>
                      <a:pt x="18801" y="18110"/>
                    </a:lnTo>
                    <a:lnTo>
                      <a:pt x="18517" y="19380"/>
                    </a:lnTo>
                    <a:lnTo>
                      <a:pt x="18230" y="20683"/>
                    </a:lnTo>
                    <a:lnTo>
                      <a:pt x="17942" y="22020"/>
                    </a:lnTo>
                    <a:lnTo>
                      <a:pt x="17658" y="23391"/>
                    </a:lnTo>
                    <a:lnTo>
                      <a:pt x="17370" y="24779"/>
                    </a:lnTo>
                    <a:lnTo>
                      <a:pt x="17086" y="26218"/>
                    </a:lnTo>
                    <a:lnTo>
                      <a:pt x="16799" y="27673"/>
                    </a:lnTo>
                    <a:lnTo>
                      <a:pt x="16515" y="29146"/>
                    </a:lnTo>
                    <a:lnTo>
                      <a:pt x="16231" y="30652"/>
                    </a:lnTo>
                    <a:lnTo>
                      <a:pt x="15943" y="32192"/>
                    </a:lnTo>
                    <a:lnTo>
                      <a:pt x="15659" y="33749"/>
                    </a:lnTo>
                    <a:lnTo>
                      <a:pt x="15376" y="35323"/>
                    </a:lnTo>
                    <a:lnTo>
                      <a:pt x="15092" y="36931"/>
                    </a:lnTo>
                    <a:lnTo>
                      <a:pt x="14812" y="38556"/>
                    </a:lnTo>
                    <a:lnTo>
                      <a:pt x="14528" y="40198"/>
                    </a:lnTo>
                    <a:lnTo>
                      <a:pt x="14248" y="41873"/>
                    </a:lnTo>
                    <a:lnTo>
                      <a:pt x="13968" y="43549"/>
                    </a:lnTo>
                    <a:lnTo>
                      <a:pt x="13688" y="45258"/>
                    </a:lnTo>
                    <a:lnTo>
                      <a:pt x="13408" y="46985"/>
                    </a:lnTo>
                    <a:lnTo>
                      <a:pt x="13132" y="48711"/>
                    </a:lnTo>
                    <a:lnTo>
                      <a:pt x="12856" y="50454"/>
                    </a:lnTo>
                    <a:lnTo>
                      <a:pt x="12580" y="52231"/>
                    </a:lnTo>
                    <a:lnTo>
                      <a:pt x="12305" y="54009"/>
                    </a:lnTo>
                    <a:lnTo>
                      <a:pt x="12033" y="55786"/>
                    </a:lnTo>
                    <a:lnTo>
                      <a:pt x="11764" y="57597"/>
                    </a:lnTo>
                    <a:lnTo>
                      <a:pt x="11492" y="59408"/>
                    </a:lnTo>
                    <a:lnTo>
                      <a:pt x="11224" y="61219"/>
                    </a:lnTo>
                    <a:lnTo>
                      <a:pt x="10692" y="64874"/>
                    </a:lnTo>
                    <a:lnTo>
                      <a:pt x="10168" y="68564"/>
                    </a:lnTo>
                    <a:lnTo>
                      <a:pt x="9647" y="72271"/>
                    </a:lnTo>
                    <a:lnTo>
                      <a:pt x="9139" y="75977"/>
                    </a:lnTo>
                    <a:lnTo>
                      <a:pt x="8638" y="79684"/>
                    </a:lnTo>
                    <a:lnTo>
                      <a:pt x="8142" y="83391"/>
                    </a:lnTo>
                    <a:lnTo>
                      <a:pt x="7661" y="87080"/>
                    </a:lnTo>
                    <a:lnTo>
                      <a:pt x="7184" y="90736"/>
                    </a:lnTo>
                    <a:lnTo>
                      <a:pt x="6722" y="94375"/>
                    </a:lnTo>
                    <a:lnTo>
                      <a:pt x="6269" y="97980"/>
                    </a:lnTo>
                    <a:lnTo>
                      <a:pt x="5827" y="101534"/>
                    </a:lnTo>
                    <a:lnTo>
                      <a:pt x="5398" y="105038"/>
                    </a:lnTo>
                    <a:lnTo>
                      <a:pt x="4980" y="108474"/>
                    </a:lnTo>
                    <a:lnTo>
                      <a:pt x="4578" y="111842"/>
                    </a:lnTo>
                    <a:lnTo>
                      <a:pt x="4184" y="115125"/>
                    </a:lnTo>
                    <a:lnTo>
                      <a:pt x="3809" y="118341"/>
                    </a:lnTo>
                    <a:lnTo>
                      <a:pt x="3446" y="121455"/>
                    </a:lnTo>
                    <a:lnTo>
                      <a:pt x="3099" y="124468"/>
                    </a:lnTo>
                    <a:lnTo>
                      <a:pt x="2768" y="127362"/>
                    </a:lnTo>
                    <a:lnTo>
                      <a:pt x="2453" y="130155"/>
                    </a:lnTo>
                    <a:lnTo>
                      <a:pt x="2153" y="132829"/>
                    </a:lnTo>
                    <a:lnTo>
                      <a:pt x="1605" y="137754"/>
                    </a:lnTo>
                    <a:lnTo>
                      <a:pt x="1132" y="142104"/>
                    </a:lnTo>
                    <a:lnTo>
                      <a:pt x="738" y="145794"/>
                    </a:lnTo>
                    <a:lnTo>
                      <a:pt x="423" y="148772"/>
                    </a:lnTo>
                    <a:lnTo>
                      <a:pt x="190" y="150990"/>
                    </a:lnTo>
                    <a:lnTo>
                      <a:pt x="1" y="152817"/>
                    </a:lnTo>
                    <a:lnTo>
                      <a:pt x="6387" y="169793"/>
                    </a:lnTo>
                    <a:lnTo>
                      <a:pt x="24545" y="62014"/>
                    </a:lnTo>
                    <a:lnTo>
                      <a:pt x="24581" y="63791"/>
                    </a:lnTo>
                    <a:lnTo>
                      <a:pt x="24620" y="65924"/>
                    </a:lnTo>
                    <a:lnTo>
                      <a:pt x="24683" y="68801"/>
                    </a:lnTo>
                    <a:lnTo>
                      <a:pt x="24766" y="72338"/>
                    </a:lnTo>
                    <a:lnTo>
                      <a:pt x="24872" y="76485"/>
                    </a:lnTo>
                    <a:lnTo>
                      <a:pt x="24931" y="78770"/>
                    </a:lnTo>
                    <a:lnTo>
                      <a:pt x="24998" y="81190"/>
                    </a:lnTo>
                    <a:lnTo>
                      <a:pt x="25073" y="83712"/>
                    </a:lnTo>
                    <a:lnTo>
                      <a:pt x="25152" y="86352"/>
                    </a:lnTo>
                    <a:lnTo>
                      <a:pt x="25239" y="89111"/>
                    </a:lnTo>
                    <a:lnTo>
                      <a:pt x="25330" y="91938"/>
                    </a:lnTo>
                    <a:lnTo>
                      <a:pt x="25428" y="94883"/>
                    </a:lnTo>
                    <a:lnTo>
                      <a:pt x="25535" y="97878"/>
                    </a:lnTo>
                    <a:lnTo>
                      <a:pt x="25649" y="100959"/>
                    </a:lnTo>
                    <a:lnTo>
                      <a:pt x="25767" y="104107"/>
                    </a:lnTo>
                    <a:lnTo>
                      <a:pt x="25893" y="107306"/>
                    </a:lnTo>
                    <a:lnTo>
                      <a:pt x="26031" y="110555"/>
                    </a:lnTo>
                    <a:lnTo>
                      <a:pt x="26173" y="113839"/>
                    </a:lnTo>
                    <a:lnTo>
                      <a:pt x="26323" y="117139"/>
                    </a:lnTo>
                    <a:lnTo>
                      <a:pt x="26481" y="120490"/>
                    </a:lnTo>
                    <a:lnTo>
                      <a:pt x="26646" y="123842"/>
                    </a:lnTo>
                    <a:lnTo>
                      <a:pt x="26820" y="127193"/>
                    </a:lnTo>
                    <a:lnTo>
                      <a:pt x="27001" y="130544"/>
                    </a:lnTo>
                    <a:lnTo>
                      <a:pt x="27194" y="133895"/>
                    </a:lnTo>
                    <a:lnTo>
                      <a:pt x="27293" y="135554"/>
                    </a:lnTo>
                    <a:lnTo>
                      <a:pt x="27395" y="137212"/>
                    </a:lnTo>
                    <a:lnTo>
                      <a:pt x="27498" y="138871"/>
                    </a:lnTo>
                    <a:lnTo>
                      <a:pt x="27604" y="140530"/>
                    </a:lnTo>
                    <a:lnTo>
                      <a:pt x="27711" y="142155"/>
                    </a:lnTo>
                    <a:lnTo>
                      <a:pt x="27821" y="143796"/>
                    </a:lnTo>
                    <a:lnTo>
                      <a:pt x="27932" y="145404"/>
                    </a:lnTo>
                    <a:lnTo>
                      <a:pt x="28046" y="147012"/>
                    </a:lnTo>
                    <a:lnTo>
                      <a:pt x="28164" y="148603"/>
                    </a:lnTo>
                    <a:lnTo>
                      <a:pt x="28282" y="150194"/>
                    </a:lnTo>
                    <a:lnTo>
                      <a:pt x="28405" y="151751"/>
                    </a:lnTo>
                    <a:lnTo>
                      <a:pt x="28531" y="153308"/>
                    </a:lnTo>
                    <a:lnTo>
                      <a:pt x="28657" y="154832"/>
                    </a:lnTo>
                    <a:lnTo>
                      <a:pt x="28783" y="156355"/>
                    </a:lnTo>
                    <a:lnTo>
                      <a:pt x="28917" y="157844"/>
                    </a:lnTo>
                    <a:lnTo>
                      <a:pt x="29051" y="159334"/>
                    </a:lnTo>
                    <a:lnTo>
                      <a:pt x="29185" y="160789"/>
                    </a:lnTo>
                    <a:lnTo>
                      <a:pt x="29323" y="162211"/>
                    </a:lnTo>
                    <a:lnTo>
                      <a:pt x="29465" y="163633"/>
                    </a:lnTo>
                    <a:lnTo>
                      <a:pt x="29611" y="165020"/>
                    </a:lnTo>
                    <a:lnTo>
                      <a:pt x="29757" y="166374"/>
                    </a:lnTo>
                    <a:lnTo>
                      <a:pt x="29907" y="167712"/>
                    </a:lnTo>
                    <a:lnTo>
                      <a:pt x="30056" y="169032"/>
                    </a:lnTo>
                    <a:lnTo>
                      <a:pt x="30210" y="170301"/>
                    </a:lnTo>
                    <a:lnTo>
                      <a:pt x="30368" y="171570"/>
                    </a:lnTo>
                    <a:lnTo>
                      <a:pt x="30525" y="172789"/>
                    </a:lnTo>
                    <a:lnTo>
                      <a:pt x="30691" y="173974"/>
                    </a:lnTo>
                    <a:lnTo>
                      <a:pt x="30853" y="175142"/>
                    </a:lnTo>
                    <a:lnTo>
                      <a:pt x="31022" y="176276"/>
                    </a:lnTo>
                    <a:lnTo>
                      <a:pt x="31192" y="177359"/>
                    </a:lnTo>
                    <a:lnTo>
                      <a:pt x="31365" y="178425"/>
                    </a:lnTo>
                    <a:lnTo>
                      <a:pt x="31543" y="179441"/>
                    </a:lnTo>
                    <a:lnTo>
                      <a:pt x="31720" y="180439"/>
                    </a:lnTo>
                    <a:lnTo>
                      <a:pt x="31901" y="181387"/>
                    </a:lnTo>
                    <a:lnTo>
                      <a:pt x="32087" y="182284"/>
                    </a:lnTo>
                    <a:lnTo>
                      <a:pt x="32272" y="183164"/>
                    </a:lnTo>
                    <a:lnTo>
                      <a:pt x="32461" y="183994"/>
                    </a:lnTo>
                    <a:lnTo>
                      <a:pt x="32654" y="184772"/>
                    </a:lnTo>
                    <a:lnTo>
                      <a:pt x="32753" y="185161"/>
                    </a:lnTo>
                    <a:lnTo>
                      <a:pt x="32851" y="185517"/>
                    </a:lnTo>
                    <a:lnTo>
                      <a:pt x="32950" y="185872"/>
                    </a:lnTo>
                    <a:lnTo>
                      <a:pt x="33049" y="186211"/>
                    </a:lnTo>
                    <a:lnTo>
                      <a:pt x="33151" y="186549"/>
                    </a:lnTo>
                    <a:lnTo>
                      <a:pt x="33250" y="186871"/>
                    </a:lnTo>
                    <a:lnTo>
                      <a:pt x="33352" y="187175"/>
                    </a:lnTo>
                    <a:lnTo>
                      <a:pt x="33455" y="187480"/>
                    </a:lnTo>
                    <a:lnTo>
                      <a:pt x="33557" y="187768"/>
                    </a:lnTo>
                    <a:lnTo>
                      <a:pt x="33664" y="188039"/>
                    </a:lnTo>
                    <a:lnTo>
                      <a:pt x="33766" y="188309"/>
                    </a:lnTo>
                    <a:lnTo>
                      <a:pt x="33872" y="188563"/>
                    </a:lnTo>
                    <a:lnTo>
                      <a:pt x="33979" y="188800"/>
                    </a:lnTo>
                    <a:lnTo>
                      <a:pt x="34085" y="189020"/>
                    </a:lnTo>
                    <a:lnTo>
                      <a:pt x="34196" y="189240"/>
                    </a:lnTo>
                    <a:lnTo>
                      <a:pt x="34302" y="189426"/>
                    </a:lnTo>
                    <a:lnTo>
                      <a:pt x="34413" y="189613"/>
                    </a:lnTo>
                    <a:lnTo>
                      <a:pt x="34523" y="189799"/>
                    </a:lnTo>
                    <a:lnTo>
                      <a:pt x="34633" y="189951"/>
                    </a:lnTo>
                    <a:lnTo>
                      <a:pt x="34748" y="190104"/>
                    </a:lnTo>
                    <a:lnTo>
                      <a:pt x="34858" y="190239"/>
                    </a:lnTo>
                    <a:lnTo>
                      <a:pt x="34972" y="190357"/>
                    </a:lnTo>
                    <a:lnTo>
                      <a:pt x="35087" y="190476"/>
                    </a:lnTo>
                    <a:lnTo>
                      <a:pt x="35201" y="190560"/>
                    </a:lnTo>
                    <a:lnTo>
                      <a:pt x="35315" y="190645"/>
                    </a:lnTo>
                    <a:lnTo>
                      <a:pt x="35434" y="190713"/>
                    </a:lnTo>
                    <a:lnTo>
                      <a:pt x="35552" y="190764"/>
                    </a:lnTo>
                    <a:lnTo>
                      <a:pt x="35666" y="190797"/>
                    </a:lnTo>
                    <a:lnTo>
                      <a:pt x="35788" y="190831"/>
                    </a:lnTo>
                    <a:lnTo>
                      <a:pt x="36029" y="190831"/>
                    </a:lnTo>
                    <a:lnTo>
                      <a:pt x="36147" y="190814"/>
                    </a:lnTo>
                    <a:lnTo>
                      <a:pt x="36269" y="190781"/>
                    </a:lnTo>
                    <a:lnTo>
                      <a:pt x="36392" y="190730"/>
                    </a:lnTo>
                    <a:lnTo>
                      <a:pt x="36518" y="190662"/>
                    </a:lnTo>
                    <a:lnTo>
                      <a:pt x="36640" y="190594"/>
                    </a:lnTo>
                    <a:lnTo>
                      <a:pt x="36766" y="190493"/>
                    </a:lnTo>
                    <a:lnTo>
                      <a:pt x="36892" y="190374"/>
                    </a:lnTo>
                    <a:lnTo>
                      <a:pt x="37018" y="190256"/>
                    </a:lnTo>
                    <a:lnTo>
                      <a:pt x="37148" y="190120"/>
                    </a:lnTo>
                    <a:lnTo>
                      <a:pt x="37275" y="189951"/>
                    </a:lnTo>
                    <a:lnTo>
                      <a:pt x="37405" y="189782"/>
                    </a:lnTo>
                    <a:lnTo>
                      <a:pt x="37535" y="189596"/>
                    </a:lnTo>
                    <a:lnTo>
                      <a:pt x="37665" y="189393"/>
                    </a:lnTo>
                    <a:lnTo>
                      <a:pt x="37799" y="189173"/>
                    </a:lnTo>
                    <a:lnTo>
                      <a:pt x="37929" y="188936"/>
                    </a:lnTo>
                    <a:lnTo>
                      <a:pt x="38063" y="188682"/>
                    </a:lnTo>
                    <a:lnTo>
                      <a:pt x="38197" y="188411"/>
                    </a:lnTo>
                    <a:lnTo>
                      <a:pt x="38335" y="188106"/>
                    </a:lnTo>
                    <a:lnTo>
                      <a:pt x="38469" y="187802"/>
                    </a:lnTo>
                    <a:lnTo>
                      <a:pt x="38607" y="187480"/>
                    </a:lnTo>
                    <a:lnTo>
                      <a:pt x="38745" y="187142"/>
                    </a:lnTo>
                    <a:lnTo>
                      <a:pt x="38883" y="186786"/>
                    </a:lnTo>
                    <a:lnTo>
                      <a:pt x="39021" y="186414"/>
                    </a:lnTo>
                    <a:lnTo>
                      <a:pt x="39163" y="186025"/>
                    </a:lnTo>
                    <a:lnTo>
                      <a:pt x="39305" y="185618"/>
                    </a:lnTo>
                    <a:lnTo>
                      <a:pt x="39380" y="185381"/>
                    </a:lnTo>
                    <a:lnTo>
                      <a:pt x="39455" y="185128"/>
                    </a:lnTo>
                    <a:lnTo>
                      <a:pt x="39530" y="184857"/>
                    </a:lnTo>
                    <a:lnTo>
                      <a:pt x="39600" y="184586"/>
                    </a:lnTo>
                    <a:lnTo>
                      <a:pt x="39671" y="184298"/>
                    </a:lnTo>
                    <a:lnTo>
                      <a:pt x="39742" y="184010"/>
                    </a:lnTo>
                    <a:lnTo>
                      <a:pt x="39809" y="183689"/>
                    </a:lnTo>
                    <a:lnTo>
                      <a:pt x="39873" y="183367"/>
                    </a:lnTo>
                    <a:lnTo>
                      <a:pt x="39936" y="183046"/>
                    </a:lnTo>
                    <a:lnTo>
                      <a:pt x="39999" y="182690"/>
                    </a:lnTo>
                    <a:lnTo>
                      <a:pt x="40062" y="182335"/>
                    </a:lnTo>
                    <a:lnTo>
                      <a:pt x="40121" y="181963"/>
                    </a:lnTo>
                    <a:lnTo>
                      <a:pt x="40176" y="181590"/>
                    </a:lnTo>
                    <a:lnTo>
                      <a:pt x="40231" y="181201"/>
                    </a:lnTo>
                    <a:lnTo>
                      <a:pt x="40286" y="180795"/>
                    </a:lnTo>
                    <a:lnTo>
                      <a:pt x="40342" y="180388"/>
                    </a:lnTo>
                    <a:lnTo>
                      <a:pt x="40393" y="179965"/>
                    </a:lnTo>
                    <a:lnTo>
                      <a:pt x="40440" y="179525"/>
                    </a:lnTo>
                    <a:lnTo>
                      <a:pt x="40487" y="179085"/>
                    </a:lnTo>
                    <a:lnTo>
                      <a:pt x="40535" y="178628"/>
                    </a:lnTo>
                    <a:lnTo>
                      <a:pt x="40625" y="177680"/>
                    </a:lnTo>
                    <a:lnTo>
                      <a:pt x="40708" y="176682"/>
                    </a:lnTo>
                    <a:lnTo>
                      <a:pt x="40783" y="175666"/>
                    </a:lnTo>
                    <a:lnTo>
                      <a:pt x="40854" y="174600"/>
                    </a:lnTo>
                    <a:lnTo>
                      <a:pt x="40921" y="173483"/>
                    </a:lnTo>
                    <a:lnTo>
                      <a:pt x="40980" y="172349"/>
                    </a:lnTo>
                    <a:lnTo>
                      <a:pt x="41035" y="171164"/>
                    </a:lnTo>
                    <a:lnTo>
                      <a:pt x="41083" y="169946"/>
                    </a:lnTo>
                    <a:lnTo>
                      <a:pt x="41126" y="168693"/>
                    </a:lnTo>
                    <a:lnTo>
                      <a:pt x="41166" y="167407"/>
                    </a:lnTo>
                    <a:lnTo>
                      <a:pt x="41197" y="166087"/>
                    </a:lnTo>
                    <a:lnTo>
                      <a:pt x="41221" y="164733"/>
                    </a:lnTo>
                    <a:lnTo>
                      <a:pt x="41244" y="163345"/>
                    </a:lnTo>
                    <a:lnTo>
                      <a:pt x="41260" y="161923"/>
                    </a:lnTo>
                    <a:lnTo>
                      <a:pt x="41272" y="160468"/>
                    </a:lnTo>
                    <a:lnTo>
                      <a:pt x="41276" y="158995"/>
                    </a:lnTo>
                    <a:lnTo>
                      <a:pt x="41280" y="157489"/>
                    </a:lnTo>
                    <a:lnTo>
                      <a:pt x="41276" y="155949"/>
                    </a:lnTo>
                    <a:lnTo>
                      <a:pt x="41268" y="154375"/>
                    </a:lnTo>
                    <a:lnTo>
                      <a:pt x="41252" y="152784"/>
                    </a:lnTo>
                    <a:lnTo>
                      <a:pt x="41237" y="151176"/>
                    </a:lnTo>
                    <a:lnTo>
                      <a:pt x="41213" y="149534"/>
                    </a:lnTo>
                    <a:lnTo>
                      <a:pt x="41185" y="147858"/>
                    </a:lnTo>
                    <a:lnTo>
                      <a:pt x="41154" y="146166"/>
                    </a:lnTo>
                    <a:lnTo>
                      <a:pt x="41114" y="144456"/>
                    </a:lnTo>
                    <a:lnTo>
                      <a:pt x="41075" y="142730"/>
                    </a:lnTo>
                    <a:lnTo>
                      <a:pt x="41028" y="140970"/>
                    </a:lnTo>
                    <a:lnTo>
                      <a:pt x="40980" y="139193"/>
                    </a:lnTo>
                    <a:lnTo>
                      <a:pt x="40925" y="137399"/>
                    </a:lnTo>
                    <a:lnTo>
                      <a:pt x="40870" y="135588"/>
                    </a:lnTo>
                    <a:lnTo>
                      <a:pt x="40807" y="133760"/>
                    </a:lnTo>
                    <a:lnTo>
                      <a:pt x="40740" y="131915"/>
                    </a:lnTo>
                    <a:lnTo>
                      <a:pt x="40669" y="130053"/>
                    </a:lnTo>
                    <a:lnTo>
                      <a:pt x="40598" y="128174"/>
                    </a:lnTo>
                    <a:lnTo>
                      <a:pt x="40519" y="126279"/>
                    </a:lnTo>
                    <a:lnTo>
                      <a:pt x="40436" y="124383"/>
                    </a:lnTo>
                    <a:lnTo>
                      <a:pt x="40353" y="122454"/>
                    </a:lnTo>
                    <a:lnTo>
                      <a:pt x="40263" y="120524"/>
                    </a:lnTo>
                    <a:lnTo>
                      <a:pt x="40172" y="118595"/>
                    </a:lnTo>
                    <a:lnTo>
                      <a:pt x="40078" y="116632"/>
                    </a:lnTo>
                    <a:lnTo>
                      <a:pt x="39975" y="114668"/>
                    </a:lnTo>
                    <a:lnTo>
                      <a:pt x="39873" y="112705"/>
                    </a:lnTo>
                    <a:lnTo>
                      <a:pt x="39770" y="110725"/>
                    </a:lnTo>
                    <a:lnTo>
                      <a:pt x="39660" y="108744"/>
                    </a:lnTo>
                    <a:lnTo>
                      <a:pt x="39545" y="106764"/>
                    </a:lnTo>
                    <a:lnTo>
                      <a:pt x="39431" y="104767"/>
                    </a:lnTo>
                    <a:lnTo>
                      <a:pt x="39313" y="102770"/>
                    </a:lnTo>
                    <a:lnTo>
                      <a:pt x="39191" y="100756"/>
                    </a:lnTo>
                    <a:lnTo>
                      <a:pt x="39068" y="98759"/>
                    </a:lnTo>
                    <a:lnTo>
                      <a:pt x="38942" y="96745"/>
                    </a:lnTo>
                    <a:lnTo>
                      <a:pt x="38812" y="94730"/>
                    </a:lnTo>
                    <a:lnTo>
                      <a:pt x="38678" y="92733"/>
                    </a:lnTo>
                    <a:lnTo>
                      <a:pt x="38544" y="90719"/>
                    </a:lnTo>
                    <a:lnTo>
                      <a:pt x="38406" y="88705"/>
                    </a:lnTo>
                    <a:lnTo>
                      <a:pt x="38264" y="86708"/>
                    </a:lnTo>
                    <a:lnTo>
                      <a:pt x="38122" y="84711"/>
                    </a:lnTo>
                    <a:lnTo>
                      <a:pt x="37976" y="82714"/>
                    </a:lnTo>
                    <a:lnTo>
                      <a:pt x="37830" y="80716"/>
                    </a:lnTo>
                    <a:lnTo>
                      <a:pt x="37681" y="78719"/>
                    </a:lnTo>
                    <a:lnTo>
                      <a:pt x="37531" y="76739"/>
                    </a:lnTo>
                    <a:lnTo>
                      <a:pt x="37377" y="74759"/>
                    </a:lnTo>
                    <a:lnTo>
                      <a:pt x="37219" y="72795"/>
                    </a:lnTo>
                    <a:lnTo>
                      <a:pt x="37062" y="70832"/>
                    </a:lnTo>
                    <a:lnTo>
                      <a:pt x="36900" y="68886"/>
                    </a:lnTo>
                    <a:lnTo>
                      <a:pt x="36738" y="66956"/>
                    </a:lnTo>
                    <a:lnTo>
                      <a:pt x="36577" y="65027"/>
                    </a:lnTo>
                    <a:lnTo>
                      <a:pt x="36411" y="63114"/>
                    </a:lnTo>
                    <a:lnTo>
                      <a:pt x="36246" y="61202"/>
                    </a:lnTo>
                    <a:lnTo>
                      <a:pt x="36076" y="59323"/>
                    </a:lnTo>
                    <a:lnTo>
                      <a:pt x="35907" y="57444"/>
                    </a:lnTo>
                    <a:lnTo>
                      <a:pt x="35733" y="55583"/>
                    </a:lnTo>
                    <a:lnTo>
                      <a:pt x="35560" y="53738"/>
                    </a:lnTo>
                    <a:lnTo>
                      <a:pt x="35386" y="51910"/>
                    </a:lnTo>
                    <a:lnTo>
                      <a:pt x="35213" y="50116"/>
                    </a:lnTo>
                    <a:lnTo>
                      <a:pt x="35035" y="48322"/>
                    </a:lnTo>
                    <a:lnTo>
                      <a:pt x="34858" y="46545"/>
                    </a:lnTo>
                    <a:lnTo>
                      <a:pt x="34681" y="44801"/>
                    </a:lnTo>
                    <a:lnTo>
                      <a:pt x="34499" y="43075"/>
                    </a:lnTo>
                    <a:lnTo>
                      <a:pt x="34318" y="41365"/>
                    </a:lnTo>
                    <a:lnTo>
                      <a:pt x="34137" y="39673"/>
                    </a:lnTo>
                    <a:lnTo>
                      <a:pt x="33955" y="38014"/>
                    </a:lnTo>
                    <a:lnTo>
                      <a:pt x="33770" y="36373"/>
                    </a:lnTo>
                    <a:lnTo>
                      <a:pt x="33589" y="34765"/>
                    </a:lnTo>
                    <a:lnTo>
                      <a:pt x="33403" y="33191"/>
                    </a:lnTo>
                    <a:lnTo>
                      <a:pt x="33218" y="31634"/>
                    </a:lnTo>
                    <a:lnTo>
                      <a:pt x="33033" y="30093"/>
                    </a:lnTo>
                    <a:lnTo>
                      <a:pt x="32847" y="28587"/>
                    </a:lnTo>
                    <a:lnTo>
                      <a:pt x="32662" y="27115"/>
                    </a:lnTo>
                    <a:lnTo>
                      <a:pt x="32473" y="25676"/>
                    </a:lnTo>
                    <a:lnTo>
                      <a:pt x="32288" y="24271"/>
                    </a:lnTo>
                    <a:lnTo>
                      <a:pt x="32102" y="22883"/>
                    </a:lnTo>
                    <a:lnTo>
                      <a:pt x="31913" y="21529"/>
                    </a:lnTo>
                    <a:lnTo>
                      <a:pt x="31728" y="20226"/>
                    </a:lnTo>
                    <a:lnTo>
                      <a:pt x="31539" y="18940"/>
                    </a:lnTo>
                    <a:lnTo>
                      <a:pt x="31353" y="17687"/>
                    </a:lnTo>
                    <a:lnTo>
                      <a:pt x="31168" y="16486"/>
                    </a:lnTo>
                    <a:lnTo>
                      <a:pt x="30979" y="15318"/>
                    </a:lnTo>
                    <a:lnTo>
                      <a:pt x="30794" y="14184"/>
                    </a:lnTo>
                    <a:lnTo>
                      <a:pt x="30608" y="13084"/>
                    </a:lnTo>
                    <a:lnTo>
                      <a:pt x="30423" y="12017"/>
                    </a:lnTo>
                    <a:lnTo>
                      <a:pt x="30238" y="11002"/>
                    </a:lnTo>
                    <a:lnTo>
                      <a:pt x="30052" y="10037"/>
                    </a:lnTo>
                    <a:lnTo>
                      <a:pt x="29871" y="9089"/>
                    </a:lnTo>
                    <a:lnTo>
                      <a:pt x="29686" y="8209"/>
                    </a:lnTo>
                    <a:lnTo>
                      <a:pt x="29504" y="7346"/>
                    </a:lnTo>
                    <a:lnTo>
                      <a:pt x="29323" y="6551"/>
                    </a:lnTo>
                    <a:lnTo>
                      <a:pt x="29146" y="5789"/>
                    </a:lnTo>
                    <a:lnTo>
                      <a:pt x="28964" y="5078"/>
                    </a:lnTo>
                    <a:lnTo>
                      <a:pt x="28787" y="4401"/>
                    </a:lnTo>
                    <a:lnTo>
                      <a:pt x="28610" y="3775"/>
                    </a:lnTo>
                    <a:lnTo>
                      <a:pt x="28432" y="3199"/>
                    </a:lnTo>
                    <a:lnTo>
                      <a:pt x="28259" y="2692"/>
                    </a:lnTo>
                    <a:lnTo>
                      <a:pt x="28085" y="2218"/>
                    </a:lnTo>
                    <a:lnTo>
                      <a:pt x="27999" y="1998"/>
                    </a:lnTo>
                    <a:lnTo>
                      <a:pt x="27912" y="1795"/>
                    </a:lnTo>
                    <a:lnTo>
                      <a:pt x="27829" y="1591"/>
                    </a:lnTo>
                    <a:lnTo>
                      <a:pt x="27742" y="1422"/>
                    </a:lnTo>
                    <a:lnTo>
                      <a:pt x="27656" y="1253"/>
                    </a:lnTo>
                    <a:lnTo>
                      <a:pt x="27573" y="1101"/>
                    </a:lnTo>
                    <a:lnTo>
                      <a:pt x="27490" y="948"/>
                    </a:lnTo>
                    <a:lnTo>
                      <a:pt x="27403" y="830"/>
                    </a:lnTo>
                    <a:lnTo>
                      <a:pt x="27320" y="711"/>
                    </a:lnTo>
                    <a:lnTo>
                      <a:pt x="27238" y="610"/>
                    </a:lnTo>
                    <a:lnTo>
                      <a:pt x="27115" y="491"/>
                    </a:lnTo>
                    <a:lnTo>
                      <a:pt x="26989" y="373"/>
                    </a:lnTo>
                    <a:lnTo>
                      <a:pt x="26863" y="271"/>
                    </a:lnTo>
                    <a:lnTo>
                      <a:pt x="26737" y="187"/>
                    </a:lnTo>
                    <a:lnTo>
                      <a:pt x="26611" y="119"/>
                    </a:lnTo>
                    <a:lnTo>
                      <a:pt x="26485" y="68"/>
                    </a:lnTo>
                    <a:lnTo>
                      <a:pt x="26359" y="34"/>
                    </a:lnTo>
                    <a:lnTo>
                      <a:pt x="26228"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3107475" y="-5095425"/>
                <a:ext cx="74350" cy="1128950"/>
              </a:xfrm>
              <a:custGeom>
                <a:avLst/>
                <a:gdLst/>
                <a:ahLst/>
                <a:cxnLst/>
                <a:rect l="l" t="t" r="r" b="b"/>
                <a:pathLst>
                  <a:path w="2974" h="45158" extrusionOk="0">
                    <a:moveTo>
                      <a:pt x="1026" y="1"/>
                    </a:moveTo>
                    <a:lnTo>
                      <a:pt x="1002" y="35"/>
                    </a:lnTo>
                    <a:lnTo>
                      <a:pt x="982" y="68"/>
                    </a:lnTo>
                    <a:lnTo>
                      <a:pt x="939" y="153"/>
                    </a:lnTo>
                    <a:lnTo>
                      <a:pt x="900" y="289"/>
                    </a:lnTo>
                    <a:lnTo>
                      <a:pt x="860" y="458"/>
                    </a:lnTo>
                    <a:lnTo>
                      <a:pt x="825" y="661"/>
                    </a:lnTo>
                    <a:lnTo>
                      <a:pt x="793" y="915"/>
                    </a:lnTo>
                    <a:lnTo>
                      <a:pt x="762" y="1186"/>
                    </a:lnTo>
                    <a:lnTo>
                      <a:pt x="730" y="1507"/>
                    </a:lnTo>
                    <a:lnTo>
                      <a:pt x="703" y="1846"/>
                    </a:lnTo>
                    <a:lnTo>
                      <a:pt x="675" y="2235"/>
                    </a:lnTo>
                    <a:lnTo>
                      <a:pt x="647" y="2641"/>
                    </a:lnTo>
                    <a:lnTo>
                      <a:pt x="624" y="3081"/>
                    </a:lnTo>
                    <a:lnTo>
                      <a:pt x="600" y="3555"/>
                    </a:lnTo>
                    <a:lnTo>
                      <a:pt x="557" y="4571"/>
                    </a:lnTo>
                    <a:lnTo>
                      <a:pt x="513" y="5705"/>
                    </a:lnTo>
                    <a:lnTo>
                      <a:pt x="470" y="6940"/>
                    </a:lnTo>
                    <a:lnTo>
                      <a:pt x="431" y="8277"/>
                    </a:lnTo>
                    <a:lnTo>
                      <a:pt x="340" y="11171"/>
                    </a:lnTo>
                    <a:lnTo>
                      <a:pt x="289" y="12728"/>
                    </a:lnTo>
                    <a:lnTo>
                      <a:pt x="233" y="14336"/>
                    </a:lnTo>
                    <a:lnTo>
                      <a:pt x="178" y="15978"/>
                    </a:lnTo>
                    <a:lnTo>
                      <a:pt x="131" y="17603"/>
                    </a:lnTo>
                    <a:lnTo>
                      <a:pt x="91" y="19211"/>
                    </a:lnTo>
                    <a:lnTo>
                      <a:pt x="60" y="20802"/>
                    </a:lnTo>
                    <a:lnTo>
                      <a:pt x="36" y="22376"/>
                    </a:lnTo>
                    <a:lnTo>
                      <a:pt x="17" y="23899"/>
                    </a:lnTo>
                    <a:lnTo>
                      <a:pt x="5" y="25405"/>
                    </a:lnTo>
                    <a:lnTo>
                      <a:pt x="1" y="26861"/>
                    </a:lnTo>
                    <a:lnTo>
                      <a:pt x="5" y="28266"/>
                    </a:lnTo>
                    <a:lnTo>
                      <a:pt x="13" y="29637"/>
                    </a:lnTo>
                    <a:lnTo>
                      <a:pt x="28" y="30957"/>
                    </a:lnTo>
                    <a:lnTo>
                      <a:pt x="48" y="32209"/>
                    </a:lnTo>
                    <a:lnTo>
                      <a:pt x="76" y="33394"/>
                    </a:lnTo>
                    <a:lnTo>
                      <a:pt x="107" y="34511"/>
                    </a:lnTo>
                    <a:lnTo>
                      <a:pt x="147" y="35577"/>
                    </a:lnTo>
                    <a:lnTo>
                      <a:pt x="190" y="36542"/>
                    </a:lnTo>
                    <a:lnTo>
                      <a:pt x="218" y="37016"/>
                    </a:lnTo>
                    <a:lnTo>
                      <a:pt x="249" y="37490"/>
                    </a:lnTo>
                    <a:lnTo>
                      <a:pt x="289" y="37964"/>
                    </a:lnTo>
                    <a:lnTo>
                      <a:pt x="336" y="38438"/>
                    </a:lnTo>
                    <a:lnTo>
                      <a:pt x="387" y="38912"/>
                    </a:lnTo>
                    <a:lnTo>
                      <a:pt x="446" y="39386"/>
                    </a:lnTo>
                    <a:lnTo>
                      <a:pt x="509" y="39843"/>
                    </a:lnTo>
                    <a:lnTo>
                      <a:pt x="576" y="40300"/>
                    </a:lnTo>
                    <a:lnTo>
                      <a:pt x="647" y="40740"/>
                    </a:lnTo>
                    <a:lnTo>
                      <a:pt x="722" y="41180"/>
                    </a:lnTo>
                    <a:lnTo>
                      <a:pt x="801" y="41603"/>
                    </a:lnTo>
                    <a:lnTo>
                      <a:pt x="880" y="42009"/>
                    </a:lnTo>
                    <a:lnTo>
                      <a:pt x="963" y="42398"/>
                    </a:lnTo>
                    <a:lnTo>
                      <a:pt x="1049" y="42771"/>
                    </a:lnTo>
                    <a:lnTo>
                      <a:pt x="1136" y="43126"/>
                    </a:lnTo>
                    <a:lnTo>
                      <a:pt x="1227" y="43448"/>
                    </a:lnTo>
                    <a:lnTo>
                      <a:pt x="1318" y="43769"/>
                    </a:lnTo>
                    <a:lnTo>
                      <a:pt x="1408" y="44040"/>
                    </a:lnTo>
                    <a:lnTo>
                      <a:pt x="1499" y="44294"/>
                    </a:lnTo>
                    <a:lnTo>
                      <a:pt x="1590" y="44514"/>
                    </a:lnTo>
                    <a:lnTo>
                      <a:pt x="1680" y="44717"/>
                    </a:lnTo>
                    <a:lnTo>
                      <a:pt x="1771" y="44886"/>
                    </a:lnTo>
                    <a:lnTo>
                      <a:pt x="1858" y="45005"/>
                    </a:lnTo>
                    <a:lnTo>
                      <a:pt x="1944" y="45089"/>
                    </a:lnTo>
                    <a:lnTo>
                      <a:pt x="2027" y="45157"/>
                    </a:lnTo>
                    <a:lnTo>
                      <a:pt x="2149" y="45157"/>
                    </a:lnTo>
                    <a:lnTo>
                      <a:pt x="2185" y="45140"/>
                    </a:lnTo>
                    <a:lnTo>
                      <a:pt x="2224" y="45106"/>
                    </a:lnTo>
                    <a:lnTo>
                      <a:pt x="2260" y="45072"/>
                    </a:lnTo>
                    <a:lnTo>
                      <a:pt x="2299" y="45022"/>
                    </a:lnTo>
                    <a:lnTo>
                      <a:pt x="2335" y="44954"/>
                    </a:lnTo>
                    <a:lnTo>
                      <a:pt x="2366" y="44869"/>
                    </a:lnTo>
                    <a:lnTo>
                      <a:pt x="2402" y="44785"/>
                    </a:lnTo>
                    <a:lnTo>
                      <a:pt x="2433" y="44683"/>
                    </a:lnTo>
                    <a:lnTo>
                      <a:pt x="2461" y="44582"/>
                    </a:lnTo>
                    <a:lnTo>
                      <a:pt x="2492" y="44446"/>
                    </a:lnTo>
                    <a:lnTo>
                      <a:pt x="2520" y="44311"/>
                    </a:lnTo>
                    <a:lnTo>
                      <a:pt x="2547" y="44158"/>
                    </a:lnTo>
                    <a:lnTo>
                      <a:pt x="2571" y="43989"/>
                    </a:lnTo>
                    <a:lnTo>
                      <a:pt x="2599" y="43803"/>
                    </a:lnTo>
                    <a:lnTo>
                      <a:pt x="2622" y="43600"/>
                    </a:lnTo>
                    <a:lnTo>
                      <a:pt x="2670" y="43126"/>
                    </a:lnTo>
                    <a:lnTo>
                      <a:pt x="2709" y="42601"/>
                    </a:lnTo>
                    <a:lnTo>
                      <a:pt x="2749" y="42009"/>
                    </a:lnTo>
                    <a:lnTo>
                      <a:pt x="2784" y="41366"/>
                    </a:lnTo>
                    <a:lnTo>
                      <a:pt x="2816" y="40672"/>
                    </a:lnTo>
                    <a:lnTo>
                      <a:pt x="2847" y="39944"/>
                    </a:lnTo>
                    <a:lnTo>
                      <a:pt x="2871" y="39166"/>
                    </a:lnTo>
                    <a:lnTo>
                      <a:pt x="2894" y="38353"/>
                    </a:lnTo>
                    <a:lnTo>
                      <a:pt x="2914" y="37507"/>
                    </a:lnTo>
                    <a:lnTo>
                      <a:pt x="2930" y="36627"/>
                    </a:lnTo>
                    <a:lnTo>
                      <a:pt x="2946" y="35730"/>
                    </a:lnTo>
                    <a:lnTo>
                      <a:pt x="2954" y="34816"/>
                    </a:lnTo>
                    <a:lnTo>
                      <a:pt x="2965" y="33885"/>
                    </a:lnTo>
                    <a:lnTo>
                      <a:pt x="2969" y="32937"/>
                    </a:lnTo>
                    <a:lnTo>
                      <a:pt x="2973" y="31989"/>
                    </a:lnTo>
                    <a:lnTo>
                      <a:pt x="2973" y="31041"/>
                    </a:lnTo>
                    <a:lnTo>
                      <a:pt x="2969" y="29163"/>
                    </a:lnTo>
                    <a:lnTo>
                      <a:pt x="2957" y="27318"/>
                    </a:lnTo>
                    <a:lnTo>
                      <a:pt x="2934" y="25575"/>
                    </a:lnTo>
                    <a:lnTo>
                      <a:pt x="2906" y="23933"/>
                    </a:lnTo>
                    <a:lnTo>
                      <a:pt x="2890" y="23171"/>
                    </a:lnTo>
                    <a:lnTo>
                      <a:pt x="2871" y="22460"/>
                    </a:lnTo>
                    <a:lnTo>
                      <a:pt x="2851" y="21783"/>
                    </a:lnTo>
                    <a:lnTo>
                      <a:pt x="2831" y="21174"/>
                    </a:lnTo>
                    <a:lnTo>
                      <a:pt x="2808" y="20616"/>
                    </a:lnTo>
                    <a:lnTo>
                      <a:pt x="2784" y="20108"/>
                    </a:lnTo>
                    <a:lnTo>
                      <a:pt x="2756" y="19617"/>
                    </a:lnTo>
                    <a:lnTo>
                      <a:pt x="2725" y="19058"/>
                    </a:lnTo>
                    <a:lnTo>
                      <a:pt x="2642" y="17823"/>
                    </a:lnTo>
                    <a:lnTo>
                      <a:pt x="2540" y="16418"/>
                    </a:lnTo>
                    <a:lnTo>
                      <a:pt x="2425" y="14878"/>
                    </a:lnTo>
                    <a:lnTo>
                      <a:pt x="2299" y="13253"/>
                    </a:lnTo>
                    <a:lnTo>
                      <a:pt x="2165" y="11578"/>
                    </a:lnTo>
                    <a:lnTo>
                      <a:pt x="2023" y="9902"/>
                    </a:lnTo>
                    <a:lnTo>
                      <a:pt x="1885" y="8226"/>
                    </a:lnTo>
                    <a:lnTo>
                      <a:pt x="1617" y="5112"/>
                    </a:lnTo>
                    <a:lnTo>
                      <a:pt x="1392" y="2523"/>
                    </a:lnTo>
                    <a:lnTo>
                      <a:pt x="1176" y="102"/>
                    </a:lnTo>
                    <a:lnTo>
                      <a:pt x="1124" y="35"/>
                    </a:lnTo>
                    <a:lnTo>
                      <a:pt x="1073" y="1"/>
                    </a:lnTo>
                    <a:close/>
                  </a:path>
                </a:pathLst>
              </a:custGeom>
              <a:solidFill>
                <a:srgbClr val="FF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769175" y="-3878075"/>
                <a:ext cx="12450" cy="427375"/>
              </a:xfrm>
              <a:custGeom>
                <a:avLst/>
                <a:gdLst/>
                <a:ahLst/>
                <a:cxnLst/>
                <a:rect l="l" t="t" r="r" b="b"/>
                <a:pathLst>
                  <a:path w="498" h="17095" extrusionOk="0">
                    <a:moveTo>
                      <a:pt x="478" y="0"/>
                    </a:moveTo>
                    <a:lnTo>
                      <a:pt x="1" y="17061"/>
                    </a:lnTo>
                    <a:lnTo>
                      <a:pt x="25" y="17095"/>
                    </a:lnTo>
                    <a:lnTo>
                      <a:pt x="498" y="17"/>
                    </a:lnTo>
                    <a:lnTo>
                      <a:pt x="478" y="0"/>
                    </a:lnTo>
                    <a:close/>
                  </a:path>
                </a:pathLst>
              </a:custGeom>
              <a:solidFill>
                <a:srgbClr val="E9E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769175" y="-3878075"/>
                <a:ext cx="12450" cy="427375"/>
              </a:xfrm>
              <a:custGeom>
                <a:avLst/>
                <a:gdLst/>
                <a:ahLst/>
                <a:cxnLst/>
                <a:rect l="l" t="t" r="r" b="b"/>
                <a:pathLst>
                  <a:path w="498" h="17095" fill="none" extrusionOk="0">
                    <a:moveTo>
                      <a:pt x="25" y="17095"/>
                    </a:moveTo>
                    <a:lnTo>
                      <a:pt x="25" y="17095"/>
                    </a:lnTo>
                    <a:lnTo>
                      <a:pt x="1" y="17061"/>
                    </a:lnTo>
                    <a:lnTo>
                      <a:pt x="478" y="0"/>
                    </a:lnTo>
                    <a:lnTo>
                      <a:pt x="478" y="0"/>
                    </a:lnTo>
                    <a:lnTo>
                      <a:pt x="498" y="17"/>
                    </a:lnTo>
                    <a:lnTo>
                      <a:pt x="25" y="17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970925" y="-2997975"/>
                <a:ext cx="25" cy="450"/>
              </a:xfrm>
              <a:custGeom>
                <a:avLst/>
                <a:gdLst/>
                <a:ahLst/>
                <a:cxnLst/>
                <a:rect l="l" t="t" r="r" b="b"/>
                <a:pathLst>
                  <a:path w="1" h="18" fill="none" extrusionOk="0">
                    <a:moveTo>
                      <a:pt x="1" y="18"/>
                    </a:moveTo>
                    <a:lnTo>
                      <a:pt x="1" y="18"/>
                    </a:lnTo>
                    <a:lnTo>
                      <a:pt x="1" y="1"/>
                    </a:lnTo>
                    <a:lnTo>
                      <a:pt x="1" y="1"/>
                    </a:lnTo>
                    <a:lnTo>
                      <a:pt x="1"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971025" y="-2997550"/>
                <a:ext cx="25" cy="450"/>
              </a:xfrm>
              <a:custGeom>
                <a:avLst/>
                <a:gdLst/>
                <a:ahLst/>
                <a:cxnLst/>
                <a:rect l="l" t="t" r="r" b="b"/>
                <a:pathLst>
                  <a:path w="1" h="18" fill="none" extrusionOk="0">
                    <a:moveTo>
                      <a:pt x="1" y="17"/>
                    </a:moveTo>
                    <a:lnTo>
                      <a:pt x="1" y="17"/>
                    </a:lnTo>
                    <a:lnTo>
                      <a:pt x="1" y="1"/>
                    </a:lnTo>
                    <a:lnTo>
                      <a:pt x="1" y="1"/>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971125" y="-2996700"/>
                <a:ext cx="125" cy="25"/>
              </a:xfrm>
              <a:custGeom>
                <a:avLst/>
                <a:gdLst/>
                <a:ahLst/>
                <a:cxnLst/>
                <a:rect l="l" t="t" r="r" b="b"/>
                <a:pathLst>
                  <a:path w="5" h="1" fill="none" extrusionOk="0">
                    <a:moveTo>
                      <a:pt x="4" y="0"/>
                    </a:moveTo>
                    <a:lnTo>
                      <a:pt x="4" y="0"/>
                    </a:lnTo>
                    <a:lnTo>
                      <a:pt x="1" y="0"/>
                    </a:lnTo>
                    <a:lnTo>
                      <a:pt x="1"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971225" y="-2996275"/>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971425" y="-29958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971525" y="-299542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971625" y="-299500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971725" y="-2994575"/>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971925" y="-29941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972025" y="-29937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972100" y="-299332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3972200" y="-2992900"/>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3972300" y="-2992475"/>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3972400" y="-2992050"/>
                <a:ext cx="125" cy="450"/>
              </a:xfrm>
              <a:custGeom>
                <a:avLst/>
                <a:gdLst/>
                <a:ahLst/>
                <a:cxnLst/>
                <a:rect l="l" t="t" r="r" b="b"/>
                <a:pathLst>
                  <a:path w="5" h="18" fill="none" extrusionOk="0">
                    <a:moveTo>
                      <a:pt x="5" y="18"/>
                    </a:moveTo>
                    <a:lnTo>
                      <a:pt x="5" y="18"/>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3972600" y="-2991625"/>
                <a:ext cx="25" cy="450"/>
              </a:xfrm>
              <a:custGeom>
                <a:avLst/>
                <a:gdLst/>
                <a:ahLst/>
                <a:cxnLst/>
                <a:rect l="l" t="t" r="r" b="b"/>
                <a:pathLst>
                  <a:path w="1" h="18" fill="none" extrusionOk="0">
                    <a:moveTo>
                      <a:pt x="1" y="17"/>
                    </a:moveTo>
                    <a:lnTo>
                      <a:pt x="1" y="17"/>
                    </a:lnTo>
                    <a:lnTo>
                      <a:pt x="1" y="1"/>
                    </a:lnTo>
                    <a:lnTo>
                      <a:pt x="1" y="1"/>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3972700" y="-2991200"/>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3972800" y="-2990775"/>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3972900" y="-2990350"/>
                <a:ext cx="125" cy="450"/>
              </a:xfrm>
              <a:custGeom>
                <a:avLst/>
                <a:gdLst/>
                <a:ahLst/>
                <a:cxnLst/>
                <a:rect l="l" t="t" r="r" b="b"/>
                <a:pathLst>
                  <a:path w="5" h="18" fill="none" extrusionOk="0">
                    <a:moveTo>
                      <a:pt x="4" y="17"/>
                    </a:moveTo>
                    <a:lnTo>
                      <a:pt x="4" y="17"/>
                    </a:lnTo>
                    <a:lnTo>
                      <a:pt x="1" y="0"/>
                    </a:lnTo>
                    <a:lnTo>
                      <a:pt x="1"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3973000" y="-2989925"/>
                <a:ext cx="125" cy="450"/>
              </a:xfrm>
              <a:custGeom>
                <a:avLst/>
                <a:gdLst/>
                <a:ahLst/>
                <a:cxnLst/>
                <a:rect l="l" t="t" r="r" b="b"/>
                <a:pathLst>
                  <a:path w="5" h="18"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3973200" y="-2989500"/>
                <a:ext cx="25" cy="450"/>
              </a:xfrm>
              <a:custGeom>
                <a:avLst/>
                <a:gdLst/>
                <a:ahLst/>
                <a:cxnLst/>
                <a:rect l="l" t="t" r="r" b="b"/>
                <a:pathLst>
                  <a:path w="1" h="18" fill="none" extrusionOk="0">
                    <a:moveTo>
                      <a:pt x="0" y="17"/>
                    </a:moveTo>
                    <a:lnTo>
                      <a:pt x="0" y="17"/>
                    </a:lnTo>
                    <a:lnTo>
                      <a:pt x="0" y="0"/>
                    </a:lnTo>
                    <a:lnTo>
                      <a:pt x="0" y="0"/>
                    </a:lnTo>
                    <a:lnTo>
                      <a:pt x="0"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3973300" y="-2989075"/>
                <a:ext cx="125" cy="425"/>
              </a:xfrm>
              <a:custGeom>
                <a:avLst/>
                <a:gdLst/>
                <a:ahLst/>
                <a:cxnLst/>
                <a:rect l="l" t="t" r="r" b="b"/>
                <a:pathLst>
                  <a:path w="5" h="17"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3973400" y="-2988675"/>
                <a:ext cx="125" cy="450"/>
              </a:xfrm>
              <a:custGeom>
                <a:avLst/>
                <a:gdLst/>
                <a:ahLst/>
                <a:cxnLst/>
                <a:rect l="l" t="t" r="r" b="b"/>
                <a:pathLst>
                  <a:path w="5" h="18" fill="none" extrusionOk="0">
                    <a:moveTo>
                      <a:pt x="4" y="18"/>
                    </a:moveTo>
                    <a:lnTo>
                      <a:pt x="4" y="18"/>
                    </a:lnTo>
                    <a:lnTo>
                      <a:pt x="0" y="1"/>
                    </a:lnTo>
                    <a:lnTo>
                      <a:pt x="0" y="1"/>
                    </a:lnTo>
                    <a:lnTo>
                      <a:pt x="4"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3973500" y="-2988250"/>
                <a:ext cx="12625" cy="52075"/>
              </a:xfrm>
              <a:custGeom>
                <a:avLst/>
                <a:gdLst/>
                <a:ahLst/>
                <a:cxnLst/>
                <a:rect l="l" t="t" r="r" b="b"/>
                <a:pathLst>
                  <a:path w="505" h="2083" fill="none" extrusionOk="0">
                    <a:moveTo>
                      <a:pt x="505" y="2083"/>
                    </a:moveTo>
                    <a:lnTo>
                      <a:pt x="505" y="2083"/>
                    </a:lnTo>
                    <a:lnTo>
                      <a:pt x="398" y="1626"/>
                    </a:lnTo>
                    <a:lnTo>
                      <a:pt x="280" y="1118"/>
                    </a:lnTo>
                    <a:lnTo>
                      <a:pt x="146" y="576"/>
                    </a:lnTo>
                    <a:lnTo>
                      <a:pt x="0" y="1"/>
                    </a:lnTo>
                    <a:lnTo>
                      <a:pt x="0" y="1"/>
                    </a:lnTo>
                    <a:lnTo>
                      <a:pt x="146" y="576"/>
                    </a:lnTo>
                    <a:lnTo>
                      <a:pt x="280" y="1118"/>
                    </a:lnTo>
                    <a:lnTo>
                      <a:pt x="398" y="1626"/>
                    </a:lnTo>
                    <a:lnTo>
                      <a:pt x="505" y="20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3986100" y="-2935775"/>
                <a:ext cx="125" cy="450"/>
              </a:xfrm>
              <a:custGeom>
                <a:avLst/>
                <a:gdLst/>
                <a:ahLst/>
                <a:cxnLst/>
                <a:rect l="l" t="t" r="r" b="b"/>
                <a:pathLst>
                  <a:path w="5" h="18" fill="none" extrusionOk="0">
                    <a:moveTo>
                      <a:pt x="5" y="18"/>
                    </a:moveTo>
                    <a:lnTo>
                      <a:pt x="5" y="18"/>
                    </a:lnTo>
                    <a:lnTo>
                      <a:pt x="1" y="1"/>
                    </a:lnTo>
                    <a:lnTo>
                      <a:pt x="1" y="1"/>
                    </a:lnTo>
                    <a:lnTo>
                      <a:pt x="1" y="1"/>
                    </a:lnTo>
                    <a:lnTo>
                      <a:pt x="1" y="1"/>
                    </a:lnTo>
                    <a:lnTo>
                      <a:pt x="5" y="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3986200" y="-2935350"/>
                <a:ext cx="125" cy="450"/>
              </a:xfrm>
              <a:custGeom>
                <a:avLst/>
                <a:gdLst/>
                <a:ahLst/>
                <a:cxnLst/>
                <a:rect l="l" t="t" r="r" b="b"/>
                <a:pathLst>
                  <a:path w="5" h="18" fill="none" extrusionOk="0">
                    <a:moveTo>
                      <a:pt x="5" y="17"/>
                    </a:moveTo>
                    <a:lnTo>
                      <a:pt x="5" y="17"/>
                    </a:lnTo>
                    <a:lnTo>
                      <a:pt x="1" y="1"/>
                    </a:lnTo>
                    <a:lnTo>
                      <a:pt x="1" y="1"/>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3986300" y="-29349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3986400" y="-2934925"/>
                <a:ext cx="25" cy="450"/>
              </a:xfrm>
              <a:custGeom>
                <a:avLst/>
                <a:gdLst/>
                <a:ahLst/>
                <a:cxnLst/>
                <a:rect l="l" t="t" r="r" b="b"/>
                <a:pathLst>
                  <a:path w="1" h="18" fill="none" extrusionOk="0">
                    <a:moveTo>
                      <a:pt x="1" y="17"/>
                    </a:moveTo>
                    <a:lnTo>
                      <a:pt x="1" y="17"/>
                    </a:lnTo>
                    <a:lnTo>
                      <a:pt x="1" y="0"/>
                    </a:lnTo>
                    <a:lnTo>
                      <a:pt x="1" y="0"/>
                    </a:lnTo>
                    <a:lnTo>
                      <a:pt x="1"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3986400" y="-2934500"/>
                <a:ext cx="125" cy="450"/>
              </a:xfrm>
              <a:custGeom>
                <a:avLst/>
                <a:gdLst/>
                <a:ahLst/>
                <a:cxnLst/>
                <a:rect l="l" t="t" r="r" b="b"/>
                <a:pathLst>
                  <a:path w="5" h="18" fill="none" extrusionOk="0">
                    <a:moveTo>
                      <a:pt x="5" y="17"/>
                    </a:moveTo>
                    <a:lnTo>
                      <a:pt x="5" y="17"/>
                    </a:lnTo>
                    <a:lnTo>
                      <a:pt x="1" y="0"/>
                    </a:lnTo>
                    <a:lnTo>
                      <a:pt x="1" y="0"/>
                    </a:lnTo>
                    <a:lnTo>
                      <a:pt x="5"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3986500" y="-29340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3986500" y="-2933650"/>
                <a:ext cx="125" cy="25"/>
              </a:xfrm>
              <a:custGeom>
                <a:avLst/>
                <a:gdLst/>
                <a:ahLst/>
                <a:cxnLst/>
                <a:rect l="l" t="t" r="r" b="b"/>
                <a:pathLst>
                  <a:path w="5" h="1" fill="none" extrusionOk="0">
                    <a:moveTo>
                      <a:pt x="4" y="0"/>
                    </a:moveTo>
                    <a:lnTo>
                      <a:pt x="4" y="0"/>
                    </a:lnTo>
                    <a:lnTo>
                      <a:pt x="1" y="0"/>
                    </a:lnTo>
                    <a:lnTo>
                      <a:pt x="1"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3986600" y="-2933650"/>
                <a:ext cx="125" cy="450"/>
              </a:xfrm>
              <a:custGeom>
                <a:avLst/>
                <a:gdLst/>
                <a:ahLst/>
                <a:cxnLst/>
                <a:rect l="l" t="t" r="r" b="b"/>
                <a:pathLst>
                  <a:path w="5" h="18" fill="none" extrusionOk="0">
                    <a:moveTo>
                      <a:pt x="4" y="17"/>
                    </a:moveTo>
                    <a:lnTo>
                      <a:pt x="4" y="17"/>
                    </a:lnTo>
                    <a:lnTo>
                      <a:pt x="0" y="0"/>
                    </a:lnTo>
                    <a:lnTo>
                      <a:pt x="0" y="0"/>
                    </a:lnTo>
                    <a:lnTo>
                      <a:pt x="4" y="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3986700" y="-293322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986700" y="-2932800"/>
                <a:ext cx="125" cy="25"/>
              </a:xfrm>
              <a:custGeom>
                <a:avLst/>
                <a:gdLst/>
                <a:ahLst/>
                <a:cxnLst/>
                <a:rect l="l" t="t" r="r" b="b"/>
                <a:pathLst>
                  <a:path w="5" h="1" fill="none" extrusionOk="0">
                    <a:moveTo>
                      <a:pt x="4" y="0"/>
                    </a:moveTo>
                    <a:lnTo>
                      <a:pt x="4" y="0"/>
                    </a:lnTo>
                    <a:lnTo>
                      <a:pt x="0" y="0"/>
                    </a:lnTo>
                    <a:lnTo>
                      <a:pt x="0" y="0"/>
                    </a:lnTo>
                    <a:lnTo>
                      <a:pt x="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3986800" y="-29323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3986900" y="-29323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3769775" y="-3877650"/>
                <a:ext cx="250250" cy="1361225"/>
              </a:xfrm>
              <a:custGeom>
                <a:avLst/>
                <a:gdLst/>
                <a:ahLst/>
                <a:cxnLst/>
                <a:rect l="l" t="t" r="r" b="b"/>
                <a:pathLst>
                  <a:path w="10010" h="54449" extrusionOk="0">
                    <a:moveTo>
                      <a:pt x="474" y="0"/>
                    </a:moveTo>
                    <a:lnTo>
                      <a:pt x="1" y="17078"/>
                    </a:lnTo>
                    <a:lnTo>
                      <a:pt x="347" y="17501"/>
                    </a:lnTo>
                    <a:lnTo>
                      <a:pt x="694" y="17958"/>
                    </a:lnTo>
                    <a:lnTo>
                      <a:pt x="1033" y="18432"/>
                    </a:lnTo>
                    <a:lnTo>
                      <a:pt x="1365" y="18923"/>
                    </a:lnTo>
                    <a:lnTo>
                      <a:pt x="1692" y="19430"/>
                    </a:lnTo>
                    <a:lnTo>
                      <a:pt x="2015" y="19972"/>
                    </a:lnTo>
                    <a:lnTo>
                      <a:pt x="2330" y="20514"/>
                    </a:lnTo>
                    <a:lnTo>
                      <a:pt x="2642" y="21055"/>
                    </a:lnTo>
                    <a:lnTo>
                      <a:pt x="2949" y="21631"/>
                    </a:lnTo>
                    <a:lnTo>
                      <a:pt x="3245" y="22206"/>
                    </a:lnTo>
                    <a:lnTo>
                      <a:pt x="3541" y="22798"/>
                    </a:lnTo>
                    <a:lnTo>
                      <a:pt x="3825" y="23391"/>
                    </a:lnTo>
                    <a:lnTo>
                      <a:pt x="4104" y="24000"/>
                    </a:lnTo>
                    <a:lnTo>
                      <a:pt x="4376" y="24609"/>
                    </a:lnTo>
                    <a:lnTo>
                      <a:pt x="4645" y="25236"/>
                    </a:lnTo>
                    <a:lnTo>
                      <a:pt x="4905" y="25845"/>
                    </a:lnTo>
                    <a:lnTo>
                      <a:pt x="5157" y="26471"/>
                    </a:lnTo>
                    <a:lnTo>
                      <a:pt x="5401" y="27097"/>
                    </a:lnTo>
                    <a:lnTo>
                      <a:pt x="5642" y="27724"/>
                    </a:lnTo>
                    <a:lnTo>
                      <a:pt x="5874" y="28333"/>
                    </a:lnTo>
                    <a:lnTo>
                      <a:pt x="6095" y="28959"/>
                    </a:lnTo>
                    <a:lnTo>
                      <a:pt x="6312" y="29568"/>
                    </a:lnTo>
                    <a:lnTo>
                      <a:pt x="6521" y="30178"/>
                    </a:lnTo>
                    <a:lnTo>
                      <a:pt x="6726" y="30787"/>
                    </a:lnTo>
                    <a:lnTo>
                      <a:pt x="6919" y="31379"/>
                    </a:lnTo>
                    <a:lnTo>
                      <a:pt x="7104" y="31955"/>
                    </a:lnTo>
                    <a:lnTo>
                      <a:pt x="7282" y="32530"/>
                    </a:lnTo>
                    <a:lnTo>
                      <a:pt x="7451" y="33089"/>
                    </a:lnTo>
                    <a:lnTo>
                      <a:pt x="7613" y="33647"/>
                    </a:lnTo>
                    <a:lnTo>
                      <a:pt x="7767" y="34172"/>
                    </a:lnTo>
                    <a:lnTo>
                      <a:pt x="7909" y="34697"/>
                    </a:lnTo>
                    <a:lnTo>
                      <a:pt x="8047" y="35188"/>
                    </a:lnTo>
                    <a:lnTo>
                      <a:pt x="8047" y="35205"/>
                    </a:lnTo>
                    <a:lnTo>
                      <a:pt x="8051" y="35205"/>
                    </a:lnTo>
                    <a:lnTo>
                      <a:pt x="8051" y="35221"/>
                    </a:lnTo>
                    <a:lnTo>
                      <a:pt x="8055" y="35238"/>
                    </a:lnTo>
                    <a:lnTo>
                      <a:pt x="8058" y="35238"/>
                    </a:lnTo>
                    <a:lnTo>
                      <a:pt x="8058" y="35255"/>
                    </a:lnTo>
                    <a:lnTo>
                      <a:pt x="8062" y="35255"/>
                    </a:lnTo>
                    <a:lnTo>
                      <a:pt x="8066" y="35272"/>
                    </a:lnTo>
                    <a:lnTo>
                      <a:pt x="8070" y="35289"/>
                    </a:lnTo>
                    <a:lnTo>
                      <a:pt x="8074" y="35306"/>
                    </a:lnTo>
                    <a:lnTo>
                      <a:pt x="8078" y="35323"/>
                    </a:lnTo>
                    <a:lnTo>
                      <a:pt x="8082" y="35323"/>
                    </a:lnTo>
                    <a:lnTo>
                      <a:pt x="8086" y="35340"/>
                    </a:lnTo>
                    <a:lnTo>
                      <a:pt x="8090" y="35357"/>
                    </a:lnTo>
                    <a:lnTo>
                      <a:pt x="8094" y="35374"/>
                    </a:lnTo>
                    <a:lnTo>
                      <a:pt x="8098" y="35391"/>
                    </a:lnTo>
                    <a:lnTo>
                      <a:pt x="8102" y="35408"/>
                    </a:lnTo>
                    <a:lnTo>
                      <a:pt x="8106" y="35425"/>
                    </a:lnTo>
                    <a:lnTo>
                      <a:pt x="8110" y="35442"/>
                    </a:lnTo>
                    <a:lnTo>
                      <a:pt x="8114" y="35442"/>
                    </a:lnTo>
                    <a:lnTo>
                      <a:pt x="8114" y="35458"/>
                    </a:lnTo>
                    <a:lnTo>
                      <a:pt x="8118" y="35458"/>
                    </a:lnTo>
                    <a:lnTo>
                      <a:pt x="8122" y="35475"/>
                    </a:lnTo>
                    <a:lnTo>
                      <a:pt x="8126" y="35492"/>
                    </a:lnTo>
                    <a:lnTo>
                      <a:pt x="8129" y="35509"/>
                    </a:lnTo>
                    <a:lnTo>
                      <a:pt x="8133" y="35526"/>
                    </a:lnTo>
                    <a:lnTo>
                      <a:pt x="8137" y="35526"/>
                    </a:lnTo>
                    <a:lnTo>
                      <a:pt x="8137" y="35543"/>
                    </a:lnTo>
                    <a:lnTo>
                      <a:pt x="8141" y="35543"/>
                    </a:lnTo>
                    <a:lnTo>
                      <a:pt x="8145" y="35560"/>
                    </a:lnTo>
                    <a:lnTo>
                      <a:pt x="8149" y="35577"/>
                    </a:lnTo>
                    <a:lnTo>
                      <a:pt x="8295" y="36152"/>
                    </a:lnTo>
                    <a:lnTo>
                      <a:pt x="8429" y="36694"/>
                    </a:lnTo>
                    <a:lnTo>
                      <a:pt x="8547" y="37202"/>
                    </a:lnTo>
                    <a:lnTo>
                      <a:pt x="8654" y="37659"/>
                    </a:lnTo>
                    <a:lnTo>
                      <a:pt x="8654" y="37676"/>
                    </a:lnTo>
                    <a:lnTo>
                      <a:pt x="8658" y="37693"/>
                    </a:lnTo>
                    <a:lnTo>
                      <a:pt x="8662" y="37709"/>
                    </a:lnTo>
                    <a:lnTo>
                      <a:pt x="8666" y="37709"/>
                    </a:lnTo>
                    <a:lnTo>
                      <a:pt x="8666" y="37726"/>
                    </a:lnTo>
                    <a:lnTo>
                      <a:pt x="8670" y="37743"/>
                    </a:lnTo>
                    <a:lnTo>
                      <a:pt x="8670" y="37760"/>
                    </a:lnTo>
                    <a:lnTo>
                      <a:pt x="8673" y="37760"/>
                    </a:lnTo>
                    <a:lnTo>
                      <a:pt x="8677" y="37777"/>
                    </a:lnTo>
                    <a:lnTo>
                      <a:pt x="8677" y="37794"/>
                    </a:lnTo>
                    <a:lnTo>
                      <a:pt x="8681" y="37794"/>
                    </a:lnTo>
                    <a:lnTo>
                      <a:pt x="8681" y="37811"/>
                    </a:lnTo>
                    <a:lnTo>
                      <a:pt x="8685" y="37811"/>
                    </a:lnTo>
                    <a:lnTo>
                      <a:pt x="8729" y="38048"/>
                    </a:lnTo>
                    <a:lnTo>
                      <a:pt x="8768" y="38302"/>
                    </a:lnTo>
                    <a:lnTo>
                      <a:pt x="8811" y="38573"/>
                    </a:lnTo>
                    <a:lnTo>
                      <a:pt x="8851" y="38860"/>
                    </a:lnTo>
                    <a:lnTo>
                      <a:pt x="8886" y="39165"/>
                    </a:lnTo>
                    <a:lnTo>
                      <a:pt x="8926" y="39504"/>
                    </a:lnTo>
                    <a:lnTo>
                      <a:pt x="8961" y="39842"/>
                    </a:lnTo>
                    <a:lnTo>
                      <a:pt x="8993" y="40197"/>
                    </a:lnTo>
                    <a:lnTo>
                      <a:pt x="9028" y="40587"/>
                    </a:lnTo>
                    <a:lnTo>
                      <a:pt x="9060" y="40976"/>
                    </a:lnTo>
                    <a:lnTo>
                      <a:pt x="9119" y="41822"/>
                    </a:lnTo>
                    <a:lnTo>
                      <a:pt x="9174" y="42719"/>
                    </a:lnTo>
                    <a:lnTo>
                      <a:pt x="9225" y="43667"/>
                    </a:lnTo>
                    <a:lnTo>
                      <a:pt x="9273" y="44649"/>
                    </a:lnTo>
                    <a:lnTo>
                      <a:pt x="9316" y="45698"/>
                    </a:lnTo>
                    <a:lnTo>
                      <a:pt x="9355" y="46764"/>
                    </a:lnTo>
                    <a:lnTo>
                      <a:pt x="9391" y="47881"/>
                    </a:lnTo>
                    <a:lnTo>
                      <a:pt x="9423" y="49015"/>
                    </a:lnTo>
                    <a:lnTo>
                      <a:pt x="9450" y="50183"/>
                    </a:lnTo>
                    <a:lnTo>
                      <a:pt x="9474" y="51368"/>
                    </a:lnTo>
                    <a:lnTo>
                      <a:pt x="9497" y="52570"/>
                    </a:lnTo>
                    <a:lnTo>
                      <a:pt x="9568" y="53010"/>
                    </a:lnTo>
                    <a:lnTo>
                      <a:pt x="9639" y="53484"/>
                    </a:lnTo>
                    <a:lnTo>
                      <a:pt x="9706" y="53958"/>
                    </a:lnTo>
                    <a:lnTo>
                      <a:pt x="9773" y="54448"/>
                    </a:lnTo>
                    <a:lnTo>
                      <a:pt x="10010" y="35340"/>
                    </a:lnTo>
                    <a:lnTo>
                      <a:pt x="9907" y="34155"/>
                    </a:lnTo>
                    <a:lnTo>
                      <a:pt x="9793" y="32954"/>
                    </a:lnTo>
                    <a:lnTo>
                      <a:pt x="9671" y="31701"/>
                    </a:lnTo>
                    <a:lnTo>
                      <a:pt x="9541" y="30449"/>
                    </a:lnTo>
                    <a:lnTo>
                      <a:pt x="9399" y="29162"/>
                    </a:lnTo>
                    <a:lnTo>
                      <a:pt x="9245" y="27859"/>
                    </a:lnTo>
                    <a:lnTo>
                      <a:pt x="9083" y="26539"/>
                    </a:lnTo>
                    <a:lnTo>
                      <a:pt x="8906" y="25219"/>
                    </a:lnTo>
                    <a:lnTo>
                      <a:pt x="8815" y="24559"/>
                    </a:lnTo>
                    <a:lnTo>
                      <a:pt x="8721" y="23899"/>
                    </a:lnTo>
                    <a:lnTo>
                      <a:pt x="8626" y="23222"/>
                    </a:lnTo>
                    <a:lnTo>
                      <a:pt x="8524" y="22561"/>
                    </a:lnTo>
                    <a:lnTo>
                      <a:pt x="8421" y="21901"/>
                    </a:lnTo>
                    <a:lnTo>
                      <a:pt x="8315" y="21224"/>
                    </a:lnTo>
                    <a:lnTo>
                      <a:pt x="8204" y="20564"/>
                    </a:lnTo>
                    <a:lnTo>
                      <a:pt x="8090" y="19904"/>
                    </a:lnTo>
                    <a:lnTo>
                      <a:pt x="7976" y="19244"/>
                    </a:lnTo>
                    <a:lnTo>
                      <a:pt x="7857" y="18584"/>
                    </a:lnTo>
                    <a:lnTo>
                      <a:pt x="7735" y="17941"/>
                    </a:lnTo>
                    <a:lnTo>
                      <a:pt x="7609" y="17281"/>
                    </a:lnTo>
                    <a:lnTo>
                      <a:pt x="7479" y="16638"/>
                    </a:lnTo>
                    <a:lnTo>
                      <a:pt x="7345" y="15995"/>
                    </a:lnTo>
                    <a:lnTo>
                      <a:pt x="7207" y="15351"/>
                    </a:lnTo>
                    <a:lnTo>
                      <a:pt x="7069" y="14725"/>
                    </a:lnTo>
                    <a:lnTo>
                      <a:pt x="6927" y="14099"/>
                    </a:lnTo>
                    <a:lnTo>
                      <a:pt x="6777" y="13473"/>
                    </a:lnTo>
                    <a:lnTo>
                      <a:pt x="6627" y="12863"/>
                    </a:lnTo>
                    <a:lnTo>
                      <a:pt x="6474" y="12254"/>
                    </a:lnTo>
                    <a:lnTo>
                      <a:pt x="6316" y="11662"/>
                    </a:lnTo>
                    <a:lnTo>
                      <a:pt x="6154" y="11069"/>
                    </a:lnTo>
                    <a:lnTo>
                      <a:pt x="5989" y="10477"/>
                    </a:lnTo>
                    <a:lnTo>
                      <a:pt x="5819" y="9901"/>
                    </a:lnTo>
                    <a:lnTo>
                      <a:pt x="5646" y="9343"/>
                    </a:lnTo>
                    <a:lnTo>
                      <a:pt x="5468" y="8784"/>
                    </a:lnTo>
                    <a:lnTo>
                      <a:pt x="5287" y="8243"/>
                    </a:lnTo>
                    <a:lnTo>
                      <a:pt x="5102" y="7718"/>
                    </a:lnTo>
                    <a:lnTo>
                      <a:pt x="4909" y="7193"/>
                    </a:lnTo>
                    <a:lnTo>
                      <a:pt x="4715" y="6686"/>
                    </a:lnTo>
                    <a:lnTo>
                      <a:pt x="4518" y="6178"/>
                    </a:lnTo>
                    <a:lnTo>
                      <a:pt x="4317" y="5704"/>
                    </a:lnTo>
                    <a:lnTo>
                      <a:pt x="4112" y="5230"/>
                    </a:lnTo>
                    <a:lnTo>
                      <a:pt x="3899" y="4756"/>
                    </a:lnTo>
                    <a:lnTo>
                      <a:pt x="3687" y="4316"/>
                    </a:lnTo>
                    <a:lnTo>
                      <a:pt x="3466" y="3893"/>
                    </a:lnTo>
                    <a:lnTo>
                      <a:pt x="3241" y="3470"/>
                    </a:lnTo>
                    <a:lnTo>
                      <a:pt x="3012" y="3064"/>
                    </a:lnTo>
                    <a:lnTo>
                      <a:pt x="2780" y="2691"/>
                    </a:lnTo>
                    <a:lnTo>
                      <a:pt x="2543" y="2319"/>
                    </a:lnTo>
                    <a:lnTo>
                      <a:pt x="2299" y="1964"/>
                    </a:lnTo>
                    <a:lnTo>
                      <a:pt x="2054" y="1625"/>
                    </a:lnTo>
                    <a:lnTo>
                      <a:pt x="1802" y="1304"/>
                    </a:lnTo>
                    <a:lnTo>
                      <a:pt x="1546" y="1016"/>
                    </a:lnTo>
                    <a:lnTo>
                      <a:pt x="1286" y="728"/>
                    </a:lnTo>
                    <a:lnTo>
                      <a:pt x="1022" y="474"/>
                    </a:lnTo>
                    <a:lnTo>
                      <a:pt x="750" y="220"/>
                    </a:lnTo>
                    <a:lnTo>
                      <a:pt x="474" y="0"/>
                    </a:lnTo>
                    <a:close/>
                  </a:path>
                </a:pathLst>
              </a:custGeom>
              <a:solidFill>
                <a:srgbClr val="E9A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3769775" y="-3877650"/>
                <a:ext cx="250250" cy="1361225"/>
              </a:xfrm>
              <a:custGeom>
                <a:avLst/>
                <a:gdLst/>
                <a:ahLst/>
                <a:cxnLst/>
                <a:rect l="l" t="t" r="r" b="b"/>
                <a:pathLst>
                  <a:path w="10010" h="54449" fill="none" extrusionOk="0">
                    <a:moveTo>
                      <a:pt x="9773" y="54448"/>
                    </a:moveTo>
                    <a:lnTo>
                      <a:pt x="9773" y="54448"/>
                    </a:lnTo>
                    <a:lnTo>
                      <a:pt x="9706" y="53958"/>
                    </a:lnTo>
                    <a:lnTo>
                      <a:pt x="9639" y="53484"/>
                    </a:lnTo>
                    <a:lnTo>
                      <a:pt x="9568" y="53010"/>
                    </a:lnTo>
                    <a:lnTo>
                      <a:pt x="9497" y="52570"/>
                    </a:lnTo>
                    <a:lnTo>
                      <a:pt x="9497" y="52570"/>
                    </a:lnTo>
                    <a:lnTo>
                      <a:pt x="9474" y="51368"/>
                    </a:lnTo>
                    <a:lnTo>
                      <a:pt x="9450" y="50183"/>
                    </a:lnTo>
                    <a:lnTo>
                      <a:pt x="9423" y="49015"/>
                    </a:lnTo>
                    <a:lnTo>
                      <a:pt x="9391" y="47881"/>
                    </a:lnTo>
                    <a:lnTo>
                      <a:pt x="9355" y="46764"/>
                    </a:lnTo>
                    <a:lnTo>
                      <a:pt x="9316" y="45698"/>
                    </a:lnTo>
                    <a:lnTo>
                      <a:pt x="9273" y="44649"/>
                    </a:lnTo>
                    <a:lnTo>
                      <a:pt x="9225" y="43667"/>
                    </a:lnTo>
                    <a:lnTo>
                      <a:pt x="9174" y="42719"/>
                    </a:lnTo>
                    <a:lnTo>
                      <a:pt x="9119" y="41822"/>
                    </a:lnTo>
                    <a:lnTo>
                      <a:pt x="9060" y="40976"/>
                    </a:lnTo>
                    <a:lnTo>
                      <a:pt x="9028" y="40587"/>
                    </a:lnTo>
                    <a:lnTo>
                      <a:pt x="8993" y="40197"/>
                    </a:lnTo>
                    <a:lnTo>
                      <a:pt x="8961" y="39842"/>
                    </a:lnTo>
                    <a:lnTo>
                      <a:pt x="8926" y="39504"/>
                    </a:lnTo>
                    <a:lnTo>
                      <a:pt x="8886" y="39165"/>
                    </a:lnTo>
                    <a:lnTo>
                      <a:pt x="8851" y="38860"/>
                    </a:lnTo>
                    <a:lnTo>
                      <a:pt x="8811" y="38573"/>
                    </a:lnTo>
                    <a:lnTo>
                      <a:pt x="8768" y="38302"/>
                    </a:lnTo>
                    <a:lnTo>
                      <a:pt x="8729" y="38048"/>
                    </a:lnTo>
                    <a:lnTo>
                      <a:pt x="8685" y="37811"/>
                    </a:lnTo>
                    <a:lnTo>
                      <a:pt x="8685" y="37811"/>
                    </a:lnTo>
                    <a:lnTo>
                      <a:pt x="8685" y="37811"/>
                    </a:lnTo>
                    <a:lnTo>
                      <a:pt x="8685" y="37811"/>
                    </a:lnTo>
                    <a:lnTo>
                      <a:pt x="8681" y="37811"/>
                    </a:lnTo>
                    <a:lnTo>
                      <a:pt x="8681" y="37811"/>
                    </a:lnTo>
                    <a:lnTo>
                      <a:pt x="8681" y="37811"/>
                    </a:lnTo>
                    <a:lnTo>
                      <a:pt x="8681" y="37811"/>
                    </a:lnTo>
                    <a:lnTo>
                      <a:pt x="8681" y="37794"/>
                    </a:lnTo>
                    <a:lnTo>
                      <a:pt x="8681" y="37794"/>
                    </a:lnTo>
                    <a:lnTo>
                      <a:pt x="8677" y="37794"/>
                    </a:lnTo>
                    <a:lnTo>
                      <a:pt x="8677" y="37794"/>
                    </a:lnTo>
                    <a:lnTo>
                      <a:pt x="8677" y="37777"/>
                    </a:lnTo>
                    <a:lnTo>
                      <a:pt x="8677" y="37777"/>
                    </a:lnTo>
                    <a:lnTo>
                      <a:pt x="8677" y="37777"/>
                    </a:lnTo>
                    <a:lnTo>
                      <a:pt x="8677" y="37777"/>
                    </a:lnTo>
                    <a:lnTo>
                      <a:pt x="8677" y="37777"/>
                    </a:lnTo>
                    <a:lnTo>
                      <a:pt x="8677" y="37777"/>
                    </a:lnTo>
                    <a:lnTo>
                      <a:pt x="8673" y="37760"/>
                    </a:lnTo>
                    <a:lnTo>
                      <a:pt x="8673" y="37760"/>
                    </a:lnTo>
                    <a:lnTo>
                      <a:pt x="8673" y="37760"/>
                    </a:lnTo>
                    <a:lnTo>
                      <a:pt x="8673" y="37760"/>
                    </a:lnTo>
                    <a:lnTo>
                      <a:pt x="8670" y="37760"/>
                    </a:lnTo>
                    <a:lnTo>
                      <a:pt x="8670" y="37760"/>
                    </a:lnTo>
                    <a:lnTo>
                      <a:pt x="8670" y="37743"/>
                    </a:lnTo>
                    <a:lnTo>
                      <a:pt x="8670" y="37743"/>
                    </a:lnTo>
                    <a:lnTo>
                      <a:pt x="8670" y="37743"/>
                    </a:lnTo>
                    <a:lnTo>
                      <a:pt x="8670" y="37743"/>
                    </a:lnTo>
                    <a:lnTo>
                      <a:pt x="8670" y="37743"/>
                    </a:lnTo>
                    <a:lnTo>
                      <a:pt x="8670" y="37743"/>
                    </a:lnTo>
                    <a:lnTo>
                      <a:pt x="8666" y="37726"/>
                    </a:lnTo>
                    <a:lnTo>
                      <a:pt x="8666" y="37726"/>
                    </a:lnTo>
                    <a:lnTo>
                      <a:pt x="8666" y="37726"/>
                    </a:lnTo>
                    <a:lnTo>
                      <a:pt x="8666" y="37726"/>
                    </a:lnTo>
                    <a:lnTo>
                      <a:pt x="8666" y="37709"/>
                    </a:lnTo>
                    <a:lnTo>
                      <a:pt x="8666" y="37709"/>
                    </a:lnTo>
                    <a:lnTo>
                      <a:pt x="8662" y="37709"/>
                    </a:lnTo>
                    <a:lnTo>
                      <a:pt x="8662" y="37709"/>
                    </a:lnTo>
                    <a:lnTo>
                      <a:pt x="8662" y="37709"/>
                    </a:lnTo>
                    <a:lnTo>
                      <a:pt x="8662" y="37709"/>
                    </a:lnTo>
                    <a:lnTo>
                      <a:pt x="8662" y="37709"/>
                    </a:lnTo>
                    <a:lnTo>
                      <a:pt x="8662" y="37709"/>
                    </a:lnTo>
                    <a:lnTo>
                      <a:pt x="8658" y="37693"/>
                    </a:lnTo>
                    <a:lnTo>
                      <a:pt x="8658" y="37693"/>
                    </a:lnTo>
                    <a:lnTo>
                      <a:pt x="8658" y="37693"/>
                    </a:lnTo>
                    <a:lnTo>
                      <a:pt x="8658" y="37693"/>
                    </a:lnTo>
                    <a:lnTo>
                      <a:pt x="8654" y="37676"/>
                    </a:lnTo>
                    <a:lnTo>
                      <a:pt x="8654" y="37676"/>
                    </a:lnTo>
                    <a:lnTo>
                      <a:pt x="8654" y="37676"/>
                    </a:lnTo>
                    <a:lnTo>
                      <a:pt x="8654" y="37659"/>
                    </a:lnTo>
                    <a:lnTo>
                      <a:pt x="8654" y="37659"/>
                    </a:lnTo>
                    <a:lnTo>
                      <a:pt x="8547" y="37202"/>
                    </a:lnTo>
                    <a:lnTo>
                      <a:pt x="8429" y="36694"/>
                    </a:lnTo>
                    <a:lnTo>
                      <a:pt x="8295" y="36152"/>
                    </a:lnTo>
                    <a:lnTo>
                      <a:pt x="8149" y="35577"/>
                    </a:lnTo>
                    <a:lnTo>
                      <a:pt x="8149" y="35577"/>
                    </a:lnTo>
                    <a:lnTo>
                      <a:pt x="8149" y="35577"/>
                    </a:lnTo>
                    <a:lnTo>
                      <a:pt x="8145" y="35560"/>
                    </a:lnTo>
                    <a:lnTo>
                      <a:pt x="8145" y="35560"/>
                    </a:lnTo>
                    <a:lnTo>
                      <a:pt x="8145" y="35560"/>
                    </a:lnTo>
                    <a:lnTo>
                      <a:pt x="8141" y="35543"/>
                    </a:lnTo>
                    <a:lnTo>
                      <a:pt x="8141" y="35543"/>
                    </a:lnTo>
                    <a:lnTo>
                      <a:pt x="8137" y="35543"/>
                    </a:lnTo>
                    <a:lnTo>
                      <a:pt x="8137" y="35543"/>
                    </a:lnTo>
                    <a:lnTo>
                      <a:pt x="8137" y="35526"/>
                    </a:lnTo>
                    <a:lnTo>
                      <a:pt x="8137" y="35526"/>
                    </a:lnTo>
                    <a:lnTo>
                      <a:pt x="8133" y="35526"/>
                    </a:lnTo>
                    <a:lnTo>
                      <a:pt x="8133" y="35526"/>
                    </a:lnTo>
                    <a:lnTo>
                      <a:pt x="8129" y="35509"/>
                    </a:lnTo>
                    <a:lnTo>
                      <a:pt x="8129" y="35509"/>
                    </a:lnTo>
                    <a:lnTo>
                      <a:pt x="8129" y="35509"/>
                    </a:lnTo>
                    <a:lnTo>
                      <a:pt x="8129" y="35509"/>
                    </a:lnTo>
                    <a:lnTo>
                      <a:pt x="8126" y="35492"/>
                    </a:lnTo>
                    <a:lnTo>
                      <a:pt x="8126" y="35492"/>
                    </a:lnTo>
                    <a:lnTo>
                      <a:pt x="8126" y="35492"/>
                    </a:lnTo>
                    <a:lnTo>
                      <a:pt x="8126" y="35492"/>
                    </a:lnTo>
                    <a:lnTo>
                      <a:pt x="8122" y="35475"/>
                    </a:lnTo>
                    <a:lnTo>
                      <a:pt x="8122" y="35475"/>
                    </a:lnTo>
                    <a:lnTo>
                      <a:pt x="8122" y="35475"/>
                    </a:lnTo>
                    <a:lnTo>
                      <a:pt x="8122" y="35475"/>
                    </a:lnTo>
                    <a:lnTo>
                      <a:pt x="8118" y="35458"/>
                    </a:lnTo>
                    <a:lnTo>
                      <a:pt x="8118" y="35458"/>
                    </a:lnTo>
                    <a:lnTo>
                      <a:pt x="8114" y="35458"/>
                    </a:lnTo>
                    <a:lnTo>
                      <a:pt x="8114" y="35458"/>
                    </a:lnTo>
                    <a:lnTo>
                      <a:pt x="8114" y="35442"/>
                    </a:lnTo>
                    <a:lnTo>
                      <a:pt x="8114" y="35442"/>
                    </a:lnTo>
                    <a:lnTo>
                      <a:pt x="8110" y="35442"/>
                    </a:lnTo>
                    <a:lnTo>
                      <a:pt x="8110" y="35442"/>
                    </a:lnTo>
                    <a:lnTo>
                      <a:pt x="8106" y="35425"/>
                    </a:lnTo>
                    <a:lnTo>
                      <a:pt x="8106" y="35425"/>
                    </a:lnTo>
                    <a:lnTo>
                      <a:pt x="8106" y="35425"/>
                    </a:lnTo>
                    <a:lnTo>
                      <a:pt x="8106" y="35425"/>
                    </a:lnTo>
                    <a:lnTo>
                      <a:pt x="8102" y="35408"/>
                    </a:lnTo>
                    <a:lnTo>
                      <a:pt x="8102" y="35408"/>
                    </a:lnTo>
                    <a:lnTo>
                      <a:pt x="8102" y="35408"/>
                    </a:lnTo>
                    <a:lnTo>
                      <a:pt x="8102" y="35408"/>
                    </a:lnTo>
                    <a:lnTo>
                      <a:pt x="8098" y="35391"/>
                    </a:lnTo>
                    <a:lnTo>
                      <a:pt x="8098" y="35391"/>
                    </a:lnTo>
                    <a:lnTo>
                      <a:pt x="8094" y="35374"/>
                    </a:lnTo>
                    <a:lnTo>
                      <a:pt x="8094" y="35374"/>
                    </a:lnTo>
                    <a:lnTo>
                      <a:pt x="8094" y="35374"/>
                    </a:lnTo>
                    <a:lnTo>
                      <a:pt x="8094" y="35374"/>
                    </a:lnTo>
                    <a:lnTo>
                      <a:pt x="8090" y="35357"/>
                    </a:lnTo>
                    <a:lnTo>
                      <a:pt x="8090" y="35357"/>
                    </a:lnTo>
                    <a:lnTo>
                      <a:pt x="8090" y="35357"/>
                    </a:lnTo>
                    <a:lnTo>
                      <a:pt x="8090" y="35357"/>
                    </a:lnTo>
                    <a:lnTo>
                      <a:pt x="8086" y="35340"/>
                    </a:lnTo>
                    <a:lnTo>
                      <a:pt x="8086" y="35340"/>
                    </a:lnTo>
                    <a:lnTo>
                      <a:pt x="8086" y="35340"/>
                    </a:lnTo>
                    <a:lnTo>
                      <a:pt x="8086" y="35340"/>
                    </a:lnTo>
                    <a:lnTo>
                      <a:pt x="8082" y="35323"/>
                    </a:lnTo>
                    <a:lnTo>
                      <a:pt x="8082" y="35323"/>
                    </a:lnTo>
                    <a:lnTo>
                      <a:pt x="8078" y="35323"/>
                    </a:lnTo>
                    <a:lnTo>
                      <a:pt x="8078" y="35323"/>
                    </a:lnTo>
                    <a:lnTo>
                      <a:pt x="8074" y="35306"/>
                    </a:lnTo>
                    <a:lnTo>
                      <a:pt x="8074" y="35306"/>
                    </a:lnTo>
                    <a:lnTo>
                      <a:pt x="8074" y="35306"/>
                    </a:lnTo>
                    <a:lnTo>
                      <a:pt x="8074" y="35306"/>
                    </a:lnTo>
                    <a:lnTo>
                      <a:pt x="8070" y="35289"/>
                    </a:lnTo>
                    <a:lnTo>
                      <a:pt x="8070" y="35289"/>
                    </a:lnTo>
                    <a:lnTo>
                      <a:pt x="8070" y="35289"/>
                    </a:lnTo>
                    <a:lnTo>
                      <a:pt x="8070" y="35289"/>
                    </a:lnTo>
                    <a:lnTo>
                      <a:pt x="8066" y="35272"/>
                    </a:lnTo>
                    <a:lnTo>
                      <a:pt x="8066" y="35272"/>
                    </a:lnTo>
                    <a:lnTo>
                      <a:pt x="8066" y="35272"/>
                    </a:lnTo>
                    <a:lnTo>
                      <a:pt x="8066" y="35272"/>
                    </a:lnTo>
                    <a:lnTo>
                      <a:pt x="8062" y="35255"/>
                    </a:lnTo>
                    <a:lnTo>
                      <a:pt x="8062" y="35255"/>
                    </a:lnTo>
                    <a:lnTo>
                      <a:pt x="8058" y="35255"/>
                    </a:lnTo>
                    <a:lnTo>
                      <a:pt x="8058" y="35255"/>
                    </a:lnTo>
                    <a:lnTo>
                      <a:pt x="8058" y="35238"/>
                    </a:lnTo>
                    <a:lnTo>
                      <a:pt x="8058" y="35238"/>
                    </a:lnTo>
                    <a:lnTo>
                      <a:pt x="8055" y="35238"/>
                    </a:lnTo>
                    <a:lnTo>
                      <a:pt x="8055" y="35238"/>
                    </a:lnTo>
                    <a:lnTo>
                      <a:pt x="8051" y="35221"/>
                    </a:lnTo>
                    <a:lnTo>
                      <a:pt x="8051" y="35221"/>
                    </a:lnTo>
                    <a:lnTo>
                      <a:pt x="8051" y="35205"/>
                    </a:lnTo>
                    <a:lnTo>
                      <a:pt x="8051" y="35205"/>
                    </a:lnTo>
                    <a:lnTo>
                      <a:pt x="8047" y="35205"/>
                    </a:lnTo>
                    <a:lnTo>
                      <a:pt x="8047" y="35205"/>
                    </a:lnTo>
                    <a:lnTo>
                      <a:pt x="8047" y="35188"/>
                    </a:lnTo>
                    <a:lnTo>
                      <a:pt x="8047" y="35188"/>
                    </a:lnTo>
                    <a:lnTo>
                      <a:pt x="7909" y="34697"/>
                    </a:lnTo>
                    <a:lnTo>
                      <a:pt x="7767" y="34172"/>
                    </a:lnTo>
                    <a:lnTo>
                      <a:pt x="7613" y="33647"/>
                    </a:lnTo>
                    <a:lnTo>
                      <a:pt x="7451" y="33089"/>
                    </a:lnTo>
                    <a:lnTo>
                      <a:pt x="7282" y="32530"/>
                    </a:lnTo>
                    <a:lnTo>
                      <a:pt x="7104" y="31955"/>
                    </a:lnTo>
                    <a:lnTo>
                      <a:pt x="6919" y="31379"/>
                    </a:lnTo>
                    <a:lnTo>
                      <a:pt x="6726" y="30787"/>
                    </a:lnTo>
                    <a:lnTo>
                      <a:pt x="6521" y="30178"/>
                    </a:lnTo>
                    <a:lnTo>
                      <a:pt x="6312" y="29568"/>
                    </a:lnTo>
                    <a:lnTo>
                      <a:pt x="6095" y="28959"/>
                    </a:lnTo>
                    <a:lnTo>
                      <a:pt x="5874" y="28333"/>
                    </a:lnTo>
                    <a:lnTo>
                      <a:pt x="5642" y="27724"/>
                    </a:lnTo>
                    <a:lnTo>
                      <a:pt x="5401" y="27097"/>
                    </a:lnTo>
                    <a:lnTo>
                      <a:pt x="5157" y="26471"/>
                    </a:lnTo>
                    <a:lnTo>
                      <a:pt x="4905" y="25845"/>
                    </a:lnTo>
                    <a:lnTo>
                      <a:pt x="4645" y="25236"/>
                    </a:lnTo>
                    <a:lnTo>
                      <a:pt x="4376" y="24609"/>
                    </a:lnTo>
                    <a:lnTo>
                      <a:pt x="4104" y="24000"/>
                    </a:lnTo>
                    <a:lnTo>
                      <a:pt x="3825" y="23391"/>
                    </a:lnTo>
                    <a:lnTo>
                      <a:pt x="3541" y="22798"/>
                    </a:lnTo>
                    <a:lnTo>
                      <a:pt x="3245" y="22206"/>
                    </a:lnTo>
                    <a:lnTo>
                      <a:pt x="2949" y="21631"/>
                    </a:lnTo>
                    <a:lnTo>
                      <a:pt x="2642" y="21055"/>
                    </a:lnTo>
                    <a:lnTo>
                      <a:pt x="2330" y="20514"/>
                    </a:lnTo>
                    <a:lnTo>
                      <a:pt x="2015" y="19972"/>
                    </a:lnTo>
                    <a:lnTo>
                      <a:pt x="1692" y="19430"/>
                    </a:lnTo>
                    <a:lnTo>
                      <a:pt x="1365" y="18923"/>
                    </a:lnTo>
                    <a:lnTo>
                      <a:pt x="1033" y="18432"/>
                    </a:lnTo>
                    <a:lnTo>
                      <a:pt x="694" y="17958"/>
                    </a:lnTo>
                    <a:lnTo>
                      <a:pt x="347" y="17501"/>
                    </a:lnTo>
                    <a:lnTo>
                      <a:pt x="1" y="17078"/>
                    </a:lnTo>
                    <a:lnTo>
                      <a:pt x="474" y="0"/>
                    </a:lnTo>
                    <a:lnTo>
                      <a:pt x="474" y="0"/>
                    </a:lnTo>
                    <a:lnTo>
                      <a:pt x="750" y="220"/>
                    </a:lnTo>
                    <a:lnTo>
                      <a:pt x="1022" y="474"/>
                    </a:lnTo>
                    <a:lnTo>
                      <a:pt x="1286" y="728"/>
                    </a:lnTo>
                    <a:lnTo>
                      <a:pt x="1546" y="1016"/>
                    </a:lnTo>
                    <a:lnTo>
                      <a:pt x="1802" y="1304"/>
                    </a:lnTo>
                    <a:lnTo>
                      <a:pt x="2054" y="1625"/>
                    </a:lnTo>
                    <a:lnTo>
                      <a:pt x="2299" y="1964"/>
                    </a:lnTo>
                    <a:lnTo>
                      <a:pt x="2543" y="2319"/>
                    </a:lnTo>
                    <a:lnTo>
                      <a:pt x="2780" y="2691"/>
                    </a:lnTo>
                    <a:lnTo>
                      <a:pt x="3012" y="3064"/>
                    </a:lnTo>
                    <a:lnTo>
                      <a:pt x="3241" y="3470"/>
                    </a:lnTo>
                    <a:lnTo>
                      <a:pt x="3466" y="3893"/>
                    </a:lnTo>
                    <a:lnTo>
                      <a:pt x="3687" y="4316"/>
                    </a:lnTo>
                    <a:lnTo>
                      <a:pt x="3899" y="4756"/>
                    </a:lnTo>
                    <a:lnTo>
                      <a:pt x="4112" y="5230"/>
                    </a:lnTo>
                    <a:lnTo>
                      <a:pt x="4317" y="5704"/>
                    </a:lnTo>
                    <a:lnTo>
                      <a:pt x="4518" y="6178"/>
                    </a:lnTo>
                    <a:lnTo>
                      <a:pt x="4715" y="6686"/>
                    </a:lnTo>
                    <a:lnTo>
                      <a:pt x="4909" y="7193"/>
                    </a:lnTo>
                    <a:lnTo>
                      <a:pt x="5102" y="7718"/>
                    </a:lnTo>
                    <a:lnTo>
                      <a:pt x="5287" y="8243"/>
                    </a:lnTo>
                    <a:lnTo>
                      <a:pt x="5468" y="8784"/>
                    </a:lnTo>
                    <a:lnTo>
                      <a:pt x="5646" y="9343"/>
                    </a:lnTo>
                    <a:lnTo>
                      <a:pt x="5819" y="9901"/>
                    </a:lnTo>
                    <a:lnTo>
                      <a:pt x="5989" y="10477"/>
                    </a:lnTo>
                    <a:lnTo>
                      <a:pt x="6154" y="11069"/>
                    </a:lnTo>
                    <a:lnTo>
                      <a:pt x="6316" y="11662"/>
                    </a:lnTo>
                    <a:lnTo>
                      <a:pt x="6474" y="12254"/>
                    </a:lnTo>
                    <a:lnTo>
                      <a:pt x="6627" y="12863"/>
                    </a:lnTo>
                    <a:lnTo>
                      <a:pt x="6777" y="13473"/>
                    </a:lnTo>
                    <a:lnTo>
                      <a:pt x="6927" y="14099"/>
                    </a:lnTo>
                    <a:lnTo>
                      <a:pt x="7069" y="14725"/>
                    </a:lnTo>
                    <a:lnTo>
                      <a:pt x="7207" y="15351"/>
                    </a:lnTo>
                    <a:lnTo>
                      <a:pt x="7345" y="15995"/>
                    </a:lnTo>
                    <a:lnTo>
                      <a:pt x="7479" y="16638"/>
                    </a:lnTo>
                    <a:lnTo>
                      <a:pt x="7609" y="17281"/>
                    </a:lnTo>
                    <a:lnTo>
                      <a:pt x="7735" y="17941"/>
                    </a:lnTo>
                    <a:lnTo>
                      <a:pt x="7857" y="18584"/>
                    </a:lnTo>
                    <a:lnTo>
                      <a:pt x="7976" y="19244"/>
                    </a:lnTo>
                    <a:lnTo>
                      <a:pt x="8090" y="19904"/>
                    </a:lnTo>
                    <a:lnTo>
                      <a:pt x="8204" y="20564"/>
                    </a:lnTo>
                    <a:lnTo>
                      <a:pt x="8315" y="21224"/>
                    </a:lnTo>
                    <a:lnTo>
                      <a:pt x="8421" y="21901"/>
                    </a:lnTo>
                    <a:lnTo>
                      <a:pt x="8524" y="22561"/>
                    </a:lnTo>
                    <a:lnTo>
                      <a:pt x="8626" y="23222"/>
                    </a:lnTo>
                    <a:lnTo>
                      <a:pt x="8721" y="23899"/>
                    </a:lnTo>
                    <a:lnTo>
                      <a:pt x="8815" y="24559"/>
                    </a:lnTo>
                    <a:lnTo>
                      <a:pt x="8906" y="25219"/>
                    </a:lnTo>
                    <a:lnTo>
                      <a:pt x="9083" y="26539"/>
                    </a:lnTo>
                    <a:lnTo>
                      <a:pt x="9245" y="27859"/>
                    </a:lnTo>
                    <a:lnTo>
                      <a:pt x="9399" y="29162"/>
                    </a:lnTo>
                    <a:lnTo>
                      <a:pt x="9541" y="30449"/>
                    </a:lnTo>
                    <a:lnTo>
                      <a:pt x="9671" y="31701"/>
                    </a:lnTo>
                    <a:lnTo>
                      <a:pt x="9793" y="32954"/>
                    </a:lnTo>
                    <a:lnTo>
                      <a:pt x="9907" y="34155"/>
                    </a:lnTo>
                    <a:lnTo>
                      <a:pt x="10010" y="35340"/>
                    </a:lnTo>
                    <a:lnTo>
                      <a:pt x="9773" y="54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4007200" y="-2563425"/>
                <a:ext cx="6925" cy="361375"/>
              </a:xfrm>
              <a:custGeom>
                <a:avLst/>
                <a:gdLst/>
                <a:ahLst/>
                <a:cxnLst/>
                <a:rect l="l" t="t" r="r" b="b"/>
                <a:pathLst>
                  <a:path w="277" h="14455" extrusionOk="0">
                    <a:moveTo>
                      <a:pt x="0" y="1"/>
                    </a:moveTo>
                    <a:lnTo>
                      <a:pt x="28" y="1913"/>
                    </a:lnTo>
                    <a:lnTo>
                      <a:pt x="52" y="3826"/>
                    </a:lnTo>
                    <a:lnTo>
                      <a:pt x="67" y="5721"/>
                    </a:lnTo>
                    <a:lnTo>
                      <a:pt x="79" y="7600"/>
                    </a:lnTo>
                    <a:lnTo>
                      <a:pt x="87" y="9428"/>
                    </a:lnTo>
                    <a:lnTo>
                      <a:pt x="91" y="11205"/>
                    </a:lnTo>
                    <a:lnTo>
                      <a:pt x="91" y="12881"/>
                    </a:lnTo>
                    <a:lnTo>
                      <a:pt x="87" y="14455"/>
                    </a:lnTo>
                    <a:lnTo>
                      <a:pt x="119" y="14455"/>
                    </a:lnTo>
                    <a:lnTo>
                      <a:pt x="276" y="1879"/>
                    </a:lnTo>
                    <a:lnTo>
                      <a:pt x="209" y="1389"/>
                    </a:lnTo>
                    <a:lnTo>
                      <a:pt x="142" y="915"/>
                    </a:lnTo>
                    <a:lnTo>
                      <a:pt x="71" y="44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4007200" y="-2563425"/>
                <a:ext cx="6925" cy="361375"/>
              </a:xfrm>
              <a:custGeom>
                <a:avLst/>
                <a:gdLst/>
                <a:ahLst/>
                <a:cxnLst/>
                <a:rect l="l" t="t" r="r" b="b"/>
                <a:pathLst>
                  <a:path w="277" h="14455" fill="none" extrusionOk="0">
                    <a:moveTo>
                      <a:pt x="87" y="14455"/>
                    </a:moveTo>
                    <a:lnTo>
                      <a:pt x="87" y="14455"/>
                    </a:lnTo>
                    <a:lnTo>
                      <a:pt x="91" y="12881"/>
                    </a:lnTo>
                    <a:lnTo>
                      <a:pt x="91" y="11205"/>
                    </a:lnTo>
                    <a:lnTo>
                      <a:pt x="87" y="9428"/>
                    </a:lnTo>
                    <a:lnTo>
                      <a:pt x="79" y="7600"/>
                    </a:lnTo>
                    <a:lnTo>
                      <a:pt x="67" y="5721"/>
                    </a:lnTo>
                    <a:lnTo>
                      <a:pt x="52" y="3826"/>
                    </a:lnTo>
                    <a:lnTo>
                      <a:pt x="28" y="1913"/>
                    </a:lnTo>
                    <a:lnTo>
                      <a:pt x="0" y="1"/>
                    </a:lnTo>
                    <a:lnTo>
                      <a:pt x="0" y="1"/>
                    </a:lnTo>
                    <a:lnTo>
                      <a:pt x="71" y="441"/>
                    </a:lnTo>
                    <a:lnTo>
                      <a:pt x="142" y="915"/>
                    </a:lnTo>
                    <a:lnTo>
                      <a:pt x="209" y="1389"/>
                    </a:lnTo>
                    <a:lnTo>
                      <a:pt x="276" y="1879"/>
                    </a:lnTo>
                    <a:lnTo>
                      <a:pt x="119" y="14455"/>
                    </a:lnTo>
                    <a:lnTo>
                      <a:pt x="87" y="144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444550" y="-3525200"/>
                <a:ext cx="639850" cy="3154875"/>
              </a:xfrm>
              <a:custGeom>
                <a:avLst/>
                <a:gdLst/>
                <a:ahLst/>
                <a:cxnLst/>
                <a:rect l="l" t="t" r="r" b="b"/>
                <a:pathLst>
                  <a:path w="25594" h="126195" extrusionOk="0">
                    <a:moveTo>
                      <a:pt x="8677" y="1"/>
                    </a:moveTo>
                    <a:lnTo>
                      <a:pt x="8425" y="18"/>
                    </a:lnTo>
                    <a:lnTo>
                      <a:pt x="8176" y="69"/>
                    </a:lnTo>
                    <a:lnTo>
                      <a:pt x="7932" y="136"/>
                    </a:lnTo>
                    <a:lnTo>
                      <a:pt x="7695" y="255"/>
                    </a:lnTo>
                    <a:lnTo>
                      <a:pt x="7467" y="373"/>
                    </a:lnTo>
                    <a:lnTo>
                      <a:pt x="7242" y="543"/>
                    </a:lnTo>
                    <a:lnTo>
                      <a:pt x="7025" y="729"/>
                    </a:lnTo>
                    <a:lnTo>
                      <a:pt x="6816" y="949"/>
                    </a:lnTo>
                    <a:lnTo>
                      <a:pt x="6607" y="1186"/>
                    </a:lnTo>
                    <a:lnTo>
                      <a:pt x="6410" y="1440"/>
                    </a:lnTo>
                    <a:lnTo>
                      <a:pt x="6217" y="1727"/>
                    </a:lnTo>
                    <a:lnTo>
                      <a:pt x="6028" y="2049"/>
                    </a:lnTo>
                    <a:lnTo>
                      <a:pt x="5843" y="2370"/>
                    </a:lnTo>
                    <a:lnTo>
                      <a:pt x="5669" y="2726"/>
                    </a:lnTo>
                    <a:lnTo>
                      <a:pt x="5496" y="3115"/>
                    </a:lnTo>
                    <a:lnTo>
                      <a:pt x="5330" y="3504"/>
                    </a:lnTo>
                    <a:lnTo>
                      <a:pt x="5168" y="3928"/>
                    </a:lnTo>
                    <a:lnTo>
                      <a:pt x="5011" y="4368"/>
                    </a:lnTo>
                    <a:lnTo>
                      <a:pt x="4861" y="4825"/>
                    </a:lnTo>
                    <a:lnTo>
                      <a:pt x="4715" y="5298"/>
                    </a:lnTo>
                    <a:lnTo>
                      <a:pt x="4573" y="5789"/>
                    </a:lnTo>
                    <a:lnTo>
                      <a:pt x="4435" y="6297"/>
                    </a:lnTo>
                    <a:lnTo>
                      <a:pt x="4305" y="6822"/>
                    </a:lnTo>
                    <a:lnTo>
                      <a:pt x="4175" y="7363"/>
                    </a:lnTo>
                    <a:lnTo>
                      <a:pt x="4053" y="7922"/>
                    </a:lnTo>
                    <a:lnTo>
                      <a:pt x="3935" y="8497"/>
                    </a:lnTo>
                    <a:lnTo>
                      <a:pt x="3820" y="9073"/>
                    </a:lnTo>
                    <a:lnTo>
                      <a:pt x="3710" y="9682"/>
                    </a:lnTo>
                    <a:lnTo>
                      <a:pt x="3607" y="10291"/>
                    </a:lnTo>
                    <a:lnTo>
                      <a:pt x="3505" y="10918"/>
                    </a:lnTo>
                    <a:lnTo>
                      <a:pt x="3406" y="11544"/>
                    </a:lnTo>
                    <a:lnTo>
                      <a:pt x="3312" y="12187"/>
                    </a:lnTo>
                    <a:lnTo>
                      <a:pt x="3225" y="12847"/>
                    </a:lnTo>
                    <a:lnTo>
                      <a:pt x="3138" y="13507"/>
                    </a:lnTo>
                    <a:lnTo>
                      <a:pt x="3055" y="14184"/>
                    </a:lnTo>
                    <a:lnTo>
                      <a:pt x="2977" y="14861"/>
                    </a:lnTo>
                    <a:lnTo>
                      <a:pt x="2902" y="15555"/>
                    </a:lnTo>
                    <a:lnTo>
                      <a:pt x="2827" y="16249"/>
                    </a:lnTo>
                    <a:lnTo>
                      <a:pt x="2760" y="16960"/>
                    </a:lnTo>
                    <a:lnTo>
                      <a:pt x="2693" y="17671"/>
                    </a:lnTo>
                    <a:lnTo>
                      <a:pt x="2630" y="18382"/>
                    </a:lnTo>
                    <a:lnTo>
                      <a:pt x="2571" y="19092"/>
                    </a:lnTo>
                    <a:lnTo>
                      <a:pt x="2515" y="19820"/>
                    </a:lnTo>
                    <a:lnTo>
                      <a:pt x="2460" y="20548"/>
                    </a:lnTo>
                    <a:lnTo>
                      <a:pt x="2413" y="21276"/>
                    </a:lnTo>
                    <a:lnTo>
                      <a:pt x="2362" y="22004"/>
                    </a:lnTo>
                    <a:lnTo>
                      <a:pt x="2318" y="22731"/>
                    </a:lnTo>
                    <a:lnTo>
                      <a:pt x="2275" y="23459"/>
                    </a:lnTo>
                    <a:lnTo>
                      <a:pt x="2196" y="24915"/>
                    </a:lnTo>
                    <a:lnTo>
                      <a:pt x="2125" y="26370"/>
                    </a:lnTo>
                    <a:lnTo>
                      <a:pt x="2062" y="27826"/>
                    </a:lnTo>
                    <a:lnTo>
                      <a:pt x="2011" y="29248"/>
                    </a:lnTo>
                    <a:lnTo>
                      <a:pt x="1963" y="30652"/>
                    </a:lnTo>
                    <a:lnTo>
                      <a:pt x="1920" y="32040"/>
                    </a:lnTo>
                    <a:lnTo>
                      <a:pt x="1833" y="35087"/>
                    </a:lnTo>
                    <a:lnTo>
                      <a:pt x="1723" y="38658"/>
                    </a:lnTo>
                    <a:lnTo>
                      <a:pt x="1593" y="42652"/>
                    </a:lnTo>
                    <a:lnTo>
                      <a:pt x="1451" y="46968"/>
                    </a:lnTo>
                    <a:lnTo>
                      <a:pt x="1297" y="51521"/>
                    </a:lnTo>
                    <a:lnTo>
                      <a:pt x="1136" y="56209"/>
                    </a:lnTo>
                    <a:lnTo>
                      <a:pt x="808" y="65569"/>
                    </a:lnTo>
                    <a:lnTo>
                      <a:pt x="501" y="74235"/>
                    </a:lnTo>
                    <a:lnTo>
                      <a:pt x="245" y="81411"/>
                    </a:lnTo>
                    <a:lnTo>
                      <a:pt x="0" y="88130"/>
                    </a:lnTo>
                    <a:lnTo>
                      <a:pt x="8" y="88655"/>
                    </a:lnTo>
                    <a:lnTo>
                      <a:pt x="20" y="89213"/>
                    </a:lnTo>
                    <a:lnTo>
                      <a:pt x="36" y="89772"/>
                    </a:lnTo>
                    <a:lnTo>
                      <a:pt x="59" y="90347"/>
                    </a:lnTo>
                    <a:lnTo>
                      <a:pt x="83" y="90940"/>
                    </a:lnTo>
                    <a:lnTo>
                      <a:pt x="115" y="91549"/>
                    </a:lnTo>
                    <a:lnTo>
                      <a:pt x="150" y="92175"/>
                    </a:lnTo>
                    <a:lnTo>
                      <a:pt x="186" y="92801"/>
                    </a:lnTo>
                    <a:lnTo>
                      <a:pt x="229" y="93445"/>
                    </a:lnTo>
                    <a:lnTo>
                      <a:pt x="280" y="94105"/>
                    </a:lnTo>
                    <a:lnTo>
                      <a:pt x="331" y="94765"/>
                    </a:lnTo>
                    <a:lnTo>
                      <a:pt x="387" y="95442"/>
                    </a:lnTo>
                    <a:lnTo>
                      <a:pt x="446" y="96119"/>
                    </a:lnTo>
                    <a:lnTo>
                      <a:pt x="513" y="96813"/>
                    </a:lnTo>
                    <a:lnTo>
                      <a:pt x="580" y="97507"/>
                    </a:lnTo>
                    <a:lnTo>
                      <a:pt x="655" y="98217"/>
                    </a:lnTo>
                    <a:lnTo>
                      <a:pt x="733" y="98928"/>
                    </a:lnTo>
                    <a:lnTo>
                      <a:pt x="816" y="99639"/>
                    </a:lnTo>
                    <a:lnTo>
                      <a:pt x="903" y="100350"/>
                    </a:lnTo>
                    <a:lnTo>
                      <a:pt x="994" y="101078"/>
                    </a:lnTo>
                    <a:lnTo>
                      <a:pt x="1088" y="101806"/>
                    </a:lnTo>
                    <a:lnTo>
                      <a:pt x="1187" y="102533"/>
                    </a:lnTo>
                    <a:lnTo>
                      <a:pt x="1289" y="103261"/>
                    </a:lnTo>
                    <a:lnTo>
                      <a:pt x="1396" y="103989"/>
                    </a:lnTo>
                    <a:lnTo>
                      <a:pt x="1506" y="104717"/>
                    </a:lnTo>
                    <a:lnTo>
                      <a:pt x="1620" y="105444"/>
                    </a:lnTo>
                    <a:lnTo>
                      <a:pt x="1739" y="106172"/>
                    </a:lnTo>
                    <a:lnTo>
                      <a:pt x="1865" y="106900"/>
                    </a:lnTo>
                    <a:lnTo>
                      <a:pt x="1991" y="107611"/>
                    </a:lnTo>
                    <a:lnTo>
                      <a:pt x="2121" y="108339"/>
                    </a:lnTo>
                    <a:lnTo>
                      <a:pt x="2255" y="109050"/>
                    </a:lnTo>
                    <a:lnTo>
                      <a:pt x="2397" y="109760"/>
                    </a:lnTo>
                    <a:lnTo>
                      <a:pt x="2539" y="110454"/>
                    </a:lnTo>
                    <a:lnTo>
                      <a:pt x="2685" y="111148"/>
                    </a:lnTo>
                    <a:lnTo>
                      <a:pt x="2835" y="111842"/>
                    </a:lnTo>
                    <a:lnTo>
                      <a:pt x="2992" y="112519"/>
                    </a:lnTo>
                    <a:lnTo>
                      <a:pt x="3150" y="113196"/>
                    </a:lnTo>
                    <a:lnTo>
                      <a:pt x="3312" y="113856"/>
                    </a:lnTo>
                    <a:lnTo>
                      <a:pt x="3477" y="114516"/>
                    </a:lnTo>
                    <a:lnTo>
                      <a:pt x="3647" y="115159"/>
                    </a:lnTo>
                    <a:lnTo>
                      <a:pt x="3820" y="115786"/>
                    </a:lnTo>
                    <a:lnTo>
                      <a:pt x="3998" y="116412"/>
                    </a:lnTo>
                    <a:lnTo>
                      <a:pt x="4179" y="117021"/>
                    </a:lnTo>
                    <a:lnTo>
                      <a:pt x="4364" y="117614"/>
                    </a:lnTo>
                    <a:lnTo>
                      <a:pt x="4554" y="118189"/>
                    </a:lnTo>
                    <a:lnTo>
                      <a:pt x="4747" y="118748"/>
                    </a:lnTo>
                    <a:lnTo>
                      <a:pt x="4940" y="119289"/>
                    </a:lnTo>
                    <a:lnTo>
                      <a:pt x="5141" y="119831"/>
                    </a:lnTo>
                    <a:lnTo>
                      <a:pt x="5342" y="120339"/>
                    </a:lnTo>
                    <a:lnTo>
                      <a:pt x="5551" y="120829"/>
                    </a:lnTo>
                    <a:lnTo>
                      <a:pt x="5760" y="121320"/>
                    </a:lnTo>
                    <a:lnTo>
                      <a:pt x="5973" y="121777"/>
                    </a:lnTo>
                    <a:lnTo>
                      <a:pt x="6190" y="122217"/>
                    </a:lnTo>
                    <a:lnTo>
                      <a:pt x="6410" y="122623"/>
                    </a:lnTo>
                    <a:lnTo>
                      <a:pt x="6635" y="123030"/>
                    </a:lnTo>
                    <a:lnTo>
                      <a:pt x="6864" y="123402"/>
                    </a:lnTo>
                    <a:lnTo>
                      <a:pt x="7096" y="123741"/>
                    </a:lnTo>
                    <a:lnTo>
                      <a:pt x="7329" y="124079"/>
                    </a:lnTo>
                    <a:lnTo>
                      <a:pt x="7565" y="124384"/>
                    </a:lnTo>
                    <a:lnTo>
                      <a:pt x="7810" y="124654"/>
                    </a:lnTo>
                    <a:lnTo>
                      <a:pt x="8054" y="124908"/>
                    </a:lnTo>
                    <a:lnTo>
                      <a:pt x="8303" y="125128"/>
                    </a:lnTo>
                    <a:lnTo>
                      <a:pt x="8551" y="125331"/>
                    </a:lnTo>
                    <a:lnTo>
                      <a:pt x="8807" y="125501"/>
                    </a:lnTo>
                    <a:lnTo>
                      <a:pt x="9063" y="125653"/>
                    </a:lnTo>
                    <a:lnTo>
                      <a:pt x="9320" y="125772"/>
                    </a:lnTo>
                    <a:lnTo>
                      <a:pt x="9576" y="125890"/>
                    </a:lnTo>
                    <a:lnTo>
                      <a:pt x="9832" y="125975"/>
                    </a:lnTo>
                    <a:lnTo>
                      <a:pt x="10088" y="126059"/>
                    </a:lnTo>
                    <a:lnTo>
                      <a:pt x="10341" y="126110"/>
                    </a:lnTo>
                    <a:lnTo>
                      <a:pt x="10597" y="126161"/>
                    </a:lnTo>
                    <a:lnTo>
                      <a:pt x="10853" y="126178"/>
                    </a:lnTo>
                    <a:lnTo>
                      <a:pt x="11105" y="126195"/>
                    </a:lnTo>
                    <a:lnTo>
                      <a:pt x="11358" y="126178"/>
                    </a:lnTo>
                    <a:lnTo>
                      <a:pt x="11610" y="126144"/>
                    </a:lnTo>
                    <a:lnTo>
                      <a:pt x="11858" y="126110"/>
                    </a:lnTo>
                    <a:lnTo>
                      <a:pt x="12107" y="126042"/>
                    </a:lnTo>
                    <a:lnTo>
                      <a:pt x="12355" y="125975"/>
                    </a:lnTo>
                    <a:lnTo>
                      <a:pt x="12604" y="125890"/>
                    </a:lnTo>
                    <a:lnTo>
                      <a:pt x="12848" y="125772"/>
                    </a:lnTo>
                    <a:lnTo>
                      <a:pt x="13092" y="125653"/>
                    </a:lnTo>
                    <a:lnTo>
                      <a:pt x="13333" y="125518"/>
                    </a:lnTo>
                    <a:lnTo>
                      <a:pt x="13573" y="125365"/>
                    </a:lnTo>
                    <a:lnTo>
                      <a:pt x="13810" y="125213"/>
                    </a:lnTo>
                    <a:lnTo>
                      <a:pt x="14046" y="125027"/>
                    </a:lnTo>
                    <a:lnTo>
                      <a:pt x="14283" y="124824"/>
                    </a:lnTo>
                    <a:lnTo>
                      <a:pt x="14516" y="124621"/>
                    </a:lnTo>
                    <a:lnTo>
                      <a:pt x="14744" y="124401"/>
                    </a:lnTo>
                    <a:lnTo>
                      <a:pt x="14973" y="124164"/>
                    </a:lnTo>
                    <a:lnTo>
                      <a:pt x="15198" y="123910"/>
                    </a:lnTo>
                    <a:lnTo>
                      <a:pt x="15418" y="123656"/>
                    </a:lnTo>
                    <a:lnTo>
                      <a:pt x="15639" y="123368"/>
                    </a:lnTo>
                    <a:lnTo>
                      <a:pt x="15856" y="123080"/>
                    </a:lnTo>
                    <a:lnTo>
                      <a:pt x="16069" y="122793"/>
                    </a:lnTo>
                    <a:lnTo>
                      <a:pt x="16278" y="122471"/>
                    </a:lnTo>
                    <a:lnTo>
                      <a:pt x="16487" y="122150"/>
                    </a:lnTo>
                    <a:lnTo>
                      <a:pt x="16692" y="121811"/>
                    </a:lnTo>
                    <a:lnTo>
                      <a:pt x="16893" y="121456"/>
                    </a:lnTo>
                    <a:lnTo>
                      <a:pt x="17090" y="121100"/>
                    </a:lnTo>
                    <a:lnTo>
                      <a:pt x="17283" y="120728"/>
                    </a:lnTo>
                    <a:lnTo>
                      <a:pt x="17476" y="120339"/>
                    </a:lnTo>
                    <a:lnTo>
                      <a:pt x="17661" y="119949"/>
                    </a:lnTo>
                    <a:lnTo>
                      <a:pt x="17843" y="119543"/>
                    </a:lnTo>
                    <a:lnTo>
                      <a:pt x="18024" y="119120"/>
                    </a:lnTo>
                    <a:lnTo>
                      <a:pt x="18198" y="118697"/>
                    </a:lnTo>
                    <a:lnTo>
                      <a:pt x="18367" y="118257"/>
                    </a:lnTo>
                    <a:lnTo>
                      <a:pt x="18537" y="117800"/>
                    </a:lnTo>
                    <a:lnTo>
                      <a:pt x="18698" y="117343"/>
                    </a:lnTo>
                    <a:lnTo>
                      <a:pt x="18856" y="116886"/>
                    </a:lnTo>
                    <a:lnTo>
                      <a:pt x="19010" y="116395"/>
                    </a:lnTo>
                    <a:lnTo>
                      <a:pt x="19156" y="115921"/>
                    </a:lnTo>
                    <a:lnTo>
                      <a:pt x="19301" y="115413"/>
                    </a:lnTo>
                    <a:lnTo>
                      <a:pt x="19439" y="114923"/>
                    </a:lnTo>
                    <a:lnTo>
                      <a:pt x="19573" y="114398"/>
                    </a:lnTo>
                    <a:lnTo>
                      <a:pt x="19703" y="113873"/>
                    </a:lnTo>
                    <a:lnTo>
                      <a:pt x="19826" y="113349"/>
                    </a:lnTo>
                    <a:lnTo>
                      <a:pt x="19944" y="112807"/>
                    </a:lnTo>
                    <a:lnTo>
                      <a:pt x="20058" y="112265"/>
                    </a:lnTo>
                    <a:lnTo>
                      <a:pt x="20165" y="111707"/>
                    </a:lnTo>
                    <a:lnTo>
                      <a:pt x="20267" y="111148"/>
                    </a:lnTo>
                    <a:lnTo>
                      <a:pt x="20362" y="110590"/>
                    </a:lnTo>
                    <a:lnTo>
                      <a:pt x="20453" y="110014"/>
                    </a:lnTo>
                    <a:lnTo>
                      <a:pt x="20535" y="109422"/>
                    </a:lnTo>
                    <a:lnTo>
                      <a:pt x="20614" y="108829"/>
                    </a:lnTo>
                    <a:lnTo>
                      <a:pt x="20685" y="108237"/>
                    </a:lnTo>
                    <a:lnTo>
                      <a:pt x="20752" y="107645"/>
                    </a:lnTo>
                    <a:lnTo>
                      <a:pt x="20811" y="107035"/>
                    </a:lnTo>
                    <a:lnTo>
                      <a:pt x="20866" y="106409"/>
                    </a:lnTo>
                    <a:lnTo>
                      <a:pt x="20961" y="105174"/>
                    </a:lnTo>
                    <a:lnTo>
                      <a:pt x="21052" y="103938"/>
                    </a:lnTo>
                    <a:lnTo>
                      <a:pt x="21135" y="102703"/>
                    </a:lnTo>
                    <a:lnTo>
                      <a:pt x="21209" y="101467"/>
                    </a:lnTo>
                    <a:lnTo>
                      <a:pt x="21280" y="100248"/>
                    </a:lnTo>
                    <a:lnTo>
                      <a:pt x="21347" y="99030"/>
                    </a:lnTo>
                    <a:lnTo>
                      <a:pt x="21407" y="97828"/>
                    </a:lnTo>
                    <a:lnTo>
                      <a:pt x="21458" y="96626"/>
                    </a:lnTo>
                    <a:lnTo>
                      <a:pt x="21505" y="95459"/>
                    </a:lnTo>
                    <a:lnTo>
                      <a:pt x="21548" y="94308"/>
                    </a:lnTo>
                    <a:lnTo>
                      <a:pt x="21588" y="93174"/>
                    </a:lnTo>
                    <a:lnTo>
                      <a:pt x="21623" y="92057"/>
                    </a:lnTo>
                    <a:lnTo>
                      <a:pt x="21655" y="90990"/>
                    </a:lnTo>
                    <a:lnTo>
                      <a:pt x="21679" y="89941"/>
                    </a:lnTo>
                    <a:lnTo>
                      <a:pt x="21702" y="88926"/>
                    </a:lnTo>
                    <a:lnTo>
                      <a:pt x="21722" y="87944"/>
                    </a:lnTo>
                    <a:lnTo>
                      <a:pt x="21749" y="86099"/>
                    </a:lnTo>
                    <a:lnTo>
                      <a:pt x="21769" y="84440"/>
                    </a:lnTo>
                    <a:lnTo>
                      <a:pt x="21781" y="82968"/>
                    </a:lnTo>
                    <a:lnTo>
                      <a:pt x="21785" y="81715"/>
                    </a:lnTo>
                    <a:lnTo>
                      <a:pt x="21785" y="80717"/>
                    </a:lnTo>
                    <a:lnTo>
                      <a:pt x="21781" y="79972"/>
                    </a:lnTo>
                    <a:lnTo>
                      <a:pt x="21777" y="79346"/>
                    </a:lnTo>
                    <a:lnTo>
                      <a:pt x="21797" y="79769"/>
                    </a:lnTo>
                    <a:lnTo>
                      <a:pt x="21820" y="80192"/>
                    </a:lnTo>
                    <a:lnTo>
                      <a:pt x="21848" y="80581"/>
                    </a:lnTo>
                    <a:lnTo>
                      <a:pt x="21880" y="80971"/>
                    </a:lnTo>
                    <a:lnTo>
                      <a:pt x="21919" y="81360"/>
                    </a:lnTo>
                    <a:lnTo>
                      <a:pt x="21958" y="81715"/>
                    </a:lnTo>
                    <a:lnTo>
                      <a:pt x="22006" y="82071"/>
                    </a:lnTo>
                    <a:lnTo>
                      <a:pt x="22057" y="82409"/>
                    </a:lnTo>
                    <a:lnTo>
                      <a:pt x="22108" y="82748"/>
                    </a:lnTo>
                    <a:lnTo>
                      <a:pt x="22167" y="83053"/>
                    </a:lnTo>
                    <a:lnTo>
                      <a:pt x="22227" y="83357"/>
                    </a:lnTo>
                    <a:lnTo>
                      <a:pt x="22290" y="83645"/>
                    </a:lnTo>
                    <a:lnTo>
                      <a:pt x="22357" y="83916"/>
                    </a:lnTo>
                    <a:lnTo>
                      <a:pt x="22428" y="84187"/>
                    </a:lnTo>
                    <a:lnTo>
                      <a:pt x="22499" y="84423"/>
                    </a:lnTo>
                    <a:lnTo>
                      <a:pt x="22573" y="84660"/>
                    </a:lnTo>
                    <a:lnTo>
                      <a:pt x="22652" y="84880"/>
                    </a:lnTo>
                    <a:lnTo>
                      <a:pt x="22731" y="85084"/>
                    </a:lnTo>
                    <a:lnTo>
                      <a:pt x="22814" y="85287"/>
                    </a:lnTo>
                    <a:lnTo>
                      <a:pt x="22897" y="85456"/>
                    </a:lnTo>
                    <a:lnTo>
                      <a:pt x="22979" y="85625"/>
                    </a:lnTo>
                    <a:lnTo>
                      <a:pt x="23066" y="85777"/>
                    </a:lnTo>
                    <a:lnTo>
                      <a:pt x="23153" y="85896"/>
                    </a:lnTo>
                    <a:lnTo>
                      <a:pt x="23244" y="86014"/>
                    </a:lnTo>
                    <a:lnTo>
                      <a:pt x="23334" y="86116"/>
                    </a:lnTo>
                    <a:lnTo>
                      <a:pt x="23421" y="86218"/>
                    </a:lnTo>
                    <a:lnTo>
                      <a:pt x="23512" y="86285"/>
                    </a:lnTo>
                    <a:lnTo>
                      <a:pt x="23602" y="86336"/>
                    </a:lnTo>
                    <a:lnTo>
                      <a:pt x="23697" y="86387"/>
                    </a:lnTo>
                    <a:lnTo>
                      <a:pt x="23788" y="86404"/>
                    </a:lnTo>
                    <a:lnTo>
                      <a:pt x="23969" y="86404"/>
                    </a:lnTo>
                    <a:lnTo>
                      <a:pt x="24056" y="86370"/>
                    </a:lnTo>
                    <a:lnTo>
                      <a:pt x="24146" y="86336"/>
                    </a:lnTo>
                    <a:lnTo>
                      <a:pt x="24233" y="86285"/>
                    </a:lnTo>
                    <a:lnTo>
                      <a:pt x="24320" y="86201"/>
                    </a:lnTo>
                    <a:lnTo>
                      <a:pt x="24407" y="86116"/>
                    </a:lnTo>
                    <a:lnTo>
                      <a:pt x="24489" y="85997"/>
                    </a:lnTo>
                    <a:lnTo>
                      <a:pt x="24572" y="85879"/>
                    </a:lnTo>
                    <a:lnTo>
                      <a:pt x="24655" y="85727"/>
                    </a:lnTo>
                    <a:lnTo>
                      <a:pt x="24734" y="85574"/>
                    </a:lnTo>
                    <a:lnTo>
                      <a:pt x="24809" y="85388"/>
                    </a:lnTo>
                    <a:lnTo>
                      <a:pt x="24884" y="85185"/>
                    </a:lnTo>
                    <a:lnTo>
                      <a:pt x="24955" y="84982"/>
                    </a:lnTo>
                    <a:lnTo>
                      <a:pt x="25022" y="84745"/>
                    </a:lnTo>
                    <a:lnTo>
                      <a:pt x="25089" y="84491"/>
                    </a:lnTo>
                    <a:lnTo>
                      <a:pt x="25152" y="84220"/>
                    </a:lnTo>
                    <a:lnTo>
                      <a:pt x="25211" y="83933"/>
                    </a:lnTo>
                    <a:lnTo>
                      <a:pt x="25266" y="83611"/>
                    </a:lnTo>
                    <a:lnTo>
                      <a:pt x="25317" y="83289"/>
                    </a:lnTo>
                    <a:lnTo>
                      <a:pt x="25365" y="82951"/>
                    </a:lnTo>
                    <a:lnTo>
                      <a:pt x="25408" y="82579"/>
                    </a:lnTo>
                    <a:lnTo>
                      <a:pt x="25447" y="82189"/>
                    </a:lnTo>
                    <a:lnTo>
                      <a:pt x="25483" y="81783"/>
                    </a:lnTo>
                    <a:lnTo>
                      <a:pt x="25514" y="81360"/>
                    </a:lnTo>
                    <a:lnTo>
                      <a:pt x="25542" y="80920"/>
                    </a:lnTo>
                    <a:lnTo>
                      <a:pt x="25562" y="80446"/>
                    </a:lnTo>
                    <a:lnTo>
                      <a:pt x="25577" y="79955"/>
                    </a:lnTo>
                    <a:lnTo>
                      <a:pt x="25589" y="79447"/>
                    </a:lnTo>
                    <a:lnTo>
                      <a:pt x="25593" y="78923"/>
                    </a:lnTo>
                    <a:lnTo>
                      <a:pt x="25593" y="78381"/>
                    </a:lnTo>
                    <a:lnTo>
                      <a:pt x="25589" y="77806"/>
                    </a:lnTo>
                    <a:lnTo>
                      <a:pt x="25577" y="77213"/>
                    </a:lnTo>
                    <a:lnTo>
                      <a:pt x="25558" y="76604"/>
                    </a:lnTo>
                    <a:lnTo>
                      <a:pt x="25534" y="75995"/>
                    </a:lnTo>
                    <a:lnTo>
                      <a:pt x="25506" y="75385"/>
                    </a:lnTo>
                    <a:lnTo>
                      <a:pt x="25479" y="74810"/>
                    </a:lnTo>
                    <a:lnTo>
                      <a:pt x="25447" y="74235"/>
                    </a:lnTo>
                    <a:lnTo>
                      <a:pt x="25412" y="73676"/>
                    </a:lnTo>
                    <a:lnTo>
                      <a:pt x="25376" y="73117"/>
                    </a:lnTo>
                    <a:lnTo>
                      <a:pt x="25337" y="72593"/>
                    </a:lnTo>
                    <a:lnTo>
                      <a:pt x="25294" y="72068"/>
                    </a:lnTo>
                    <a:lnTo>
                      <a:pt x="25250" y="71560"/>
                    </a:lnTo>
                    <a:lnTo>
                      <a:pt x="25207" y="71070"/>
                    </a:lnTo>
                    <a:lnTo>
                      <a:pt x="25156" y="70596"/>
                    </a:lnTo>
                    <a:lnTo>
                      <a:pt x="25108" y="70122"/>
                    </a:lnTo>
                    <a:lnTo>
                      <a:pt x="25057" y="69665"/>
                    </a:lnTo>
                    <a:lnTo>
                      <a:pt x="25002" y="69225"/>
                    </a:lnTo>
                    <a:lnTo>
                      <a:pt x="24947" y="68785"/>
                    </a:lnTo>
                    <a:lnTo>
                      <a:pt x="24891" y="68362"/>
                    </a:lnTo>
                    <a:lnTo>
                      <a:pt x="24836" y="67955"/>
                    </a:lnTo>
                    <a:lnTo>
                      <a:pt x="24777" y="67566"/>
                    </a:lnTo>
                    <a:lnTo>
                      <a:pt x="24714" y="67177"/>
                    </a:lnTo>
                    <a:lnTo>
                      <a:pt x="24655" y="66804"/>
                    </a:lnTo>
                    <a:lnTo>
                      <a:pt x="24529" y="66094"/>
                    </a:lnTo>
                    <a:lnTo>
                      <a:pt x="24403" y="65433"/>
                    </a:lnTo>
                    <a:lnTo>
                      <a:pt x="24273" y="64807"/>
                    </a:lnTo>
                    <a:lnTo>
                      <a:pt x="24142" y="64215"/>
                    </a:lnTo>
                    <a:lnTo>
                      <a:pt x="24012" y="63673"/>
                    </a:lnTo>
                    <a:lnTo>
                      <a:pt x="23882" y="63182"/>
                    </a:lnTo>
                    <a:lnTo>
                      <a:pt x="23752" y="62725"/>
                    </a:lnTo>
                    <a:lnTo>
                      <a:pt x="23626" y="62285"/>
                    </a:lnTo>
                    <a:lnTo>
                      <a:pt x="23500" y="61913"/>
                    </a:lnTo>
                    <a:lnTo>
                      <a:pt x="23382" y="61558"/>
                    </a:lnTo>
                    <a:lnTo>
                      <a:pt x="23263" y="61236"/>
                    </a:lnTo>
                    <a:lnTo>
                      <a:pt x="23157" y="60948"/>
                    </a:lnTo>
                    <a:lnTo>
                      <a:pt x="23050" y="60694"/>
                    </a:lnTo>
                    <a:lnTo>
                      <a:pt x="22956" y="60474"/>
                    </a:lnTo>
                    <a:lnTo>
                      <a:pt x="22790" y="60119"/>
                    </a:lnTo>
                    <a:lnTo>
                      <a:pt x="22660" y="59882"/>
                    </a:lnTo>
                    <a:lnTo>
                      <a:pt x="22581" y="59747"/>
                    </a:lnTo>
                    <a:lnTo>
                      <a:pt x="22554" y="59696"/>
                    </a:lnTo>
                    <a:lnTo>
                      <a:pt x="22566" y="58376"/>
                    </a:lnTo>
                    <a:lnTo>
                      <a:pt x="22577" y="56852"/>
                    </a:lnTo>
                    <a:lnTo>
                      <a:pt x="22585" y="54855"/>
                    </a:lnTo>
                    <a:lnTo>
                      <a:pt x="22593" y="52469"/>
                    </a:lnTo>
                    <a:lnTo>
                      <a:pt x="22597" y="49761"/>
                    </a:lnTo>
                    <a:lnTo>
                      <a:pt x="22593" y="48322"/>
                    </a:lnTo>
                    <a:lnTo>
                      <a:pt x="22589" y="46833"/>
                    </a:lnTo>
                    <a:lnTo>
                      <a:pt x="22581" y="45309"/>
                    </a:lnTo>
                    <a:lnTo>
                      <a:pt x="22573" y="43769"/>
                    </a:lnTo>
                    <a:lnTo>
                      <a:pt x="22558" y="42195"/>
                    </a:lnTo>
                    <a:lnTo>
                      <a:pt x="22538" y="40621"/>
                    </a:lnTo>
                    <a:lnTo>
                      <a:pt x="22514" y="39047"/>
                    </a:lnTo>
                    <a:lnTo>
                      <a:pt x="22487" y="37490"/>
                    </a:lnTo>
                    <a:lnTo>
                      <a:pt x="22455" y="35967"/>
                    </a:lnTo>
                    <a:lnTo>
                      <a:pt x="22420" y="34460"/>
                    </a:lnTo>
                    <a:lnTo>
                      <a:pt x="22376" y="33005"/>
                    </a:lnTo>
                    <a:lnTo>
                      <a:pt x="22325" y="31617"/>
                    </a:lnTo>
                    <a:lnTo>
                      <a:pt x="22297" y="30940"/>
                    </a:lnTo>
                    <a:lnTo>
                      <a:pt x="22270" y="30280"/>
                    </a:lnTo>
                    <a:lnTo>
                      <a:pt x="22238" y="29637"/>
                    </a:lnTo>
                    <a:lnTo>
                      <a:pt x="22207" y="29011"/>
                    </a:lnTo>
                    <a:lnTo>
                      <a:pt x="22171" y="28418"/>
                    </a:lnTo>
                    <a:lnTo>
                      <a:pt x="22136" y="27843"/>
                    </a:lnTo>
                    <a:lnTo>
                      <a:pt x="22096" y="27284"/>
                    </a:lnTo>
                    <a:lnTo>
                      <a:pt x="22057" y="26760"/>
                    </a:lnTo>
                    <a:lnTo>
                      <a:pt x="22018" y="26252"/>
                    </a:lnTo>
                    <a:lnTo>
                      <a:pt x="21970" y="25778"/>
                    </a:lnTo>
                    <a:lnTo>
                      <a:pt x="21927" y="25338"/>
                    </a:lnTo>
                    <a:lnTo>
                      <a:pt x="21880" y="24915"/>
                    </a:lnTo>
                    <a:lnTo>
                      <a:pt x="21828" y="24542"/>
                    </a:lnTo>
                    <a:lnTo>
                      <a:pt x="21777" y="24187"/>
                    </a:lnTo>
                    <a:lnTo>
                      <a:pt x="21722" y="23865"/>
                    </a:lnTo>
                    <a:lnTo>
                      <a:pt x="21663" y="23578"/>
                    </a:lnTo>
                    <a:lnTo>
                      <a:pt x="21541" y="23019"/>
                    </a:lnTo>
                    <a:lnTo>
                      <a:pt x="21395" y="22410"/>
                    </a:lnTo>
                    <a:lnTo>
                      <a:pt x="21229" y="21767"/>
                    </a:lnTo>
                    <a:lnTo>
                      <a:pt x="21048" y="21056"/>
                    </a:lnTo>
                    <a:lnTo>
                      <a:pt x="20847" y="20328"/>
                    </a:lnTo>
                    <a:lnTo>
                      <a:pt x="20630" y="19549"/>
                    </a:lnTo>
                    <a:lnTo>
                      <a:pt x="20393" y="18737"/>
                    </a:lnTo>
                    <a:lnTo>
                      <a:pt x="20141" y="17908"/>
                    </a:lnTo>
                    <a:lnTo>
                      <a:pt x="19873" y="17061"/>
                    </a:lnTo>
                    <a:lnTo>
                      <a:pt x="19585" y="16181"/>
                    </a:lnTo>
                    <a:lnTo>
                      <a:pt x="19282" y="15301"/>
                    </a:lnTo>
                    <a:lnTo>
                      <a:pt x="18962" y="14387"/>
                    </a:lnTo>
                    <a:lnTo>
                      <a:pt x="18631" y="13490"/>
                    </a:lnTo>
                    <a:lnTo>
                      <a:pt x="18280" y="12576"/>
                    </a:lnTo>
                    <a:lnTo>
                      <a:pt x="17918" y="11662"/>
                    </a:lnTo>
                    <a:lnTo>
                      <a:pt x="17535" y="10765"/>
                    </a:lnTo>
                    <a:lnTo>
                      <a:pt x="17145" y="9868"/>
                    </a:lnTo>
                    <a:lnTo>
                      <a:pt x="16739" y="8988"/>
                    </a:lnTo>
                    <a:lnTo>
                      <a:pt x="16530" y="8548"/>
                    </a:lnTo>
                    <a:lnTo>
                      <a:pt x="16317" y="8125"/>
                    </a:lnTo>
                    <a:lnTo>
                      <a:pt x="16100" y="7685"/>
                    </a:lnTo>
                    <a:lnTo>
                      <a:pt x="15883" y="7279"/>
                    </a:lnTo>
                    <a:lnTo>
                      <a:pt x="15663" y="6856"/>
                    </a:lnTo>
                    <a:lnTo>
                      <a:pt x="15438" y="6449"/>
                    </a:lnTo>
                    <a:lnTo>
                      <a:pt x="15209" y="6060"/>
                    </a:lnTo>
                    <a:lnTo>
                      <a:pt x="14977" y="5654"/>
                    </a:lnTo>
                    <a:lnTo>
                      <a:pt x="14744" y="5282"/>
                    </a:lnTo>
                    <a:lnTo>
                      <a:pt x="14504" y="4909"/>
                    </a:lnTo>
                    <a:lnTo>
                      <a:pt x="14267" y="4537"/>
                    </a:lnTo>
                    <a:lnTo>
                      <a:pt x="14023" y="4181"/>
                    </a:lnTo>
                    <a:lnTo>
                      <a:pt x="13774" y="3843"/>
                    </a:lnTo>
                    <a:lnTo>
                      <a:pt x="13526" y="3504"/>
                    </a:lnTo>
                    <a:lnTo>
                      <a:pt x="13274" y="3183"/>
                    </a:lnTo>
                    <a:lnTo>
                      <a:pt x="13021" y="2861"/>
                    </a:lnTo>
                    <a:lnTo>
                      <a:pt x="12765" y="2574"/>
                    </a:lnTo>
                    <a:lnTo>
                      <a:pt x="12505" y="2286"/>
                    </a:lnTo>
                    <a:lnTo>
                      <a:pt x="12241" y="2015"/>
                    </a:lnTo>
                    <a:lnTo>
                      <a:pt x="11977" y="1744"/>
                    </a:lnTo>
                    <a:lnTo>
                      <a:pt x="11709" y="1507"/>
                    </a:lnTo>
                    <a:lnTo>
                      <a:pt x="11437" y="1270"/>
                    </a:lnTo>
                    <a:lnTo>
                      <a:pt x="11165" y="1050"/>
                    </a:lnTo>
                    <a:lnTo>
                      <a:pt x="10889" y="864"/>
                    </a:lnTo>
                    <a:lnTo>
                      <a:pt x="10613" y="678"/>
                    </a:lnTo>
                    <a:lnTo>
                      <a:pt x="10333" y="509"/>
                    </a:lnTo>
                    <a:lnTo>
                      <a:pt x="10049" y="356"/>
                    </a:lnTo>
                    <a:lnTo>
                      <a:pt x="9765" y="221"/>
                    </a:lnTo>
                    <a:lnTo>
                      <a:pt x="9485" y="119"/>
                    </a:lnTo>
                    <a:lnTo>
                      <a:pt x="9209" y="52"/>
                    </a:lnTo>
                    <a:lnTo>
                      <a:pt x="8941" y="1"/>
                    </a:lnTo>
                    <a:close/>
                  </a:path>
                </a:pathLst>
              </a:custGeom>
              <a:solidFill>
                <a:srgbClr val="FFD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283200" y="-1802625"/>
                <a:ext cx="774975" cy="2040750"/>
              </a:xfrm>
              <a:custGeom>
                <a:avLst/>
                <a:gdLst/>
                <a:ahLst/>
                <a:cxnLst/>
                <a:rect l="l" t="t" r="r" b="b"/>
                <a:pathLst>
                  <a:path w="30999" h="81630" extrusionOk="0">
                    <a:moveTo>
                      <a:pt x="26619" y="0"/>
                    </a:moveTo>
                    <a:lnTo>
                      <a:pt x="26575" y="17"/>
                    </a:lnTo>
                    <a:lnTo>
                      <a:pt x="26528" y="51"/>
                    </a:lnTo>
                    <a:lnTo>
                      <a:pt x="26485" y="85"/>
                    </a:lnTo>
                    <a:lnTo>
                      <a:pt x="26441" y="136"/>
                    </a:lnTo>
                    <a:lnTo>
                      <a:pt x="26398" y="203"/>
                    </a:lnTo>
                    <a:lnTo>
                      <a:pt x="26355" y="271"/>
                    </a:lnTo>
                    <a:lnTo>
                      <a:pt x="26311" y="356"/>
                    </a:lnTo>
                    <a:lnTo>
                      <a:pt x="26268" y="457"/>
                    </a:lnTo>
                    <a:lnTo>
                      <a:pt x="26224" y="559"/>
                    </a:lnTo>
                    <a:lnTo>
                      <a:pt x="26138" y="813"/>
                    </a:lnTo>
                    <a:lnTo>
                      <a:pt x="26051" y="1117"/>
                    </a:lnTo>
                    <a:lnTo>
                      <a:pt x="25964" y="1456"/>
                    </a:lnTo>
                    <a:lnTo>
                      <a:pt x="25882" y="1845"/>
                    </a:lnTo>
                    <a:lnTo>
                      <a:pt x="25799" y="2268"/>
                    </a:lnTo>
                    <a:lnTo>
                      <a:pt x="25716" y="2725"/>
                    </a:lnTo>
                    <a:lnTo>
                      <a:pt x="25637" y="3233"/>
                    </a:lnTo>
                    <a:lnTo>
                      <a:pt x="25558" y="3774"/>
                    </a:lnTo>
                    <a:lnTo>
                      <a:pt x="25479" y="4350"/>
                    </a:lnTo>
                    <a:lnTo>
                      <a:pt x="25405" y="4959"/>
                    </a:lnTo>
                    <a:lnTo>
                      <a:pt x="25330" y="5619"/>
                    </a:lnTo>
                    <a:lnTo>
                      <a:pt x="25259" y="6296"/>
                    </a:lnTo>
                    <a:lnTo>
                      <a:pt x="25188" y="7007"/>
                    </a:lnTo>
                    <a:lnTo>
                      <a:pt x="25121" y="7769"/>
                    </a:lnTo>
                    <a:lnTo>
                      <a:pt x="25054" y="8547"/>
                    </a:lnTo>
                    <a:lnTo>
                      <a:pt x="24991" y="9343"/>
                    </a:lnTo>
                    <a:lnTo>
                      <a:pt x="24928" y="10189"/>
                    </a:lnTo>
                    <a:lnTo>
                      <a:pt x="24868" y="11052"/>
                    </a:lnTo>
                    <a:lnTo>
                      <a:pt x="24813" y="11949"/>
                    </a:lnTo>
                    <a:lnTo>
                      <a:pt x="24758" y="12863"/>
                    </a:lnTo>
                    <a:lnTo>
                      <a:pt x="24707" y="13811"/>
                    </a:lnTo>
                    <a:lnTo>
                      <a:pt x="24659" y="14776"/>
                    </a:lnTo>
                    <a:lnTo>
                      <a:pt x="24616" y="15757"/>
                    </a:lnTo>
                    <a:lnTo>
                      <a:pt x="24573" y="16773"/>
                    </a:lnTo>
                    <a:lnTo>
                      <a:pt x="24533" y="17805"/>
                    </a:lnTo>
                    <a:lnTo>
                      <a:pt x="24498" y="18855"/>
                    </a:lnTo>
                    <a:lnTo>
                      <a:pt x="24466" y="19921"/>
                    </a:lnTo>
                    <a:lnTo>
                      <a:pt x="24439" y="21004"/>
                    </a:lnTo>
                    <a:lnTo>
                      <a:pt x="24415" y="22104"/>
                    </a:lnTo>
                    <a:lnTo>
                      <a:pt x="24391" y="23221"/>
                    </a:lnTo>
                    <a:lnTo>
                      <a:pt x="24376" y="24355"/>
                    </a:lnTo>
                    <a:lnTo>
                      <a:pt x="24364" y="25506"/>
                    </a:lnTo>
                    <a:lnTo>
                      <a:pt x="24356" y="26674"/>
                    </a:lnTo>
                    <a:lnTo>
                      <a:pt x="24352" y="27842"/>
                    </a:lnTo>
                    <a:lnTo>
                      <a:pt x="24348" y="29010"/>
                    </a:lnTo>
                    <a:lnTo>
                      <a:pt x="24356" y="30211"/>
                    </a:lnTo>
                    <a:lnTo>
                      <a:pt x="24364" y="31413"/>
                    </a:lnTo>
                    <a:lnTo>
                      <a:pt x="24376" y="32615"/>
                    </a:lnTo>
                    <a:lnTo>
                      <a:pt x="24395" y="33817"/>
                    </a:lnTo>
                    <a:lnTo>
                      <a:pt x="24419" y="35035"/>
                    </a:lnTo>
                    <a:lnTo>
                      <a:pt x="24265" y="34680"/>
                    </a:lnTo>
                    <a:lnTo>
                      <a:pt x="23820" y="33664"/>
                    </a:lnTo>
                    <a:lnTo>
                      <a:pt x="23500" y="32936"/>
                    </a:lnTo>
                    <a:lnTo>
                      <a:pt x="23122" y="32090"/>
                    </a:lnTo>
                    <a:lnTo>
                      <a:pt x="22680" y="31142"/>
                    </a:lnTo>
                    <a:lnTo>
                      <a:pt x="22192" y="30093"/>
                    </a:lnTo>
                    <a:lnTo>
                      <a:pt x="21652" y="28959"/>
                    </a:lnTo>
                    <a:lnTo>
                      <a:pt x="21064" y="27757"/>
                    </a:lnTo>
                    <a:lnTo>
                      <a:pt x="20433" y="26505"/>
                    </a:lnTo>
                    <a:lnTo>
                      <a:pt x="19767" y="25219"/>
                    </a:lnTo>
                    <a:lnTo>
                      <a:pt x="19065" y="23881"/>
                    </a:lnTo>
                    <a:lnTo>
                      <a:pt x="18699" y="23221"/>
                    </a:lnTo>
                    <a:lnTo>
                      <a:pt x="18332" y="22544"/>
                    </a:lnTo>
                    <a:lnTo>
                      <a:pt x="17954" y="21867"/>
                    </a:lnTo>
                    <a:lnTo>
                      <a:pt x="17571" y="21207"/>
                    </a:lnTo>
                    <a:lnTo>
                      <a:pt x="17181" y="20530"/>
                    </a:lnTo>
                    <a:lnTo>
                      <a:pt x="16787" y="19870"/>
                    </a:lnTo>
                    <a:lnTo>
                      <a:pt x="16385" y="19210"/>
                    </a:lnTo>
                    <a:lnTo>
                      <a:pt x="15983" y="18567"/>
                    </a:lnTo>
                    <a:lnTo>
                      <a:pt x="15573" y="17924"/>
                    </a:lnTo>
                    <a:lnTo>
                      <a:pt x="15163" y="17298"/>
                    </a:lnTo>
                    <a:lnTo>
                      <a:pt x="14749" y="16688"/>
                    </a:lnTo>
                    <a:lnTo>
                      <a:pt x="14331" y="16079"/>
                    </a:lnTo>
                    <a:lnTo>
                      <a:pt x="13913" y="15504"/>
                    </a:lnTo>
                    <a:lnTo>
                      <a:pt x="13491" y="14945"/>
                    </a:lnTo>
                    <a:lnTo>
                      <a:pt x="13069" y="14386"/>
                    </a:lnTo>
                    <a:lnTo>
                      <a:pt x="12647" y="13862"/>
                    </a:lnTo>
                    <a:lnTo>
                      <a:pt x="12222" y="13371"/>
                    </a:lnTo>
                    <a:lnTo>
                      <a:pt x="11800" y="12897"/>
                    </a:lnTo>
                    <a:lnTo>
                      <a:pt x="11378" y="12440"/>
                    </a:lnTo>
                    <a:lnTo>
                      <a:pt x="10956" y="12017"/>
                    </a:lnTo>
                    <a:lnTo>
                      <a:pt x="10538" y="11628"/>
                    </a:lnTo>
                    <a:lnTo>
                      <a:pt x="10121" y="11272"/>
                    </a:lnTo>
                    <a:lnTo>
                      <a:pt x="9707" y="10951"/>
                    </a:lnTo>
                    <a:lnTo>
                      <a:pt x="9293" y="10663"/>
                    </a:lnTo>
                    <a:lnTo>
                      <a:pt x="8887" y="10409"/>
                    </a:lnTo>
                    <a:lnTo>
                      <a:pt x="8481" y="10189"/>
                    </a:lnTo>
                    <a:lnTo>
                      <a:pt x="8082" y="10020"/>
                    </a:lnTo>
                    <a:lnTo>
                      <a:pt x="7881" y="9935"/>
                    </a:lnTo>
                    <a:lnTo>
                      <a:pt x="7684" y="9884"/>
                    </a:lnTo>
                    <a:lnTo>
                      <a:pt x="7491" y="9834"/>
                    </a:lnTo>
                    <a:lnTo>
                      <a:pt x="7298" y="9783"/>
                    </a:lnTo>
                    <a:lnTo>
                      <a:pt x="7105" y="9766"/>
                    </a:lnTo>
                    <a:lnTo>
                      <a:pt x="6912" y="9749"/>
                    </a:lnTo>
                    <a:lnTo>
                      <a:pt x="6722" y="9732"/>
                    </a:lnTo>
                    <a:lnTo>
                      <a:pt x="6533" y="9749"/>
                    </a:lnTo>
                    <a:lnTo>
                      <a:pt x="6348" y="9766"/>
                    </a:lnTo>
                    <a:lnTo>
                      <a:pt x="6163" y="9800"/>
                    </a:lnTo>
                    <a:lnTo>
                      <a:pt x="5981" y="9834"/>
                    </a:lnTo>
                    <a:lnTo>
                      <a:pt x="5800" y="9901"/>
                    </a:lnTo>
                    <a:lnTo>
                      <a:pt x="5622" y="9969"/>
                    </a:lnTo>
                    <a:lnTo>
                      <a:pt x="5445" y="10054"/>
                    </a:lnTo>
                    <a:lnTo>
                      <a:pt x="5272" y="10138"/>
                    </a:lnTo>
                    <a:lnTo>
                      <a:pt x="5098" y="10257"/>
                    </a:lnTo>
                    <a:lnTo>
                      <a:pt x="4925" y="10375"/>
                    </a:lnTo>
                    <a:lnTo>
                      <a:pt x="4759" y="10511"/>
                    </a:lnTo>
                    <a:lnTo>
                      <a:pt x="4593" y="10663"/>
                    </a:lnTo>
                    <a:lnTo>
                      <a:pt x="4428" y="10832"/>
                    </a:lnTo>
                    <a:lnTo>
                      <a:pt x="4266" y="11018"/>
                    </a:lnTo>
                    <a:lnTo>
                      <a:pt x="4109" y="11205"/>
                    </a:lnTo>
                    <a:lnTo>
                      <a:pt x="3951" y="11408"/>
                    </a:lnTo>
                    <a:lnTo>
                      <a:pt x="3801" y="11628"/>
                    </a:lnTo>
                    <a:lnTo>
                      <a:pt x="3651" y="11848"/>
                    </a:lnTo>
                    <a:lnTo>
                      <a:pt x="3505" y="12085"/>
                    </a:lnTo>
                    <a:lnTo>
                      <a:pt x="3360" y="12322"/>
                    </a:lnTo>
                    <a:lnTo>
                      <a:pt x="3222" y="12559"/>
                    </a:lnTo>
                    <a:lnTo>
                      <a:pt x="3084" y="12812"/>
                    </a:lnTo>
                    <a:lnTo>
                      <a:pt x="2954" y="13066"/>
                    </a:lnTo>
                    <a:lnTo>
                      <a:pt x="2823" y="13337"/>
                    </a:lnTo>
                    <a:lnTo>
                      <a:pt x="2697" y="13608"/>
                    </a:lnTo>
                    <a:lnTo>
                      <a:pt x="2571" y="13896"/>
                    </a:lnTo>
                    <a:lnTo>
                      <a:pt x="2453" y="14166"/>
                    </a:lnTo>
                    <a:lnTo>
                      <a:pt x="2335" y="14471"/>
                    </a:lnTo>
                    <a:lnTo>
                      <a:pt x="2220" y="14759"/>
                    </a:lnTo>
                    <a:lnTo>
                      <a:pt x="2110" y="15063"/>
                    </a:lnTo>
                    <a:lnTo>
                      <a:pt x="2003" y="15368"/>
                    </a:lnTo>
                    <a:lnTo>
                      <a:pt x="1897" y="15690"/>
                    </a:lnTo>
                    <a:lnTo>
                      <a:pt x="1795" y="16011"/>
                    </a:lnTo>
                    <a:lnTo>
                      <a:pt x="1696" y="16333"/>
                    </a:lnTo>
                    <a:lnTo>
                      <a:pt x="1601" y="16654"/>
                    </a:lnTo>
                    <a:lnTo>
                      <a:pt x="1507" y="16993"/>
                    </a:lnTo>
                    <a:lnTo>
                      <a:pt x="1420" y="17331"/>
                    </a:lnTo>
                    <a:lnTo>
                      <a:pt x="1333" y="17687"/>
                    </a:lnTo>
                    <a:lnTo>
                      <a:pt x="1247" y="18025"/>
                    </a:lnTo>
                    <a:lnTo>
                      <a:pt x="1168" y="18381"/>
                    </a:lnTo>
                    <a:lnTo>
                      <a:pt x="1089" y="18736"/>
                    </a:lnTo>
                    <a:lnTo>
                      <a:pt x="1014" y="19109"/>
                    </a:lnTo>
                    <a:lnTo>
                      <a:pt x="939" y="19464"/>
                    </a:lnTo>
                    <a:lnTo>
                      <a:pt x="872" y="19836"/>
                    </a:lnTo>
                    <a:lnTo>
                      <a:pt x="805" y="20209"/>
                    </a:lnTo>
                    <a:lnTo>
                      <a:pt x="742" y="20581"/>
                    </a:lnTo>
                    <a:lnTo>
                      <a:pt x="679" y="20970"/>
                    </a:lnTo>
                    <a:lnTo>
                      <a:pt x="620" y="21343"/>
                    </a:lnTo>
                    <a:lnTo>
                      <a:pt x="565" y="21732"/>
                    </a:lnTo>
                    <a:lnTo>
                      <a:pt x="513" y="22121"/>
                    </a:lnTo>
                    <a:lnTo>
                      <a:pt x="462" y="22527"/>
                    </a:lnTo>
                    <a:lnTo>
                      <a:pt x="415" y="22917"/>
                    </a:lnTo>
                    <a:lnTo>
                      <a:pt x="371" y="23306"/>
                    </a:lnTo>
                    <a:lnTo>
                      <a:pt x="328" y="23712"/>
                    </a:lnTo>
                    <a:lnTo>
                      <a:pt x="289" y="24118"/>
                    </a:lnTo>
                    <a:lnTo>
                      <a:pt x="253" y="24525"/>
                    </a:lnTo>
                    <a:lnTo>
                      <a:pt x="218" y="24931"/>
                    </a:lnTo>
                    <a:lnTo>
                      <a:pt x="186" y="25337"/>
                    </a:lnTo>
                    <a:lnTo>
                      <a:pt x="158" y="25743"/>
                    </a:lnTo>
                    <a:lnTo>
                      <a:pt x="131" y="26149"/>
                    </a:lnTo>
                    <a:lnTo>
                      <a:pt x="107" y="26573"/>
                    </a:lnTo>
                    <a:lnTo>
                      <a:pt x="84" y="26979"/>
                    </a:lnTo>
                    <a:lnTo>
                      <a:pt x="68" y="27385"/>
                    </a:lnTo>
                    <a:lnTo>
                      <a:pt x="48" y="27808"/>
                    </a:lnTo>
                    <a:lnTo>
                      <a:pt x="36" y="28231"/>
                    </a:lnTo>
                    <a:lnTo>
                      <a:pt x="24" y="28637"/>
                    </a:lnTo>
                    <a:lnTo>
                      <a:pt x="17" y="29061"/>
                    </a:lnTo>
                    <a:lnTo>
                      <a:pt x="9" y="29467"/>
                    </a:lnTo>
                    <a:lnTo>
                      <a:pt x="5" y="29890"/>
                    </a:lnTo>
                    <a:lnTo>
                      <a:pt x="1" y="30736"/>
                    </a:lnTo>
                    <a:lnTo>
                      <a:pt x="9" y="31565"/>
                    </a:lnTo>
                    <a:lnTo>
                      <a:pt x="24" y="32395"/>
                    </a:lnTo>
                    <a:lnTo>
                      <a:pt x="52" y="33224"/>
                    </a:lnTo>
                    <a:lnTo>
                      <a:pt x="88" y="34053"/>
                    </a:lnTo>
                    <a:lnTo>
                      <a:pt x="131" y="34866"/>
                    </a:lnTo>
                    <a:lnTo>
                      <a:pt x="182" y="35678"/>
                    </a:lnTo>
                    <a:lnTo>
                      <a:pt x="241" y="36474"/>
                    </a:lnTo>
                    <a:lnTo>
                      <a:pt x="308" y="37269"/>
                    </a:lnTo>
                    <a:lnTo>
                      <a:pt x="387" y="38048"/>
                    </a:lnTo>
                    <a:lnTo>
                      <a:pt x="470" y="38826"/>
                    </a:lnTo>
                    <a:lnTo>
                      <a:pt x="565" y="39588"/>
                    </a:lnTo>
                    <a:lnTo>
                      <a:pt x="663" y="40333"/>
                    </a:lnTo>
                    <a:lnTo>
                      <a:pt x="773" y="41060"/>
                    </a:lnTo>
                    <a:lnTo>
                      <a:pt x="888" y="41771"/>
                    </a:lnTo>
                    <a:lnTo>
                      <a:pt x="1010" y="42465"/>
                    </a:lnTo>
                    <a:lnTo>
                      <a:pt x="1140" y="43142"/>
                    </a:lnTo>
                    <a:lnTo>
                      <a:pt x="1274" y="43802"/>
                    </a:lnTo>
                    <a:lnTo>
                      <a:pt x="1416" y="44429"/>
                    </a:lnTo>
                    <a:lnTo>
                      <a:pt x="1566" y="45038"/>
                    </a:lnTo>
                    <a:lnTo>
                      <a:pt x="1724" y="45630"/>
                    </a:lnTo>
                    <a:lnTo>
                      <a:pt x="1885" y="46206"/>
                    </a:lnTo>
                    <a:lnTo>
                      <a:pt x="2055" y="46730"/>
                    </a:lnTo>
                    <a:lnTo>
                      <a:pt x="2232" y="47255"/>
                    </a:lnTo>
                    <a:lnTo>
                      <a:pt x="2413" y="47729"/>
                    </a:lnTo>
                    <a:lnTo>
                      <a:pt x="2599" y="48186"/>
                    </a:lnTo>
                    <a:lnTo>
                      <a:pt x="2792" y="48609"/>
                    </a:lnTo>
                    <a:lnTo>
                      <a:pt x="2989" y="49015"/>
                    </a:lnTo>
                    <a:lnTo>
                      <a:pt x="3190" y="49371"/>
                    </a:lnTo>
                    <a:lnTo>
                      <a:pt x="3399" y="49692"/>
                    </a:lnTo>
                    <a:lnTo>
                      <a:pt x="3612" y="49980"/>
                    </a:lnTo>
                    <a:lnTo>
                      <a:pt x="3722" y="50115"/>
                    </a:lnTo>
                    <a:lnTo>
                      <a:pt x="3833" y="50234"/>
                    </a:lnTo>
                    <a:lnTo>
                      <a:pt x="3943" y="50352"/>
                    </a:lnTo>
                    <a:lnTo>
                      <a:pt x="4053" y="50454"/>
                    </a:lnTo>
                    <a:lnTo>
                      <a:pt x="4168" y="50555"/>
                    </a:lnTo>
                    <a:lnTo>
                      <a:pt x="4282" y="50640"/>
                    </a:lnTo>
                    <a:lnTo>
                      <a:pt x="4396" y="50708"/>
                    </a:lnTo>
                    <a:lnTo>
                      <a:pt x="4515" y="50775"/>
                    </a:lnTo>
                    <a:lnTo>
                      <a:pt x="4633" y="50826"/>
                    </a:lnTo>
                    <a:lnTo>
                      <a:pt x="4751" y="50877"/>
                    </a:lnTo>
                    <a:lnTo>
                      <a:pt x="4869" y="50911"/>
                    </a:lnTo>
                    <a:lnTo>
                      <a:pt x="4992" y="50928"/>
                    </a:lnTo>
                    <a:lnTo>
                      <a:pt x="5011" y="51232"/>
                    </a:lnTo>
                    <a:lnTo>
                      <a:pt x="5039" y="51588"/>
                    </a:lnTo>
                    <a:lnTo>
                      <a:pt x="5082" y="52079"/>
                    </a:lnTo>
                    <a:lnTo>
                      <a:pt x="5138" y="52688"/>
                    </a:lnTo>
                    <a:lnTo>
                      <a:pt x="5208" y="53416"/>
                    </a:lnTo>
                    <a:lnTo>
                      <a:pt x="5299" y="54245"/>
                    </a:lnTo>
                    <a:lnTo>
                      <a:pt x="5406" y="55159"/>
                    </a:lnTo>
                    <a:lnTo>
                      <a:pt x="5536" y="56158"/>
                    </a:lnTo>
                    <a:lnTo>
                      <a:pt x="5607" y="56682"/>
                    </a:lnTo>
                    <a:lnTo>
                      <a:pt x="5685" y="57241"/>
                    </a:lnTo>
                    <a:lnTo>
                      <a:pt x="5768" y="57799"/>
                    </a:lnTo>
                    <a:lnTo>
                      <a:pt x="5855" y="58375"/>
                    </a:lnTo>
                    <a:lnTo>
                      <a:pt x="5950" y="58967"/>
                    </a:lnTo>
                    <a:lnTo>
                      <a:pt x="6052" y="59577"/>
                    </a:lnTo>
                    <a:lnTo>
                      <a:pt x="6159" y="60186"/>
                    </a:lnTo>
                    <a:lnTo>
                      <a:pt x="6269" y="60812"/>
                    </a:lnTo>
                    <a:lnTo>
                      <a:pt x="6391" y="61455"/>
                    </a:lnTo>
                    <a:lnTo>
                      <a:pt x="6517" y="62098"/>
                    </a:lnTo>
                    <a:lnTo>
                      <a:pt x="6651" y="62742"/>
                    </a:lnTo>
                    <a:lnTo>
                      <a:pt x="6789" y="63402"/>
                    </a:lnTo>
                    <a:lnTo>
                      <a:pt x="6939" y="64079"/>
                    </a:lnTo>
                    <a:lnTo>
                      <a:pt x="7093" y="64739"/>
                    </a:lnTo>
                    <a:lnTo>
                      <a:pt x="7255" y="65416"/>
                    </a:lnTo>
                    <a:lnTo>
                      <a:pt x="7424" y="66076"/>
                    </a:lnTo>
                    <a:lnTo>
                      <a:pt x="7605" y="66753"/>
                    </a:lnTo>
                    <a:lnTo>
                      <a:pt x="7791" y="67413"/>
                    </a:lnTo>
                    <a:lnTo>
                      <a:pt x="7984" y="68090"/>
                    </a:lnTo>
                    <a:lnTo>
                      <a:pt x="8185" y="68750"/>
                    </a:lnTo>
                    <a:lnTo>
                      <a:pt x="8398" y="69410"/>
                    </a:lnTo>
                    <a:lnTo>
                      <a:pt x="8619" y="70070"/>
                    </a:lnTo>
                    <a:lnTo>
                      <a:pt x="8847" y="70730"/>
                    </a:lnTo>
                    <a:lnTo>
                      <a:pt x="9084" y="71373"/>
                    </a:lnTo>
                    <a:lnTo>
                      <a:pt x="9328" y="72000"/>
                    </a:lnTo>
                    <a:lnTo>
                      <a:pt x="9584" y="72626"/>
                    </a:lnTo>
                    <a:lnTo>
                      <a:pt x="9848" y="73235"/>
                    </a:lnTo>
                    <a:lnTo>
                      <a:pt x="10124" y="73828"/>
                    </a:lnTo>
                    <a:lnTo>
                      <a:pt x="10408" y="74420"/>
                    </a:lnTo>
                    <a:lnTo>
                      <a:pt x="10704" y="74995"/>
                    </a:lnTo>
                    <a:lnTo>
                      <a:pt x="11008" y="75554"/>
                    </a:lnTo>
                    <a:lnTo>
                      <a:pt x="11323" y="76095"/>
                    </a:lnTo>
                    <a:lnTo>
                      <a:pt x="11646" y="76620"/>
                    </a:lnTo>
                    <a:lnTo>
                      <a:pt x="11985" y="77111"/>
                    </a:lnTo>
                    <a:lnTo>
                      <a:pt x="12328" y="77602"/>
                    </a:lnTo>
                    <a:lnTo>
                      <a:pt x="12687" y="78059"/>
                    </a:lnTo>
                    <a:lnTo>
                      <a:pt x="13054" y="78499"/>
                    </a:lnTo>
                    <a:lnTo>
                      <a:pt x="13436" y="78922"/>
                    </a:lnTo>
                    <a:lnTo>
                      <a:pt x="13826" y="79311"/>
                    </a:lnTo>
                    <a:lnTo>
                      <a:pt x="14228" y="79667"/>
                    </a:lnTo>
                    <a:lnTo>
                      <a:pt x="14642" y="80005"/>
                    </a:lnTo>
                    <a:lnTo>
                      <a:pt x="15068" y="80327"/>
                    </a:lnTo>
                    <a:lnTo>
                      <a:pt x="15506" y="80598"/>
                    </a:lnTo>
                    <a:lnTo>
                      <a:pt x="15955" y="80851"/>
                    </a:lnTo>
                    <a:lnTo>
                      <a:pt x="16416" y="81071"/>
                    </a:lnTo>
                    <a:lnTo>
                      <a:pt x="16893" y="81258"/>
                    </a:lnTo>
                    <a:lnTo>
                      <a:pt x="17370" y="81410"/>
                    </a:lnTo>
                    <a:lnTo>
                      <a:pt x="17839" y="81512"/>
                    </a:lnTo>
                    <a:lnTo>
                      <a:pt x="18301" y="81596"/>
                    </a:lnTo>
                    <a:lnTo>
                      <a:pt x="18758" y="81630"/>
                    </a:lnTo>
                    <a:lnTo>
                      <a:pt x="19203" y="81613"/>
                    </a:lnTo>
                    <a:lnTo>
                      <a:pt x="19645" y="81579"/>
                    </a:lnTo>
                    <a:lnTo>
                      <a:pt x="20075" y="81495"/>
                    </a:lnTo>
                    <a:lnTo>
                      <a:pt x="20500" y="81376"/>
                    </a:lnTo>
                    <a:lnTo>
                      <a:pt x="20709" y="81292"/>
                    </a:lnTo>
                    <a:lnTo>
                      <a:pt x="20918" y="81207"/>
                    </a:lnTo>
                    <a:lnTo>
                      <a:pt x="21123" y="81122"/>
                    </a:lnTo>
                    <a:lnTo>
                      <a:pt x="21324" y="81021"/>
                    </a:lnTo>
                    <a:lnTo>
                      <a:pt x="21525" y="80902"/>
                    </a:lnTo>
                    <a:lnTo>
                      <a:pt x="21726" y="80784"/>
                    </a:lnTo>
                    <a:lnTo>
                      <a:pt x="21924" y="80648"/>
                    </a:lnTo>
                    <a:lnTo>
                      <a:pt x="22121" y="80513"/>
                    </a:lnTo>
                    <a:lnTo>
                      <a:pt x="22314" y="80361"/>
                    </a:lnTo>
                    <a:lnTo>
                      <a:pt x="22503" y="80191"/>
                    </a:lnTo>
                    <a:lnTo>
                      <a:pt x="22696" y="80022"/>
                    </a:lnTo>
                    <a:lnTo>
                      <a:pt x="22881" y="79853"/>
                    </a:lnTo>
                    <a:lnTo>
                      <a:pt x="23067" y="79667"/>
                    </a:lnTo>
                    <a:lnTo>
                      <a:pt x="23252" y="79464"/>
                    </a:lnTo>
                    <a:lnTo>
                      <a:pt x="23433" y="79260"/>
                    </a:lnTo>
                    <a:lnTo>
                      <a:pt x="23615" y="79040"/>
                    </a:lnTo>
                    <a:lnTo>
                      <a:pt x="23792" y="78820"/>
                    </a:lnTo>
                    <a:lnTo>
                      <a:pt x="23966" y="78583"/>
                    </a:lnTo>
                    <a:lnTo>
                      <a:pt x="24139" y="78347"/>
                    </a:lnTo>
                    <a:lnTo>
                      <a:pt x="24313" y="78093"/>
                    </a:lnTo>
                    <a:lnTo>
                      <a:pt x="24482" y="77822"/>
                    </a:lnTo>
                    <a:lnTo>
                      <a:pt x="24648" y="77551"/>
                    </a:lnTo>
                    <a:lnTo>
                      <a:pt x="24813" y="77263"/>
                    </a:lnTo>
                    <a:lnTo>
                      <a:pt x="24979" y="76976"/>
                    </a:lnTo>
                    <a:lnTo>
                      <a:pt x="25140" y="76688"/>
                    </a:lnTo>
                    <a:lnTo>
                      <a:pt x="25298" y="76383"/>
                    </a:lnTo>
                    <a:lnTo>
                      <a:pt x="25456" y="76062"/>
                    </a:lnTo>
                    <a:lnTo>
                      <a:pt x="25610" y="75723"/>
                    </a:lnTo>
                    <a:lnTo>
                      <a:pt x="25763" y="75402"/>
                    </a:lnTo>
                    <a:lnTo>
                      <a:pt x="25913" y="75046"/>
                    </a:lnTo>
                    <a:lnTo>
                      <a:pt x="26063" y="74691"/>
                    </a:lnTo>
                    <a:lnTo>
                      <a:pt x="26209" y="74335"/>
                    </a:lnTo>
                    <a:lnTo>
                      <a:pt x="26355" y="73963"/>
                    </a:lnTo>
                    <a:lnTo>
                      <a:pt x="26497" y="73591"/>
                    </a:lnTo>
                    <a:lnTo>
                      <a:pt x="26638" y="73201"/>
                    </a:lnTo>
                    <a:lnTo>
                      <a:pt x="26776" y="72795"/>
                    </a:lnTo>
                    <a:lnTo>
                      <a:pt x="26910" y="72389"/>
                    </a:lnTo>
                    <a:lnTo>
                      <a:pt x="27048" y="71966"/>
                    </a:lnTo>
                    <a:lnTo>
                      <a:pt x="27179" y="71543"/>
                    </a:lnTo>
                    <a:lnTo>
                      <a:pt x="27309" y="71103"/>
                    </a:lnTo>
                    <a:lnTo>
                      <a:pt x="27435" y="70663"/>
                    </a:lnTo>
                    <a:lnTo>
                      <a:pt x="27561" y="70222"/>
                    </a:lnTo>
                    <a:lnTo>
                      <a:pt x="27683" y="69749"/>
                    </a:lnTo>
                    <a:lnTo>
                      <a:pt x="27805" y="69292"/>
                    </a:lnTo>
                    <a:lnTo>
                      <a:pt x="27924" y="68801"/>
                    </a:lnTo>
                    <a:lnTo>
                      <a:pt x="28042" y="68310"/>
                    </a:lnTo>
                    <a:lnTo>
                      <a:pt x="28156" y="67819"/>
                    </a:lnTo>
                    <a:lnTo>
                      <a:pt x="28271" y="67311"/>
                    </a:lnTo>
                    <a:lnTo>
                      <a:pt x="28381" y="66804"/>
                    </a:lnTo>
                    <a:lnTo>
                      <a:pt x="28487" y="66279"/>
                    </a:lnTo>
                    <a:lnTo>
                      <a:pt x="28594" y="65737"/>
                    </a:lnTo>
                    <a:lnTo>
                      <a:pt x="28696" y="65213"/>
                    </a:lnTo>
                    <a:lnTo>
                      <a:pt x="28799" y="64654"/>
                    </a:lnTo>
                    <a:lnTo>
                      <a:pt x="28897" y="64096"/>
                    </a:lnTo>
                    <a:lnTo>
                      <a:pt x="28996" y="63537"/>
                    </a:lnTo>
                    <a:lnTo>
                      <a:pt x="29090" y="62962"/>
                    </a:lnTo>
                    <a:lnTo>
                      <a:pt x="29181" y="62369"/>
                    </a:lnTo>
                    <a:lnTo>
                      <a:pt x="29272" y="61777"/>
                    </a:lnTo>
                    <a:lnTo>
                      <a:pt x="29363" y="61184"/>
                    </a:lnTo>
                    <a:lnTo>
                      <a:pt x="29445" y="60575"/>
                    </a:lnTo>
                    <a:lnTo>
                      <a:pt x="29532" y="59949"/>
                    </a:lnTo>
                    <a:lnTo>
                      <a:pt x="29611" y="59323"/>
                    </a:lnTo>
                    <a:lnTo>
                      <a:pt x="29690" y="58680"/>
                    </a:lnTo>
                    <a:lnTo>
                      <a:pt x="29769" y="58036"/>
                    </a:lnTo>
                    <a:lnTo>
                      <a:pt x="29843" y="57393"/>
                    </a:lnTo>
                    <a:lnTo>
                      <a:pt x="29914" y="56733"/>
                    </a:lnTo>
                    <a:lnTo>
                      <a:pt x="29985" y="56056"/>
                    </a:lnTo>
                    <a:lnTo>
                      <a:pt x="30052" y="55379"/>
                    </a:lnTo>
                    <a:lnTo>
                      <a:pt x="30119" y="54685"/>
                    </a:lnTo>
                    <a:lnTo>
                      <a:pt x="30182" y="53991"/>
                    </a:lnTo>
                    <a:lnTo>
                      <a:pt x="30242" y="53297"/>
                    </a:lnTo>
                    <a:lnTo>
                      <a:pt x="30301" y="52586"/>
                    </a:lnTo>
                    <a:lnTo>
                      <a:pt x="30356" y="51859"/>
                    </a:lnTo>
                    <a:lnTo>
                      <a:pt x="30411" y="51131"/>
                    </a:lnTo>
                    <a:lnTo>
                      <a:pt x="30462" y="50386"/>
                    </a:lnTo>
                    <a:lnTo>
                      <a:pt x="30514" y="49642"/>
                    </a:lnTo>
                    <a:lnTo>
                      <a:pt x="30561" y="48897"/>
                    </a:lnTo>
                    <a:lnTo>
                      <a:pt x="30604" y="48135"/>
                    </a:lnTo>
                    <a:lnTo>
                      <a:pt x="30648" y="47357"/>
                    </a:lnTo>
                    <a:lnTo>
                      <a:pt x="30687" y="46578"/>
                    </a:lnTo>
                    <a:lnTo>
                      <a:pt x="30723" y="45800"/>
                    </a:lnTo>
                    <a:lnTo>
                      <a:pt x="30758" y="45004"/>
                    </a:lnTo>
                    <a:lnTo>
                      <a:pt x="30790" y="44192"/>
                    </a:lnTo>
                    <a:lnTo>
                      <a:pt x="30821" y="43379"/>
                    </a:lnTo>
                    <a:lnTo>
                      <a:pt x="30849" y="42567"/>
                    </a:lnTo>
                    <a:lnTo>
                      <a:pt x="30876" y="41737"/>
                    </a:lnTo>
                    <a:lnTo>
                      <a:pt x="30900" y="40891"/>
                    </a:lnTo>
                    <a:lnTo>
                      <a:pt x="30920" y="40045"/>
                    </a:lnTo>
                    <a:lnTo>
                      <a:pt x="30939" y="39199"/>
                    </a:lnTo>
                    <a:lnTo>
                      <a:pt x="30955" y="38336"/>
                    </a:lnTo>
                    <a:lnTo>
                      <a:pt x="30967" y="37472"/>
                    </a:lnTo>
                    <a:lnTo>
                      <a:pt x="30979" y="36592"/>
                    </a:lnTo>
                    <a:lnTo>
                      <a:pt x="30987" y="35695"/>
                    </a:lnTo>
                    <a:lnTo>
                      <a:pt x="30995" y="34815"/>
                    </a:lnTo>
                    <a:lnTo>
                      <a:pt x="30999" y="33901"/>
                    </a:lnTo>
                    <a:lnTo>
                      <a:pt x="30999" y="33004"/>
                    </a:lnTo>
                    <a:lnTo>
                      <a:pt x="30999" y="32073"/>
                    </a:lnTo>
                    <a:lnTo>
                      <a:pt x="30995" y="31159"/>
                    </a:lnTo>
                    <a:lnTo>
                      <a:pt x="30991" y="30211"/>
                    </a:lnTo>
                    <a:lnTo>
                      <a:pt x="30983" y="29281"/>
                    </a:lnTo>
                    <a:lnTo>
                      <a:pt x="30971" y="28333"/>
                    </a:lnTo>
                    <a:lnTo>
                      <a:pt x="30959" y="27368"/>
                    </a:lnTo>
                    <a:lnTo>
                      <a:pt x="30924" y="25422"/>
                    </a:lnTo>
                    <a:lnTo>
                      <a:pt x="30880" y="23458"/>
                    </a:lnTo>
                    <a:lnTo>
                      <a:pt x="30825" y="21444"/>
                    </a:lnTo>
                    <a:lnTo>
                      <a:pt x="30762" y="19413"/>
                    </a:lnTo>
                    <a:lnTo>
                      <a:pt x="30687" y="17348"/>
                    </a:lnTo>
                    <a:lnTo>
                      <a:pt x="30604" y="17382"/>
                    </a:lnTo>
                    <a:lnTo>
                      <a:pt x="30506" y="17399"/>
                    </a:lnTo>
                    <a:lnTo>
                      <a:pt x="30376" y="17399"/>
                    </a:lnTo>
                    <a:lnTo>
                      <a:pt x="30218" y="17382"/>
                    </a:lnTo>
                    <a:lnTo>
                      <a:pt x="30131" y="17348"/>
                    </a:lnTo>
                    <a:lnTo>
                      <a:pt x="30041" y="17298"/>
                    </a:lnTo>
                    <a:lnTo>
                      <a:pt x="29946" y="17230"/>
                    </a:lnTo>
                    <a:lnTo>
                      <a:pt x="29847" y="17145"/>
                    </a:lnTo>
                    <a:lnTo>
                      <a:pt x="29749" y="17044"/>
                    </a:lnTo>
                    <a:lnTo>
                      <a:pt x="29646" y="16925"/>
                    </a:lnTo>
                    <a:lnTo>
                      <a:pt x="29540" y="16773"/>
                    </a:lnTo>
                    <a:lnTo>
                      <a:pt x="29433" y="16604"/>
                    </a:lnTo>
                    <a:lnTo>
                      <a:pt x="29331" y="16401"/>
                    </a:lnTo>
                    <a:lnTo>
                      <a:pt x="29225" y="16181"/>
                    </a:lnTo>
                    <a:lnTo>
                      <a:pt x="29122" y="15910"/>
                    </a:lnTo>
                    <a:lnTo>
                      <a:pt x="29020" y="15622"/>
                    </a:lnTo>
                    <a:lnTo>
                      <a:pt x="28921" y="15300"/>
                    </a:lnTo>
                    <a:lnTo>
                      <a:pt x="28822" y="14928"/>
                    </a:lnTo>
                    <a:lnTo>
                      <a:pt x="28732" y="14522"/>
                    </a:lnTo>
                    <a:lnTo>
                      <a:pt x="28684" y="14302"/>
                    </a:lnTo>
                    <a:lnTo>
                      <a:pt x="28641" y="14082"/>
                    </a:lnTo>
                    <a:lnTo>
                      <a:pt x="28598" y="13845"/>
                    </a:lnTo>
                    <a:lnTo>
                      <a:pt x="28558" y="13591"/>
                    </a:lnTo>
                    <a:lnTo>
                      <a:pt x="28519" y="13337"/>
                    </a:lnTo>
                    <a:lnTo>
                      <a:pt x="28479" y="13066"/>
                    </a:lnTo>
                    <a:lnTo>
                      <a:pt x="28440" y="12779"/>
                    </a:lnTo>
                    <a:lnTo>
                      <a:pt x="28405" y="12474"/>
                    </a:lnTo>
                    <a:lnTo>
                      <a:pt x="28373" y="12169"/>
                    </a:lnTo>
                    <a:lnTo>
                      <a:pt x="28341" y="11848"/>
                    </a:lnTo>
                    <a:lnTo>
                      <a:pt x="28310" y="11526"/>
                    </a:lnTo>
                    <a:lnTo>
                      <a:pt x="28282" y="11171"/>
                    </a:lnTo>
                    <a:lnTo>
                      <a:pt x="28255" y="10815"/>
                    </a:lnTo>
                    <a:lnTo>
                      <a:pt x="28231" y="10443"/>
                    </a:lnTo>
                    <a:lnTo>
                      <a:pt x="28160" y="9326"/>
                    </a:lnTo>
                    <a:lnTo>
                      <a:pt x="28089" y="8277"/>
                    </a:lnTo>
                    <a:lnTo>
                      <a:pt x="28014" y="7295"/>
                    </a:lnTo>
                    <a:lnTo>
                      <a:pt x="27935" y="6381"/>
                    </a:lnTo>
                    <a:lnTo>
                      <a:pt x="27857" y="5535"/>
                    </a:lnTo>
                    <a:lnTo>
                      <a:pt x="27778" y="4756"/>
                    </a:lnTo>
                    <a:lnTo>
                      <a:pt x="27699" y="4028"/>
                    </a:lnTo>
                    <a:lnTo>
                      <a:pt x="27616" y="3368"/>
                    </a:lnTo>
                    <a:lnTo>
                      <a:pt x="27533" y="2776"/>
                    </a:lnTo>
                    <a:lnTo>
                      <a:pt x="27447" y="2251"/>
                    </a:lnTo>
                    <a:lnTo>
                      <a:pt x="27364" y="1777"/>
                    </a:lnTo>
                    <a:lnTo>
                      <a:pt x="27320" y="1557"/>
                    </a:lnTo>
                    <a:lnTo>
                      <a:pt x="27277" y="1354"/>
                    </a:lnTo>
                    <a:lnTo>
                      <a:pt x="27234" y="1168"/>
                    </a:lnTo>
                    <a:lnTo>
                      <a:pt x="27190" y="999"/>
                    </a:lnTo>
                    <a:lnTo>
                      <a:pt x="27147" y="846"/>
                    </a:lnTo>
                    <a:lnTo>
                      <a:pt x="27104" y="694"/>
                    </a:lnTo>
                    <a:lnTo>
                      <a:pt x="27060" y="559"/>
                    </a:lnTo>
                    <a:lnTo>
                      <a:pt x="27017" y="457"/>
                    </a:lnTo>
                    <a:lnTo>
                      <a:pt x="26974" y="356"/>
                    </a:lnTo>
                    <a:lnTo>
                      <a:pt x="26926" y="254"/>
                    </a:lnTo>
                    <a:lnTo>
                      <a:pt x="26883" y="186"/>
                    </a:lnTo>
                    <a:lnTo>
                      <a:pt x="26839" y="119"/>
                    </a:lnTo>
                    <a:lnTo>
                      <a:pt x="26796" y="68"/>
                    </a:lnTo>
                    <a:lnTo>
                      <a:pt x="26749" y="34"/>
                    </a:lnTo>
                    <a:lnTo>
                      <a:pt x="26705" y="17"/>
                    </a:lnTo>
                    <a:lnTo>
                      <a:pt x="266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3901250" y="-21124775"/>
                <a:ext cx="508475" cy="9376125"/>
              </a:xfrm>
              <a:custGeom>
                <a:avLst/>
                <a:gdLst/>
                <a:ahLst/>
                <a:cxnLst/>
                <a:rect l="l" t="t" r="r" b="b"/>
                <a:pathLst>
                  <a:path w="20339" h="375045" extrusionOk="0">
                    <a:moveTo>
                      <a:pt x="11717" y="0"/>
                    </a:moveTo>
                    <a:lnTo>
                      <a:pt x="11484" y="34"/>
                    </a:lnTo>
                    <a:lnTo>
                      <a:pt x="11248" y="68"/>
                    </a:lnTo>
                    <a:lnTo>
                      <a:pt x="11015" y="119"/>
                    </a:lnTo>
                    <a:lnTo>
                      <a:pt x="10783" y="186"/>
                    </a:lnTo>
                    <a:lnTo>
                      <a:pt x="10550" y="271"/>
                    </a:lnTo>
                    <a:lnTo>
                      <a:pt x="10321" y="373"/>
                    </a:lnTo>
                    <a:lnTo>
                      <a:pt x="10089" y="491"/>
                    </a:lnTo>
                    <a:lnTo>
                      <a:pt x="9860" y="626"/>
                    </a:lnTo>
                    <a:lnTo>
                      <a:pt x="9635" y="779"/>
                    </a:lnTo>
                    <a:lnTo>
                      <a:pt x="9411" y="948"/>
                    </a:lnTo>
                    <a:lnTo>
                      <a:pt x="9190" y="1151"/>
                    </a:lnTo>
                    <a:lnTo>
                      <a:pt x="8969" y="1354"/>
                    </a:lnTo>
                    <a:lnTo>
                      <a:pt x="8752" y="1591"/>
                    </a:lnTo>
                    <a:lnTo>
                      <a:pt x="8535" y="1845"/>
                    </a:lnTo>
                    <a:lnTo>
                      <a:pt x="8326" y="2116"/>
                    </a:lnTo>
                    <a:lnTo>
                      <a:pt x="8118" y="2421"/>
                    </a:lnTo>
                    <a:lnTo>
                      <a:pt x="7917" y="2742"/>
                    </a:lnTo>
                    <a:lnTo>
                      <a:pt x="7715" y="3081"/>
                    </a:lnTo>
                    <a:lnTo>
                      <a:pt x="7518" y="3453"/>
                    </a:lnTo>
                    <a:lnTo>
                      <a:pt x="7329" y="3842"/>
                    </a:lnTo>
                    <a:lnTo>
                      <a:pt x="7041" y="12068"/>
                    </a:lnTo>
                    <a:lnTo>
                      <a:pt x="6277" y="33986"/>
                    </a:lnTo>
                    <a:lnTo>
                      <a:pt x="5764" y="48762"/>
                    </a:lnTo>
                    <a:lnTo>
                      <a:pt x="5192" y="65416"/>
                    </a:lnTo>
                    <a:lnTo>
                      <a:pt x="4573" y="83424"/>
                    </a:lnTo>
                    <a:lnTo>
                      <a:pt x="3931" y="102245"/>
                    </a:lnTo>
                    <a:lnTo>
                      <a:pt x="3284" y="121370"/>
                    </a:lnTo>
                    <a:lnTo>
                      <a:pt x="2654" y="140293"/>
                    </a:lnTo>
                    <a:lnTo>
                      <a:pt x="2346" y="149517"/>
                    </a:lnTo>
                    <a:lnTo>
                      <a:pt x="2054" y="158487"/>
                    </a:lnTo>
                    <a:lnTo>
                      <a:pt x="1771" y="167136"/>
                    </a:lnTo>
                    <a:lnTo>
                      <a:pt x="1502" y="175412"/>
                    </a:lnTo>
                    <a:lnTo>
                      <a:pt x="1254" y="183249"/>
                    </a:lnTo>
                    <a:lnTo>
                      <a:pt x="1025" y="190594"/>
                    </a:lnTo>
                    <a:lnTo>
                      <a:pt x="820" y="197347"/>
                    </a:lnTo>
                    <a:lnTo>
                      <a:pt x="635" y="203474"/>
                    </a:lnTo>
                    <a:lnTo>
                      <a:pt x="481" y="208890"/>
                    </a:lnTo>
                    <a:lnTo>
                      <a:pt x="355" y="213545"/>
                    </a:lnTo>
                    <a:lnTo>
                      <a:pt x="304" y="215559"/>
                    </a:lnTo>
                    <a:lnTo>
                      <a:pt x="261" y="217370"/>
                    </a:lnTo>
                    <a:lnTo>
                      <a:pt x="225" y="218944"/>
                    </a:lnTo>
                    <a:lnTo>
                      <a:pt x="202" y="220298"/>
                    </a:lnTo>
                    <a:lnTo>
                      <a:pt x="170" y="222447"/>
                    </a:lnTo>
                    <a:lnTo>
                      <a:pt x="142" y="224969"/>
                    </a:lnTo>
                    <a:lnTo>
                      <a:pt x="115" y="227863"/>
                    </a:lnTo>
                    <a:lnTo>
                      <a:pt x="95" y="231113"/>
                    </a:lnTo>
                    <a:lnTo>
                      <a:pt x="75" y="234650"/>
                    </a:lnTo>
                    <a:lnTo>
                      <a:pt x="56" y="238509"/>
                    </a:lnTo>
                    <a:lnTo>
                      <a:pt x="44" y="242622"/>
                    </a:lnTo>
                    <a:lnTo>
                      <a:pt x="28" y="246989"/>
                    </a:lnTo>
                    <a:lnTo>
                      <a:pt x="20" y="251575"/>
                    </a:lnTo>
                    <a:lnTo>
                      <a:pt x="12" y="256382"/>
                    </a:lnTo>
                    <a:lnTo>
                      <a:pt x="4" y="266503"/>
                    </a:lnTo>
                    <a:lnTo>
                      <a:pt x="1" y="277166"/>
                    </a:lnTo>
                    <a:lnTo>
                      <a:pt x="8" y="288184"/>
                    </a:lnTo>
                    <a:lnTo>
                      <a:pt x="16" y="299389"/>
                    </a:lnTo>
                    <a:lnTo>
                      <a:pt x="32" y="310610"/>
                    </a:lnTo>
                    <a:lnTo>
                      <a:pt x="48" y="321645"/>
                    </a:lnTo>
                    <a:lnTo>
                      <a:pt x="71" y="332325"/>
                    </a:lnTo>
                    <a:lnTo>
                      <a:pt x="115" y="351874"/>
                    </a:lnTo>
                    <a:lnTo>
                      <a:pt x="154" y="367834"/>
                    </a:lnTo>
                    <a:lnTo>
                      <a:pt x="891" y="367783"/>
                    </a:lnTo>
                    <a:lnTo>
                      <a:pt x="1637" y="367766"/>
                    </a:lnTo>
                    <a:lnTo>
                      <a:pt x="2382" y="367783"/>
                    </a:lnTo>
                    <a:lnTo>
                      <a:pt x="3127" y="367834"/>
                    </a:lnTo>
                    <a:lnTo>
                      <a:pt x="3876" y="367919"/>
                    </a:lnTo>
                    <a:lnTo>
                      <a:pt x="4625" y="368020"/>
                    </a:lnTo>
                    <a:lnTo>
                      <a:pt x="5370" y="368156"/>
                    </a:lnTo>
                    <a:lnTo>
                      <a:pt x="6115" y="368325"/>
                    </a:lnTo>
                    <a:lnTo>
                      <a:pt x="6856" y="368494"/>
                    </a:lnTo>
                    <a:lnTo>
                      <a:pt x="7593" y="368697"/>
                    </a:lnTo>
                    <a:lnTo>
                      <a:pt x="8326" y="368917"/>
                    </a:lnTo>
                    <a:lnTo>
                      <a:pt x="9048" y="369154"/>
                    </a:lnTo>
                    <a:lnTo>
                      <a:pt x="9765" y="369408"/>
                    </a:lnTo>
                    <a:lnTo>
                      <a:pt x="10471" y="369679"/>
                    </a:lnTo>
                    <a:lnTo>
                      <a:pt x="11169" y="369967"/>
                    </a:lnTo>
                    <a:lnTo>
                      <a:pt x="11855" y="370254"/>
                    </a:lnTo>
                    <a:lnTo>
                      <a:pt x="12529" y="370559"/>
                    </a:lnTo>
                    <a:lnTo>
                      <a:pt x="13187" y="370864"/>
                    </a:lnTo>
                    <a:lnTo>
                      <a:pt x="13830" y="371168"/>
                    </a:lnTo>
                    <a:lnTo>
                      <a:pt x="14461" y="371490"/>
                    </a:lnTo>
                    <a:lnTo>
                      <a:pt x="15072" y="371811"/>
                    </a:lnTo>
                    <a:lnTo>
                      <a:pt x="15663" y="372133"/>
                    </a:lnTo>
                    <a:lnTo>
                      <a:pt x="16790" y="372776"/>
                    </a:lnTo>
                    <a:lnTo>
                      <a:pt x="17831" y="373402"/>
                    </a:lnTo>
                    <a:lnTo>
                      <a:pt x="18773" y="373995"/>
                    </a:lnTo>
                    <a:lnTo>
                      <a:pt x="19613" y="374553"/>
                    </a:lnTo>
                    <a:lnTo>
                      <a:pt x="20338" y="375044"/>
                    </a:lnTo>
                    <a:lnTo>
                      <a:pt x="20338" y="375044"/>
                    </a:lnTo>
                    <a:lnTo>
                      <a:pt x="20299" y="368122"/>
                    </a:lnTo>
                    <a:lnTo>
                      <a:pt x="20275" y="364178"/>
                    </a:lnTo>
                    <a:lnTo>
                      <a:pt x="20244" y="359930"/>
                    </a:lnTo>
                    <a:lnTo>
                      <a:pt x="20212" y="355394"/>
                    </a:lnTo>
                    <a:lnTo>
                      <a:pt x="20173" y="350604"/>
                    </a:lnTo>
                    <a:lnTo>
                      <a:pt x="20126" y="345577"/>
                    </a:lnTo>
                    <a:lnTo>
                      <a:pt x="20078" y="340331"/>
                    </a:lnTo>
                    <a:lnTo>
                      <a:pt x="20019" y="334881"/>
                    </a:lnTo>
                    <a:lnTo>
                      <a:pt x="19956" y="329245"/>
                    </a:lnTo>
                    <a:lnTo>
                      <a:pt x="19889" y="323439"/>
                    </a:lnTo>
                    <a:lnTo>
                      <a:pt x="19814" y="317499"/>
                    </a:lnTo>
                    <a:lnTo>
                      <a:pt x="19731" y="311423"/>
                    </a:lnTo>
                    <a:lnTo>
                      <a:pt x="19637" y="305245"/>
                    </a:lnTo>
                    <a:lnTo>
                      <a:pt x="19538" y="298983"/>
                    </a:lnTo>
                    <a:lnTo>
                      <a:pt x="19432" y="292653"/>
                    </a:lnTo>
                    <a:lnTo>
                      <a:pt x="19317" y="286272"/>
                    </a:lnTo>
                    <a:lnTo>
                      <a:pt x="19191" y="279857"/>
                    </a:lnTo>
                    <a:lnTo>
                      <a:pt x="19057" y="273443"/>
                    </a:lnTo>
                    <a:lnTo>
                      <a:pt x="18990" y="270227"/>
                    </a:lnTo>
                    <a:lnTo>
                      <a:pt x="18915" y="267028"/>
                    </a:lnTo>
                    <a:lnTo>
                      <a:pt x="18840" y="263829"/>
                    </a:lnTo>
                    <a:lnTo>
                      <a:pt x="18762" y="260647"/>
                    </a:lnTo>
                    <a:lnTo>
                      <a:pt x="18683" y="257482"/>
                    </a:lnTo>
                    <a:lnTo>
                      <a:pt x="18600" y="254317"/>
                    </a:lnTo>
                    <a:lnTo>
                      <a:pt x="18513" y="251169"/>
                    </a:lnTo>
                    <a:lnTo>
                      <a:pt x="18426" y="248055"/>
                    </a:lnTo>
                    <a:lnTo>
                      <a:pt x="18336" y="244941"/>
                    </a:lnTo>
                    <a:lnTo>
                      <a:pt x="18241" y="241877"/>
                    </a:lnTo>
                    <a:lnTo>
                      <a:pt x="18143" y="238814"/>
                    </a:lnTo>
                    <a:lnTo>
                      <a:pt x="18044" y="235801"/>
                    </a:lnTo>
                    <a:lnTo>
                      <a:pt x="17942" y="232805"/>
                    </a:lnTo>
                    <a:lnTo>
                      <a:pt x="17839" y="229843"/>
                    </a:lnTo>
                    <a:lnTo>
                      <a:pt x="17729" y="226932"/>
                    </a:lnTo>
                    <a:lnTo>
                      <a:pt x="17618" y="224038"/>
                    </a:lnTo>
                    <a:lnTo>
                      <a:pt x="17504" y="221212"/>
                    </a:lnTo>
                    <a:lnTo>
                      <a:pt x="17386" y="218402"/>
                    </a:lnTo>
                    <a:lnTo>
                      <a:pt x="17267" y="215660"/>
                    </a:lnTo>
                    <a:lnTo>
                      <a:pt x="17145" y="212952"/>
                    </a:lnTo>
                    <a:lnTo>
                      <a:pt x="17015" y="210295"/>
                    </a:lnTo>
                    <a:lnTo>
                      <a:pt x="16889" y="207688"/>
                    </a:lnTo>
                    <a:lnTo>
                      <a:pt x="16755" y="205150"/>
                    </a:lnTo>
                    <a:lnTo>
                      <a:pt x="16617" y="202662"/>
                    </a:lnTo>
                    <a:lnTo>
                      <a:pt x="16479" y="200224"/>
                    </a:lnTo>
                    <a:lnTo>
                      <a:pt x="16333" y="197872"/>
                    </a:lnTo>
                    <a:lnTo>
                      <a:pt x="18541" y="3842"/>
                    </a:lnTo>
                    <a:lnTo>
                      <a:pt x="18458" y="3758"/>
                    </a:lnTo>
                    <a:lnTo>
                      <a:pt x="18225" y="3487"/>
                    </a:lnTo>
                    <a:lnTo>
                      <a:pt x="17851" y="3098"/>
                    </a:lnTo>
                    <a:lnTo>
                      <a:pt x="17618" y="2877"/>
                    </a:lnTo>
                    <a:lnTo>
                      <a:pt x="17358" y="2624"/>
                    </a:lnTo>
                    <a:lnTo>
                      <a:pt x="17066" y="2370"/>
                    </a:lnTo>
                    <a:lnTo>
                      <a:pt x="16755" y="2099"/>
                    </a:lnTo>
                    <a:lnTo>
                      <a:pt x="16416" y="1828"/>
                    </a:lnTo>
                    <a:lnTo>
                      <a:pt x="16057" y="1557"/>
                    </a:lnTo>
                    <a:lnTo>
                      <a:pt x="15679" y="1303"/>
                    </a:lnTo>
                    <a:lnTo>
                      <a:pt x="15285" y="1050"/>
                    </a:lnTo>
                    <a:lnTo>
                      <a:pt x="14875" y="813"/>
                    </a:lnTo>
                    <a:lnTo>
                      <a:pt x="14449" y="593"/>
                    </a:lnTo>
                    <a:lnTo>
                      <a:pt x="14011" y="406"/>
                    </a:lnTo>
                    <a:lnTo>
                      <a:pt x="13566" y="254"/>
                    </a:lnTo>
                    <a:lnTo>
                      <a:pt x="13108" y="119"/>
                    </a:lnTo>
                    <a:lnTo>
                      <a:pt x="12880" y="68"/>
                    </a:lnTo>
                    <a:lnTo>
                      <a:pt x="12651" y="34"/>
                    </a:lnTo>
                    <a:lnTo>
                      <a:pt x="12419" y="17"/>
                    </a:lnTo>
                    <a:lnTo>
                      <a:pt x="1218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3103750" y="-5412350"/>
                <a:ext cx="283450" cy="2166875"/>
              </a:xfrm>
              <a:custGeom>
                <a:avLst/>
                <a:gdLst/>
                <a:ahLst/>
                <a:cxnLst/>
                <a:rect l="l" t="t" r="r" b="b"/>
                <a:pathLst>
                  <a:path w="11338" h="86675" extrusionOk="0">
                    <a:moveTo>
                      <a:pt x="2649" y="1"/>
                    </a:moveTo>
                    <a:lnTo>
                      <a:pt x="2590" y="18"/>
                    </a:lnTo>
                    <a:lnTo>
                      <a:pt x="2531" y="35"/>
                    </a:lnTo>
                    <a:lnTo>
                      <a:pt x="2472" y="85"/>
                    </a:lnTo>
                    <a:lnTo>
                      <a:pt x="2413" y="136"/>
                    </a:lnTo>
                    <a:lnTo>
                      <a:pt x="2357" y="204"/>
                    </a:lnTo>
                    <a:lnTo>
                      <a:pt x="2302" y="272"/>
                    </a:lnTo>
                    <a:lnTo>
                      <a:pt x="2247" y="356"/>
                    </a:lnTo>
                    <a:lnTo>
                      <a:pt x="2192" y="458"/>
                    </a:lnTo>
                    <a:lnTo>
                      <a:pt x="2141" y="559"/>
                    </a:lnTo>
                    <a:lnTo>
                      <a:pt x="2089" y="678"/>
                    </a:lnTo>
                    <a:lnTo>
                      <a:pt x="2042" y="796"/>
                    </a:lnTo>
                    <a:lnTo>
                      <a:pt x="1995" y="949"/>
                    </a:lnTo>
                    <a:lnTo>
                      <a:pt x="1947" y="1084"/>
                    </a:lnTo>
                    <a:lnTo>
                      <a:pt x="1904" y="1236"/>
                    </a:lnTo>
                    <a:lnTo>
                      <a:pt x="1861" y="1406"/>
                    </a:lnTo>
                    <a:lnTo>
                      <a:pt x="1821" y="1575"/>
                    </a:lnTo>
                    <a:lnTo>
                      <a:pt x="1782" y="1761"/>
                    </a:lnTo>
                    <a:lnTo>
                      <a:pt x="1746" y="1947"/>
                    </a:lnTo>
                    <a:lnTo>
                      <a:pt x="1711" y="2150"/>
                    </a:lnTo>
                    <a:lnTo>
                      <a:pt x="1675" y="2353"/>
                    </a:lnTo>
                    <a:lnTo>
                      <a:pt x="1648" y="2557"/>
                    </a:lnTo>
                    <a:lnTo>
                      <a:pt x="1620" y="2777"/>
                    </a:lnTo>
                    <a:lnTo>
                      <a:pt x="1593" y="2997"/>
                    </a:lnTo>
                    <a:lnTo>
                      <a:pt x="1569" y="3234"/>
                    </a:lnTo>
                    <a:lnTo>
                      <a:pt x="1549" y="3471"/>
                    </a:lnTo>
                    <a:lnTo>
                      <a:pt x="1530" y="3707"/>
                    </a:lnTo>
                    <a:lnTo>
                      <a:pt x="1518" y="3961"/>
                    </a:lnTo>
                    <a:lnTo>
                      <a:pt x="1502" y="4215"/>
                    </a:lnTo>
                    <a:lnTo>
                      <a:pt x="1494" y="4469"/>
                    </a:lnTo>
                    <a:lnTo>
                      <a:pt x="1486" y="4740"/>
                    </a:lnTo>
                    <a:lnTo>
                      <a:pt x="1329" y="12779"/>
                    </a:lnTo>
                    <a:lnTo>
                      <a:pt x="1541" y="15217"/>
                    </a:lnTo>
                    <a:lnTo>
                      <a:pt x="1770" y="17806"/>
                    </a:lnTo>
                    <a:lnTo>
                      <a:pt x="2034" y="20920"/>
                    </a:lnTo>
                    <a:lnTo>
                      <a:pt x="2172" y="22579"/>
                    </a:lnTo>
                    <a:lnTo>
                      <a:pt x="2314" y="24271"/>
                    </a:lnTo>
                    <a:lnTo>
                      <a:pt x="2448" y="25947"/>
                    </a:lnTo>
                    <a:lnTo>
                      <a:pt x="2574" y="27555"/>
                    </a:lnTo>
                    <a:lnTo>
                      <a:pt x="2693" y="29095"/>
                    </a:lnTo>
                    <a:lnTo>
                      <a:pt x="2791" y="30500"/>
                    </a:lnTo>
                    <a:lnTo>
                      <a:pt x="2874" y="31735"/>
                    </a:lnTo>
                    <a:lnTo>
                      <a:pt x="2905" y="32294"/>
                    </a:lnTo>
                    <a:lnTo>
                      <a:pt x="2933" y="32785"/>
                    </a:lnTo>
                    <a:lnTo>
                      <a:pt x="2957" y="33293"/>
                    </a:lnTo>
                    <a:lnTo>
                      <a:pt x="2980" y="33851"/>
                    </a:lnTo>
                    <a:lnTo>
                      <a:pt x="3000" y="34460"/>
                    </a:lnTo>
                    <a:lnTo>
                      <a:pt x="3020" y="35137"/>
                    </a:lnTo>
                    <a:lnTo>
                      <a:pt x="3039" y="35848"/>
                    </a:lnTo>
                    <a:lnTo>
                      <a:pt x="3055" y="36610"/>
                    </a:lnTo>
                    <a:lnTo>
                      <a:pt x="3083" y="38252"/>
                    </a:lnTo>
                    <a:lnTo>
                      <a:pt x="3106" y="39995"/>
                    </a:lnTo>
                    <a:lnTo>
                      <a:pt x="3118" y="41840"/>
                    </a:lnTo>
                    <a:lnTo>
                      <a:pt x="3122" y="43718"/>
                    </a:lnTo>
                    <a:lnTo>
                      <a:pt x="3122" y="44666"/>
                    </a:lnTo>
                    <a:lnTo>
                      <a:pt x="3118" y="45614"/>
                    </a:lnTo>
                    <a:lnTo>
                      <a:pt x="3114" y="46562"/>
                    </a:lnTo>
                    <a:lnTo>
                      <a:pt x="3103" y="47493"/>
                    </a:lnTo>
                    <a:lnTo>
                      <a:pt x="3095" y="48407"/>
                    </a:lnTo>
                    <a:lnTo>
                      <a:pt x="3079" y="49304"/>
                    </a:lnTo>
                    <a:lnTo>
                      <a:pt x="3063" y="50184"/>
                    </a:lnTo>
                    <a:lnTo>
                      <a:pt x="3043" y="51030"/>
                    </a:lnTo>
                    <a:lnTo>
                      <a:pt x="3020" y="51843"/>
                    </a:lnTo>
                    <a:lnTo>
                      <a:pt x="2996" y="52621"/>
                    </a:lnTo>
                    <a:lnTo>
                      <a:pt x="2965" y="53349"/>
                    </a:lnTo>
                    <a:lnTo>
                      <a:pt x="2933" y="54043"/>
                    </a:lnTo>
                    <a:lnTo>
                      <a:pt x="2898" y="54686"/>
                    </a:lnTo>
                    <a:lnTo>
                      <a:pt x="2858" y="55278"/>
                    </a:lnTo>
                    <a:lnTo>
                      <a:pt x="2819" y="55803"/>
                    </a:lnTo>
                    <a:lnTo>
                      <a:pt x="2771" y="56277"/>
                    </a:lnTo>
                    <a:lnTo>
                      <a:pt x="2748" y="56480"/>
                    </a:lnTo>
                    <a:lnTo>
                      <a:pt x="2720" y="56666"/>
                    </a:lnTo>
                    <a:lnTo>
                      <a:pt x="2696" y="56835"/>
                    </a:lnTo>
                    <a:lnTo>
                      <a:pt x="2669" y="56988"/>
                    </a:lnTo>
                    <a:lnTo>
                      <a:pt x="2622" y="57208"/>
                    </a:lnTo>
                    <a:lnTo>
                      <a:pt x="2570" y="57411"/>
                    </a:lnTo>
                    <a:lnTo>
                      <a:pt x="2515" y="57563"/>
                    </a:lnTo>
                    <a:lnTo>
                      <a:pt x="2456" y="57682"/>
                    </a:lnTo>
                    <a:lnTo>
                      <a:pt x="2397" y="57766"/>
                    </a:lnTo>
                    <a:lnTo>
                      <a:pt x="2334" y="57817"/>
                    </a:lnTo>
                    <a:lnTo>
                      <a:pt x="2267" y="57834"/>
                    </a:lnTo>
                    <a:lnTo>
                      <a:pt x="2200" y="57834"/>
                    </a:lnTo>
                    <a:lnTo>
                      <a:pt x="2133" y="57800"/>
                    </a:lnTo>
                    <a:lnTo>
                      <a:pt x="2062" y="57749"/>
                    </a:lnTo>
                    <a:lnTo>
                      <a:pt x="1987" y="57648"/>
                    </a:lnTo>
                    <a:lnTo>
                      <a:pt x="1916" y="57546"/>
                    </a:lnTo>
                    <a:lnTo>
                      <a:pt x="1841" y="57411"/>
                    </a:lnTo>
                    <a:lnTo>
                      <a:pt x="1766" y="57242"/>
                    </a:lnTo>
                    <a:lnTo>
                      <a:pt x="1687" y="57072"/>
                    </a:lnTo>
                    <a:lnTo>
                      <a:pt x="1612" y="56869"/>
                    </a:lnTo>
                    <a:lnTo>
                      <a:pt x="1537" y="56632"/>
                    </a:lnTo>
                    <a:lnTo>
                      <a:pt x="1463" y="56395"/>
                    </a:lnTo>
                    <a:lnTo>
                      <a:pt x="1384" y="56142"/>
                    </a:lnTo>
                    <a:lnTo>
                      <a:pt x="1313" y="55871"/>
                    </a:lnTo>
                    <a:lnTo>
                      <a:pt x="1238" y="55583"/>
                    </a:lnTo>
                    <a:lnTo>
                      <a:pt x="1163" y="55261"/>
                    </a:lnTo>
                    <a:lnTo>
                      <a:pt x="1092" y="54957"/>
                    </a:lnTo>
                    <a:lnTo>
                      <a:pt x="1025" y="54618"/>
                    </a:lnTo>
                    <a:lnTo>
                      <a:pt x="958" y="54280"/>
                    </a:lnTo>
                    <a:lnTo>
                      <a:pt x="891" y="53924"/>
                    </a:lnTo>
                    <a:lnTo>
                      <a:pt x="828" y="53552"/>
                    </a:lnTo>
                    <a:lnTo>
                      <a:pt x="765" y="53197"/>
                    </a:lnTo>
                    <a:lnTo>
                      <a:pt x="710" y="52807"/>
                    </a:lnTo>
                    <a:lnTo>
                      <a:pt x="654" y="52435"/>
                    </a:lnTo>
                    <a:lnTo>
                      <a:pt x="603" y="52046"/>
                    </a:lnTo>
                    <a:lnTo>
                      <a:pt x="552" y="51639"/>
                    </a:lnTo>
                    <a:lnTo>
                      <a:pt x="8" y="79109"/>
                    </a:lnTo>
                    <a:lnTo>
                      <a:pt x="4" y="79380"/>
                    </a:lnTo>
                    <a:lnTo>
                      <a:pt x="0" y="79651"/>
                    </a:lnTo>
                    <a:lnTo>
                      <a:pt x="4" y="79904"/>
                    </a:lnTo>
                    <a:lnTo>
                      <a:pt x="12" y="80175"/>
                    </a:lnTo>
                    <a:lnTo>
                      <a:pt x="20" y="80429"/>
                    </a:lnTo>
                    <a:lnTo>
                      <a:pt x="32" y="80683"/>
                    </a:lnTo>
                    <a:lnTo>
                      <a:pt x="47" y="80937"/>
                    </a:lnTo>
                    <a:lnTo>
                      <a:pt x="63" y="81191"/>
                    </a:lnTo>
                    <a:lnTo>
                      <a:pt x="83" y="81428"/>
                    </a:lnTo>
                    <a:lnTo>
                      <a:pt x="106" y="81665"/>
                    </a:lnTo>
                    <a:lnTo>
                      <a:pt x="130" y="81885"/>
                    </a:lnTo>
                    <a:lnTo>
                      <a:pt x="162" y="82105"/>
                    </a:lnTo>
                    <a:lnTo>
                      <a:pt x="189" y="82325"/>
                    </a:lnTo>
                    <a:lnTo>
                      <a:pt x="225" y="82545"/>
                    </a:lnTo>
                    <a:lnTo>
                      <a:pt x="260" y="82748"/>
                    </a:lnTo>
                    <a:lnTo>
                      <a:pt x="296" y="82934"/>
                    </a:lnTo>
                    <a:lnTo>
                      <a:pt x="335" y="83120"/>
                    </a:lnTo>
                    <a:lnTo>
                      <a:pt x="378" y="83306"/>
                    </a:lnTo>
                    <a:lnTo>
                      <a:pt x="422" y="83476"/>
                    </a:lnTo>
                    <a:lnTo>
                      <a:pt x="465" y="83628"/>
                    </a:lnTo>
                    <a:lnTo>
                      <a:pt x="512" y="83780"/>
                    </a:lnTo>
                    <a:lnTo>
                      <a:pt x="564" y="83916"/>
                    </a:lnTo>
                    <a:lnTo>
                      <a:pt x="615" y="84051"/>
                    </a:lnTo>
                    <a:lnTo>
                      <a:pt x="666" y="84170"/>
                    </a:lnTo>
                    <a:lnTo>
                      <a:pt x="721" y="84288"/>
                    </a:lnTo>
                    <a:lnTo>
                      <a:pt x="777" y="84373"/>
                    </a:lnTo>
                    <a:lnTo>
                      <a:pt x="832" y="84474"/>
                    </a:lnTo>
                    <a:lnTo>
                      <a:pt x="891" y="84542"/>
                    </a:lnTo>
                    <a:lnTo>
                      <a:pt x="950" y="84610"/>
                    </a:lnTo>
                    <a:lnTo>
                      <a:pt x="1013" y="84660"/>
                    </a:lnTo>
                    <a:lnTo>
                      <a:pt x="1076" y="84694"/>
                    </a:lnTo>
                    <a:lnTo>
                      <a:pt x="1139" y="84711"/>
                    </a:lnTo>
                    <a:lnTo>
                      <a:pt x="9095" y="86674"/>
                    </a:lnTo>
                    <a:lnTo>
                      <a:pt x="9213" y="86674"/>
                    </a:lnTo>
                    <a:lnTo>
                      <a:pt x="9272" y="86658"/>
                    </a:lnTo>
                    <a:lnTo>
                      <a:pt x="9331" y="86624"/>
                    </a:lnTo>
                    <a:lnTo>
                      <a:pt x="9386" y="86590"/>
                    </a:lnTo>
                    <a:lnTo>
                      <a:pt x="9446" y="86539"/>
                    </a:lnTo>
                    <a:lnTo>
                      <a:pt x="9501" y="86471"/>
                    </a:lnTo>
                    <a:lnTo>
                      <a:pt x="9556" y="86404"/>
                    </a:lnTo>
                    <a:lnTo>
                      <a:pt x="9607" y="86319"/>
                    </a:lnTo>
                    <a:lnTo>
                      <a:pt x="9658" y="86217"/>
                    </a:lnTo>
                    <a:lnTo>
                      <a:pt x="9710" y="86116"/>
                    </a:lnTo>
                    <a:lnTo>
                      <a:pt x="9761" y="85997"/>
                    </a:lnTo>
                    <a:lnTo>
                      <a:pt x="9808" y="85879"/>
                    </a:lnTo>
                    <a:lnTo>
                      <a:pt x="9856" y="85744"/>
                    </a:lnTo>
                    <a:lnTo>
                      <a:pt x="9899" y="85591"/>
                    </a:lnTo>
                    <a:lnTo>
                      <a:pt x="9942" y="85439"/>
                    </a:lnTo>
                    <a:lnTo>
                      <a:pt x="9986" y="85287"/>
                    </a:lnTo>
                    <a:lnTo>
                      <a:pt x="10025" y="85117"/>
                    </a:lnTo>
                    <a:lnTo>
                      <a:pt x="10065" y="84931"/>
                    </a:lnTo>
                    <a:lnTo>
                      <a:pt x="10100" y="84762"/>
                    </a:lnTo>
                    <a:lnTo>
                      <a:pt x="10135" y="84559"/>
                    </a:lnTo>
                    <a:lnTo>
                      <a:pt x="10167" y="84373"/>
                    </a:lnTo>
                    <a:lnTo>
                      <a:pt x="10199" y="84153"/>
                    </a:lnTo>
                    <a:lnTo>
                      <a:pt x="10226" y="83949"/>
                    </a:lnTo>
                    <a:lnTo>
                      <a:pt x="10250" y="83729"/>
                    </a:lnTo>
                    <a:lnTo>
                      <a:pt x="10273" y="83509"/>
                    </a:lnTo>
                    <a:lnTo>
                      <a:pt x="10297" y="83272"/>
                    </a:lnTo>
                    <a:lnTo>
                      <a:pt x="10313" y="83036"/>
                    </a:lnTo>
                    <a:lnTo>
                      <a:pt x="10329" y="82799"/>
                    </a:lnTo>
                    <a:lnTo>
                      <a:pt x="10344" y="82545"/>
                    </a:lnTo>
                    <a:lnTo>
                      <a:pt x="10352" y="82291"/>
                    </a:lnTo>
                    <a:lnTo>
                      <a:pt x="10360" y="82037"/>
                    </a:lnTo>
                    <a:lnTo>
                      <a:pt x="11338" y="41975"/>
                    </a:lnTo>
                    <a:lnTo>
                      <a:pt x="11298" y="41095"/>
                    </a:lnTo>
                    <a:lnTo>
                      <a:pt x="11263" y="40198"/>
                    </a:lnTo>
                    <a:lnTo>
                      <a:pt x="11235" y="39250"/>
                    </a:lnTo>
                    <a:lnTo>
                      <a:pt x="11224" y="38776"/>
                    </a:lnTo>
                    <a:lnTo>
                      <a:pt x="11212" y="38285"/>
                    </a:lnTo>
                    <a:lnTo>
                      <a:pt x="11184" y="36711"/>
                    </a:lnTo>
                    <a:lnTo>
                      <a:pt x="11149" y="35205"/>
                    </a:lnTo>
                    <a:lnTo>
                      <a:pt x="11105" y="33800"/>
                    </a:lnTo>
                    <a:lnTo>
                      <a:pt x="11062" y="32497"/>
                    </a:lnTo>
                    <a:lnTo>
                      <a:pt x="11015" y="31278"/>
                    </a:lnTo>
                    <a:lnTo>
                      <a:pt x="10967" y="30145"/>
                    </a:lnTo>
                    <a:lnTo>
                      <a:pt x="10916" y="29112"/>
                    </a:lnTo>
                    <a:lnTo>
                      <a:pt x="10869" y="28181"/>
                    </a:lnTo>
                    <a:lnTo>
                      <a:pt x="10821" y="27352"/>
                    </a:lnTo>
                    <a:lnTo>
                      <a:pt x="10778" y="26624"/>
                    </a:lnTo>
                    <a:lnTo>
                      <a:pt x="10739" y="26015"/>
                    </a:lnTo>
                    <a:lnTo>
                      <a:pt x="10703" y="25490"/>
                    </a:lnTo>
                    <a:lnTo>
                      <a:pt x="10648" y="24796"/>
                    </a:lnTo>
                    <a:lnTo>
                      <a:pt x="10628" y="24576"/>
                    </a:lnTo>
                    <a:lnTo>
                      <a:pt x="10545" y="24965"/>
                    </a:lnTo>
                    <a:lnTo>
                      <a:pt x="10321" y="26066"/>
                    </a:lnTo>
                    <a:lnTo>
                      <a:pt x="9997" y="27673"/>
                    </a:lnTo>
                    <a:lnTo>
                      <a:pt x="9808" y="28621"/>
                    </a:lnTo>
                    <a:lnTo>
                      <a:pt x="9611" y="29654"/>
                    </a:lnTo>
                    <a:lnTo>
                      <a:pt x="9406" y="30720"/>
                    </a:lnTo>
                    <a:lnTo>
                      <a:pt x="9205" y="31803"/>
                    </a:lnTo>
                    <a:lnTo>
                      <a:pt x="9008" y="32903"/>
                    </a:lnTo>
                    <a:lnTo>
                      <a:pt x="8819" y="33987"/>
                    </a:lnTo>
                    <a:lnTo>
                      <a:pt x="8645" y="35036"/>
                    </a:lnTo>
                    <a:lnTo>
                      <a:pt x="8566" y="35544"/>
                    </a:lnTo>
                    <a:lnTo>
                      <a:pt x="8492" y="36034"/>
                    </a:lnTo>
                    <a:lnTo>
                      <a:pt x="8425" y="36491"/>
                    </a:lnTo>
                    <a:lnTo>
                      <a:pt x="8361" y="36948"/>
                    </a:lnTo>
                    <a:lnTo>
                      <a:pt x="8310" y="37355"/>
                    </a:lnTo>
                    <a:lnTo>
                      <a:pt x="8263" y="37761"/>
                    </a:lnTo>
                    <a:lnTo>
                      <a:pt x="8223" y="38167"/>
                    </a:lnTo>
                    <a:lnTo>
                      <a:pt x="8176" y="38641"/>
                    </a:lnTo>
                    <a:lnTo>
                      <a:pt x="8074" y="39758"/>
                    </a:lnTo>
                    <a:lnTo>
                      <a:pt x="7959" y="41061"/>
                    </a:lnTo>
                    <a:lnTo>
                      <a:pt x="7833" y="42551"/>
                    </a:lnTo>
                    <a:lnTo>
                      <a:pt x="7565" y="45834"/>
                    </a:lnTo>
                    <a:lnTo>
                      <a:pt x="7281" y="49355"/>
                    </a:lnTo>
                    <a:lnTo>
                      <a:pt x="7001" y="52824"/>
                    </a:lnTo>
                    <a:lnTo>
                      <a:pt x="6863" y="54432"/>
                    </a:lnTo>
                    <a:lnTo>
                      <a:pt x="6737" y="55938"/>
                    </a:lnTo>
                    <a:lnTo>
                      <a:pt x="6619" y="57275"/>
                    </a:lnTo>
                    <a:lnTo>
                      <a:pt x="6509" y="58426"/>
                    </a:lnTo>
                    <a:lnTo>
                      <a:pt x="6461" y="58917"/>
                    </a:lnTo>
                    <a:lnTo>
                      <a:pt x="6414" y="59340"/>
                    </a:lnTo>
                    <a:lnTo>
                      <a:pt x="6371" y="59713"/>
                    </a:lnTo>
                    <a:lnTo>
                      <a:pt x="6335" y="60000"/>
                    </a:lnTo>
                    <a:lnTo>
                      <a:pt x="6315" y="60119"/>
                    </a:lnTo>
                    <a:lnTo>
                      <a:pt x="6292" y="60204"/>
                    </a:lnTo>
                    <a:lnTo>
                      <a:pt x="6272" y="60254"/>
                    </a:lnTo>
                    <a:lnTo>
                      <a:pt x="6244" y="60288"/>
                    </a:lnTo>
                    <a:lnTo>
                      <a:pt x="6217" y="60288"/>
                    </a:lnTo>
                    <a:lnTo>
                      <a:pt x="6189" y="60271"/>
                    </a:lnTo>
                    <a:lnTo>
                      <a:pt x="6158" y="60220"/>
                    </a:lnTo>
                    <a:lnTo>
                      <a:pt x="6126" y="60136"/>
                    </a:lnTo>
                    <a:lnTo>
                      <a:pt x="6091" y="60034"/>
                    </a:lnTo>
                    <a:lnTo>
                      <a:pt x="6055" y="59916"/>
                    </a:lnTo>
                    <a:lnTo>
                      <a:pt x="6016" y="59763"/>
                    </a:lnTo>
                    <a:lnTo>
                      <a:pt x="5980" y="59594"/>
                    </a:lnTo>
                    <a:lnTo>
                      <a:pt x="5898" y="59188"/>
                    </a:lnTo>
                    <a:lnTo>
                      <a:pt x="5811" y="58714"/>
                    </a:lnTo>
                    <a:lnTo>
                      <a:pt x="5724" y="58156"/>
                    </a:lnTo>
                    <a:lnTo>
                      <a:pt x="5630" y="57546"/>
                    </a:lnTo>
                    <a:lnTo>
                      <a:pt x="5535" y="56852"/>
                    </a:lnTo>
                    <a:lnTo>
                      <a:pt x="5440" y="56108"/>
                    </a:lnTo>
                    <a:lnTo>
                      <a:pt x="5342" y="55329"/>
                    </a:lnTo>
                    <a:lnTo>
                      <a:pt x="5243" y="54483"/>
                    </a:lnTo>
                    <a:lnTo>
                      <a:pt x="5145" y="53620"/>
                    </a:lnTo>
                    <a:lnTo>
                      <a:pt x="5046" y="52706"/>
                    </a:lnTo>
                    <a:lnTo>
                      <a:pt x="4947" y="51775"/>
                    </a:lnTo>
                    <a:lnTo>
                      <a:pt x="4853" y="50827"/>
                    </a:lnTo>
                    <a:lnTo>
                      <a:pt x="4762" y="49845"/>
                    </a:lnTo>
                    <a:lnTo>
                      <a:pt x="4672" y="48881"/>
                    </a:lnTo>
                    <a:lnTo>
                      <a:pt x="4589" y="47899"/>
                    </a:lnTo>
                    <a:lnTo>
                      <a:pt x="4506" y="46917"/>
                    </a:lnTo>
                    <a:lnTo>
                      <a:pt x="4431" y="45936"/>
                    </a:lnTo>
                    <a:lnTo>
                      <a:pt x="4360" y="44988"/>
                    </a:lnTo>
                    <a:lnTo>
                      <a:pt x="4297" y="44040"/>
                    </a:lnTo>
                    <a:lnTo>
                      <a:pt x="4242" y="43143"/>
                    </a:lnTo>
                    <a:lnTo>
                      <a:pt x="4195" y="42263"/>
                    </a:lnTo>
                    <a:lnTo>
                      <a:pt x="4155" y="41417"/>
                    </a:lnTo>
                    <a:lnTo>
                      <a:pt x="4124" y="40621"/>
                    </a:lnTo>
                    <a:lnTo>
                      <a:pt x="4104" y="39860"/>
                    </a:lnTo>
                    <a:lnTo>
                      <a:pt x="4096" y="39504"/>
                    </a:lnTo>
                    <a:lnTo>
                      <a:pt x="4092" y="39166"/>
                    </a:lnTo>
                    <a:lnTo>
                      <a:pt x="4092" y="38844"/>
                    </a:lnTo>
                    <a:lnTo>
                      <a:pt x="4092" y="38539"/>
                    </a:lnTo>
                    <a:lnTo>
                      <a:pt x="4104" y="37913"/>
                    </a:lnTo>
                    <a:lnTo>
                      <a:pt x="4120" y="37219"/>
                    </a:lnTo>
                    <a:lnTo>
                      <a:pt x="4147" y="36491"/>
                    </a:lnTo>
                    <a:lnTo>
                      <a:pt x="4179" y="35696"/>
                    </a:lnTo>
                    <a:lnTo>
                      <a:pt x="4222" y="34867"/>
                    </a:lnTo>
                    <a:lnTo>
                      <a:pt x="4269" y="33987"/>
                    </a:lnTo>
                    <a:lnTo>
                      <a:pt x="4321" y="33089"/>
                    </a:lnTo>
                    <a:lnTo>
                      <a:pt x="4380" y="32142"/>
                    </a:lnTo>
                    <a:lnTo>
                      <a:pt x="4443" y="31177"/>
                    </a:lnTo>
                    <a:lnTo>
                      <a:pt x="4514" y="30178"/>
                    </a:lnTo>
                    <a:lnTo>
                      <a:pt x="4585" y="29163"/>
                    </a:lnTo>
                    <a:lnTo>
                      <a:pt x="4664" y="28147"/>
                    </a:lnTo>
                    <a:lnTo>
                      <a:pt x="4746" y="27098"/>
                    </a:lnTo>
                    <a:lnTo>
                      <a:pt x="4829" y="26049"/>
                    </a:lnTo>
                    <a:lnTo>
                      <a:pt x="5007" y="23933"/>
                    </a:lnTo>
                    <a:lnTo>
                      <a:pt x="5188" y="21834"/>
                    </a:lnTo>
                    <a:lnTo>
                      <a:pt x="5377" y="19786"/>
                    </a:lnTo>
                    <a:lnTo>
                      <a:pt x="5566" y="17806"/>
                    </a:lnTo>
                    <a:lnTo>
                      <a:pt x="5752" y="15944"/>
                    </a:lnTo>
                    <a:lnTo>
                      <a:pt x="5933" y="14218"/>
                    </a:lnTo>
                    <a:lnTo>
                      <a:pt x="6103" y="12661"/>
                    </a:lnTo>
                    <a:lnTo>
                      <a:pt x="6185" y="11950"/>
                    </a:lnTo>
                    <a:lnTo>
                      <a:pt x="6260" y="11307"/>
                    </a:lnTo>
                    <a:lnTo>
                      <a:pt x="6335" y="10714"/>
                    </a:lnTo>
                    <a:lnTo>
                      <a:pt x="6406" y="10190"/>
                    </a:lnTo>
                    <a:lnTo>
                      <a:pt x="6473" y="9716"/>
                    </a:lnTo>
                    <a:lnTo>
                      <a:pt x="6544" y="9242"/>
                    </a:lnTo>
                    <a:lnTo>
                      <a:pt x="6627" y="8768"/>
                    </a:lnTo>
                    <a:lnTo>
                      <a:pt x="6714" y="8277"/>
                    </a:lnTo>
                    <a:lnTo>
                      <a:pt x="6804" y="7786"/>
                    </a:lnTo>
                    <a:lnTo>
                      <a:pt x="6903" y="7296"/>
                    </a:lnTo>
                    <a:lnTo>
                      <a:pt x="7112" y="6263"/>
                    </a:lnTo>
                    <a:lnTo>
                      <a:pt x="7577" y="4080"/>
                    </a:lnTo>
                    <a:lnTo>
                      <a:pt x="7825" y="2878"/>
                    </a:lnTo>
                    <a:lnTo>
                      <a:pt x="8082" y="1609"/>
                    </a:lnTo>
                    <a:lnTo>
                      <a:pt x="2771" y="18"/>
                    </a:lnTo>
                    <a:lnTo>
                      <a:pt x="27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8"/>
            <p:cNvGrpSpPr/>
            <p:nvPr/>
          </p:nvGrpSpPr>
          <p:grpSpPr>
            <a:xfrm>
              <a:off x="7473510" y="2787337"/>
              <a:ext cx="694171" cy="1403076"/>
              <a:chOff x="-1178334" y="11983755"/>
              <a:chExt cx="1337258" cy="2702901"/>
            </a:xfrm>
          </p:grpSpPr>
          <p:sp>
            <p:nvSpPr>
              <p:cNvPr id="497" name="Google Shape;497;p38"/>
              <p:cNvSpPr/>
              <p:nvPr/>
            </p:nvSpPr>
            <p:spPr>
              <a:xfrm rot="10800000" flipH="1">
                <a:off x="-902693" y="11983755"/>
                <a:ext cx="785907" cy="1504746"/>
              </a:xfrm>
              <a:custGeom>
                <a:avLst/>
                <a:gdLst/>
                <a:ahLst/>
                <a:cxnLst/>
                <a:rect l="l" t="t" r="r" b="b"/>
                <a:pathLst>
                  <a:path w="27646" h="249027" extrusionOk="0">
                    <a:moveTo>
                      <a:pt x="13823" y="0"/>
                    </a:moveTo>
                    <a:lnTo>
                      <a:pt x="13663" y="23"/>
                    </a:lnTo>
                    <a:lnTo>
                      <a:pt x="13503" y="45"/>
                    </a:lnTo>
                    <a:lnTo>
                      <a:pt x="13343" y="113"/>
                    </a:lnTo>
                    <a:lnTo>
                      <a:pt x="13183" y="181"/>
                    </a:lnTo>
                    <a:lnTo>
                      <a:pt x="13023" y="295"/>
                    </a:lnTo>
                    <a:lnTo>
                      <a:pt x="12866" y="408"/>
                    </a:lnTo>
                    <a:lnTo>
                      <a:pt x="12710" y="544"/>
                    </a:lnTo>
                    <a:lnTo>
                      <a:pt x="12550" y="725"/>
                    </a:lnTo>
                    <a:lnTo>
                      <a:pt x="12394" y="907"/>
                    </a:lnTo>
                    <a:lnTo>
                      <a:pt x="12237" y="1111"/>
                    </a:lnTo>
                    <a:lnTo>
                      <a:pt x="12081" y="1337"/>
                    </a:lnTo>
                    <a:lnTo>
                      <a:pt x="11928" y="1586"/>
                    </a:lnTo>
                    <a:lnTo>
                      <a:pt x="11772" y="1858"/>
                    </a:lnTo>
                    <a:lnTo>
                      <a:pt x="11619" y="2153"/>
                    </a:lnTo>
                    <a:lnTo>
                      <a:pt x="11467" y="2470"/>
                    </a:lnTo>
                    <a:lnTo>
                      <a:pt x="11314" y="2810"/>
                    </a:lnTo>
                    <a:lnTo>
                      <a:pt x="11161" y="3150"/>
                    </a:lnTo>
                    <a:lnTo>
                      <a:pt x="11009" y="3535"/>
                    </a:lnTo>
                    <a:lnTo>
                      <a:pt x="10856" y="3921"/>
                    </a:lnTo>
                    <a:lnTo>
                      <a:pt x="10707" y="4328"/>
                    </a:lnTo>
                    <a:lnTo>
                      <a:pt x="10558" y="4759"/>
                    </a:lnTo>
                    <a:lnTo>
                      <a:pt x="10409" y="5212"/>
                    </a:lnTo>
                    <a:lnTo>
                      <a:pt x="10261" y="5665"/>
                    </a:lnTo>
                    <a:lnTo>
                      <a:pt x="10112" y="6164"/>
                    </a:lnTo>
                    <a:lnTo>
                      <a:pt x="9966" y="6663"/>
                    </a:lnTo>
                    <a:lnTo>
                      <a:pt x="9818" y="7184"/>
                    </a:lnTo>
                    <a:lnTo>
                      <a:pt x="9672" y="7728"/>
                    </a:lnTo>
                    <a:lnTo>
                      <a:pt x="9527" y="8294"/>
                    </a:lnTo>
                    <a:lnTo>
                      <a:pt x="9382" y="8861"/>
                    </a:lnTo>
                    <a:lnTo>
                      <a:pt x="9241" y="9473"/>
                    </a:lnTo>
                    <a:lnTo>
                      <a:pt x="9095" y="10084"/>
                    </a:lnTo>
                    <a:lnTo>
                      <a:pt x="8954" y="10696"/>
                    </a:lnTo>
                    <a:lnTo>
                      <a:pt x="8812" y="11353"/>
                    </a:lnTo>
                    <a:lnTo>
                      <a:pt x="8675" y="12011"/>
                    </a:lnTo>
                    <a:lnTo>
                      <a:pt x="8533" y="12690"/>
                    </a:lnTo>
                    <a:lnTo>
                      <a:pt x="8395" y="13393"/>
                    </a:lnTo>
                    <a:lnTo>
                      <a:pt x="8254" y="14118"/>
                    </a:lnTo>
                    <a:lnTo>
                      <a:pt x="8116" y="14843"/>
                    </a:lnTo>
                    <a:lnTo>
                      <a:pt x="7982" y="15591"/>
                    </a:lnTo>
                    <a:lnTo>
                      <a:pt x="7844" y="16339"/>
                    </a:lnTo>
                    <a:lnTo>
                      <a:pt x="7710" y="17132"/>
                    </a:lnTo>
                    <a:lnTo>
                      <a:pt x="7576" y="17925"/>
                    </a:lnTo>
                    <a:lnTo>
                      <a:pt x="7442" y="18718"/>
                    </a:lnTo>
                    <a:lnTo>
                      <a:pt x="7308" y="19557"/>
                    </a:lnTo>
                    <a:lnTo>
                      <a:pt x="7178" y="20395"/>
                    </a:lnTo>
                    <a:lnTo>
                      <a:pt x="7048" y="21234"/>
                    </a:lnTo>
                    <a:lnTo>
                      <a:pt x="6918" y="22095"/>
                    </a:lnTo>
                    <a:lnTo>
                      <a:pt x="6787" y="22979"/>
                    </a:lnTo>
                    <a:lnTo>
                      <a:pt x="6534" y="24792"/>
                    </a:lnTo>
                    <a:lnTo>
                      <a:pt x="6281" y="26650"/>
                    </a:lnTo>
                    <a:lnTo>
                      <a:pt x="6035" y="28576"/>
                    </a:lnTo>
                    <a:lnTo>
                      <a:pt x="5790" y="30548"/>
                    </a:lnTo>
                    <a:lnTo>
                      <a:pt x="5551" y="32565"/>
                    </a:lnTo>
                    <a:lnTo>
                      <a:pt x="5313" y="34627"/>
                    </a:lnTo>
                    <a:lnTo>
                      <a:pt x="5082" y="36757"/>
                    </a:lnTo>
                    <a:lnTo>
                      <a:pt x="4851" y="38910"/>
                    </a:lnTo>
                    <a:lnTo>
                      <a:pt x="4628" y="41131"/>
                    </a:lnTo>
                    <a:lnTo>
                      <a:pt x="4408" y="43374"/>
                    </a:lnTo>
                    <a:lnTo>
                      <a:pt x="4196" y="45685"/>
                    </a:lnTo>
                    <a:lnTo>
                      <a:pt x="3984" y="48020"/>
                    </a:lnTo>
                    <a:lnTo>
                      <a:pt x="3779" y="50399"/>
                    </a:lnTo>
                    <a:lnTo>
                      <a:pt x="3575" y="52824"/>
                    </a:lnTo>
                    <a:lnTo>
                      <a:pt x="3381" y="55271"/>
                    </a:lnTo>
                    <a:lnTo>
                      <a:pt x="3187" y="57764"/>
                    </a:lnTo>
                    <a:lnTo>
                      <a:pt x="3001" y="60279"/>
                    </a:lnTo>
                    <a:lnTo>
                      <a:pt x="2819" y="62840"/>
                    </a:lnTo>
                    <a:lnTo>
                      <a:pt x="2640" y="65424"/>
                    </a:lnTo>
                    <a:lnTo>
                      <a:pt x="2469" y="68052"/>
                    </a:lnTo>
                    <a:lnTo>
                      <a:pt x="2301" y="70704"/>
                    </a:lnTo>
                    <a:lnTo>
                      <a:pt x="2138" y="73378"/>
                    </a:lnTo>
                    <a:lnTo>
                      <a:pt x="1981" y="76074"/>
                    </a:lnTo>
                    <a:lnTo>
                      <a:pt x="1829" y="78794"/>
                    </a:lnTo>
                    <a:lnTo>
                      <a:pt x="1683" y="81536"/>
                    </a:lnTo>
                    <a:lnTo>
                      <a:pt x="1542" y="84323"/>
                    </a:lnTo>
                    <a:lnTo>
                      <a:pt x="1408" y="87111"/>
                    </a:lnTo>
                    <a:lnTo>
                      <a:pt x="1278" y="89921"/>
                    </a:lnTo>
                    <a:lnTo>
                      <a:pt x="1155" y="92731"/>
                    </a:lnTo>
                    <a:lnTo>
                      <a:pt x="1039" y="95563"/>
                    </a:lnTo>
                    <a:lnTo>
                      <a:pt x="928" y="98419"/>
                    </a:lnTo>
                    <a:lnTo>
                      <a:pt x="820" y="101297"/>
                    </a:lnTo>
                    <a:lnTo>
                      <a:pt x="719" y="104175"/>
                    </a:lnTo>
                    <a:lnTo>
                      <a:pt x="626" y="107053"/>
                    </a:lnTo>
                    <a:lnTo>
                      <a:pt x="541" y="109953"/>
                    </a:lnTo>
                    <a:lnTo>
                      <a:pt x="459" y="112854"/>
                    </a:lnTo>
                    <a:lnTo>
                      <a:pt x="384" y="115777"/>
                    </a:lnTo>
                    <a:lnTo>
                      <a:pt x="313" y="118678"/>
                    </a:lnTo>
                    <a:lnTo>
                      <a:pt x="254" y="121601"/>
                    </a:lnTo>
                    <a:lnTo>
                      <a:pt x="198" y="124525"/>
                    </a:lnTo>
                    <a:lnTo>
                      <a:pt x="150" y="127448"/>
                    </a:lnTo>
                    <a:lnTo>
                      <a:pt x="109" y="130348"/>
                    </a:lnTo>
                    <a:lnTo>
                      <a:pt x="71" y="133272"/>
                    </a:lnTo>
                    <a:lnTo>
                      <a:pt x="45" y="136172"/>
                    </a:lnTo>
                    <a:lnTo>
                      <a:pt x="23" y="139073"/>
                    </a:lnTo>
                    <a:lnTo>
                      <a:pt x="8" y="141974"/>
                    </a:lnTo>
                    <a:lnTo>
                      <a:pt x="1" y="144874"/>
                    </a:lnTo>
                    <a:lnTo>
                      <a:pt x="1" y="147752"/>
                    </a:lnTo>
                    <a:lnTo>
                      <a:pt x="8" y="150608"/>
                    </a:lnTo>
                    <a:lnTo>
                      <a:pt x="23" y="153463"/>
                    </a:lnTo>
                    <a:lnTo>
                      <a:pt x="45" y="156296"/>
                    </a:lnTo>
                    <a:lnTo>
                      <a:pt x="75" y="159128"/>
                    </a:lnTo>
                    <a:lnTo>
                      <a:pt x="112" y="161938"/>
                    </a:lnTo>
                    <a:lnTo>
                      <a:pt x="157" y="164726"/>
                    </a:lnTo>
                    <a:lnTo>
                      <a:pt x="209" y="167491"/>
                    </a:lnTo>
                    <a:lnTo>
                      <a:pt x="269" y="170233"/>
                    </a:lnTo>
                    <a:lnTo>
                      <a:pt x="336" y="172975"/>
                    </a:lnTo>
                    <a:lnTo>
                      <a:pt x="414" y="175671"/>
                    </a:lnTo>
                    <a:lnTo>
                      <a:pt x="496" y="178345"/>
                    </a:lnTo>
                    <a:lnTo>
                      <a:pt x="589" y="180997"/>
                    </a:lnTo>
                    <a:lnTo>
                      <a:pt x="637" y="182311"/>
                    </a:lnTo>
                    <a:lnTo>
                      <a:pt x="689" y="183603"/>
                    </a:lnTo>
                    <a:lnTo>
                      <a:pt x="742" y="184894"/>
                    </a:lnTo>
                    <a:lnTo>
                      <a:pt x="797" y="186186"/>
                    </a:lnTo>
                    <a:lnTo>
                      <a:pt x="857" y="187478"/>
                    </a:lnTo>
                    <a:lnTo>
                      <a:pt x="916" y="188747"/>
                    </a:lnTo>
                    <a:lnTo>
                      <a:pt x="976" y="190016"/>
                    </a:lnTo>
                    <a:lnTo>
                      <a:pt x="1039" y="191285"/>
                    </a:lnTo>
                    <a:lnTo>
                      <a:pt x="1106" y="192531"/>
                    </a:lnTo>
                    <a:lnTo>
                      <a:pt x="1173" y="193778"/>
                    </a:lnTo>
                    <a:lnTo>
                      <a:pt x="1244" y="195001"/>
                    </a:lnTo>
                    <a:lnTo>
                      <a:pt x="1319" y="196225"/>
                    </a:lnTo>
                    <a:lnTo>
                      <a:pt x="1393" y="197426"/>
                    </a:lnTo>
                    <a:lnTo>
                      <a:pt x="1467" y="198650"/>
                    </a:lnTo>
                    <a:lnTo>
                      <a:pt x="1546" y="199828"/>
                    </a:lnTo>
                    <a:lnTo>
                      <a:pt x="1628" y="201029"/>
                    </a:lnTo>
                    <a:lnTo>
                      <a:pt x="1709" y="202185"/>
                    </a:lnTo>
                    <a:lnTo>
                      <a:pt x="1795" y="203364"/>
                    </a:lnTo>
                    <a:lnTo>
                      <a:pt x="1884" y="204519"/>
                    </a:lnTo>
                    <a:lnTo>
                      <a:pt x="1974" y="205652"/>
                    </a:lnTo>
                    <a:lnTo>
                      <a:pt x="2067" y="206785"/>
                    </a:lnTo>
                    <a:lnTo>
                      <a:pt x="2160" y="207918"/>
                    </a:lnTo>
                    <a:lnTo>
                      <a:pt x="2257" y="209029"/>
                    </a:lnTo>
                    <a:lnTo>
                      <a:pt x="2353" y="210117"/>
                    </a:lnTo>
                    <a:lnTo>
                      <a:pt x="2458" y="211204"/>
                    </a:lnTo>
                    <a:lnTo>
                      <a:pt x="2558" y="212292"/>
                    </a:lnTo>
                    <a:lnTo>
                      <a:pt x="2666" y="213357"/>
                    </a:lnTo>
                    <a:lnTo>
                      <a:pt x="2774" y="214400"/>
                    </a:lnTo>
                    <a:lnTo>
                      <a:pt x="2882" y="215442"/>
                    </a:lnTo>
                    <a:lnTo>
                      <a:pt x="2998" y="216484"/>
                    </a:lnTo>
                    <a:lnTo>
                      <a:pt x="3109" y="217504"/>
                    </a:lnTo>
                    <a:lnTo>
                      <a:pt x="3228" y="218501"/>
                    </a:lnTo>
                    <a:lnTo>
                      <a:pt x="3347" y="219498"/>
                    </a:lnTo>
                    <a:lnTo>
                      <a:pt x="3470" y="220473"/>
                    </a:lnTo>
                    <a:lnTo>
                      <a:pt x="3593" y="221425"/>
                    </a:lnTo>
                    <a:lnTo>
                      <a:pt x="3720" y="222376"/>
                    </a:lnTo>
                    <a:lnTo>
                      <a:pt x="3850" y="223328"/>
                    </a:lnTo>
                    <a:lnTo>
                      <a:pt x="3980" y="224257"/>
                    </a:lnTo>
                    <a:lnTo>
                      <a:pt x="4114" y="225164"/>
                    </a:lnTo>
                    <a:lnTo>
                      <a:pt x="4252" y="226048"/>
                    </a:lnTo>
                    <a:lnTo>
                      <a:pt x="4390" y="226931"/>
                    </a:lnTo>
                    <a:lnTo>
                      <a:pt x="4531" y="227793"/>
                    </a:lnTo>
                    <a:lnTo>
                      <a:pt x="4676" y="228654"/>
                    </a:lnTo>
                    <a:lnTo>
                      <a:pt x="4822" y="229492"/>
                    </a:lnTo>
                    <a:lnTo>
                      <a:pt x="4971" y="230308"/>
                    </a:lnTo>
                    <a:lnTo>
                      <a:pt x="5119" y="231124"/>
                    </a:lnTo>
                    <a:lnTo>
                      <a:pt x="5276" y="231917"/>
                    </a:lnTo>
                    <a:lnTo>
                      <a:pt x="5432" y="232687"/>
                    </a:lnTo>
                    <a:lnTo>
                      <a:pt x="5589" y="233458"/>
                    </a:lnTo>
                    <a:lnTo>
                      <a:pt x="5749" y="234206"/>
                    </a:lnTo>
                    <a:lnTo>
                      <a:pt x="5912" y="234931"/>
                    </a:lnTo>
                    <a:lnTo>
                      <a:pt x="6080" y="235656"/>
                    </a:lnTo>
                    <a:lnTo>
                      <a:pt x="6247" y="236336"/>
                    </a:lnTo>
                    <a:lnTo>
                      <a:pt x="6419" y="237016"/>
                    </a:lnTo>
                    <a:lnTo>
                      <a:pt x="6594" y="237696"/>
                    </a:lnTo>
                    <a:lnTo>
                      <a:pt x="6769" y="238330"/>
                    </a:lnTo>
                    <a:lnTo>
                      <a:pt x="6947" y="238965"/>
                    </a:lnTo>
                    <a:lnTo>
                      <a:pt x="7130" y="239576"/>
                    </a:lnTo>
                    <a:lnTo>
                      <a:pt x="7312" y="240166"/>
                    </a:lnTo>
                    <a:lnTo>
                      <a:pt x="7502" y="240755"/>
                    </a:lnTo>
                    <a:lnTo>
                      <a:pt x="7688" y="241299"/>
                    </a:lnTo>
                    <a:lnTo>
                      <a:pt x="7882" y="241843"/>
                    </a:lnTo>
                    <a:lnTo>
                      <a:pt x="8075" y="242364"/>
                    </a:lnTo>
                    <a:lnTo>
                      <a:pt x="8273" y="242885"/>
                    </a:lnTo>
                    <a:lnTo>
                      <a:pt x="8474" y="243361"/>
                    </a:lnTo>
                    <a:lnTo>
                      <a:pt x="8675" y="243837"/>
                    </a:lnTo>
                    <a:lnTo>
                      <a:pt x="8879" y="244290"/>
                    </a:lnTo>
                    <a:lnTo>
                      <a:pt x="9088" y="244721"/>
                    </a:lnTo>
                    <a:lnTo>
                      <a:pt x="9300" y="245128"/>
                    </a:lnTo>
                    <a:lnTo>
                      <a:pt x="9512" y="245514"/>
                    </a:lnTo>
                    <a:lnTo>
                      <a:pt x="9728" y="245876"/>
                    </a:lnTo>
                    <a:lnTo>
                      <a:pt x="9948" y="246239"/>
                    </a:lnTo>
                    <a:lnTo>
                      <a:pt x="10167" y="246579"/>
                    </a:lnTo>
                    <a:lnTo>
                      <a:pt x="10391" y="246873"/>
                    </a:lnTo>
                    <a:lnTo>
                      <a:pt x="10618" y="247168"/>
                    </a:lnTo>
                    <a:lnTo>
                      <a:pt x="10849" y="247440"/>
                    </a:lnTo>
                    <a:lnTo>
                      <a:pt x="11080" y="247689"/>
                    </a:lnTo>
                    <a:lnTo>
                      <a:pt x="11318" y="247916"/>
                    </a:lnTo>
                    <a:lnTo>
                      <a:pt x="11556" y="248142"/>
                    </a:lnTo>
                    <a:lnTo>
                      <a:pt x="11794" y="248324"/>
                    </a:lnTo>
                    <a:lnTo>
                      <a:pt x="12040" y="248482"/>
                    </a:lnTo>
                    <a:lnTo>
                      <a:pt x="12286" y="248641"/>
                    </a:lnTo>
                    <a:lnTo>
                      <a:pt x="12535" y="248754"/>
                    </a:lnTo>
                    <a:lnTo>
                      <a:pt x="12785" y="248845"/>
                    </a:lnTo>
                    <a:lnTo>
                      <a:pt x="13041" y="248936"/>
                    </a:lnTo>
                    <a:lnTo>
                      <a:pt x="13298" y="248981"/>
                    </a:lnTo>
                    <a:lnTo>
                      <a:pt x="13559" y="249026"/>
                    </a:lnTo>
                    <a:lnTo>
                      <a:pt x="14088" y="249026"/>
                    </a:lnTo>
                    <a:lnTo>
                      <a:pt x="14348" y="248981"/>
                    </a:lnTo>
                    <a:lnTo>
                      <a:pt x="14605" y="248936"/>
                    </a:lnTo>
                    <a:lnTo>
                      <a:pt x="14858" y="248845"/>
                    </a:lnTo>
                    <a:lnTo>
                      <a:pt x="15111" y="248754"/>
                    </a:lnTo>
                    <a:lnTo>
                      <a:pt x="15361" y="248641"/>
                    </a:lnTo>
                    <a:lnTo>
                      <a:pt x="15606" y="248482"/>
                    </a:lnTo>
                    <a:lnTo>
                      <a:pt x="15852" y="248324"/>
                    </a:lnTo>
                    <a:lnTo>
                      <a:pt x="16090" y="248142"/>
                    </a:lnTo>
                    <a:lnTo>
                      <a:pt x="16329" y="247916"/>
                    </a:lnTo>
                    <a:lnTo>
                      <a:pt x="16567" y="247689"/>
                    </a:lnTo>
                    <a:lnTo>
                      <a:pt x="16798" y="247440"/>
                    </a:lnTo>
                    <a:lnTo>
                      <a:pt x="17028" y="247168"/>
                    </a:lnTo>
                    <a:lnTo>
                      <a:pt x="17256" y="246873"/>
                    </a:lnTo>
                    <a:lnTo>
                      <a:pt x="17479" y="246579"/>
                    </a:lnTo>
                    <a:lnTo>
                      <a:pt x="17699" y="246239"/>
                    </a:lnTo>
                    <a:lnTo>
                      <a:pt x="17918" y="245876"/>
                    </a:lnTo>
                    <a:lnTo>
                      <a:pt x="18134" y="245514"/>
                    </a:lnTo>
                    <a:lnTo>
                      <a:pt x="18346" y="245128"/>
                    </a:lnTo>
                    <a:lnTo>
                      <a:pt x="18559" y="244721"/>
                    </a:lnTo>
                    <a:lnTo>
                      <a:pt x="18767" y="244290"/>
                    </a:lnTo>
                    <a:lnTo>
                      <a:pt x="18972" y="243837"/>
                    </a:lnTo>
                    <a:lnTo>
                      <a:pt x="19173" y="243361"/>
                    </a:lnTo>
                    <a:lnTo>
                      <a:pt x="19374" y="242885"/>
                    </a:lnTo>
                    <a:lnTo>
                      <a:pt x="19571" y="242364"/>
                    </a:lnTo>
                    <a:lnTo>
                      <a:pt x="19765" y="241843"/>
                    </a:lnTo>
                    <a:lnTo>
                      <a:pt x="19958" y="241299"/>
                    </a:lnTo>
                    <a:lnTo>
                      <a:pt x="20144" y="240755"/>
                    </a:lnTo>
                    <a:lnTo>
                      <a:pt x="20334" y="240166"/>
                    </a:lnTo>
                    <a:lnTo>
                      <a:pt x="20517" y="239576"/>
                    </a:lnTo>
                    <a:lnTo>
                      <a:pt x="20699" y="238965"/>
                    </a:lnTo>
                    <a:lnTo>
                      <a:pt x="20878" y="238330"/>
                    </a:lnTo>
                    <a:lnTo>
                      <a:pt x="21053" y="237696"/>
                    </a:lnTo>
                    <a:lnTo>
                      <a:pt x="21228" y="237016"/>
                    </a:lnTo>
                    <a:lnTo>
                      <a:pt x="21399" y="236336"/>
                    </a:lnTo>
                    <a:lnTo>
                      <a:pt x="21566" y="235656"/>
                    </a:lnTo>
                    <a:lnTo>
                      <a:pt x="21734" y="234931"/>
                    </a:lnTo>
                    <a:lnTo>
                      <a:pt x="21898" y="234206"/>
                    </a:lnTo>
                    <a:lnTo>
                      <a:pt x="22058" y="233458"/>
                    </a:lnTo>
                    <a:lnTo>
                      <a:pt x="22214" y="232687"/>
                    </a:lnTo>
                    <a:lnTo>
                      <a:pt x="22371" y="231917"/>
                    </a:lnTo>
                    <a:lnTo>
                      <a:pt x="22527" y="231124"/>
                    </a:lnTo>
                    <a:lnTo>
                      <a:pt x="22676" y="230308"/>
                    </a:lnTo>
                    <a:lnTo>
                      <a:pt x="22825" y="229492"/>
                    </a:lnTo>
                    <a:lnTo>
                      <a:pt x="22970" y="228654"/>
                    </a:lnTo>
                    <a:lnTo>
                      <a:pt x="23115" y="227793"/>
                    </a:lnTo>
                    <a:lnTo>
                      <a:pt x="23257" y="226931"/>
                    </a:lnTo>
                    <a:lnTo>
                      <a:pt x="23394" y="226048"/>
                    </a:lnTo>
                    <a:lnTo>
                      <a:pt x="23532" y="225164"/>
                    </a:lnTo>
                    <a:lnTo>
                      <a:pt x="23666" y="224257"/>
                    </a:lnTo>
                    <a:lnTo>
                      <a:pt x="23796" y="223328"/>
                    </a:lnTo>
                    <a:lnTo>
                      <a:pt x="23927" y="222376"/>
                    </a:lnTo>
                    <a:lnTo>
                      <a:pt x="24053" y="221425"/>
                    </a:lnTo>
                    <a:lnTo>
                      <a:pt x="24176" y="220473"/>
                    </a:lnTo>
                    <a:lnTo>
                      <a:pt x="24299" y="219498"/>
                    </a:lnTo>
                    <a:lnTo>
                      <a:pt x="24418" y="218501"/>
                    </a:lnTo>
                    <a:lnTo>
                      <a:pt x="24537" y="217504"/>
                    </a:lnTo>
                    <a:lnTo>
                      <a:pt x="24649" y="216484"/>
                    </a:lnTo>
                    <a:lnTo>
                      <a:pt x="24764" y="215442"/>
                    </a:lnTo>
                    <a:lnTo>
                      <a:pt x="24872" y="214400"/>
                    </a:lnTo>
                    <a:lnTo>
                      <a:pt x="24980" y="213357"/>
                    </a:lnTo>
                    <a:lnTo>
                      <a:pt x="25088" y="212292"/>
                    </a:lnTo>
                    <a:lnTo>
                      <a:pt x="25189" y="211204"/>
                    </a:lnTo>
                    <a:lnTo>
                      <a:pt x="25293" y="210117"/>
                    </a:lnTo>
                    <a:lnTo>
                      <a:pt x="25390" y="209029"/>
                    </a:lnTo>
                    <a:lnTo>
                      <a:pt x="25486" y="207918"/>
                    </a:lnTo>
                    <a:lnTo>
                      <a:pt x="25580" y="206785"/>
                    </a:lnTo>
                    <a:lnTo>
                      <a:pt x="25673" y="205652"/>
                    </a:lnTo>
                    <a:lnTo>
                      <a:pt x="25762" y="204519"/>
                    </a:lnTo>
                    <a:lnTo>
                      <a:pt x="25851" y="203364"/>
                    </a:lnTo>
                    <a:lnTo>
                      <a:pt x="25937" y="202185"/>
                    </a:lnTo>
                    <a:lnTo>
                      <a:pt x="26019" y="201029"/>
                    </a:lnTo>
                    <a:lnTo>
                      <a:pt x="26101" y="199828"/>
                    </a:lnTo>
                    <a:lnTo>
                      <a:pt x="26179" y="198650"/>
                    </a:lnTo>
                    <a:lnTo>
                      <a:pt x="26253" y="197426"/>
                    </a:lnTo>
                    <a:lnTo>
                      <a:pt x="26328" y="196225"/>
                    </a:lnTo>
                    <a:lnTo>
                      <a:pt x="26402" y="195001"/>
                    </a:lnTo>
                    <a:lnTo>
                      <a:pt x="26473" y="193778"/>
                    </a:lnTo>
                    <a:lnTo>
                      <a:pt x="26540" y="192531"/>
                    </a:lnTo>
                    <a:lnTo>
                      <a:pt x="26607" y="191285"/>
                    </a:lnTo>
                    <a:lnTo>
                      <a:pt x="26670" y="190016"/>
                    </a:lnTo>
                    <a:lnTo>
                      <a:pt x="26730" y="188747"/>
                    </a:lnTo>
                    <a:lnTo>
                      <a:pt x="26789" y="187478"/>
                    </a:lnTo>
                    <a:lnTo>
                      <a:pt x="26849" y="186186"/>
                    </a:lnTo>
                    <a:lnTo>
                      <a:pt x="26905" y="184894"/>
                    </a:lnTo>
                    <a:lnTo>
                      <a:pt x="26957" y="183603"/>
                    </a:lnTo>
                    <a:lnTo>
                      <a:pt x="27009" y="182311"/>
                    </a:lnTo>
                    <a:lnTo>
                      <a:pt x="27057" y="180997"/>
                    </a:lnTo>
                    <a:lnTo>
                      <a:pt x="27151" y="178345"/>
                    </a:lnTo>
                    <a:lnTo>
                      <a:pt x="27232" y="175671"/>
                    </a:lnTo>
                    <a:lnTo>
                      <a:pt x="27311" y="172975"/>
                    </a:lnTo>
                    <a:lnTo>
                      <a:pt x="27378" y="170233"/>
                    </a:lnTo>
                    <a:lnTo>
                      <a:pt x="27437" y="167491"/>
                    </a:lnTo>
                    <a:lnTo>
                      <a:pt x="27489" y="164726"/>
                    </a:lnTo>
                    <a:lnTo>
                      <a:pt x="27534" y="161938"/>
                    </a:lnTo>
                    <a:lnTo>
                      <a:pt x="27571" y="159128"/>
                    </a:lnTo>
                    <a:lnTo>
                      <a:pt x="27601" y="156296"/>
                    </a:lnTo>
                    <a:lnTo>
                      <a:pt x="27623" y="153463"/>
                    </a:lnTo>
                    <a:lnTo>
                      <a:pt x="27638" y="150608"/>
                    </a:lnTo>
                    <a:lnTo>
                      <a:pt x="27646" y="147752"/>
                    </a:lnTo>
                    <a:lnTo>
                      <a:pt x="27646" y="144874"/>
                    </a:lnTo>
                    <a:lnTo>
                      <a:pt x="27638" y="141974"/>
                    </a:lnTo>
                    <a:lnTo>
                      <a:pt x="27623" y="139073"/>
                    </a:lnTo>
                    <a:lnTo>
                      <a:pt x="27601" y="136172"/>
                    </a:lnTo>
                    <a:lnTo>
                      <a:pt x="27575" y="133272"/>
                    </a:lnTo>
                    <a:lnTo>
                      <a:pt x="27538" y="130348"/>
                    </a:lnTo>
                    <a:lnTo>
                      <a:pt x="27497" y="127448"/>
                    </a:lnTo>
                    <a:lnTo>
                      <a:pt x="27448" y="124525"/>
                    </a:lnTo>
                    <a:lnTo>
                      <a:pt x="27393" y="121601"/>
                    </a:lnTo>
                    <a:lnTo>
                      <a:pt x="27333" y="118678"/>
                    </a:lnTo>
                    <a:lnTo>
                      <a:pt x="27262" y="115777"/>
                    </a:lnTo>
                    <a:lnTo>
                      <a:pt x="27188" y="112854"/>
                    </a:lnTo>
                    <a:lnTo>
                      <a:pt x="27106" y="109953"/>
                    </a:lnTo>
                    <a:lnTo>
                      <a:pt x="27020" y="107053"/>
                    </a:lnTo>
                    <a:lnTo>
                      <a:pt x="26927" y="104175"/>
                    </a:lnTo>
                    <a:lnTo>
                      <a:pt x="26827" y="101297"/>
                    </a:lnTo>
                    <a:lnTo>
                      <a:pt x="26719" y="98419"/>
                    </a:lnTo>
                    <a:lnTo>
                      <a:pt x="26607" y="95563"/>
                    </a:lnTo>
                    <a:lnTo>
                      <a:pt x="26492" y="92731"/>
                    </a:lnTo>
                    <a:lnTo>
                      <a:pt x="26369" y="89921"/>
                    </a:lnTo>
                    <a:lnTo>
                      <a:pt x="26238" y="87111"/>
                    </a:lnTo>
                    <a:lnTo>
                      <a:pt x="26104" y="84323"/>
                    </a:lnTo>
                    <a:lnTo>
                      <a:pt x="25963" y="81536"/>
                    </a:lnTo>
                    <a:lnTo>
                      <a:pt x="25818" y="78794"/>
                    </a:lnTo>
                    <a:lnTo>
                      <a:pt x="25665" y="76074"/>
                    </a:lnTo>
                    <a:lnTo>
                      <a:pt x="25509" y="73378"/>
                    </a:lnTo>
                    <a:lnTo>
                      <a:pt x="25345" y="70704"/>
                    </a:lnTo>
                    <a:lnTo>
                      <a:pt x="25178" y="68052"/>
                    </a:lnTo>
                    <a:lnTo>
                      <a:pt x="25006" y="65424"/>
                    </a:lnTo>
                    <a:lnTo>
                      <a:pt x="24828" y="62840"/>
                    </a:lnTo>
                    <a:lnTo>
                      <a:pt x="24645" y="60279"/>
                    </a:lnTo>
                    <a:lnTo>
                      <a:pt x="24459" y="57764"/>
                    </a:lnTo>
                    <a:lnTo>
                      <a:pt x="24265" y="55271"/>
                    </a:lnTo>
                    <a:lnTo>
                      <a:pt x="24072" y="52824"/>
                    </a:lnTo>
                    <a:lnTo>
                      <a:pt x="23867" y="50399"/>
                    </a:lnTo>
                    <a:lnTo>
                      <a:pt x="23662" y="48020"/>
                    </a:lnTo>
                    <a:lnTo>
                      <a:pt x="23450" y="45685"/>
                    </a:lnTo>
                    <a:lnTo>
                      <a:pt x="23238" y="43374"/>
                    </a:lnTo>
                    <a:lnTo>
                      <a:pt x="23018" y="41131"/>
                    </a:lnTo>
                    <a:lnTo>
                      <a:pt x="22795" y="38910"/>
                    </a:lnTo>
                    <a:lnTo>
                      <a:pt x="22564" y="36757"/>
                    </a:lnTo>
                    <a:lnTo>
                      <a:pt x="22333" y="34627"/>
                    </a:lnTo>
                    <a:lnTo>
                      <a:pt x="22095" y="32565"/>
                    </a:lnTo>
                    <a:lnTo>
                      <a:pt x="21857" y="30548"/>
                    </a:lnTo>
                    <a:lnTo>
                      <a:pt x="21611" y="28576"/>
                    </a:lnTo>
                    <a:lnTo>
                      <a:pt x="21365" y="26650"/>
                    </a:lnTo>
                    <a:lnTo>
                      <a:pt x="21112" y="24792"/>
                    </a:lnTo>
                    <a:lnTo>
                      <a:pt x="20859" y="22979"/>
                    </a:lnTo>
                    <a:lnTo>
                      <a:pt x="20729" y="22095"/>
                    </a:lnTo>
                    <a:lnTo>
                      <a:pt x="20599" y="21234"/>
                    </a:lnTo>
                    <a:lnTo>
                      <a:pt x="20468" y="20395"/>
                    </a:lnTo>
                    <a:lnTo>
                      <a:pt x="20338" y="19557"/>
                    </a:lnTo>
                    <a:lnTo>
                      <a:pt x="20204" y="18718"/>
                    </a:lnTo>
                    <a:lnTo>
                      <a:pt x="20070" y="17925"/>
                    </a:lnTo>
                    <a:lnTo>
                      <a:pt x="19936" y="17132"/>
                    </a:lnTo>
                    <a:lnTo>
                      <a:pt x="19802" y="16339"/>
                    </a:lnTo>
                    <a:lnTo>
                      <a:pt x="19664" y="15591"/>
                    </a:lnTo>
                    <a:lnTo>
                      <a:pt x="19526" y="14843"/>
                    </a:lnTo>
                    <a:lnTo>
                      <a:pt x="19392" y="14118"/>
                    </a:lnTo>
                    <a:lnTo>
                      <a:pt x="19251" y="13393"/>
                    </a:lnTo>
                    <a:lnTo>
                      <a:pt x="19113" y="12690"/>
                    </a:lnTo>
                    <a:lnTo>
                      <a:pt x="18972" y="12011"/>
                    </a:lnTo>
                    <a:lnTo>
                      <a:pt x="18834" y="11353"/>
                    </a:lnTo>
                    <a:lnTo>
                      <a:pt x="18693" y="10696"/>
                    </a:lnTo>
                    <a:lnTo>
                      <a:pt x="18551" y="10084"/>
                    </a:lnTo>
                    <a:lnTo>
                      <a:pt x="18406" y="9473"/>
                    </a:lnTo>
                    <a:lnTo>
                      <a:pt x="18264" y="8861"/>
                    </a:lnTo>
                    <a:lnTo>
                      <a:pt x="18119" y="8294"/>
                    </a:lnTo>
                    <a:lnTo>
                      <a:pt x="17974" y="7728"/>
                    </a:lnTo>
                    <a:lnTo>
                      <a:pt x="17829" y="7184"/>
                    </a:lnTo>
                    <a:lnTo>
                      <a:pt x="17680" y="6663"/>
                    </a:lnTo>
                    <a:lnTo>
                      <a:pt x="17535" y="6164"/>
                    </a:lnTo>
                    <a:lnTo>
                      <a:pt x="17386" y="5665"/>
                    </a:lnTo>
                    <a:lnTo>
                      <a:pt x="17237" y="5212"/>
                    </a:lnTo>
                    <a:lnTo>
                      <a:pt x="17088" y="4759"/>
                    </a:lnTo>
                    <a:lnTo>
                      <a:pt x="16939" y="4328"/>
                    </a:lnTo>
                    <a:lnTo>
                      <a:pt x="16790" y="3921"/>
                    </a:lnTo>
                    <a:lnTo>
                      <a:pt x="16638" y="3535"/>
                    </a:lnTo>
                    <a:lnTo>
                      <a:pt x="16485" y="3150"/>
                    </a:lnTo>
                    <a:lnTo>
                      <a:pt x="16332" y="2810"/>
                    </a:lnTo>
                    <a:lnTo>
                      <a:pt x="16180" y="2470"/>
                    </a:lnTo>
                    <a:lnTo>
                      <a:pt x="16027" y="2153"/>
                    </a:lnTo>
                    <a:lnTo>
                      <a:pt x="15874" y="1858"/>
                    </a:lnTo>
                    <a:lnTo>
                      <a:pt x="15718" y="1586"/>
                    </a:lnTo>
                    <a:lnTo>
                      <a:pt x="15565" y="1337"/>
                    </a:lnTo>
                    <a:lnTo>
                      <a:pt x="15409" y="1111"/>
                    </a:lnTo>
                    <a:lnTo>
                      <a:pt x="15253" y="907"/>
                    </a:lnTo>
                    <a:lnTo>
                      <a:pt x="15096" y="725"/>
                    </a:lnTo>
                    <a:lnTo>
                      <a:pt x="14936" y="544"/>
                    </a:lnTo>
                    <a:lnTo>
                      <a:pt x="14780" y="408"/>
                    </a:lnTo>
                    <a:lnTo>
                      <a:pt x="14620" y="295"/>
                    </a:lnTo>
                    <a:lnTo>
                      <a:pt x="14464" y="181"/>
                    </a:lnTo>
                    <a:lnTo>
                      <a:pt x="14303" y="113"/>
                    </a:lnTo>
                    <a:lnTo>
                      <a:pt x="14143" y="45"/>
                    </a:lnTo>
                    <a:lnTo>
                      <a:pt x="13983" y="23"/>
                    </a:lnTo>
                    <a:lnTo>
                      <a:pt x="13823" y="0"/>
                    </a:lnTo>
                    <a:close/>
                  </a:path>
                </a:pathLst>
              </a:custGeom>
              <a:gradFill>
                <a:gsLst>
                  <a:gs pos="0">
                    <a:schemeClr val="accent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rot="10800000" flipH="1">
                <a:off x="-707865" y="12315978"/>
                <a:ext cx="415724" cy="1172547"/>
              </a:xfrm>
              <a:custGeom>
                <a:avLst/>
                <a:gdLst/>
                <a:ahLst/>
                <a:cxnLst/>
                <a:rect l="l" t="t" r="r" b="b"/>
                <a:pathLst>
                  <a:path w="14624" h="194050" extrusionOk="0">
                    <a:moveTo>
                      <a:pt x="6619" y="0"/>
                    </a:moveTo>
                    <a:lnTo>
                      <a:pt x="6619" y="59282"/>
                    </a:lnTo>
                    <a:lnTo>
                      <a:pt x="97" y="101206"/>
                    </a:lnTo>
                    <a:lnTo>
                      <a:pt x="75" y="101387"/>
                    </a:lnTo>
                    <a:lnTo>
                      <a:pt x="52" y="101546"/>
                    </a:lnTo>
                    <a:lnTo>
                      <a:pt x="37" y="101750"/>
                    </a:lnTo>
                    <a:lnTo>
                      <a:pt x="23" y="101931"/>
                    </a:lnTo>
                    <a:lnTo>
                      <a:pt x="11" y="102135"/>
                    </a:lnTo>
                    <a:lnTo>
                      <a:pt x="8" y="102339"/>
                    </a:lnTo>
                    <a:lnTo>
                      <a:pt x="4" y="102543"/>
                    </a:lnTo>
                    <a:lnTo>
                      <a:pt x="0" y="102747"/>
                    </a:lnTo>
                    <a:lnTo>
                      <a:pt x="4" y="102951"/>
                    </a:lnTo>
                    <a:lnTo>
                      <a:pt x="11" y="103155"/>
                    </a:lnTo>
                    <a:lnTo>
                      <a:pt x="19" y="103336"/>
                    </a:lnTo>
                    <a:lnTo>
                      <a:pt x="30" y="103540"/>
                    </a:lnTo>
                    <a:lnTo>
                      <a:pt x="45" y="103721"/>
                    </a:lnTo>
                    <a:lnTo>
                      <a:pt x="64" y="103903"/>
                    </a:lnTo>
                    <a:lnTo>
                      <a:pt x="86" y="104084"/>
                    </a:lnTo>
                    <a:lnTo>
                      <a:pt x="112" y="104242"/>
                    </a:lnTo>
                    <a:lnTo>
                      <a:pt x="138" y="104378"/>
                    </a:lnTo>
                    <a:lnTo>
                      <a:pt x="168" y="104492"/>
                    </a:lnTo>
                    <a:lnTo>
                      <a:pt x="198" y="104605"/>
                    </a:lnTo>
                    <a:lnTo>
                      <a:pt x="231" y="104673"/>
                    </a:lnTo>
                    <a:lnTo>
                      <a:pt x="261" y="104741"/>
                    </a:lnTo>
                    <a:lnTo>
                      <a:pt x="294" y="104786"/>
                    </a:lnTo>
                    <a:lnTo>
                      <a:pt x="328" y="104809"/>
                    </a:lnTo>
                    <a:lnTo>
                      <a:pt x="395" y="104809"/>
                    </a:lnTo>
                    <a:lnTo>
                      <a:pt x="428" y="104764"/>
                    </a:lnTo>
                    <a:lnTo>
                      <a:pt x="462" y="104718"/>
                    </a:lnTo>
                    <a:lnTo>
                      <a:pt x="492" y="104628"/>
                    </a:lnTo>
                    <a:lnTo>
                      <a:pt x="525" y="104537"/>
                    </a:lnTo>
                    <a:lnTo>
                      <a:pt x="555" y="104424"/>
                    </a:lnTo>
                    <a:lnTo>
                      <a:pt x="581" y="104310"/>
                    </a:lnTo>
                    <a:lnTo>
                      <a:pt x="607" y="104152"/>
                    </a:lnTo>
                    <a:lnTo>
                      <a:pt x="6619" y="65514"/>
                    </a:lnTo>
                    <a:lnTo>
                      <a:pt x="6619" y="126451"/>
                    </a:lnTo>
                    <a:lnTo>
                      <a:pt x="2573" y="148817"/>
                    </a:lnTo>
                    <a:lnTo>
                      <a:pt x="2547" y="148976"/>
                    </a:lnTo>
                    <a:lnTo>
                      <a:pt x="2524" y="149135"/>
                    </a:lnTo>
                    <a:lnTo>
                      <a:pt x="2506" y="149316"/>
                    </a:lnTo>
                    <a:lnTo>
                      <a:pt x="2491" y="149497"/>
                    </a:lnTo>
                    <a:lnTo>
                      <a:pt x="2476" y="149701"/>
                    </a:lnTo>
                    <a:lnTo>
                      <a:pt x="2468" y="149905"/>
                    </a:lnTo>
                    <a:lnTo>
                      <a:pt x="2461" y="150109"/>
                    </a:lnTo>
                    <a:lnTo>
                      <a:pt x="2457" y="150313"/>
                    </a:lnTo>
                    <a:lnTo>
                      <a:pt x="2457" y="150517"/>
                    </a:lnTo>
                    <a:lnTo>
                      <a:pt x="2461" y="150721"/>
                    </a:lnTo>
                    <a:lnTo>
                      <a:pt x="2468" y="150925"/>
                    </a:lnTo>
                    <a:lnTo>
                      <a:pt x="2476" y="151106"/>
                    </a:lnTo>
                    <a:lnTo>
                      <a:pt x="2491" y="151310"/>
                    </a:lnTo>
                    <a:lnTo>
                      <a:pt x="2506" y="151492"/>
                    </a:lnTo>
                    <a:lnTo>
                      <a:pt x="2528" y="151673"/>
                    </a:lnTo>
                    <a:lnTo>
                      <a:pt x="2550" y="151831"/>
                    </a:lnTo>
                    <a:lnTo>
                      <a:pt x="2576" y="151990"/>
                    </a:lnTo>
                    <a:lnTo>
                      <a:pt x="2602" y="152126"/>
                    </a:lnTo>
                    <a:lnTo>
                      <a:pt x="2632" y="152239"/>
                    </a:lnTo>
                    <a:lnTo>
                      <a:pt x="2662" y="152353"/>
                    </a:lnTo>
                    <a:lnTo>
                      <a:pt x="2696" y="152421"/>
                    </a:lnTo>
                    <a:lnTo>
                      <a:pt x="2725" y="152489"/>
                    </a:lnTo>
                    <a:lnTo>
                      <a:pt x="2759" y="152511"/>
                    </a:lnTo>
                    <a:lnTo>
                      <a:pt x="2792" y="152534"/>
                    </a:lnTo>
                    <a:lnTo>
                      <a:pt x="2826" y="152534"/>
                    </a:lnTo>
                    <a:lnTo>
                      <a:pt x="2859" y="152511"/>
                    </a:lnTo>
                    <a:lnTo>
                      <a:pt x="2893" y="152466"/>
                    </a:lnTo>
                    <a:lnTo>
                      <a:pt x="2926" y="152421"/>
                    </a:lnTo>
                    <a:lnTo>
                      <a:pt x="2956" y="152330"/>
                    </a:lnTo>
                    <a:lnTo>
                      <a:pt x="2990" y="152239"/>
                    </a:lnTo>
                    <a:lnTo>
                      <a:pt x="3016" y="152126"/>
                    </a:lnTo>
                    <a:lnTo>
                      <a:pt x="3045" y="151990"/>
                    </a:lnTo>
                    <a:lnTo>
                      <a:pt x="6619" y="132229"/>
                    </a:lnTo>
                    <a:lnTo>
                      <a:pt x="6619" y="191919"/>
                    </a:lnTo>
                    <a:lnTo>
                      <a:pt x="6619" y="192123"/>
                    </a:lnTo>
                    <a:lnTo>
                      <a:pt x="6627" y="192350"/>
                    </a:lnTo>
                    <a:lnTo>
                      <a:pt x="6634" y="192554"/>
                    </a:lnTo>
                    <a:lnTo>
                      <a:pt x="6645" y="192735"/>
                    </a:lnTo>
                    <a:lnTo>
                      <a:pt x="6660" y="192939"/>
                    </a:lnTo>
                    <a:lnTo>
                      <a:pt x="6679" y="193098"/>
                    </a:lnTo>
                    <a:lnTo>
                      <a:pt x="6697" y="193279"/>
                    </a:lnTo>
                    <a:lnTo>
                      <a:pt x="6720" y="193415"/>
                    </a:lnTo>
                    <a:lnTo>
                      <a:pt x="6746" y="193551"/>
                    </a:lnTo>
                    <a:lnTo>
                      <a:pt x="6772" y="193687"/>
                    </a:lnTo>
                    <a:lnTo>
                      <a:pt x="6802" y="193800"/>
                    </a:lnTo>
                    <a:lnTo>
                      <a:pt x="6831" y="193891"/>
                    </a:lnTo>
                    <a:lnTo>
                      <a:pt x="6865" y="193959"/>
                    </a:lnTo>
                    <a:lnTo>
                      <a:pt x="6898" y="194004"/>
                    </a:lnTo>
                    <a:lnTo>
                      <a:pt x="6932" y="194050"/>
                    </a:lnTo>
                    <a:lnTo>
                      <a:pt x="7006" y="194050"/>
                    </a:lnTo>
                    <a:lnTo>
                      <a:pt x="7040" y="194004"/>
                    </a:lnTo>
                    <a:lnTo>
                      <a:pt x="7073" y="193959"/>
                    </a:lnTo>
                    <a:lnTo>
                      <a:pt x="7107" y="193891"/>
                    </a:lnTo>
                    <a:lnTo>
                      <a:pt x="7137" y="193800"/>
                    </a:lnTo>
                    <a:lnTo>
                      <a:pt x="7166" y="193687"/>
                    </a:lnTo>
                    <a:lnTo>
                      <a:pt x="7193" y="193551"/>
                    </a:lnTo>
                    <a:lnTo>
                      <a:pt x="7219" y="193415"/>
                    </a:lnTo>
                    <a:lnTo>
                      <a:pt x="7241" y="193279"/>
                    </a:lnTo>
                    <a:lnTo>
                      <a:pt x="7260" y="193098"/>
                    </a:lnTo>
                    <a:lnTo>
                      <a:pt x="7278" y="192939"/>
                    </a:lnTo>
                    <a:lnTo>
                      <a:pt x="7293" y="192735"/>
                    </a:lnTo>
                    <a:lnTo>
                      <a:pt x="7304" y="192554"/>
                    </a:lnTo>
                    <a:lnTo>
                      <a:pt x="7312" y="192350"/>
                    </a:lnTo>
                    <a:lnTo>
                      <a:pt x="7319" y="192123"/>
                    </a:lnTo>
                    <a:lnTo>
                      <a:pt x="7319" y="191919"/>
                    </a:lnTo>
                    <a:lnTo>
                      <a:pt x="7319" y="160080"/>
                    </a:lnTo>
                    <a:lnTo>
                      <a:pt x="10390" y="176238"/>
                    </a:lnTo>
                    <a:lnTo>
                      <a:pt x="10420" y="176374"/>
                    </a:lnTo>
                    <a:lnTo>
                      <a:pt x="10450" y="176487"/>
                    </a:lnTo>
                    <a:lnTo>
                      <a:pt x="10480" y="176578"/>
                    </a:lnTo>
                    <a:lnTo>
                      <a:pt x="10513" y="176646"/>
                    </a:lnTo>
                    <a:lnTo>
                      <a:pt x="10547" y="176714"/>
                    </a:lnTo>
                    <a:lnTo>
                      <a:pt x="10580" y="176736"/>
                    </a:lnTo>
                    <a:lnTo>
                      <a:pt x="10614" y="176759"/>
                    </a:lnTo>
                    <a:lnTo>
                      <a:pt x="10647" y="176759"/>
                    </a:lnTo>
                    <a:lnTo>
                      <a:pt x="10681" y="176736"/>
                    </a:lnTo>
                    <a:lnTo>
                      <a:pt x="10714" y="176691"/>
                    </a:lnTo>
                    <a:lnTo>
                      <a:pt x="10744" y="176623"/>
                    </a:lnTo>
                    <a:lnTo>
                      <a:pt x="10778" y="176532"/>
                    </a:lnTo>
                    <a:lnTo>
                      <a:pt x="10807" y="176442"/>
                    </a:lnTo>
                    <a:lnTo>
                      <a:pt x="10833" y="176306"/>
                    </a:lnTo>
                    <a:lnTo>
                      <a:pt x="10863" y="176170"/>
                    </a:lnTo>
                    <a:lnTo>
                      <a:pt x="10886" y="176011"/>
                    </a:lnTo>
                    <a:lnTo>
                      <a:pt x="10908" y="175853"/>
                    </a:lnTo>
                    <a:lnTo>
                      <a:pt x="10926" y="175671"/>
                    </a:lnTo>
                    <a:lnTo>
                      <a:pt x="10945" y="175467"/>
                    </a:lnTo>
                    <a:lnTo>
                      <a:pt x="10956" y="175286"/>
                    </a:lnTo>
                    <a:lnTo>
                      <a:pt x="10964" y="175082"/>
                    </a:lnTo>
                    <a:lnTo>
                      <a:pt x="10971" y="174878"/>
                    </a:lnTo>
                    <a:lnTo>
                      <a:pt x="10971" y="174674"/>
                    </a:lnTo>
                    <a:lnTo>
                      <a:pt x="10971" y="174470"/>
                    </a:lnTo>
                    <a:lnTo>
                      <a:pt x="10967" y="174266"/>
                    </a:lnTo>
                    <a:lnTo>
                      <a:pt x="10960" y="174062"/>
                    </a:lnTo>
                    <a:lnTo>
                      <a:pt x="10949" y="173858"/>
                    </a:lnTo>
                    <a:lnTo>
                      <a:pt x="10938" y="173677"/>
                    </a:lnTo>
                    <a:lnTo>
                      <a:pt x="10919" y="173496"/>
                    </a:lnTo>
                    <a:lnTo>
                      <a:pt x="10900" y="173314"/>
                    </a:lnTo>
                    <a:lnTo>
                      <a:pt x="10878" y="173156"/>
                    </a:lnTo>
                    <a:lnTo>
                      <a:pt x="10852" y="172997"/>
                    </a:lnTo>
                    <a:lnTo>
                      <a:pt x="7319" y="154415"/>
                    </a:lnTo>
                    <a:lnTo>
                      <a:pt x="7319" y="103563"/>
                    </a:lnTo>
                    <a:lnTo>
                      <a:pt x="12263" y="135946"/>
                    </a:lnTo>
                    <a:lnTo>
                      <a:pt x="12289" y="136104"/>
                    </a:lnTo>
                    <a:lnTo>
                      <a:pt x="12315" y="136240"/>
                    </a:lnTo>
                    <a:lnTo>
                      <a:pt x="12345" y="136354"/>
                    </a:lnTo>
                    <a:lnTo>
                      <a:pt x="12375" y="136444"/>
                    </a:lnTo>
                    <a:lnTo>
                      <a:pt x="12408" y="136512"/>
                    </a:lnTo>
                    <a:lnTo>
                      <a:pt x="12442" y="136558"/>
                    </a:lnTo>
                    <a:lnTo>
                      <a:pt x="12475" y="136603"/>
                    </a:lnTo>
                    <a:lnTo>
                      <a:pt x="12509" y="136626"/>
                    </a:lnTo>
                    <a:lnTo>
                      <a:pt x="12542" y="136626"/>
                    </a:lnTo>
                    <a:lnTo>
                      <a:pt x="12576" y="136603"/>
                    </a:lnTo>
                    <a:lnTo>
                      <a:pt x="12605" y="136558"/>
                    </a:lnTo>
                    <a:lnTo>
                      <a:pt x="12639" y="136490"/>
                    </a:lnTo>
                    <a:lnTo>
                      <a:pt x="12672" y="136422"/>
                    </a:lnTo>
                    <a:lnTo>
                      <a:pt x="12702" y="136308"/>
                    </a:lnTo>
                    <a:lnTo>
                      <a:pt x="12732" y="136195"/>
                    </a:lnTo>
                    <a:lnTo>
                      <a:pt x="12758" y="136059"/>
                    </a:lnTo>
                    <a:lnTo>
                      <a:pt x="12784" y="135900"/>
                    </a:lnTo>
                    <a:lnTo>
                      <a:pt x="12806" y="135742"/>
                    </a:lnTo>
                    <a:lnTo>
                      <a:pt x="12825" y="135561"/>
                    </a:lnTo>
                    <a:lnTo>
                      <a:pt x="12840" y="135357"/>
                    </a:lnTo>
                    <a:lnTo>
                      <a:pt x="12851" y="135175"/>
                    </a:lnTo>
                    <a:lnTo>
                      <a:pt x="12862" y="134971"/>
                    </a:lnTo>
                    <a:lnTo>
                      <a:pt x="12866" y="134767"/>
                    </a:lnTo>
                    <a:lnTo>
                      <a:pt x="12870" y="134563"/>
                    </a:lnTo>
                    <a:lnTo>
                      <a:pt x="12870" y="134359"/>
                    </a:lnTo>
                    <a:lnTo>
                      <a:pt x="12866" y="134156"/>
                    </a:lnTo>
                    <a:lnTo>
                      <a:pt x="12859" y="133952"/>
                    </a:lnTo>
                    <a:lnTo>
                      <a:pt x="12847" y="133770"/>
                    </a:lnTo>
                    <a:lnTo>
                      <a:pt x="12836" y="133566"/>
                    </a:lnTo>
                    <a:lnTo>
                      <a:pt x="12818" y="133385"/>
                    </a:lnTo>
                    <a:lnTo>
                      <a:pt x="12799" y="133204"/>
                    </a:lnTo>
                    <a:lnTo>
                      <a:pt x="12777" y="133045"/>
                    </a:lnTo>
                    <a:lnTo>
                      <a:pt x="7319" y="97285"/>
                    </a:lnTo>
                    <a:lnTo>
                      <a:pt x="7319" y="34604"/>
                    </a:lnTo>
                    <a:lnTo>
                      <a:pt x="14024" y="76414"/>
                    </a:lnTo>
                    <a:lnTo>
                      <a:pt x="14050" y="76573"/>
                    </a:lnTo>
                    <a:lnTo>
                      <a:pt x="14076" y="76686"/>
                    </a:lnTo>
                    <a:lnTo>
                      <a:pt x="14106" y="76800"/>
                    </a:lnTo>
                    <a:lnTo>
                      <a:pt x="14139" y="76890"/>
                    </a:lnTo>
                    <a:lnTo>
                      <a:pt x="14169" y="76958"/>
                    </a:lnTo>
                    <a:lnTo>
                      <a:pt x="14202" y="77003"/>
                    </a:lnTo>
                    <a:lnTo>
                      <a:pt x="14236" y="77049"/>
                    </a:lnTo>
                    <a:lnTo>
                      <a:pt x="14303" y="77049"/>
                    </a:lnTo>
                    <a:lnTo>
                      <a:pt x="14336" y="77026"/>
                    </a:lnTo>
                    <a:lnTo>
                      <a:pt x="14370" y="76981"/>
                    </a:lnTo>
                    <a:lnTo>
                      <a:pt x="14403" y="76913"/>
                    </a:lnTo>
                    <a:lnTo>
                      <a:pt x="14433" y="76822"/>
                    </a:lnTo>
                    <a:lnTo>
                      <a:pt x="14463" y="76732"/>
                    </a:lnTo>
                    <a:lnTo>
                      <a:pt x="14493" y="76596"/>
                    </a:lnTo>
                    <a:lnTo>
                      <a:pt x="14519" y="76460"/>
                    </a:lnTo>
                    <a:lnTo>
                      <a:pt x="14545" y="76301"/>
                    </a:lnTo>
                    <a:lnTo>
                      <a:pt x="14564" y="76120"/>
                    </a:lnTo>
                    <a:lnTo>
                      <a:pt x="14582" y="75938"/>
                    </a:lnTo>
                    <a:lnTo>
                      <a:pt x="14597" y="75757"/>
                    </a:lnTo>
                    <a:lnTo>
                      <a:pt x="14608" y="75553"/>
                    </a:lnTo>
                    <a:lnTo>
                      <a:pt x="14616" y="75349"/>
                    </a:lnTo>
                    <a:lnTo>
                      <a:pt x="14623" y="75145"/>
                    </a:lnTo>
                    <a:lnTo>
                      <a:pt x="14623" y="74941"/>
                    </a:lnTo>
                    <a:lnTo>
                      <a:pt x="14623" y="74737"/>
                    </a:lnTo>
                    <a:lnTo>
                      <a:pt x="14619" y="74533"/>
                    </a:lnTo>
                    <a:lnTo>
                      <a:pt x="14612" y="74329"/>
                    </a:lnTo>
                    <a:lnTo>
                      <a:pt x="14601" y="74148"/>
                    </a:lnTo>
                    <a:lnTo>
                      <a:pt x="14586" y="73944"/>
                    </a:lnTo>
                    <a:lnTo>
                      <a:pt x="14567" y="73763"/>
                    </a:lnTo>
                    <a:lnTo>
                      <a:pt x="14549" y="73604"/>
                    </a:lnTo>
                    <a:lnTo>
                      <a:pt x="14523" y="73423"/>
                    </a:lnTo>
                    <a:lnTo>
                      <a:pt x="7319" y="28485"/>
                    </a:lnTo>
                    <a:lnTo>
                      <a:pt x="7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rot="10800000" flipH="1">
                <a:off x="-1103206" y="13676780"/>
                <a:ext cx="1186990" cy="1009877"/>
              </a:xfrm>
              <a:custGeom>
                <a:avLst/>
                <a:gdLst/>
                <a:ahLst/>
                <a:cxnLst/>
                <a:rect l="l" t="t" r="r" b="b"/>
                <a:pathLst>
                  <a:path w="41755" h="167129" extrusionOk="0">
                    <a:moveTo>
                      <a:pt x="5770" y="0"/>
                    </a:moveTo>
                    <a:lnTo>
                      <a:pt x="5610" y="23"/>
                    </a:lnTo>
                    <a:lnTo>
                      <a:pt x="5454" y="91"/>
                    </a:lnTo>
                    <a:lnTo>
                      <a:pt x="5301" y="204"/>
                    </a:lnTo>
                    <a:lnTo>
                      <a:pt x="5149" y="340"/>
                    </a:lnTo>
                    <a:lnTo>
                      <a:pt x="5000" y="544"/>
                    </a:lnTo>
                    <a:lnTo>
                      <a:pt x="4855" y="771"/>
                    </a:lnTo>
                    <a:lnTo>
                      <a:pt x="4709" y="1065"/>
                    </a:lnTo>
                    <a:lnTo>
                      <a:pt x="4568" y="1383"/>
                    </a:lnTo>
                    <a:lnTo>
                      <a:pt x="4430" y="1723"/>
                    </a:lnTo>
                    <a:lnTo>
                      <a:pt x="4296" y="2108"/>
                    </a:lnTo>
                    <a:lnTo>
                      <a:pt x="4162" y="2538"/>
                    </a:lnTo>
                    <a:lnTo>
                      <a:pt x="4036" y="2992"/>
                    </a:lnTo>
                    <a:lnTo>
                      <a:pt x="3909" y="3490"/>
                    </a:lnTo>
                    <a:lnTo>
                      <a:pt x="3790" y="4011"/>
                    </a:lnTo>
                    <a:lnTo>
                      <a:pt x="3674" y="4578"/>
                    </a:lnTo>
                    <a:lnTo>
                      <a:pt x="3563" y="5167"/>
                    </a:lnTo>
                    <a:lnTo>
                      <a:pt x="3455" y="5779"/>
                    </a:lnTo>
                    <a:lnTo>
                      <a:pt x="3351" y="6436"/>
                    </a:lnTo>
                    <a:lnTo>
                      <a:pt x="3254" y="7116"/>
                    </a:lnTo>
                    <a:lnTo>
                      <a:pt x="3161" y="7818"/>
                    </a:lnTo>
                    <a:lnTo>
                      <a:pt x="3071" y="8544"/>
                    </a:lnTo>
                    <a:lnTo>
                      <a:pt x="2989" y="9291"/>
                    </a:lnTo>
                    <a:lnTo>
                      <a:pt x="2911" y="10085"/>
                    </a:lnTo>
                    <a:lnTo>
                      <a:pt x="2841" y="10878"/>
                    </a:lnTo>
                    <a:lnTo>
                      <a:pt x="2774" y="11694"/>
                    </a:lnTo>
                    <a:lnTo>
                      <a:pt x="2714" y="12555"/>
                    </a:lnTo>
                    <a:lnTo>
                      <a:pt x="2662" y="13416"/>
                    </a:lnTo>
                    <a:lnTo>
                      <a:pt x="2613" y="14300"/>
                    </a:lnTo>
                    <a:lnTo>
                      <a:pt x="2573" y="15206"/>
                    </a:lnTo>
                    <a:lnTo>
                      <a:pt x="2539" y="16113"/>
                    </a:lnTo>
                    <a:lnTo>
                      <a:pt x="2513" y="17064"/>
                    </a:lnTo>
                    <a:lnTo>
                      <a:pt x="2494" y="18016"/>
                    </a:lnTo>
                    <a:lnTo>
                      <a:pt x="0" y="167128"/>
                    </a:lnTo>
                    <a:lnTo>
                      <a:pt x="41754" y="167128"/>
                    </a:lnTo>
                    <a:lnTo>
                      <a:pt x="39260" y="18016"/>
                    </a:lnTo>
                    <a:lnTo>
                      <a:pt x="39241" y="17064"/>
                    </a:lnTo>
                    <a:lnTo>
                      <a:pt x="39215" y="16113"/>
                    </a:lnTo>
                    <a:lnTo>
                      <a:pt x="39182" y="15206"/>
                    </a:lnTo>
                    <a:lnTo>
                      <a:pt x="39141" y="14300"/>
                    </a:lnTo>
                    <a:lnTo>
                      <a:pt x="39092" y="13416"/>
                    </a:lnTo>
                    <a:lnTo>
                      <a:pt x="39040" y="12555"/>
                    </a:lnTo>
                    <a:lnTo>
                      <a:pt x="38981" y="11694"/>
                    </a:lnTo>
                    <a:lnTo>
                      <a:pt x="38914" y="10878"/>
                    </a:lnTo>
                    <a:lnTo>
                      <a:pt x="38843" y="10085"/>
                    </a:lnTo>
                    <a:lnTo>
                      <a:pt x="38765" y="9291"/>
                    </a:lnTo>
                    <a:lnTo>
                      <a:pt x="38683" y="8544"/>
                    </a:lnTo>
                    <a:lnTo>
                      <a:pt x="38594" y="7818"/>
                    </a:lnTo>
                    <a:lnTo>
                      <a:pt x="38501" y="7116"/>
                    </a:lnTo>
                    <a:lnTo>
                      <a:pt x="38404" y="6436"/>
                    </a:lnTo>
                    <a:lnTo>
                      <a:pt x="38300" y="5779"/>
                    </a:lnTo>
                    <a:lnTo>
                      <a:pt x="38192" y="5167"/>
                    </a:lnTo>
                    <a:lnTo>
                      <a:pt x="38080" y="4578"/>
                    </a:lnTo>
                    <a:lnTo>
                      <a:pt x="37965" y="4011"/>
                    </a:lnTo>
                    <a:lnTo>
                      <a:pt x="37845" y="3490"/>
                    </a:lnTo>
                    <a:lnTo>
                      <a:pt x="37719" y="2992"/>
                    </a:lnTo>
                    <a:lnTo>
                      <a:pt x="37592" y="2538"/>
                    </a:lnTo>
                    <a:lnTo>
                      <a:pt x="37458" y="2108"/>
                    </a:lnTo>
                    <a:lnTo>
                      <a:pt x="37324" y="1723"/>
                    </a:lnTo>
                    <a:lnTo>
                      <a:pt x="37186" y="1383"/>
                    </a:lnTo>
                    <a:lnTo>
                      <a:pt x="37045" y="1065"/>
                    </a:lnTo>
                    <a:lnTo>
                      <a:pt x="36900" y="771"/>
                    </a:lnTo>
                    <a:lnTo>
                      <a:pt x="36755" y="544"/>
                    </a:lnTo>
                    <a:lnTo>
                      <a:pt x="36606" y="340"/>
                    </a:lnTo>
                    <a:lnTo>
                      <a:pt x="36453" y="204"/>
                    </a:lnTo>
                    <a:lnTo>
                      <a:pt x="36300" y="91"/>
                    </a:lnTo>
                    <a:lnTo>
                      <a:pt x="36144" y="23"/>
                    </a:lnTo>
                    <a:lnTo>
                      <a:pt x="35984"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10800000" flipH="1">
                <a:off x="-1178334" y="13488491"/>
                <a:ext cx="1337258" cy="200472"/>
              </a:xfrm>
              <a:custGeom>
                <a:avLst/>
                <a:gdLst/>
                <a:ahLst/>
                <a:cxnLst/>
                <a:rect l="l" t="t" r="r" b="b"/>
                <a:pathLst>
                  <a:path w="47041" h="33177" extrusionOk="0">
                    <a:moveTo>
                      <a:pt x="2725" y="0"/>
                    </a:moveTo>
                    <a:lnTo>
                      <a:pt x="2584" y="23"/>
                    </a:lnTo>
                    <a:lnTo>
                      <a:pt x="2446" y="91"/>
                    </a:lnTo>
                    <a:lnTo>
                      <a:pt x="2312" y="204"/>
                    </a:lnTo>
                    <a:lnTo>
                      <a:pt x="2178" y="340"/>
                    </a:lnTo>
                    <a:lnTo>
                      <a:pt x="2044" y="521"/>
                    </a:lnTo>
                    <a:lnTo>
                      <a:pt x="1917" y="748"/>
                    </a:lnTo>
                    <a:lnTo>
                      <a:pt x="1791" y="1020"/>
                    </a:lnTo>
                    <a:lnTo>
                      <a:pt x="1664" y="1315"/>
                    </a:lnTo>
                    <a:lnTo>
                      <a:pt x="1545" y="1655"/>
                    </a:lnTo>
                    <a:lnTo>
                      <a:pt x="1430" y="2017"/>
                    </a:lnTo>
                    <a:lnTo>
                      <a:pt x="1314" y="2402"/>
                    </a:lnTo>
                    <a:lnTo>
                      <a:pt x="1202" y="2856"/>
                    </a:lnTo>
                    <a:lnTo>
                      <a:pt x="1094" y="3309"/>
                    </a:lnTo>
                    <a:lnTo>
                      <a:pt x="994" y="3807"/>
                    </a:lnTo>
                    <a:lnTo>
                      <a:pt x="893" y="4329"/>
                    </a:lnTo>
                    <a:lnTo>
                      <a:pt x="800" y="4872"/>
                    </a:lnTo>
                    <a:lnTo>
                      <a:pt x="707" y="5462"/>
                    </a:lnTo>
                    <a:lnTo>
                      <a:pt x="622" y="6051"/>
                    </a:lnTo>
                    <a:lnTo>
                      <a:pt x="544" y="6685"/>
                    </a:lnTo>
                    <a:lnTo>
                      <a:pt x="465" y="7343"/>
                    </a:lnTo>
                    <a:lnTo>
                      <a:pt x="395" y="8000"/>
                    </a:lnTo>
                    <a:lnTo>
                      <a:pt x="328" y="8702"/>
                    </a:lnTo>
                    <a:lnTo>
                      <a:pt x="268" y="9427"/>
                    </a:lnTo>
                    <a:lnTo>
                      <a:pt x="212" y="10153"/>
                    </a:lnTo>
                    <a:lnTo>
                      <a:pt x="164" y="10900"/>
                    </a:lnTo>
                    <a:lnTo>
                      <a:pt x="123" y="11671"/>
                    </a:lnTo>
                    <a:lnTo>
                      <a:pt x="86" y="12464"/>
                    </a:lnTo>
                    <a:lnTo>
                      <a:pt x="56" y="13257"/>
                    </a:lnTo>
                    <a:lnTo>
                      <a:pt x="30" y="14073"/>
                    </a:lnTo>
                    <a:lnTo>
                      <a:pt x="11" y="14911"/>
                    </a:lnTo>
                    <a:lnTo>
                      <a:pt x="4" y="15750"/>
                    </a:lnTo>
                    <a:lnTo>
                      <a:pt x="0" y="16588"/>
                    </a:lnTo>
                    <a:lnTo>
                      <a:pt x="4" y="17450"/>
                    </a:lnTo>
                    <a:lnTo>
                      <a:pt x="11" y="18288"/>
                    </a:lnTo>
                    <a:lnTo>
                      <a:pt x="30" y="19104"/>
                    </a:lnTo>
                    <a:lnTo>
                      <a:pt x="56" y="19920"/>
                    </a:lnTo>
                    <a:lnTo>
                      <a:pt x="86" y="20735"/>
                    </a:lnTo>
                    <a:lnTo>
                      <a:pt x="123" y="21506"/>
                    </a:lnTo>
                    <a:lnTo>
                      <a:pt x="164" y="22276"/>
                    </a:lnTo>
                    <a:lnTo>
                      <a:pt x="212" y="23047"/>
                    </a:lnTo>
                    <a:lnTo>
                      <a:pt x="268" y="23772"/>
                    </a:lnTo>
                    <a:lnTo>
                      <a:pt x="328" y="24475"/>
                    </a:lnTo>
                    <a:lnTo>
                      <a:pt x="395" y="25177"/>
                    </a:lnTo>
                    <a:lnTo>
                      <a:pt x="465" y="25857"/>
                    </a:lnTo>
                    <a:lnTo>
                      <a:pt x="544" y="26514"/>
                    </a:lnTo>
                    <a:lnTo>
                      <a:pt x="622" y="27126"/>
                    </a:lnTo>
                    <a:lnTo>
                      <a:pt x="707" y="27738"/>
                    </a:lnTo>
                    <a:lnTo>
                      <a:pt x="800" y="28304"/>
                    </a:lnTo>
                    <a:lnTo>
                      <a:pt x="893" y="28871"/>
                    </a:lnTo>
                    <a:lnTo>
                      <a:pt x="994" y="29392"/>
                    </a:lnTo>
                    <a:lnTo>
                      <a:pt x="1094" y="29868"/>
                    </a:lnTo>
                    <a:lnTo>
                      <a:pt x="1202" y="30344"/>
                    </a:lnTo>
                    <a:lnTo>
                      <a:pt x="1314" y="30774"/>
                    </a:lnTo>
                    <a:lnTo>
                      <a:pt x="1430" y="31182"/>
                    </a:lnTo>
                    <a:lnTo>
                      <a:pt x="1545" y="31545"/>
                    </a:lnTo>
                    <a:lnTo>
                      <a:pt x="1664" y="31885"/>
                    </a:lnTo>
                    <a:lnTo>
                      <a:pt x="1791" y="32179"/>
                    </a:lnTo>
                    <a:lnTo>
                      <a:pt x="1917" y="32429"/>
                    </a:lnTo>
                    <a:lnTo>
                      <a:pt x="2044" y="32655"/>
                    </a:lnTo>
                    <a:lnTo>
                      <a:pt x="2178" y="32837"/>
                    </a:lnTo>
                    <a:lnTo>
                      <a:pt x="2312" y="32995"/>
                    </a:lnTo>
                    <a:lnTo>
                      <a:pt x="2446" y="33109"/>
                    </a:lnTo>
                    <a:lnTo>
                      <a:pt x="2584" y="33154"/>
                    </a:lnTo>
                    <a:lnTo>
                      <a:pt x="2725" y="33177"/>
                    </a:lnTo>
                    <a:lnTo>
                      <a:pt x="44315" y="33177"/>
                    </a:lnTo>
                    <a:lnTo>
                      <a:pt x="44457" y="33154"/>
                    </a:lnTo>
                    <a:lnTo>
                      <a:pt x="44595" y="33109"/>
                    </a:lnTo>
                    <a:lnTo>
                      <a:pt x="44729" y="32995"/>
                    </a:lnTo>
                    <a:lnTo>
                      <a:pt x="44863" y="32837"/>
                    </a:lnTo>
                    <a:lnTo>
                      <a:pt x="44997" y="32655"/>
                    </a:lnTo>
                    <a:lnTo>
                      <a:pt x="45123" y="32429"/>
                    </a:lnTo>
                    <a:lnTo>
                      <a:pt x="45250" y="32179"/>
                    </a:lnTo>
                    <a:lnTo>
                      <a:pt x="45376" y="31885"/>
                    </a:lnTo>
                    <a:lnTo>
                      <a:pt x="45495" y="31545"/>
                    </a:lnTo>
                    <a:lnTo>
                      <a:pt x="45611" y="31182"/>
                    </a:lnTo>
                    <a:lnTo>
                      <a:pt x="45726" y="30774"/>
                    </a:lnTo>
                    <a:lnTo>
                      <a:pt x="45838" y="30344"/>
                    </a:lnTo>
                    <a:lnTo>
                      <a:pt x="45946" y="29868"/>
                    </a:lnTo>
                    <a:lnTo>
                      <a:pt x="46046" y="29392"/>
                    </a:lnTo>
                    <a:lnTo>
                      <a:pt x="46147" y="28871"/>
                    </a:lnTo>
                    <a:lnTo>
                      <a:pt x="46240" y="28304"/>
                    </a:lnTo>
                    <a:lnTo>
                      <a:pt x="46333" y="27738"/>
                    </a:lnTo>
                    <a:lnTo>
                      <a:pt x="46419" y="27126"/>
                    </a:lnTo>
                    <a:lnTo>
                      <a:pt x="46497" y="26514"/>
                    </a:lnTo>
                    <a:lnTo>
                      <a:pt x="46575" y="25857"/>
                    </a:lnTo>
                    <a:lnTo>
                      <a:pt x="46646" y="25177"/>
                    </a:lnTo>
                    <a:lnTo>
                      <a:pt x="46713" y="24475"/>
                    </a:lnTo>
                    <a:lnTo>
                      <a:pt x="46772" y="23772"/>
                    </a:lnTo>
                    <a:lnTo>
                      <a:pt x="46828" y="23047"/>
                    </a:lnTo>
                    <a:lnTo>
                      <a:pt x="46877" y="22276"/>
                    </a:lnTo>
                    <a:lnTo>
                      <a:pt x="46918" y="21506"/>
                    </a:lnTo>
                    <a:lnTo>
                      <a:pt x="46955" y="20735"/>
                    </a:lnTo>
                    <a:lnTo>
                      <a:pt x="46985" y="19920"/>
                    </a:lnTo>
                    <a:lnTo>
                      <a:pt x="47011" y="19104"/>
                    </a:lnTo>
                    <a:lnTo>
                      <a:pt x="47029" y="18288"/>
                    </a:lnTo>
                    <a:lnTo>
                      <a:pt x="47037" y="17450"/>
                    </a:lnTo>
                    <a:lnTo>
                      <a:pt x="47040" y="16588"/>
                    </a:lnTo>
                    <a:lnTo>
                      <a:pt x="47037" y="15750"/>
                    </a:lnTo>
                    <a:lnTo>
                      <a:pt x="47029" y="14911"/>
                    </a:lnTo>
                    <a:lnTo>
                      <a:pt x="47011" y="14073"/>
                    </a:lnTo>
                    <a:lnTo>
                      <a:pt x="46985" y="13257"/>
                    </a:lnTo>
                    <a:lnTo>
                      <a:pt x="46955" y="12464"/>
                    </a:lnTo>
                    <a:lnTo>
                      <a:pt x="46918" y="11671"/>
                    </a:lnTo>
                    <a:lnTo>
                      <a:pt x="46877" y="10900"/>
                    </a:lnTo>
                    <a:lnTo>
                      <a:pt x="46828" y="10153"/>
                    </a:lnTo>
                    <a:lnTo>
                      <a:pt x="46772" y="9427"/>
                    </a:lnTo>
                    <a:lnTo>
                      <a:pt x="46713" y="8702"/>
                    </a:lnTo>
                    <a:lnTo>
                      <a:pt x="46646" y="8000"/>
                    </a:lnTo>
                    <a:lnTo>
                      <a:pt x="46575" y="7343"/>
                    </a:lnTo>
                    <a:lnTo>
                      <a:pt x="46497" y="6685"/>
                    </a:lnTo>
                    <a:lnTo>
                      <a:pt x="46419" y="6051"/>
                    </a:lnTo>
                    <a:lnTo>
                      <a:pt x="46333" y="5462"/>
                    </a:lnTo>
                    <a:lnTo>
                      <a:pt x="46240" y="4872"/>
                    </a:lnTo>
                    <a:lnTo>
                      <a:pt x="46147" y="4329"/>
                    </a:lnTo>
                    <a:lnTo>
                      <a:pt x="46046" y="3807"/>
                    </a:lnTo>
                    <a:lnTo>
                      <a:pt x="45946" y="3309"/>
                    </a:lnTo>
                    <a:lnTo>
                      <a:pt x="45838" y="2856"/>
                    </a:lnTo>
                    <a:lnTo>
                      <a:pt x="45726" y="2402"/>
                    </a:lnTo>
                    <a:lnTo>
                      <a:pt x="45611" y="2017"/>
                    </a:lnTo>
                    <a:lnTo>
                      <a:pt x="45495" y="1655"/>
                    </a:lnTo>
                    <a:lnTo>
                      <a:pt x="45376" y="1315"/>
                    </a:lnTo>
                    <a:lnTo>
                      <a:pt x="45250" y="1020"/>
                    </a:lnTo>
                    <a:lnTo>
                      <a:pt x="45123" y="748"/>
                    </a:lnTo>
                    <a:lnTo>
                      <a:pt x="44997" y="521"/>
                    </a:lnTo>
                    <a:lnTo>
                      <a:pt x="44863" y="340"/>
                    </a:lnTo>
                    <a:lnTo>
                      <a:pt x="44729" y="204"/>
                    </a:lnTo>
                    <a:lnTo>
                      <a:pt x="44595" y="91"/>
                    </a:lnTo>
                    <a:lnTo>
                      <a:pt x="44457" y="23"/>
                    </a:lnTo>
                    <a:lnTo>
                      <a:pt x="44315" y="0"/>
                    </a:lnTo>
                    <a:close/>
                  </a:path>
                </a:pathLst>
              </a:custGeom>
              <a:gradFill>
                <a:gsLst>
                  <a:gs pos="0">
                    <a:srgbClr val="434343"/>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8"/>
            <p:cNvSpPr/>
            <p:nvPr/>
          </p:nvSpPr>
          <p:spPr>
            <a:xfrm>
              <a:off x="7832578" y="1206800"/>
              <a:ext cx="649417" cy="222255"/>
            </a:xfrm>
            <a:custGeom>
              <a:avLst/>
              <a:gdLst/>
              <a:ahLst/>
              <a:cxnLst/>
              <a:rect l="l" t="t" r="r" b="b"/>
              <a:pathLst>
                <a:path w="55924" h="104714" extrusionOk="0">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rot="10800000">
              <a:off x="8128288" y="297434"/>
              <a:ext cx="591436" cy="599726"/>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10800000">
              <a:off x="4140171" y="3845584"/>
              <a:ext cx="403442" cy="409102"/>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rot="10800000">
              <a:off x="8590495" y="4190427"/>
              <a:ext cx="353055" cy="357984"/>
            </a:xfrm>
            <a:custGeom>
              <a:avLst/>
              <a:gdLst/>
              <a:ahLst/>
              <a:cxnLst/>
              <a:rect l="l" t="t" r="r" b="b"/>
              <a:pathLst>
                <a:path w="69499" h="31652" extrusionOk="0">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8"/>
            <p:cNvGrpSpPr/>
            <p:nvPr/>
          </p:nvGrpSpPr>
          <p:grpSpPr>
            <a:xfrm>
              <a:off x="7520977" y="1586296"/>
              <a:ext cx="738761" cy="1009317"/>
              <a:chOff x="-1981010" y="1330196"/>
              <a:chExt cx="738761" cy="1009317"/>
            </a:xfrm>
          </p:grpSpPr>
          <p:sp>
            <p:nvSpPr>
              <p:cNvPr id="506" name="Google Shape;506;p38"/>
              <p:cNvSpPr/>
              <p:nvPr/>
            </p:nvSpPr>
            <p:spPr>
              <a:xfrm>
                <a:off x="-1981006" y="1330196"/>
                <a:ext cx="738757" cy="1009317"/>
              </a:xfrm>
              <a:custGeom>
                <a:avLst/>
                <a:gdLst/>
                <a:ahLst/>
                <a:cxnLst/>
                <a:rect l="l" t="t" r="r" b="b"/>
                <a:pathLst>
                  <a:path w="143937" h="291710" extrusionOk="0">
                    <a:moveTo>
                      <a:pt x="0" y="1"/>
                    </a:moveTo>
                    <a:lnTo>
                      <a:pt x="0" y="181971"/>
                    </a:lnTo>
                    <a:lnTo>
                      <a:pt x="0" y="182835"/>
                    </a:lnTo>
                    <a:lnTo>
                      <a:pt x="24" y="183699"/>
                    </a:lnTo>
                    <a:lnTo>
                      <a:pt x="60" y="184563"/>
                    </a:lnTo>
                    <a:lnTo>
                      <a:pt x="97" y="185427"/>
                    </a:lnTo>
                    <a:lnTo>
                      <a:pt x="157" y="186309"/>
                    </a:lnTo>
                    <a:lnTo>
                      <a:pt x="229" y="187173"/>
                    </a:lnTo>
                    <a:lnTo>
                      <a:pt x="314" y="188055"/>
                    </a:lnTo>
                    <a:lnTo>
                      <a:pt x="410" y="188954"/>
                    </a:lnTo>
                    <a:lnTo>
                      <a:pt x="506" y="189836"/>
                    </a:lnTo>
                    <a:lnTo>
                      <a:pt x="627" y="190717"/>
                    </a:lnTo>
                    <a:lnTo>
                      <a:pt x="760" y="191617"/>
                    </a:lnTo>
                    <a:lnTo>
                      <a:pt x="904" y="192516"/>
                    </a:lnTo>
                    <a:lnTo>
                      <a:pt x="1061" y="193415"/>
                    </a:lnTo>
                    <a:lnTo>
                      <a:pt x="1230" y="194315"/>
                    </a:lnTo>
                    <a:lnTo>
                      <a:pt x="1398" y="195214"/>
                    </a:lnTo>
                    <a:lnTo>
                      <a:pt x="1591" y="196131"/>
                    </a:lnTo>
                    <a:lnTo>
                      <a:pt x="1796" y="197030"/>
                    </a:lnTo>
                    <a:lnTo>
                      <a:pt x="2001" y="197947"/>
                    </a:lnTo>
                    <a:lnTo>
                      <a:pt x="2230" y="198864"/>
                    </a:lnTo>
                    <a:lnTo>
                      <a:pt x="2459" y="199781"/>
                    </a:lnTo>
                    <a:lnTo>
                      <a:pt x="2700" y="200698"/>
                    </a:lnTo>
                    <a:lnTo>
                      <a:pt x="2966" y="201615"/>
                    </a:lnTo>
                    <a:lnTo>
                      <a:pt x="3231" y="202532"/>
                    </a:lnTo>
                    <a:lnTo>
                      <a:pt x="3508" y="203467"/>
                    </a:lnTo>
                    <a:lnTo>
                      <a:pt x="3797" y="204384"/>
                    </a:lnTo>
                    <a:lnTo>
                      <a:pt x="4087" y="205319"/>
                    </a:lnTo>
                    <a:lnTo>
                      <a:pt x="4400" y="206253"/>
                    </a:lnTo>
                    <a:lnTo>
                      <a:pt x="4714" y="207170"/>
                    </a:lnTo>
                    <a:lnTo>
                      <a:pt x="5051" y="208105"/>
                    </a:lnTo>
                    <a:lnTo>
                      <a:pt x="5389" y="209039"/>
                    </a:lnTo>
                    <a:lnTo>
                      <a:pt x="5738" y="209974"/>
                    </a:lnTo>
                    <a:lnTo>
                      <a:pt x="6100" y="210909"/>
                    </a:lnTo>
                    <a:lnTo>
                      <a:pt x="6462" y="211843"/>
                    </a:lnTo>
                    <a:lnTo>
                      <a:pt x="6847" y="212778"/>
                    </a:lnTo>
                    <a:lnTo>
                      <a:pt x="7233" y="213713"/>
                    </a:lnTo>
                    <a:lnTo>
                      <a:pt x="7631" y="214665"/>
                    </a:lnTo>
                    <a:lnTo>
                      <a:pt x="8041" y="215600"/>
                    </a:lnTo>
                    <a:lnTo>
                      <a:pt x="8463" y="216534"/>
                    </a:lnTo>
                    <a:lnTo>
                      <a:pt x="8885" y="217486"/>
                    </a:lnTo>
                    <a:lnTo>
                      <a:pt x="9319" y="218421"/>
                    </a:lnTo>
                    <a:lnTo>
                      <a:pt x="9765" y="219356"/>
                    </a:lnTo>
                    <a:lnTo>
                      <a:pt x="10223" y="220308"/>
                    </a:lnTo>
                    <a:lnTo>
                      <a:pt x="11151" y="222177"/>
                    </a:lnTo>
                    <a:lnTo>
                      <a:pt x="12115" y="224064"/>
                    </a:lnTo>
                    <a:lnTo>
                      <a:pt x="13116" y="225951"/>
                    </a:lnTo>
                    <a:lnTo>
                      <a:pt x="14153" y="227820"/>
                    </a:lnTo>
                    <a:lnTo>
                      <a:pt x="15225" y="229689"/>
                    </a:lnTo>
                    <a:lnTo>
                      <a:pt x="16322" y="231576"/>
                    </a:lnTo>
                    <a:lnTo>
                      <a:pt x="17456" y="233446"/>
                    </a:lnTo>
                    <a:lnTo>
                      <a:pt x="18613" y="235297"/>
                    </a:lnTo>
                    <a:lnTo>
                      <a:pt x="19794" y="237166"/>
                    </a:lnTo>
                    <a:lnTo>
                      <a:pt x="21012" y="239018"/>
                    </a:lnTo>
                    <a:lnTo>
                      <a:pt x="22266" y="240852"/>
                    </a:lnTo>
                    <a:lnTo>
                      <a:pt x="23531" y="242686"/>
                    </a:lnTo>
                    <a:lnTo>
                      <a:pt x="24833" y="244520"/>
                    </a:lnTo>
                    <a:lnTo>
                      <a:pt x="26147" y="246336"/>
                    </a:lnTo>
                    <a:lnTo>
                      <a:pt x="27497" y="248135"/>
                    </a:lnTo>
                    <a:lnTo>
                      <a:pt x="28872" y="249934"/>
                    </a:lnTo>
                    <a:lnTo>
                      <a:pt x="30258" y="251732"/>
                    </a:lnTo>
                    <a:lnTo>
                      <a:pt x="31680" y="253496"/>
                    </a:lnTo>
                    <a:lnTo>
                      <a:pt x="33115" y="255259"/>
                    </a:lnTo>
                    <a:lnTo>
                      <a:pt x="34574" y="257005"/>
                    </a:lnTo>
                    <a:lnTo>
                      <a:pt x="36044" y="258733"/>
                    </a:lnTo>
                    <a:lnTo>
                      <a:pt x="37551" y="260461"/>
                    </a:lnTo>
                    <a:lnTo>
                      <a:pt x="39058" y="262154"/>
                    </a:lnTo>
                    <a:lnTo>
                      <a:pt x="40589" y="263847"/>
                    </a:lnTo>
                    <a:lnTo>
                      <a:pt x="42144" y="265505"/>
                    </a:lnTo>
                    <a:lnTo>
                      <a:pt x="43699" y="267163"/>
                    </a:lnTo>
                    <a:lnTo>
                      <a:pt x="45278" y="268785"/>
                    </a:lnTo>
                    <a:lnTo>
                      <a:pt x="46882" y="270407"/>
                    </a:lnTo>
                    <a:lnTo>
                      <a:pt x="48485" y="271994"/>
                    </a:lnTo>
                    <a:lnTo>
                      <a:pt x="50100" y="273564"/>
                    </a:lnTo>
                    <a:lnTo>
                      <a:pt x="51740" y="275116"/>
                    </a:lnTo>
                    <a:lnTo>
                      <a:pt x="53379" y="276632"/>
                    </a:lnTo>
                    <a:lnTo>
                      <a:pt x="55031" y="278131"/>
                    </a:lnTo>
                    <a:lnTo>
                      <a:pt x="56694" y="279612"/>
                    </a:lnTo>
                    <a:lnTo>
                      <a:pt x="58370" y="281059"/>
                    </a:lnTo>
                    <a:lnTo>
                      <a:pt x="60046" y="282487"/>
                    </a:lnTo>
                    <a:lnTo>
                      <a:pt x="61733" y="283898"/>
                    </a:lnTo>
                    <a:lnTo>
                      <a:pt x="63433" y="285273"/>
                    </a:lnTo>
                    <a:lnTo>
                      <a:pt x="65133" y="286613"/>
                    </a:lnTo>
                    <a:lnTo>
                      <a:pt x="66833" y="287936"/>
                    </a:lnTo>
                    <a:lnTo>
                      <a:pt x="68544" y="289223"/>
                    </a:lnTo>
                    <a:lnTo>
                      <a:pt x="70256" y="290475"/>
                    </a:lnTo>
                    <a:lnTo>
                      <a:pt x="71968" y="291710"/>
                    </a:lnTo>
                    <a:lnTo>
                      <a:pt x="73680" y="290475"/>
                    </a:lnTo>
                    <a:lnTo>
                      <a:pt x="75392" y="289223"/>
                    </a:lnTo>
                    <a:lnTo>
                      <a:pt x="77103" y="287936"/>
                    </a:lnTo>
                    <a:lnTo>
                      <a:pt x="78803" y="286613"/>
                    </a:lnTo>
                    <a:lnTo>
                      <a:pt x="80503" y="285273"/>
                    </a:lnTo>
                    <a:lnTo>
                      <a:pt x="82203" y="283898"/>
                    </a:lnTo>
                    <a:lnTo>
                      <a:pt x="83890" y="282487"/>
                    </a:lnTo>
                    <a:lnTo>
                      <a:pt x="85566" y="281059"/>
                    </a:lnTo>
                    <a:lnTo>
                      <a:pt x="87242" y="279612"/>
                    </a:lnTo>
                    <a:lnTo>
                      <a:pt x="88905" y="278131"/>
                    </a:lnTo>
                    <a:lnTo>
                      <a:pt x="90557" y="276632"/>
                    </a:lnTo>
                    <a:lnTo>
                      <a:pt x="92196" y="275116"/>
                    </a:lnTo>
                    <a:lnTo>
                      <a:pt x="93836" y="273564"/>
                    </a:lnTo>
                    <a:lnTo>
                      <a:pt x="95451" y="271994"/>
                    </a:lnTo>
                    <a:lnTo>
                      <a:pt x="97054" y="270407"/>
                    </a:lnTo>
                    <a:lnTo>
                      <a:pt x="98646" y="268785"/>
                    </a:lnTo>
                    <a:lnTo>
                      <a:pt x="100225" y="267163"/>
                    </a:lnTo>
                    <a:lnTo>
                      <a:pt x="101792" y="265505"/>
                    </a:lnTo>
                    <a:lnTo>
                      <a:pt x="103347" y="263847"/>
                    </a:lnTo>
                    <a:lnTo>
                      <a:pt x="104878" y="262154"/>
                    </a:lnTo>
                    <a:lnTo>
                      <a:pt x="106385" y="260461"/>
                    </a:lnTo>
                    <a:lnTo>
                      <a:pt x="107880" y="258733"/>
                    </a:lnTo>
                    <a:lnTo>
                      <a:pt x="109362" y="257005"/>
                    </a:lnTo>
                    <a:lnTo>
                      <a:pt x="110821" y="255259"/>
                    </a:lnTo>
                    <a:lnTo>
                      <a:pt x="112256" y="253496"/>
                    </a:lnTo>
                    <a:lnTo>
                      <a:pt x="113678" y="251732"/>
                    </a:lnTo>
                    <a:lnTo>
                      <a:pt x="115064" y="249934"/>
                    </a:lnTo>
                    <a:lnTo>
                      <a:pt x="116439" y="248135"/>
                    </a:lnTo>
                    <a:lnTo>
                      <a:pt x="117789" y="246336"/>
                    </a:lnTo>
                    <a:lnTo>
                      <a:pt x="119103" y="244520"/>
                    </a:lnTo>
                    <a:lnTo>
                      <a:pt x="120405" y="242686"/>
                    </a:lnTo>
                    <a:lnTo>
                      <a:pt x="121671" y="240852"/>
                    </a:lnTo>
                    <a:lnTo>
                      <a:pt x="122924" y="239018"/>
                    </a:lnTo>
                    <a:lnTo>
                      <a:pt x="124130" y="237166"/>
                    </a:lnTo>
                    <a:lnTo>
                      <a:pt x="125323" y="235297"/>
                    </a:lnTo>
                    <a:lnTo>
                      <a:pt x="126480" y="233446"/>
                    </a:lnTo>
                    <a:lnTo>
                      <a:pt x="127614" y="231576"/>
                    </a:lnTo>
                    <a:lnTo>
                      <a:pt x="128711" y="229689"/>
                    </a:lnTo>
                    <a:lnTo>
                      <a:pt x="129784" y="227820"/>
                    </a:lnTo>
                    <a:lnTo>
                      <a:pt x="130808" y="225951"/>
                    </a:lnTo>
                    <a:lnTo>
                      <a:pt x="131821" y="224064"/>
                    </a:lnTo>
                    <a:lnTo>
                      <a:pt x="132785" y="222177"/>
                    </a:lnTo>
                    <a:lnTo>
                      <a:pt x="133713" y="220308"/>
                    </a:lnTo>
                    <a:lnTo>
                      <a:pt x="134172" y="219356"/>
                    </a:lnTo>
                    <a:lnTo>
                      <a:pt x="134618" y="218421"/>
                    </a:lnTo>
                    <a:lnTo>
                      <a:pt x="135052" y="217486"/>
                    </a:lnTo>
                    <a:lnTo>
                      <a:pt x="135473" y="216534"/>
                    </a:lnTo>
                    <a:lnTo>
                      <a:pt x="135895" y="215600"/>
                    </a:lnTo>
                    <a:lnTo>
                      <a:pt x="136305" y="214665"/>
                    </a:lnTo>
                    <a:lnTo>
                      <a:pt x="136703" y="213713"/>
                    </a:lnTo>
                    <a:lnTo>
                      <a:pt x="137089" y="212778"/>
                    </a:lnTo>
                    <a:lnTo>
                      <a:pt x="137463" y="211843"/>
                    </a:lnTo>
                    <a:lnTo>
                      <a:pt x="137836" y="210909"/>
                    </a:lnTo>
                    <a:lnTo>
                      <a:pt x="138198" y="209974"/>
                    </a:lnTo>
                    <a:lnTo>
                      <a:pt x="138547" y="209039"/>
                    </a:lnTo>
                    <a:lnTo>
                      <a:pt x="138885" y="208105"/>
                    </a:lnTo>
                    <a:lnTo>
                      <a:pt x="139210" y="207170"/>
                    </a:lnTo>
                    <a:lnTo>
                      <a:pt x="139536" y="206253"/>
                    </a:lnTo>
                    <a:lnTo>
                      <a:pt x="139849" y="205319"/>
                    </a:lnTo>
                    <a:lnTo>
                      <a:pt x="140139" y="204384"/>
                    </a:lnTo>
                    <a:lnTo>
                      <a:pt x="140428" y="203467"/>
                    </a:lnTo>
                    <a:lnTo>
                      <a:pt x="140705" y="202532"/>
                    </a:lnTo>
                    <a:lnTo>
                      <a:pt x="140970" y="201615"/>
                    </a:lnTo>
                    <a:lnTo>
                      <a:pt x="141236" y="200698"/>
                    </a:lnTo>
                    <a:lnTo>
                      <a:pt x="141477" y="199781"/>
                    </a:lnTo>
                    <a:lnTo>
                      <a:pt x="141706" y="198864"/>
                    </a:lnTo>
                    <a:lnTo>
                      <a:pt x="141935" y="197947"/>
                    </a:lnTo>
                    <a:lnTo>
                      <a:pt x="142140" y="197030"/>
                    </a:lnTo>
                    <a:lnTo>
                      <a:pt x="142345" y="196131"/>
                    </a:lnTo>
                    <a:lnTo>
                      <a:pt x="142538" y="195214"/>
                    </a:lnTo>
                    <a:lnTo>
                      <a:pt x="142706" y="194315"/>
                    </a:lnTo>
                    <a:lnTo>
                      <a:pt x="142875" y="193415"/>
                    </a:lnTo>
                    <a:lnTo>
                      <a:pt x="143032" y="192516"/>
                    </a:lnTo>
                    <a:lnTo>
                      <a:pt x="143177" y="191617"/>
                    </a:lnTo>
                    <a:lnTo>
                      <a:pt x="143309" y="190717"/>
                    </a:lnTo>
                    <a:lnTo>
                      <a:pt x="143418" y="189836"/>
                    </a:lnTo>
                    <a:lnTo>
                      <a:pt x="143526" y="188954"/>
                    </a:lnTo>
                    <a:lnTo>
                      <a:pt x="143623" y="188055"/>
                    </a:lnTo>
                    <a:lnTo>
                      <a:pt x="143707" y="187173"/>
                    </a:lnTo>
                    <a:lnTo>
                      <a:pt x="143779" y="186309"/>
                    </a:lnTo>
                    <a:lnTo>
                      <a:pt x="143828" y="185427"/>
                    </a:lnTo>
                    <a:lnTo>
                      <a:pt x="143876" y="184563"/>
                    </a:lnTo>
                    <a:lnTo>
                      <a:pt x="143912" y="183699"/>
                    </a:lnTo>
                    <a:lnTo>
                      <a:pt x="143924" y="182835"/>
                    </a:lnTo>
                    <a:lnTo>
                      <a:pt x="143936" y="181971"/>
                    </a:lnTo>
                    <a:lnTo>
                      <a:pt x="143936"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1924816" y="1385660"/>
                <a:ext cx="626396" cy="891801"/>
              </a:xfrm>
              <a:custGeom>
                <a:avLst/>
                <a:gdLst/>
                <a:ahLst/>
                <a:cxnLst/>
                <a:rect l="l" t="t" r="r" b="b"/>
                <a:pathLst>
                  <a:path w="122045" h="257746" extrusionOk="0">
                    <a:moveTo>
                      <a:pt x="1" y="1"/>
                    </a:moveTo>
                    <a:lnTo>
                      <a:pt x="1" y="165941"/>
                    </a:lnTo>
                    <a:lnTo>
                      <a:pt x="13" y="166540"/>
                    </a:lnTo>
                    <a:lnTo>
                      <a:pt x="25" y="167140"/>
                    </a:lnTo>
                    <a:lnTo>
                      <a:pt x="49" y="167739"/>
                    </a:lnTo>
                    <a:lnTo>
                      <a:pt x="85" y="168357"/>
                    </a:lnTo>
                    <a:lnTo>
                      <a:pt x="133" y="168974"/>
                    </a:lnTo>
                    <a:lnTo>
                      <a:pt x="182" y="169591"/>
                    </a:lnTo>
                    <a:lnTo>
                      <a:pt x="254" y="170226"/>
                    </a:lnTo>
                    <a:lnTo>
                      <a:pt x="326" y="170843"/>
                    </a:lnTo>
                    <a:lnTo>
                      <a:pt x="411" y="171495"/>
                    </a:lnTo>
                    <a:lnTo>
                      <a:pt x="495" y="172130"/>
                    </a:lnTo>
                    <a:lnTo>
                      <a:pt x="604" y="172783"/>
                    </a:lnTo>
                    <a:lnTo>
                      <a:pt x="712" y="173435"/>
                    </a:lnTo>
                    <a:lnTo>
                      <a:pt x="833" y="174088"/>
                    </a:lnTo>
                    <a:lnTo>
                      <a:pt x="965" y="174758"/>
                    </a:lnTo>
                    <a:lnTo>
                      <a:pt x="1098" y="175410"/>
                    </a:lnTo>
                    <a:lnTo>
                      <a:pt x="1255" y="176080"/>
                    </a:lnTo>
                    <a:lnTo>
                      <a:pt x="1411" y="176768"/>
                    </a:lnTo>
                    <a:lnTo>
                      <a:pt x="1580" y="177438"/>
                    </a:lnTo>
                    <a:lnTo>
                      <a:pt x="1749" y="178126"/>
                    </a:lnTo>
                    <a:lnTo>
                      <a:pt x="1942" y="178814"/>
                    </a:lnTo>
                    <a:lnTo>
                      <a:pt x="2327" y="180207"/>
                    </a:lnTo>
                    <a:lnTo>
                      <a:pt x="2761" y="181600"/>
                    </a:lnTo>
                    <a:lnTo>
                      <a:pt x="3232" y="183011"/>
                    </a:lnTo>
                    <a:lnTo>
                      <a:pt x="3726" y="184439"/>
                    </a:lnTo>
                    <a:lnTo>
                      <a:pt x="4256" y="185885"/>
                    </a:lnTo>
                    <a:lnTo>
                      <a:pt x="4823" y="187349"/>
                    </a:lnTo>
                    <a:lnTo>
                      <a:pt x="5426" y="188813"/>
                    </a:lnTo>
                    <a:lnTo>
                      <a:pt x="6052" y="190294"/>
                    </a:lnTo>
                    <a:lnTo>
                      <a:pt x="6715" y="191775"/>
                    </a:lnTo>
                    <a:lnTo>
                      <a:pt x="7403" y="193274"/>
                    </a:lnTo>
                    <a:lnTo>
                      <a:pt x="8126" y="194773"/>
                    </a:lnTo>
                    <a:lnTo>
                      <a:pt x="8873" y="196290"/>
                    </a:lnTo>
                    <a:lnTo>
                      <a:pt x="9657" y="197824"/>
                    </a:lnTo>
                    <a:lnTo>
                      <a:pt x="10464" y="199340"/>
                    </a:lnTo>
                    <a:lnTo>
                      <a:pt x="11308" y="200874"/>
                    </a:lnTo>
                    <a:lnTo>
                      <a:pt x="12176" y="202426"/>
                    </a:lnTo>
                    <a:lnTo>
                      <a:pt x="13068" y="203960"/>
                    </a:lnTo>
                    <a:lnTo>
                      <a:pt x="13997" y="205512"/>
                    </a:lnTo>
                    <a:lnTo>
                      <a:pt x="14937" y="207064"/>
                    </a:lnTo>
                    <a:lnTo>
                      <a:pt x="15913" y="208616"/>
                    </a:lnTo>
                    <a:lnTo>
                      <a:pt x="16914" y="210168"/>
                    </a:lnTo>
                    <a:lnTo>
                      <a:pt x="17939" y="211720"/>
                    </a:lnTo>
                    <a:lnTo>
                      <a:pt x="18987" y="213271"/>
                    </a:lnTo>
                    <a:lnTo>
                      <a:pt x="20060" y="214841"/>
                    </a:lnTo>
                    <a:lnTo>
                      <a:pt x="21157" y="216393"/>
                    </a:lnTo>
                    <a:lnTo>
                      <a:pt x="22278" y="217945"/>
                    </a:lnTo>
                    <a:lnTo>
                      <a:pt x="23424" y="219496"/>
                    </a:lnTo>
                    <a:lnTo>
                      <a:pt x="24581" y="221031"/>
                    </a:lnTo>
                    <a:lnTo>
                      <a:pt x="25774" y="222582"/>
                    </a:lnTo>
                    <a:lnTo>
                      <a:pt x="26980" y="224117"/>
                    </a:lnTo>
                    <a:lnTo>
                      <a:pt x="28209" y="225651"/>
                    </a:lnTo>
                    <a:lnTo>
                      <a:pt x="29451" y="227167"/>
                    </a:lnTo>
                    <a:lnTo>
                      <a:pt x="30717" y="228702"/>
                    </a:lnTo>
                    <a:lnTo>
                      <a:pt x="32007" y="230201"/>
                    </a:lnTo>
                    <a:lnTo>
                      <a:pt x="33321" y="231717"/>
                    </a:lnTo>
                    <a:lnTo>
                      <a:pt x="34635" y="233198"/>
                    </a:lnTo>
                    <a:lnTo>
                      <a:pt x="35985" y="234680"/>
                    </a:lnTo>
                    <a:lnTo>
                      <a:pt x="37335" y="236161"/>
                    </a:lnTo>
                    <a:lnTo>
                      <a:pt x="38721" y="237625"/>
                    </a:lnTo>
                    <a:lnTo>
                      <a:pt x="40108" y="239071"/>
                    </a:lnTo>
                    <a:lnTo>
                      <a:pt x="41518" y="240517"/>
                    </a:lnTo>
                    <a:lnTo>
                      <a:pt x="42940" y="241945"/>
                    </a:lnTo>
                    <a:lnTo>
                      <a:pt x="44375" y="243356"/>
                    </a:lnTo>
                    <a:lnTo>
                      <a:pt x="45822" y="244749"/>
                    </a:lnTo>
                    <a:lnTo>
                      <a:pt x="47292" y="246124"/>
                    </a:lnTo>
                    <a:lnTo>
                      <a:pt x="48775" y="247500"/>
                    </a:lnTo>
                    <a:lnTo>
                      <a:pt x="50258" y="248840"/>
                    </a:lnTo>
                    <a:lnTo>
                      <a:pt x="51765" y="250180"/>
                    </a:lnTo>
                    <a:lnTo>
                      <a:pt x="53284" y="251485"/>
                    </a:lnTo>
                    <a:lnTo>
                      <a:pt x="54815" y="252773"/>
                    </a:lnTo>
                    <a:lnTo>
                      <a:pt x="56346" y="254060"/>
                    </a:lnTo>
                    <a:lnTo>
                      <a:pt x="57901" y="255312"/>
                    </a:lnTo>
                    <a:lnTo>
                      <a:pt x="59456" y="256546"/>
                    </a:lnTo>
                    <a:lnTo>
                      <a:pt x="61023" y="257745"/>
                    </a:lnTo>
                    <a:lnTo>
                      <a:pt x="62590" y="256546"/>
                    </a:lnTo>
                    <a:lnTo>
                      <a:pt x="64145" y="255312"/>
                    </a:lnTo>
                    <a:lnTo>
                      <a:pt x="65700" y="254060"/>
                    </a:lnTo>
                    <a:lnTo>
                      <a:pt x="67231" y="252773"/>
                    </a:lnTo>
                    <a:lnTo>
                      <a:pt x="68762" y="251485"/>
                    </a:lnTo>
                    <a:lnTo>
                      <a:pt x="70281" y="250180"/>
                    </a:lnTo>
                    <a:lnTo>
                      <a:pt x="71776" y="248840"/>
                    </a:lnTo>
                    <a:lnTo>
                      <a:pt x="73271" y="247500"/>
                    </a:lnTo>
                    <a:lnTo>
                      <a:pt x="74753" y="246124"/>
                    </a:lnTo>
                    <a:lnTo>
                      <a:pt x="76212" y="244749"/>
                    </a:lnTo>
                    <a:lnTo>
                      <a:pt x="77671" y="243356"/>
                    </a:lnTo>
                    <a:lnTo>
                      <a:pt x="79105" y="241945"/>
                    </a:lnTo>
                    <a:lnTo>
                      <a:pt x="80528" y="240517"/>
                    </a:lnTo>
                    <a:lnTo>
                      <a:pt x="81938" y="239071"/>
                    </a:lnTo>
                    <a:lnTo>
                      <a:pt x="83325" y="237625"/>
                    </a:lnTo>
                    <a:lnTo>
                      <a:pt x="84699" y="236161"/>
                    </a:lnTo>
                    <a:lnTo>
                      <a:pt x="86061" y="234680"/>
                    </a:lnTo>
                    <a:lnTo>
                      <a:pt x="87411" y="233198"/>
                    </a:lnTo>
                    <a:lnTo>
                      <a:pt x="88725" y="231717"/>
                    </a:lnTo>
                    <a:lnTo>
                      <a:pt x="90039" y="230201"/>
                    </a:lnTo>
                    <a:lnTo>
                      <a:pt x="91317" y="228702"/>
                    </a:lnTo>
                    <a:lnTo>
                      <a:pt x="92595" y="227167"/>
                    </a:lnTo>
                    <a:lnTo>
                      <a:pt x="93836" y="225651"/>
                    </a:lnTo>
                    <a:lnTo>
                      <a:pt x="95066" y="224117"/>
                    </a:lnTo>
                    <a:lnTo>
                      <a:pt x="96272" y="222582"/>
                    </a:lnTo>
                    <a:lnTo>
                      <a:pt x="97465" y="221031"/>
                    </a:lnTo>
                    <a:lnTo>
                      <a:pt x="98622" y="219496"/>
                    </a:lnTo>
                    <a:lnTo>
                      <a:pt x="99767" y="217945"/>
                    </a:lnTo>
                    <a:lnTo>
                      <a:pt x="100889" y="216393"/>
                    </a:lnTo>
                    <a:lnTo>
                      <a:pt x="101986" y="214841"/>
                    </a:lnTo>
                    <a:lnTo>
                      <a:pt x="103058" y="213271"/>
                    </a:lnTo>
                    <a:lnTo>
                      <a:pt x="104107" y="211720"/>
                    </a:lnTo>
                    <a:lnTo>
                      <a:pt x="105132" y="210168"/>
                    </a:lnTo>
                    <a:lnTo>
                      <a:pt x="106132" y="208616"/>
                    </a:lnTo>
                    <a:lnTo>
                      <a:pt x="107109" y="207064"/>
                    </a:lnTo>
                    <a:lnTo>
                      <a:pt x="108049" y="205512"/>
                    </a:lnTo>
                    <a:lnTo>
                      <a:pt x="108977" y="203960"/>
                    </a:lnTo>
                    <a:lnTo>
                      <a:pt x="109869" y="202426"/>
                    </a:lnTo>
                    <a:lnTo>
                      <a:pt x="110737" y="200874"/>
                    </a:lnTo>
                    <a:lnTo>
                      <a:pt x="111581" y="199340"/>
                    </a:lnTo>
                    <a:lnTo>
                      <a:pt x="112389" y="197824"/>
                    </a:lnTo>
                    <a:lnTo>
                      <a:pt x="113173" y="196290"/>
                    </a:lnTo>
                    <a:lnTo>
                      <a:pt x="113920" y="194773"/>
                    </a:lnTo>
                    <a:lnTo>
                      <a:pt x="114643" y="193274"/>
                    </a:lnTo>
                    <a:lnTo>
                      <a:pt x="115330" y="191775"/>
                    </a:lnTo>
                    <a:lnTo>
                      <a:pt x="115993" y="190294"/>
                    </a:lnTo>
                    <a:lnTo>
                      <a:pt x="116620" y="188813"/>
                    </a:lnTo>
                    <a:lnTo>
                      <a:pt x="117223" y="187349"/>
                    </a:lnTo>
                    <a:lnTo>
                      <a:pt x="117790" y="185885"/>
                    </a:lnTo>
                    <a:lnTo>
                      <a:pt x="118320" y="184439"/>
                    </a:lnTo>
                    <a:lnTo>
                      <a:pt x="118814" y="183011"/>
                    </a:lnTo>
                    <a:lnTo>
                      <a:pt x="119284" y="181600"/>
                    </a:lnTo>
                    <a:lnTo>
                      <a:pt x="119718" y="180207"/>
                    </a:lnTo>
                    <a:lnTo>
                      <a:pt x="120104" y="178814"/>
                    </a:lnTo>
                    <a:lnTo>
                      <a:pt x="120297" y="178126"/>
                    </a:lnTo>
                    <a:lnTo>
                      <a:pt x="120466" y="177438"/>
                    </a:lnTo>
                    <a:lnTo>
                      <a:pt x="120635" y="176768"/>
                    </a:lnTo>
                    <a:lnTo>
                      <a:pt x="120791" y="176080"/>
                    </a:lnTo>
                    <a:lnTo>
                      <a:pt x="120936" y="175410"/>
                    </a:lnTo>
                    <a:lnTo>
                      <a:pt x="121081" y="174758"/>
                    </a:lnTo>
                    <a:lnTo>
                      <a:pt x="121213" y="174088"/>
                    </a:lnTo>
                    <a:lnTo>
                      <a:pt x="121334" y="173435"/>
                    </a:lnTo>
                    <a:lnTo>
                      <a:pt x="121442" y="172783"/>
                    </a:lnTo>
                    <a:lnTo>
                      <a:pt x="121551" y="172130"/>
                    </a:lnTo>
                    <a:lnTo>
                      <a:pt x="121635" y="171495"/>
                    </a:lnTo>
                    <a:lnTo>
                      <a:pt x="121719" y="170843"/>
                    </a:lnTo>
                    <a:lnTo>
                      <a:pt x="121792" y="170226"/>
                    </a:lnTo>
                    <a:lnTo>
                      <a:pt x="121864" y="169591"/>
                    </a:lnTo>
                    <a:lnTo>
                      <a:pt x="121912" y="168974"/>
                    </a:lnTo>
                    <a:lnTo>
                      <a:pt x="121961" y="168357"/>
                    </a:lnTo>
                    <a:lnTo>
                      <a:pt x="121997" y="167739"/>
                    </a:lnTo>
                    <a:lnTo>
                      <a:pt x="122021" y="167140"/>
                    </a:lnTo>
                    <a:lnTo>
                      <a:pt x="122033" y="166540"/>
                    </a:lnTo>
                    <a:lnTo>
                      <a:pt x="122045" y="165941"/>
                    </a:lnTo>
                    <a:lnTo>
                      <a:pt x="12204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863911" y="1555900"/>
                <a:ext cx="504571" cy="421681"/>
              </a:xfrm>
              <a:custGeom>
                <a:avLst/>
                <a:gdLst/>
                <a:ahLst/>
                <a:cxnLst/>
                <a:rect l="l" t="t" r="r" b="b"/>
                <a:pathLst>
                  <a:path w="98309" h="121873" extrusionOk="0">
                    <a:moveTo>
                      <a:pt x="96368" y="1"/>
                    </a:moveTo>
                    <a:lnTo>
                      <a:pt x="96199" y="18"/>
                    </a:lnTo>
                    <a:lnTo>
                      <a:pt x="96030" y="54"/>
                    </a:lnTo>
                    <a:lnTo>
                      <a:pt x="95849" y="124"/>
                    </a:lnTo>
                    <a:lnTo>
                      <a:pt x="95681" y="212"/>
                    </a:lnTo>
                    <a:lnTo>
                      <a:pt x="95512" y="318"/>
                    </a:lnTo>
                    <a:lnTo>
                      <a:pt x="95331" y="477"/>
                    </a:lnTo>
                    <a:lnTo>
                      <a:pt x="95174" y="653"/>
                    </a:lnTo>
                    <a:lnTo>
                      <a:pt x="35177" y="76904"/>
                    </a:lnTo>
                    <a:lnTo>
                      <a:pt x="34888" y="77257"/>
                    </a:lnTo>
                    <a:lnTo>
                      <a:pt x="34586" y="77592"/>
                    </a:lnTo>
                    <a:lnTo>
                      <a:pt x="34285" y="77910"/>
                    </a:lnTo>
                    <a:lnTo>
                      <a:pt x="33971" y="78209"/>
                    </a:lnTo>
                    <a:lnTo>
                      <a:pt x="33646" y="78474"/>
                    </a:lnTo>
                    <a:lnTo>
                      <a:pt x="33321" y="78738"/>
                    </a:lnTo>
                    <a:lnTo>
                      <a:pt x="32995" y="78968"/>
                    </a:lnTo>
                    <a:lnTo>
                      <a:pt x="32657" y="79179"/>
                    </a:lnTo>
                    <a:lnTo>
                      <a:pt x="32320" y="79356"/>
                    </a:lnTo>
                    <a:lnTo>
                      <a:pt x="31970" y="79532"/>
                    </a:lnTo>
                    <a:lnTo>
                      <a:pt x="31621" y="79673"/>
                    </a:lnTo>
                    <a:lnTo>
                      <a:pt x="31271" y="79796"/>
                    </a:lnTo>
                    <a:lnTo>
                      <a:pt x="30910" y="79902"/>
                    </a:lnTo>
                    <a:lnTo>
                      <a:pt x="30560" y="79990"/>
                    </a:lnTo>
                    <a:lnTo>
                      <a:pt x="30198" y="80061"/>
                    </a:lnTo>
                    <a:lnTo>
                      <a:pt x="29837" y="80096"/>
                    </a:lnTo>
                    <a:lnTo>
                      <a:pt x="29475" y="80114"/>
                    </a:lnTo>
                    <a:lnTo>
                      <a:pt x="29113" y="80114"/>
                    </a:lnTo>
                    <a:lnTo>
                      <a:pt x="28752" y="80096"/>
                    </a:lnTo>
                    <a:lnTo>
                      <a:pt x="28402" y="80061"/>
                    </a:lnTo>
                    <a:lnTo>
                      <a:pt x="28040" y="79990"/>
                    </a:lnTo>
                    <a:lnTo>
                      <a:pt x="27679" y="79902"/>
                    </a:lnTo>
                    <a:lnTo>
                      <a:pt x="27317" y="79796"/>
                    </a:lnTo>
                    <a:lnTo>
                      <a:pt x="26968" y="79673"/>
                    </a:lnTo>
                    <a:lnTo>
                      <a:pt x="26618" y="79514"/>
                    </a:lnTo>
                    <a:lnTo>
                      <a:pt x="26268" y="79356"/>
                    </a:lnTo>
                    <a:lnTo>
                      <a:pt x="25931" y="79162"/>
                    </a:lnTo>
                    <a:lnTo>
                      <a:pt x="25581" y="78950"/>
                    </a:lnTo>
                    <a:lnTo>
                      <a:pt x="25256" y="78703"/>
                    </a:lnTo>
                    <a:lnTo>
                      <a:pt x="24918" y="78456"/>
                    </a:lnTo>
                    <a:lnTo>
                      <a:pt x="24593" y="78174"/>
                    </a:lnTo>
                    <a:lnTo>
                      <a:pt x="24279" y="77874"/>
                    </a:lnTo>
                    <a:lnTo>
                      <a:pt x="3641" y="57401"/>
                    </a:lnTo>
                    <a:lnTo>
                      <a:pt x="3424" y="57260"/>
                    </a:lnTo>
                    <a:lnTo>
                      <a:pt x="3219" y="57154"/>
                    </a:lnTo>
                    <a:lnTo>
                      <a:pt x="3014" y="57083"/>
                    </a:lnTo>
                    <a:lnTo>
                      <a:pt x="2797" y="57030"/>
                    </a:lnTo>
                    <a:lnTo>
                      <a:pt x="2592" y="56995"/>
                    </a:lnTo>
                    <a:lnTo>
                      <a:pt x="2400" y="56995"/>
                    </a:lnTo>
                    <a:lnTo>
                      <a:pt x="2195" y="57030"/>
                    </a:lnTo>
                    <a:lnTo>
                      <a:pt x="2002" y="57083"/>
                    </a:lnTo>
                    <a:lnTo>
                      <a:pt x="1809" y="57154"/>
                    </a:lnTo>
                    <a:lnTo>
                      <a:pt x="1628" y="57242"/>
                    </a:lnTo>
                    <a:lnTo>
                      <a:pt x="1447" y="57348"/>
                    </a:lnTo>
                    <a:lnTo>
                      <a:pt x="1279" y="57489"/>
                    </a:lnTo>
                    <a:lnTo>
                      <a:pt x="1122" y="57630"/>
                    </a:lnTo>
                    <a:lnTo>
                      <a:pt x="965" y="57806"/>
                    </a:lnTo>
                    <a:lnTo>
                      <a:pt x="820" y="57983"/>
                    </a:lnTo>
                    <a:lnTo>
                      <a:pt x="676" y="58194"/>
                    </a:lnTo>
                    <a:lnTo>
                      <a:pt x="555" y="58406"/>
                    </a:lnTo>
                    <a:lnTo>
                      <a:pt x="435" y="58635"/>
                    </a:lnTo>
                    <a:lnTo>
                      <a:pt x="338" y="58864"/>
                    </a:lnTo>
                    <a:lnTo>
                      <a:pt x="242" y="59111"/>
                    </a:lnTo>
                    <a:lnTo>
                      <a:pt x="169" y="59376"/>
                    </a:lnTo>
                    <a:lnTo>
                      <a:pt x="109" y="59640"/>
                    </a:lnTo>
                    <a:lnTo>
                      <a:pt x="61" y="59922"/>
                    </a:lnTo>
                    <a:lnTo>
                      <a:pt x="25" y="60205"/>
                    </a:lnTo>
                    <a:lnTo>
                      <a:pt x="1" y="60487"/>
                    </a:lnTo>
                    <a:lnTo>
                      <a:pt x="1" y="60787"/>
                    </a:lnTo>
                    <a:lnTo>
                      <a:pt x="13" y="61069"/>
                    </a:lnTo>
                    <a:lnTo>
                      <a:pt x="49" y="61368"/>
                    </a:lnTo>
                    <a:lnTo>
                      <a:pt x="97" y="61668"/>
                    </a:lnTo>
                    <a:lnTo>
                      <a:pt x="169" y="61968"/>
                    </a:lnTo>
                    <a:lnTo>
                      <a:pt x="266" y="62268"/>
                    </a:lnTo>
                    <a:lnTo>
                      <a:pt x="374" y="62568"/>
                    </a:lnTo>
                    <a:lnTo>
                      <a:pt x="21446" y="113884"/>
                    </a:lnTo>
                    <a:lnTo>
                      <a:pt x="21639" y="114342"/>
                    </a:lnTo>
                    <a:lnTo>
                      <a:pt x="21844" y="114783"/>
                    </a:lnTo>
                    <a:lnTo>
                      <a:pt x="22049" y="115224"/>
                    </a:lnTo>
                    <a:lnTo>
                      <a:pt x="22266" y="115647"/>
                    </a:lnTo>
                    <a:lnTo>
                      <a:pt x="22495" y="116053"/>
                    </a:lnTo>
                    <a:lnTo>
                      <a:pt x="22736" y="116441"/>
                    </a:lnTo>
                    <a:lnTo>
                      <a:pt x="22977" y="116829"/>
                    </a:lnTo>
                    <a:lnTo>
                      <a:pt x="23218" y="117199"/>
                    </a:lnTo>
                    <a:lnTo>
                      <a:pt x="23472" y="117552"/>
                    </a:lnTo>
                    <a:lnTo>
                      <a:pt x="23725" y="117887"/>
                    </a:lnTo>
                    <a:lnTo>
                      <a:pt x="23990" y="118204"/>
                    </a:lnTo>
                    <a:lnTo>
                      <a:pt x="24267" y="118522"/>
                    </a:lnTo>
                    <a:lnTo>
                      <a:pt x="24545" y="118821"/>
                    </a:lnTo>
                    <a:lnTo>
                      <a:pt x="24822" y="119104"/>
                    </a:lnTo>
                    <a:lnTo>
                      <a:pt x="25111" y="119368"/>
                    </a:lnTo>
                    <a:lnTo>
                      <a:pt x="25400" y="119633"/>
                    </a:lnTo>
                    <a:lnTo>
                      <a:pt x="25690" y="119880"/>
                    </a:lnTo>
                    <a:lnTo>
                      <a:pt x="25991" y="120109"/>
                    </a:lnTo>
                    <a:lnTo>
                      <a:pt x="26292" y="120320"/>
                    </a:lnTo>
                    <a:lnTo>
                      <a:pt x="26594" y="120514"/>
                    </a:lnTo>
                    <a:lnTo>
                      <a:pt x="26907" y="120708"/>
                    </a:lnTo>
                    <a:lnTo>
                      <a:pt x="27221" y="120885"/>
                    </a:lnTo>
                    <a:lnTo>
                      <a:pt x="27534" y="121043"/>
                    </a:lnTo>
                    <a:lnTo>
                      <a:pt x="27860" y="121184"/>
                    </a:lnTo>
                    <a:lnTo>
                      <a:pt x="28173" y="121308"/>
                    </a:lnTo>
                    <a:lnTo>
                      <a:pt x="28499" y="121431"/>
                    </a:lnTo>
                    <a:lnTo>
                      <a:pt x="28824" y="121537"/>
                    </a:lnTo>
                    <a:lnTo>
                      <a:pt x="29150" y="121625"/>
                    </a:lnTo>
                    <a:lnTo>
                      <a:pt x="29475" y="121714"/>
                    </a:lnTo>
                    <a:lnTo>
                      <a:pt x="29813" y="121766"/>
                    </a:lnTo>
                    <a:lnTo>
                      <a:pt x="30138" y="121819"/>
                    </a:lnTo>
                    <a:lnTo>
                      <a:pt x="30464" y="121855"/>
                    </a:lnTo>
                    <a:lnTo>
                      <a:pt x="30801" y="121872"/>
                    </a:lnTo>
                    <a:lnTo>
                      <a:pt x="31464" y="121872"/>
                    </a:lnTo>
                    <a:lnTo>
                      <a:pt x="31802" y="121837"/>
                    </a:lnTo>
                    <a:lnTo>
                      <a:pt x="32127" y="121802"/>
                    </a:lnTo>
                    <a:lnTo>
                      <a:pt x="32465" y="121749"/>
                    </a:lnTo>
                    <a:lnTo>
                      <a:pt x="32790" y="121696"/>
                    </a:lnTo>
                    <a:lnTo>
                      <a:pt x="33116" y="121608"/>
                    </a:lnTo>
                    <a:lnTo>
                      <a:pt x="33441" y="121520"/>
                    </a:lnTo>
                    <a:lnTo>
                      <a:pt x="33767" y="121414"/>
                    </a:lnTo>
                    <a:lnTo>
                      <a:pt x="34092" y="121290"/>
                    </a:lnTo>
                    <a:lnTo>
                      <a:pt x="34418" y="121149"/>
                    </a:lnTo>
                    <a:lnTo>
                      <a:pt x="34731" y="121008"/>
                    </a:lnTo>
                    <a:lnTo>
                      <a:pt x="35056" y="120832"/>
                    </a:lnTo>
                    <a:lnTo>
                      <a:pt x="35370" y="120655"/>
                    </a:lnTo>
                    <a:lnTo>
                      <a:pt x="35683" y="120461"/>
                    </a:lnTo>
                    <a:lnTo>
                      <a:pt x="35985" y="120250"/>
                    </a:lnTo>
                    <a:lnTo>
                      <a:pt x="36286" y="120038"/>
                    </a:lnTo>
                    <a:lnTo>
                      <a:pt x="36587" y="119791"/>
                    </a:lnTo>
                    <a:lnTo>
                      <a:pt x="36889" y="119544"/>
                    </a:lnTo>
                    <a:lnTo>
                      <a:pt x="37178" y="119280"/>
                    </a:lnTo>
                    <a:lnTo>
                      <a:pt x="37467" y="118998"/>
                    </a:lnTo>
                    <a:lnTo>
                      <a:pt x="37745" y="118716"/>
                    </a:lnTo>
                    <a:lnTo>
                      <a:pt x="38022" y="118398"/>
                    </a:lnTo>
                    <a:lnTo>
                      <a:pt x="38299" y="118081"/>
                    </a:lnTo>
                    <a:lnTo>
                      <a:pt x="38564" y="117728"/>
                    </a:lnTo>
                    <a:lnTo>
                      <a:pt x="38830" y="117375"/>
                    </a:lnTo>
                    <a:lnTo>
                      <a:pt x="39083" y="117023"/>
                    </a:lnTo>
                    <a:lnTo>
                      <a:pt x="39336" y="116635"/>
                    </a:lnTo>
                    <a:lnTo>
                      <a:pt x="39577" y="116229"/>
                    </a:lnTo>
                    <a:lnTo>
                      <a:pt x="39818" y="115824"/>
                    </a:lnTo>
                    <a:lnTo>
                      <a:pt x="40047" y="115400"/>
                    </a:lnTo>
                    <a:lnTo>
                      <a:pt x="97899" y="4550"/>
                    </a:lnTo>
                    <a:lnTo>
                      <a:pt x="98019" y="4303"/>
                    </a:lnTo>
                    <a:lnTo>
                      <a:pt x="98116" y="4057"/>
                    </a:lnTo>
                    <a:lnTo>
                      <a:pt x="98188" y="3810"/>
                    </a:lnTo>
                    <a:lnTo>
                      <a:pt x="98248" y="3545"/>
                    </a:lnTo>
                    <a:lnTo>
                      <a:pt x="98285" y="3298"/>
                    </a:lnTo>
                    <a:lnTo>
                      <a:pt x="98309" y="3034"/>
                    </a:lnTo>
                    <a:lnTo>
                      <a:pt x="98309" y="2787"/>
                    </a:lnTo>
                    <a:lnTo>
                      <a:pt x="98297" y="2540"/>
                    </a:lnTo>
                    <a:lnTo>
                      <a:pt x="98273" y="2311"/>
                    </a:lnTo>
                    <a:lnTo>
                      <a:pt x="98236" y="2064"/>
                    </a:lnTo>
                    <a:lnTo>
                      <a:pt x="98176" y="1835"/>
                    </a:lnTo>
                    <a:lnTo>
                      <a:pt x="98104" y="1623"/>
                    </a:lnTo>
                    <a:lnTo>
                      <a:pt x="98019" y="1411"/>
                    </a:lnTo>
                    <a:lnTo>
                      <a:pt x="97935" y="1200"/>
                    </a:lnTo>
                    <a:lnTo>
                      <a:pt x="97826" y="1023"/>
                    </a:lnTo>
                    <a:lnTo>
                      <a:pt x="97718" y="847"/>
                    </a:lnTo>
                    <a:lnTo>
                      <a:pt x="97585" y="671"/>
                    </a:lnTo>
                    <a:lnTo>
                      <a:pt x="97465" y="530"/>
                    </a:lnTo>
                    <a:lnTo>
                      <a:pt x="97320" y="389"/>
                    </a:lnTo>
                    <a:lnTo>
                      <a:pt x="97176" y="283"/>
                    </a:lnTo>
                    <a:lnTo>
                      <a:pt x="97019" y="177"/>
                    </a:lnTo>
                    <a:lnTo>
                      <a:pt x="96862" y="106"/>
                    </a:lnTo>
                    <a:lnTo>
                      <a:pt x="96705" y="54"/>
                    </a:lnTo>
                    <a:lnTo>
                      <a:pt x="96537" y="18"/>
                    </a:lnTo>
                    <a:lnTo>
                      <a:pt x="96368"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1981010" y="1330196"/>
                <a:ext cx="451793" cy="817422"/>
              </a:xfrm>
              <a:custGeom>
                <a:avLst/>
                <a:gdLst/>
                <a:ahLst/>
                <a:cxnLst/>
                <a:rect l="l" t="t" r="r" b="b"/>
                <a:pathLst>
                  <a:path w="88026" h="236249" extrusionOk="0">
                    <a:moveTo>
                      <a:pt x="0" y="0"/>
                    </a:moveTo>
                    <a:lnTo>
                      <a:pt x="0" y="173964"/>
                    </a:lnTo>
                    <a:lnTo>
                      <a:pt x="12" y="174793"/>
                    </a:lnTo>
                    <a:lnTo>
                      <a:pt x="36" y="175639"/>
                    </a:lnTo>
                    <a:lnTo>
                      <a:pt x="72" y="176503"/>
                    </a:lnTo>
                    <a:lnTo>
                      <a:pt x="121" y="177350"/>
                    </a:lnTo>
                    <a:lnTo>
                      <a:pt x="193" y="178231"/>
                    </a:lnTo>
                    <a:lnTo>
                      <a:pt x="277" y="179096"/>
                    </a:lnTo>
                    <a:lnTo>
                      <a:pt x="374" y="179977"/>
                    </a:lnTo>
                    <a:lnTo>
                      <a:pt x="482" y="180877"/>
                    </a:lnTo>
                    <a:lnTo>
                      <a:pt x="615" y="181758"/>
                    </a:lnTo>
                    <a:lnTo>
                      <a:pt x="760" y="182658"/>
                    </a:lnTo>
                    <a:lnTo>
                      <a:pt x="916" y="183575"/>
                    </a:lnTo>
                    <a:lnTo>
                      <a:pt x="1085" y="184492"/>
                    </a:lnTo>
                    <a:lnTo>
                      <a:pt x="1266" y="185409"/>
                    </a:lnTo>
                    <a:lnTo>
                      <a:pt x="1471" y="186326"/>
                    </a:lnTo>
                    <a:lnTo>
                      <a:pt x="1676" y="187260"/>
                    </a:lnTo>
                    <a:lnTo>
                      <a:pt x="1905" y="188195"/>
                    </a:lnTo>
                    <a:lnTo>
                      <a:pt x="2146" y="189130"/>
                    </a:lnTo>
                    <a:lnTo>
                      <a:pt x="2399" y="190082"/>
                    </a:lnTo>
                    <a:lnTo>
                      <a:pt x="2676" y="191016"/>
                    </a:lnTo>
                    <a:lnTo>
                      <a:pt x="2954" y="191969"/>
                    </a:lnTo>
                    <a:lnTo>
                      <a:pt x="3255" y="192939"/>
                    </a:lnTo>
                    <a:lnTo>
                      <a:pt x="3556" y="193891"/>
                    </a:lnTo>
                    <a:lnTo>
                      <a:pt x="3882" y="194861"/>
                    </a:lnTo>
                    <a:lnTo>
                      <a:pt x="4219" y="195831"/>
                    </a:lnTo>
                    <a:lnTo>
                      <a:pt x="4557" y="196818"/>
                    </a:lnTo>
                    <a:lnTo>
                      <a:pt x="4918" y="197788"/>
                    </a:lnTo>
                    <a:lnTo>
                      <a:pt x="5292" y="198776"/>
                    </a:lnTo>
                    <a:lnTo>
                      <a:pt x="5678" y="199763"/>
                    </a:lnTo>
                    <a:lnTo>
                      <a:pt x="6076" y="200751"/>
                    </a:lnTo>
                    <a:lnTo>
                      <a:pt x="6498" y="201738"/>
                    </a:lnTo>
                    <a:lnTo>
                      <a:pt x="6920" y="202743"/>
                    </a:lnTo>
                    <a:lnTo>
                      <a:pt x="7354" y="203731"/>
                    </a:lnTo>
                    <a:lnTo>
                      <a:pt x="7800" y="204736"/>
                    </a:lnTo>
                    <a:lnTo>
                      <a:pt x="8258" y="205741"/>
                    </a:lnTo>
                    <a:lnTo>
                      <a:pt x="8728" y="206746"/>
                    </a:lnTo>
                    <a:lnTo>
                      <a:pt x="9210" y="207751"/>
                    </a:lnTo>
                    <a:lnTo>
                      <a:pt x="9716" y="208757"/>
                    </a:lnTo>
                    <a:lnTo>
                      <a:pt x="10223" y="209779"/>
                    </a:lnTo>
                    <a:lnTo>
                      <a:pt x="10741" y="210785"/>
                    </a:lnTo>
                    <a:lnTo>
                      <a:pt x="11271" y="211807"/>
                    </a:lnTo>
                    <a:lnTo>
                      <a:pt x="11814" y="212813"/>
                    </a:lnTo>
                    <a:lnTo>
                      <a:pt x="12356" y="213835"/>
                    </a:lnTo>
                    <a:lnTo>
                      <a:pt x="12923" y="214858"/>
                    </a:lnTo>
                    <a:lnTo>
                      <a:pt x="13502" y="215881"/>
                    </a:lnTo>
                    <a:lnTo>
                      <a:pt x="14080" y="216904"/>
                    </a:lnTo>
                    <a:lnTo>
                      <a:pt x="14683" y="217927"/>
                    </a:lnTo>
                    <a:lnTo>
                      <a:pt x="15286" y="218949"/>
                    </a:lnTo>
                    <a:lnTo>
                      <a:pt x="15913" y="219972"/>
                    </a:lnTo>
                    <a:lnTo>
                      <a:pt x="16539" y="220995"/>
                    </a:lnTo>
                    <a:lnTo>
                      <a:pt x="17178" y="222018"/>
                    </a:lnTo>
                    <a:lnTo>
                      <a:pt x="17817" y="223041"/>
                    </a:lnTo>
                    <a:lnTo>
                      <a:pt x="18480" y="224063"/>
                    </a:lnTo>
                    <a:lnTo>
                      <a:pt x="19155" y="225086"/>
                    </a:lnTo>
                    <a:lnTo>
                      <a:pt x="19830" y="226091"/>
                    </a:lnTo>
                    <a:lnTo>
                      <a:pt x="20518" y="227114"/>
                    </a:lnTo>
                    <a:lnTo>
                      <a:pt x="21217" y="228137"/>
                    </a:lnTo>
                    <a:lnTo>
                      <a:pt x="21928" y="229160"/>
                    </a:lnTo>
                    <a:lnTo>
                      <a:pt x="22639" y="230182"/>
                    </a:lnTo>
                    <a:lnTo>
                      <a:pt x="24110" y="232210"/>
                    </a:lnTo>
                    <a:lnTo>
                      <a:pt x="25605" y="234238"/>
                    </a:lnTo>
                    <a:lnTo>
                      <a:pt x="27148" y="236249"/>
                    </a:lnTo>
                    <a:lnTo>
                      <a:pt x="88025"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8"/>
            <p:cNvSpPr/>
            <p:nvPr/>
          </p:nvSpPr>
          <p:spPr>
            <a:xfrm rot="10800000">
              <a:off x="4070449" y="1228049"/>
              <a:ext cx="850701" cy="819926"/>
            </a:xfrm>
            <a:custGeom>
              <a:avLst/>
              <a:gdLst/>
              <a:ahLst/>
              <a:cxnLst/>
              <a:rect l="l" t="t" r="r" b="b"/>
              <a:pathLst>
                <a:path w="216051" h="270157" extrusionOk="0">
                  <a:moveTo>
                    <a:pt x="86888" y="1"/>
                  </a:moveTo>
                  <a:lnTo>
                    <a:pt x="86888" y="73688"/>
                  </a:lnTo>
                  <a:lnTo>
                    <a:pt x="35500" y="73688"/>
                  </a:lnTo>
                  <a:lnTo>
                    <a:pt x="34584" y="73702"/>
                  </a:lnTo>
                  <a:lnTo>
                    <a:pt x="33680" y="73745"/>
                  </a:lnTo>
                  <a:lnTo>
                    <a:pt x="32776" y="73816"/>
                  </a:lnTo>
                  <a:lnTo>
                    <a:pt x="31883" y="73916"/>
                  </a:lnTo>
                  <a:lnTo>
                    <a:pt x="30991" y="74030"/>
                  </a:lnTo>
                  <a:lnTo>
                    <a:pt x="30110" y="74187"/>
                  </a:lnTo>
                  <a:lnTo>
                    <a:pt x="29241" y="74359"/>
                  </a:lnTo>
                  <a:lnTo>
                    <a:pt x="28372" y="74573"/>
                  </a:lnTo>
                  <a:lnTo>
                    <a:pt x="27503" y="74801"/>
                  </a:lnTo>
                  <a:lnTo>
                    <a:pt x="26657" y="75059"/>
                  </a:lnTo>
                  <a:lnTo>
                    <a:pt x="25812" y="75330"/>
                  </a:lnTo>
                  <a:lnTo>
                    <a:pt x="24978" y="75644"/>
                  </a:lnTo>
                  <a:lnTo>
                    <a:pt x="24144" y="75972"/>
                  </a:lnTo>
                  <a:lnTo>
                    <a:pt x="23322" y="76315"/>
                  </a:lnTo>
                  <a:lnTo>
                    <a:pt x="22512" y="76701"/>
                  </a:lnTo>
                  <a:lnTo>
                    <a:pt x="21713" y="77101"/>
                  </a:lnTo>
                  <a:lnTo>
                    <a:pt x="20927" y="77515"/>
                  </a:lnTo>
                  <a:lnTo>
                    <a:pt x="20140" y="77957"/>
                  </a:lnTo>
                  <a:lnTo>
                    <a:pt x="19377" y="78429"/>
                  </a:lnTo>
                  <a:lnTo>
                    <a:pt x="18613" y="78914"/>
                  </a:lnTo>
                  <a:lnTo>
                    <a:pt x="17862" y="79428"/>
                  </a:lnTo>
                  <a:lnTo>
                    <a:pt x="17122" y="79957"/>
                  </a:lnTo>
                  <a:lnTo>
                    <a:pt x="16406" y="80514"/>
                  </a:lnTo>
                  <a:lnTo>
                    <a:pt x="15689" y="81085"/>
                  </a:lnTo>
                  <a:lnTo>
                    <a:pt x="14985" y="81685"/>
                  </a:lnTo>
                  <a:lnTo>
                    <a:pt x="14292" y="82299"/>
                  </a:lnTo>
                  <a:lnTo>
                    <a:pt x="13611" y="82927"/>
                  </a:lnTo>
                  <a:lnTo>
                    <a:pt x="12953" y="83584"/>
                  </a:lnTo>
                  <a:lnTo>
                    <a:pt x="12295" y="84255"/>
                  </a:lnTo>
                  <a:lnTo>
                    <a:pt x="11661" y="84941"/>
                  </a:lnTo>
                  <a:lnTo>
                    <a:pt x="11039" y="85640"/>
                  </a:lnTo>
                  <a:lnTo>
                    <a:pt x="10428" y="86369"/>
                  </a:lnTo>
                  <a:lnTo>
                    <a:pt x="9829" y="87111"/>
                  </a:lnTo>
                  <a:lnTo>
                    <a:pt x="9254" y="87868"/>
                  </a:lnTo>
                  <a:lnTo>
                    <a:pt x="8679" y="88653"/>
                  </a:lnTo>
                  <a:lnTo>
                    <a:pt x="8127" y="89439"/>
                  </a:lnTo>
                  <a:lnTo>
                    <a:pt x="7598" y="90253"/>
                  </a:lnTo>
                  <a:lnTo>
                    <a:pt x="7070" y="91067"/>
                  </a:lnTo>
                  <a:lnTo>
                    <a:pt x="6565" y="91909"/>
                  </a:lnTo>
                  <a:lnTo>
                    <a:pt x="6083" y="92766"/>
                  </a:lnTo>
                  <a:lnTo>
                    <a:pt x="5614" y="93637"/>
                  </a:lnTo>
                  <a:lnTo>
                    <a:pt x="5156" y="94523"/>
                  </a:lnTo>
                  <a:lnTo>
                    <a:pt x="4721" y="95422"/>
                  </a:lnTo>
                  <a:lnTo>
                    <a:pt x="4298" y="96322"/>
                  </a:lnTo>
                  <a:lnTo>
                    <a:pt x="3899" y="97250"/>
                  </a:lnTo>
                  <a:lnTo>
                    <a:pt x="3512" y="98193"/>
                  </a:lnTo>
                  <a:lnTo>
                    <a:pt x="3148" y="99135"/>
                  </a:lnTo>
                  <a:lnTo>
                    <a:pt x="2795" y="100092"/>
                  </a:lnTo>
                  <a:lnTo>
                    <a:pt x="2466" y="101077"/>
                  </a:lnTo>
                  <a:lnTo>
                    <a:pt x="2161" y="102063"/>
                  </a:lnTo>
                  <a:lnTo>
                    <a:pt x="1868" y="103048"/>
                  </a:lnTo>
                  <a:lnTo>
                    <a:pt x="1597" y="104062"/>
                  </a:lnTo>
                  <a:lnTo>
                    <a:pt x="1351" y="105076"/>
                  </a:lnTo>
                  <a:lnTo>
                    <a:pt x="1116" y="106104"/>
                  </a:lnTo>
                  <a:lnTo>
                    <a:pt x="905" y="107146"/>
                  </a:lnTo>
                  <a:lnTo>
                    <a:pt x="717" y="108189"/>
                  </a:lnTo>
                  <a:lnTo>
                    <a:pt x="552" y="109246"/>
                  </a:lnTo>
                  <a:lnTo>
                    <a:pt x="411" y="110317"/>
                  </a:lnTo>
                  <a:lnTo>
                    <a:pt x="282" y="111388"/>
                  </a:lnTo>
                  <a:lnTo>
                    <a:pt x="177" y="112459"/>
                  </a:lnTo>
                  <a:lnTo>
                    <a:pt x="106" y="113558"/>
                  </a:lnTo>
                  <a:lnTo>
                    <a:pt x="47" y="114644"/>
                  </a:lnTo>
                  <a:lnTo>
                    <a:pt x="12" y="115758"/>
                  </a:lnTo>
                  <a:lnTo>
                    <a:pt x="0" y="116857"/>
                  </a:lnTo>
                  <a:lnTo>
                    <a:pt x="0" y="226973"/>
                  </a:lnTo>
                  <a:lnTo>
                    <a:pt x="12" y="228087"/>
                  </a:lnTo>
                  <a:lnTo>
                    <a:pt x="47" y="229186"/>
                  </a:lnTo>
                  <a:lnTo>
                    <a:pt x="106" y="230286"/>
                  </a:lnTo>
                  <a:lnTo>
                    <a:pt x="177" y="231371"/>
                  </a:lnTo>
                  <a:lnTo>
                    <a:pt x="282" y="232457"/>
                  </a:lnTo>
                  <a:lnTo>
                    <a:pt x="411" y="233528"/>
                  </a:lnTo>
                  <a:lnTo>
                    <a:pt x="552" y="234599"/>
                  </a:lnTo>
                  <a:lnTo>
                    <a:pt x="717" y="235655"/>
                  </a:lnTo>
                  <a:lnTo>
                    <a:pt x="905" y="236698"/>
                  </a:lnTo>
                  <a:lnTo>
                    <a:pt x="1116" y="237726"/>
                  </a:lnTo>
                  <a:lnTo>
                    <a:pt x="1351" y="238754"/>
                  </a:lnTo>
                  <a:lnTo>
                    <a:pt x="1597" y="239782"/>
                  </a:lnTo>
                  <a:lnTo>
                    <a:pt x="1868" y="240782"/>
                  </a:lnTo>
                  <a:lnTo>
                    <a:pt x="2161" y="241782"/>
                  </a:lnTo>
                  <a:lnTo>
                    <a:pt x="2466" y="242767"/>
                  </a:lnTo>
                  <a:lnTo>
                    <a:pt x="2795" y="243738"/>
                  </a:lnTo>
                  <a:lnTo>
                    <a:pt x="3148" y="244695"/>
                  </a:lnTo>
                  <a:lnTo>
                    <a:pt x="3512" y="245652"/>
                  </a:lnTo>
                  <a:lnTo>
                    <a:pt x="3899" y="246594"/>
                  </a:lnTo>
                  <a:lnTo>
                    <a:pt x="4298" y="247508"/>
                  </a:lnTo>
                  <a:lnTo>
                    <a:pt x="4721" y="248422"/>
                  </a:lnTo>
                  <a:lnTo>
                    <a:pt x="5156" y="249322"/>
                  </a:lnTo>
                  <a:lnTo>
                    <a:pt x="5614" y="250207"/>
                  </a:lnTo>
                  <a:lnTo>
                    <a:pt x="6083" y="251078"/>
                  </a:lnTo>
                  <a:lnTo>
                    <a:pt x="6565" y="251921"/>
                  </a:lnTo>
                  <a:lnTo>
                    <a:pt x="7070" y="252763"/>
                  </a:lnTo>
                  <a:lnTo>
                    <a:pt x="7598" y="253592"/>
                  </a:lnTo>
                  <a:lnTo>
                    <a:pt x="8127" y="254391"/>
                  </a:lnTo>
                  <a:lnTo>
                    <a:pt x="8679" y="255191"/>
                  </a:lnTo>
                  <a:lnTo>
                    <a:pt x="9254" y="255962"/>
                  </a:lnTo>
                  <a:lnTo>
                    <a:pt x="9829" y="256719"/>
                  </a:lnTo>
                  <a:lnTo>
                    <a:pt x="10428" y="257462"/>
                  </a:lnTo>
                  <a:lnTo>
                    <a:pt x="11039" y="258190"/>
                  </a:lnTo>
                  <a:lnTo>
                    <a:pt x="11661" y="258904"/>
                  </a:lnTo>
                  <a:lnTo>
                    <a:pt x="12295" y="259589"/>
                  </a:lnTo>
                  <a:lnTo>
                    <a:pt x="12953" y="260261"/>
                  </a:lnTo>
                  <a:lnTo>
                    <a:pt x="13611" y="260917"/>
                  </a:lnTo>
                  <a:lnTo>
                    <a:pt x="14292" y="261546"/>
                  </a:lnTo>
                  <a:lnTo>
                    <a:pt x="14985" y="262160"/>
                  </a:lnTo>
                  <a:lnTo>
                    <a:pt x="15689" y="262745"/>
                  </a:lnTo>
                  <a:lnTo>
                    <a:pt x="16406" y="263331"/>
                  </a:lnTo>
                  <a:lnTo>
                    <a:pt x="17122" y="263873"/>
                  </a:lnTo>
                  <a:lnTo>
                    <a:pt x="17862" y="264402"/>
                  </a:lnTo>
                  <a:lnTo>
                    <a:pt x="18613" y="264916"/>
                  </a:lnTo>
                  <a:lnTo>
                    <a:pt x="19377" y="265401"/>
                  </a:lnTo>
                  <a:lnTo>
                    <a:pt x="20140" y="265873"/>
                  </a:lnTo>
                  <a:lnTo>
                    <a:pt x="20927" y="266315"/>
                  </a:lnTo>
                  <a:lnTo>
                    <a:pt x="21713" y="266744"/>
                  </a:lnTo>
                  <a:lnTo>
                    <a:pt x="22512" y="267144"/>
                  </a:lnTo>
                  <a:lnTo>
                    <a:pt x="23322" y="267515"/>
                  </a:lnTo>
                  <a:lnTo>
                    <a:pt x="24144" y="267872"/>
                  </a:lnTo>
                  <a:lnTo>
                    <a:pt x="24978" y="268200"/>
                  </a:lnTo>
                  <a:lnTo>
                    <a:pt x="25812" y="268500"/>
                  </a:lnTo>
                  <a:lnTo>
                    <a:pt x="26657" y="268786"/>
                  </a:lnTo>
                  <a:lnTo>
                    <a:pt x="27503" y="269043"/>
                  </a:lnTo>
                  <a:lnTo>
                    <a:pt x="28372" y="269271"/>
                  </a:lnTo>
                  <a:lnTo>
                    <a:pt x="29241" y="269471"/>
                  </a:lnTo>
                  <a:lnTo>
                    <a:pt x="30110" y="269657"/>
                  </a:lnTo>
                  <a:lnTo>
                    <a:pt x="30991" y="269800"/>
                  </a:lnTo>
                  <a:lnTo>
                    <a:pt x="31883" y="269928"/>
                  </a:lnTo>
                  <a:lnTo>
                    <a:pt x="32776" y="270028"/>
                  </a:lnTo>
                  <a:lnTo>
                    <a:pt x="33680" y="270100"/>
                  </a:lnTo>
                  <a:lnTo>
                    <a:pt x="34584" y="270143"/>
                  </a:lnTo>
                  <a:lnTo>
                    <a:pt x="35500" y="270157"/>
                  </a:lnTo>
                  <a:lnTo>
                    <a:pt x="180551" y="270157"/>
                  </a:lnTo>
                  <a:lnTo>
                    <a:pt x="181467" y="270143"/>
                  </a:lnTo>
                  <a:lnTo>
                    <a:pt x="182371" y="270100"/>
                  </a:lnTo>
                  <a:lnTo>
                    <a:pt x="183276" y="270028"/>
                  </a:lnTo>
                  <a:lnTo>
                    <a:pt x="184168" y="269928"/>
                  </a:lnTo>
                  <a:lnTo>
                    <a:pt x="185061" y="269800"/>
                  </a:lnTo>
                  <a:lnTo>
                    <a:pt x="185941" y="269657"/>
                  </a:lnTo>
                  <a:lnTo>
                    <a:pt x="186810" y="269471"/>
                  </a:lnTo>
                  <a:lnTo>
                    <a:pt x="187679" y="269271"/>
                  </a:lnTo>
                  <a:lnTo>
                    <a:pt x="188537" y="269043"/>
                  </a:lnTo>
                  <a:lnTo>
                    <a:pt x="189394" y="268786"/>
                  </a:lnTo>
                  <a:lnTo>
                    <a:pt x="190239" y="268500"/>
                  </a:lnTo>
                  <a:lnTo>
                    <a:pt x="191073" y="268200"/>
                  </a:lnTo>
                  <a:lnTo>
                    <a:pt x="191907" y="267872"/>
                  </a:lnTo>
                  <a:lnTo>
                    <a:pt x="192729" y="267515"/>
                  </a:lnTo>
                  <a:lnTo>
                    <a:pt x="193539" y="267144"/>
                  </a:lnTo>
                  <a:lnTo>
                    <a:pt x="194338" y="266744"/>
                  </a:lnTo>
                  <a:lnTo>
                    <a:pt x="195124" y="266315"/>
                  </a:lnTo>
                  <a:lnTo>
                    <a:pt x="195911" y="265873"/>
                  </a:lnTo>
                  <a:lnTo>
                    <a:pt x="196675" y="265401"/>
                  </a:lnTo>
                  <a:lnTo>
                    <a:pt x="197438" y="264916"/>
                  </a:lnTo>
                  <a:lnTo>
                    <a:pt x="198189" y="264402"/>
                  </a:lnTo>
                  <a:lnTo>
                    <a:pt x="198917" y="263873"/>
                  </a:lnTo>
                  <a:lnTo>
                    <a:pt x="199646" y="263331"/>
                  </a:lnTo>
                  <a:lnTo>
                    <a:pt x="200362" y="262745"/>
                  </a:lnTo>
                  <a:lnTo>
                    <a:pt x="201066" y="262160"/>
                  </a:lnTo>
                  <a:lnTo>
                    <a:pt x="201759" y="261546"/>
                  </a:lnTo>
                  <a:lnTo>
                    <a:pt x="202429" y="260917"/>
                  </a:lnTo>
                  <a:lnTo>
                    <a:pt x="203098" y="260261"/>
                  </a:lnTo>
                  <a:lnTo>
                    <a:pt x="203756" y="259589"/>
                  </a:lnTo>
                  <a:lnTo>
                    <a:pt x="204390" y="258904"/>
                  </a:lnTo>
                  <a:lnTo>
                    <a:pt x="205012" y="258190"/>
                  </a:lnTo>
                  <a:lnTo>
                    <a:pt x="205623" y="257462"/>
                  </a:lnTo>
                  <a:lnTo>
                    <a:pt x="206222" y="256719"/>
                  </a:lnTo>
                  <a:lnTo>
                    <a:pt x="206797" y="255962"/>
                  </a:lnTo>
                  <a:lnTo>
                    <a:pt x="207373" y="255191"/>
                  </a:lnTo>
                  <a:lnTo>
                    <a:pt x="207924" y="254391"/>
                  </a:lnTo>
                  <a:lnTo>
                    <a:pt x="208453" y="253592"/>
                  </a:lnTo>
                  <a:lnTo>
                    <a:pt x="208981" y="252763"/>
                  </a:lnTo>
                  <a:lnTo>
                    <a:pt x="209475" y="251921"/>
                  </a:lnTo>
                  <a:lnTo>
                    <a:pt x="209968" y="251078"/>
                  </a:lnTo>
                  <a:lnTo>
                    <a:pt x="210438" y="250207"/>
                  </a:lnTo>
                  <a:lnTo>
                    <a:pt x="210895" y="249322"/>
                  </a:lnTo>
                  <a:lnTo>
                    <a:pt x="211330" y="248422"/>
                  </a:lnTo>
                  <a:lnTo>
                    <a:pt x="211753" y="247508"/>
                  </a:lnTo>
                  <a:lnTo>
                    <a:pt x="212152" y="246594"/>
                  </a:lnTo>
                  <a:lnTo>
                    <a:pt x="212540" y="245652"/>
                  </a:lnTo>
                  <a:lnTo>
                    <a:pt x="212904" y="244695"/>
                  </a:lnTo>
                  <a:lnTo>
                    <a:pt x="213256" y="243738"/>
                  </a:lnTo>
                  <a:lnTo>
                    <a:pt x="213585" y="242767"/>
                  </a:lnTo>
                  <a:lnTo>
                    <a:pt x="213890" y="241782"/>
                  </a:lnTo>
                  <a:lnTo>
                    <a:pt x="214184" y="240782"/>
                  </a:lnTo>
                  <a:lnTo>
                    <a:pt x="214454" y="239782"/>
                  </a:lnTo>
                  <a:lnTo>
                    <a:pt x="214700" y="238754"/>
                  </a:lnTo>
                  <a:lnTo>
                    <a:pt x="214935" y="237726"/>
                  </a:lnTo>
                  <a:lnTo>
                    <a:pt x="215135" y="236698"/>
                  </a:lnTo>
                  <a:lnTo>
                    <a:pt x="215323" y="235655"/>
                  </a:lnTo>
                  <a:lnTo>
                    <a:pt x="215499" y="234599"/>
                  </a:lnTo>
                  <a:lnTo>
                    <a:pt x="215640" y="233528"/>
                  </a:lnTo>
                  <a:lnTo>
                    <a:pt x="215769" y="232457"/>
                  </a:lnTo>
                  <a:lnTo>
                    <a:pt x="215875" y="231371"/>
                  </a:lnTo>
                  <a:lnTo>
                    <a:pt x="215945" y="230286"/>
                  </a:lnTo>
                  <a:lnTo>
                    <a:pt x="216004" y="229186"/>
                  </a:lnTo>
                  <a:lnTo>
                    <a:pt x="216039" y="228087"/>
                  </a:lnTo>
                  <a:lnTo>
                    <a:pt x="216051" y="226973"/>
                  </a:lnTo>
                  <a:lnTo>
                    <a:pt x="216051" y="116857"/>
                  </a:lnTo>
                  <a:lnTo>
                    <a:pt x="216039" y="115758"/>
                  </a:lnTo>
                  <a:lnTo>
                    <a:pt x="216004" y="114644"/>
                  </a:lnTo>
                  <a:lnTo>
                    <a:pt x="215945" y="113558"/>
                  </a:lnTo>
                  <a:lnTo>
                    <a:pt x="215875" y="112459"/>
                  </a:lnTo>
                  <a:lnTo>
                    <a:pt x="215769" y="111388"/>
                  </a:lnTo>
                  <a:lnTo>
                    <a:pt x="215640" y="110317"/>
                  </a:lnTo>
                  <a:lnTo>
                    <a:pt x="215499" y="109246"/>
                  </a:lnTo>
                  <a:lnTo>
                    <a:pt x="215323" y="108189"/>
                  </a:lnTo>
                  <a:lnTo>
                    <a:pt x="215135" y="107146"/>
                  </a:lnTo>
                  <a:lnTo>
                    <a:pt x="214935" y="106104"/>
                  </a:lnTo>
                  <a:lnTo>
                    <a:pt x="214700" y="105076"/>
                  </a:lnTo>
                  <a:lnTo>
                    <a:pt x="214454" y="104062"/>
                  </a:lnTo>
                  <a:lnTo>
                    <a:pt x="214184" y="103048"/>
                  </a:lnTo>
                  <a:lnTo>
                    <a:pt x="213890" y="102063"/>
                  </a:lnTo>
                  <a:lnTo>
                    <a:pt x="213585" y="101077"/>
                  </a:lnTo>
                  <a:lnTo>
                    <a:pt x="213256" y="100092"/>
                  </a:lnTo>
                  <a:lnTo>
                    <a:pt x="212904" y="99135"/>
                  </a:lnTo>
                  <a:lnTo>
                    <a:pt x="212540" y="98193"/>
                  </a:lnTo>
                  <a:lnTo>
                    <a:pt x="212152" y="97250"/>
                  </a:lnTo>
                  <a:lnTo>
                    <a:pt x="211753" y="96322"/>
                  </a:lnTo>
                  <a:lnTo>
                    <a:pt x="211330" y="95422"/>
                  </a:lnTo>
                  <a:lnTo>
                    <a:pt x="210895" y="94523"/>
                  </a:lnTo>
                  <a:lnTo>
                    <a:pt x="210438" y="93637"/>
                  </a:lnTo>
                  <a:lnTo>
                    <a:pt x="209968" y="92766"/>
                  </a:lnTo>
                  <a:lnTo>
                    <a:pt x="209475" y="91909"/>
                  </a:lnTo>
                  <a:lnTo>
                    <a:pt x="208981" y="91067"/>
                  </a:lnTo>
                  <a:lnTo>
                    <a:pt x="208453" y="90253"/>
                  </a:lnTo>
                  <a:lnTo>
                    <a:pt x="207924" y="89439"/>
                  </a:lnTo>
                  <a:lnTo>
                    <a:pt x="207373" y="88653"/>
                  </a:lnTo>
                  <a:lnTo>
                    <a:pt x="206797" y="87868"/>
                  </a:lnTo>
                  <a:lnTo>
                    <a:pt x="206222" y="87111"/>
                  </a:lnTo>
                  <a:lnTo>
                    <a:pt x="205623" y="86369"/>
                  </a:lnTo>
                  <a:lnTo>
                    <a:pt x="205012" y="85640"/>
                  </a:lnTo>
                  <a:lnTo>
                    <a:pt x="204390" y="84941"/>
                  </a:lnTo>
                  <a:lnTo>
                    <a:pt x="203756" y="84255"/>
                  </a:lnTo>
                  <a:lnTo>
                    <a:pt x="203098" y="83584"/>
                  </a:lnTo>
                  <a:lnTo>
                    <a:pt x="202429" y="82927"/>
                  </a:lnTo>
                  <a:lnTo>
                    <a:pt x="201759" y="82299"/>
                  </a:lnTo>
                  <a:lnTo>
                    <a:pt x="201066" y="81685"/>
                  </a:lnTo>
                  <a:lnTo>
                    <a:pt x="200362" y="81085"/>
                  </a:lnTo>
                  <a:lnTo>
                    <a:pt x="199646" y="80514"/>
                  </a:lnTo>
                  <a:lnTo>
                    <a:pt x="198917" y="79957"/>
                  </a:lnTo>
                  <a:lnTo>
                    <a:pt x="198189" y="79428"/>
                  </a:lnTo>
                  <a:lnTo>
                    <a:pt x="197438" y="78914"/>
                  </a:lnTo>
                  <a:lnTo>
                    <a:pt x="196675" y="78429"/>
                  </a:lnTo>
                  <a:lnTo>
                    <a:pt x="195911" y="77957"/>
                  </a:lnTo>
                  <a:lnTo>
                    <a:pt x="195124" y="77515"/>
                  </a:lnTo>
                  <a:lnTo>
                    <a:pt x="194338" y="77101"/>
                  </a:lnTo>
                  <a:lnTo>
                    <a:pt x="193539" y="76701"/>
                  </a:lnTo>
                  <a:lnTo>
                    <a:pt x="192729" y="76315"/>
                  </a:lnTo>
                  <a:lnTo>
                    <a:pt x="191907" y="75972"/>
                  </a:lnTo>
                  <a:lnTo>
                    <a:pt x="191073" y="75644"/>
                  </a:lnTo>
                  <a:lnTo>
                    <a:pt x="190239" y="75330"/>
                  </a:lnTo>
                  <a:lnTo>
                    <a:pt x="189394" y="75059"/>
                  </a:lnTo>
                  <a:lnTo>
                    <a:pt x="188537" y="74801"/>
                  </a:lnTo>
                  <a:lnTo>
                    <a:pt x="187679" y="74573"/>
                  </a:lnTo>
                  <a:lnTo>
                    <a:pt x="186810" y="74359"/>
                  </a:lnTo>
                  <a:lnTo>
                    <a:pt x="185941" y="74187"/>
                  </a:lnTo>
                  <a:lnTo>
                    <a:pt x="185061" y="74030"/>
                  </a:lnTo>
                  <a:lnTo>
                    <a:pt x="184168" y="73916"/>
                  </a:lnTo>
                  <a:lnTo>
                    <a:pt x="183276" y="73816"/>
                  </a:lnTo>
                  <a:lnTo>
                    <a:pt x="182371" y="73745"/>
                  </a:lnTo>
                  <a:lnTo>
                    <a:pt x="181467" y="73702"/>
                  </a:lnTo>
                  <a:lnTo>
                    <a:pt x="180551" y="73688"/>
                  </a:lnTo>
                  <a:lnTo>
                    <a:pt x="135211" y="73688"/>
                  </a:lnTo>
                  <a:lnTo>
                    <a:pt x="86888" y="1"/>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rot="10800000">
              <a:off x="4354653" y="1306650"/>
              <a:ext cx="282291" cy="444464"/>
            </a:xfrm>
            <a:custGeom>
              <a:avLst/>
              <a:gdLst/>
              <a:ahLst/>
              <a:cxnLst/>
              <a:rect l="l" t="t" r="r" b="b"/>
              <a:pathLst>
                <a:path w="71693" h="146446" extrusionOk="0">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rot="10800000">
              <a:off x="4114113" y="1267343"/>
              <a:ext cx="474504" cy="523082"/>
            </a:xfrm>
            <a:custGeom>
              <a:avLst/>
              <a:gdLst/>
              <a:ahLst/>
              <a:cxnLst/>
              <a:rect l="l" t="t" r="r" b="b"/>
              <a:pathLst>
                <a:path w="120509" h="172350" extrusionOk="0">
                  <a:moveTo>
                    <a:pt x="53432" y="0"/>
                  </a:moveTo>
                  <a:lnTo>
                    <a:pt x="1" y="172350"/>
                  </a:lnTo>
                  <a:lnTo>
                    <a:pt x="94921" y="172350"/>
                  </a:lnTo>
                  <a:lnTo>
                    <a:pt x="95578" y="172336"/>
                  </a:lnTo>
                  <a:lnTo>
                    <a:pt x="96236" y="172307"/>
                  </a:lnTo>
                  <a:lnTo>
                    <a:pt x="96882" y="172250"/>
                  </a:lnTo>
                  <a:lnTo>
                    <a:pt x="97528" y="172179"/>
                  </a:lnTo>
                  <a:lnTo>
                    <a:pt x="98174" y="172093"/>
                  </a:lnTo>
                  <a:lnTo>
                    <a:pt x="98808" y="171993"/>
                  </a:lnTo>
                  <a:lnTo>
                    <a:pt x="99442" y="171864"/>
                  </a:lnTo>
                  <a:lnTo>
                    <a:pt x="100076" y="171707"/>
                  </a:lnTo>
                  <a:lnTo>
                    <a:pt x="100687" y="171550"/>
                  </a:lnTo>
                  <a:lnTo>
                    <a:pt x="101309" y="171365"/>
                  </a:lnTo>
                  <a:lnTo>
                    <a:pt x="101920" y="171165"/>
                  </a:lnTo>
                  <a:lnTo>
                    <a:pt x="102519" y="170951"/>
                  </a:lnTo>
                  <a:lnTo>
                    <a:pt x="103117" y="170708"/>
                  </a:lnTo>
                  <a:lnTo>
                    <a:pt x="103705" y="170451"/>
                  </a:lnTo>
                  <a:lnTo>
                    <a:pt x="104292" y="170179"/>
                  </a:lnTo>
                  <a:lnTo>
                    <a:pt x="104867" y="169894"/>
                  </a:lnTo>
                  <a:lnTo>
                    <a:pt x="105443" y="169594"/>
                  </a:lnTo>
                  <a:lnTo>
                    <a:pt x="106006" y="169280"/>
                  </a:lnTo>
                  <a:lnTo>
                    <a:pt x="106558" y="168937"/>
                  </a:lnTo>
                  <a:lnTo>
                    <a:pt x="107110" y="168580"/>
                  </a:lnTo>
                  <a:lnTo>
                    <a:pt x="107650" y="168223"/>
                  </a:lnTo>
                  <a:lnTo>
                    <a:pt x="108179" y="167837"/>
                  </a:lnTo>
                  <a:lnTo>
                    <a:pt x="108695" y="167438"/>
                  </a:lnTo>
                  <a:lnTo>
                    <a:pt x="109212" y="167023"/>
                  </a:lnTo>
                  <a:lnTo>
                    <a:pt x="109717" y="166595"/>
                  </a:lnTo>
                  <a:lnTo>
                    <a:pt x="110222" y="166152"/>
                  </a:lnTo>
                  <a:lnTo>
                    <a:pt x="110703" y="165710"/>
                  </a:lnTo>
                  <a:lnTo>
                    <a:pt x="111185" y="165238"/>
                  </a:lnTo>
                  <a:lnTo>
                    <a:pt x="111655" y="164753"/>
                  </a:lnTo>
                  <a:lnTo>
                    <a:pt x="112113" y="164253"/>
                  </a:lnTo>
                  <a:lnTo>
                    <a:pt x="112559" y="163753"/>
                  </a:lnTo>
                  <a:lnTo>
                    <a:pt x="113005" y="163225"/>
                  </a:lnTo>
                  <a:lnTo>
                    <a:pt x="113428" y="162696"/>
                  </a:lnTo>
                  <a:lnTo>
                    <a:pt x="113851" y="162140"/>
                  </a:lnTo>
                  <a:lnTo>
                    <a:pt x="114262" y="161583"/>
                  </a:lnTo>
                  <a:lnTo>
                    <a:pt x="114661" y="161011"/>
                  </a:lnTo>
                  <a:lnTo>
                    <a:pt x="115037" y="160426"/>
                  </a:lnTo>
                  <a:lnTo>
                    <a:pt x="115412" y="159840"/>
                  </a:lnTo>
                  <a:lnTo>
                    <a:pt x="115777" y="159241"/>
                  </a:lnTo>
                  <a:lnTo>
                    <a:pt x="116129" y="158612"/>
                  </a:lnTo>
                  <a:lnTo>
                    <a:pt x="116469" y="157998"/>
                  </a:lnTo>
                  <a:lnTo>
                    <a:pt x="116798" y="157356"/>
                  </a:lnTo>
                  <a:lnTo>
                    <a:pt x="117115" y="156713"/>
                  </a:lnTo>
                  <a:lnTo>
                    <a:pt x="117409" y="156056"/>
                  </a:lnTo>
                  <a:lnTo>
                    <a:pt x="117702" y="155385"/>
                  </a:lnTo>
                  <a:lnTo>
                    <a:pt x="117984" y="154714"/>
                  </a:lnTo>
                  <a:lnTo>
                    <a:pt x="118243" y="154028"/>
                  </a:lnTo>
                  <a:lnTo>
                    <a:pt x="118489" y="153329"/>
                  </a:lnTo>
                  <a:lnTo>
                    <a:pt x="118724" y="152629"/>
                  </a:lnTo>
                  <a:lnTo>
                    <a:pt x="118947" y="151915"/>
                  </a:lnTo>
                  <a:lnTo>
                    <a:pt x="119159" y="151201"/>
                  </a:lnTo>
                  <a:lnTo>
                    <a:pt x="119358" y="150472"/>
                  </a:lnTo>
                  <a:lnTo>
                    <a:pt x="119534" y="149744"/>
                  </a:lnTo>
                  <a:lnTo>
                    <a:pt x="119699" y="149002"/>
                  </a:lnTo>
                  <a:lnTo>
                    <a:pt x="119851" y="148259"/>
                  </a:lnTo>
                  <a:lnTo>
                    <a:pt x="119981" y="147502"/>
                  </a:lnTo>
                  <a:lnTo>
                    <a:pt x="120110" y="146731"/>
                  </a:lnTo>
                  <a:lnTo>
                    <a:pt x="120215" y="145960"/>
                  </a:lnTo>
                  <a:lnTo>
                    <a:pt x="120298" y="145189"/>
                  </a:lnTo>
                  <a:lnTo>
                    <a:pt x="120368" y="144418"/>
                  </a:lnTo>
                  <a:lnTo>
                    <a:pt x="120427" y="143618"/>
                  </a:lnTo>
                  <a:lnTo>
                    <a:pt x="120474" y="142833"/>
                  </a:lnTo>
                  <a:lnTo>
                    <a:pt x="120497" y="142033"/>
                  </a:lnTo>
                  <a:lnTo>
                    <a:pt x="120509" y="141233"/>
                  </a:lnTo>
                  <a:lnTo>
                    <a:pt x="120509" y="31117"/>
                  </a:lnTo>
                  <a:lnTo>
                    <a:pt x="120497" y="30318"/>
                  </a:lnTo>
                  <a:lnTo>
                    <a:pt x="120474" y="29518"/>
                  </a:lnTo>
                  <a:lnTo>
                    <a:pt x="120427" y="28732"/>
                  </a:lnTo>
                  <a:lnTo>
                    <a:pt x="120368" y="27947"/>
                  </a:lnTo>
                  <a:lnTo>
                    <a:pt x="120298" y="27162"/>
                  </a:lnTo>
                  <a:lnTo>
                    <a:pt x="120215" y="26390"/>
                  </a:lnTo>
                  <a:lnTo>
                    <a:pt x="120110" y="25619"/>
                  </a:lnTo>
                  <a:lnTo>
                    <a:pt x="119981" y="24862"/>
                  </a:lnTo>
                  <a:lnTo>
                    <a:pt x="119851" y="24106"/>
                  </a:lnTo>
                  <a:lnTo>
                    <a:pt x="119699" y="23349"/>
                  </a:lnTo>
                  <a:lnTo>
                    <a:pt x="119534" y="22606"/>
                  </a:lnTo>
                  <a:lnTo>
                    <a:pt x="119358" y="21878"/>
                  </a:lnTo>
                  <a:lnTo>
                    <a:pt x="119159" y="21150"/>
                  </a:lnTo>
                  <a:lnTo>
                    <a:pt x="118947" y="20436"/>
                  </a:lnTo>
                  <a:lnTo>
                    <a:pt x="118724" y="19722"/>
                  </a:lnTo>
                  <a:lnTo>
                    <a:pt x="118489" y="19022"/>
                  </a:lnTo>
                  <a:lnTo>
                    <a:pt x="118243" y="18322"/>
                  </a:lnTo>
                  <a:lnTo>
                    <a:pt x="117984" y="17637"/>
                  </a:lnTo>
                  <a:lnTo>
                    <a:pt x="117702" y="16965"/>
                  </a:lnTo>
                  <a:lnTo>
                    <a:pt x="117409" y="16294"/>
                  </a:lnTo>
                  <a:lnTo>
                    <a:pt x="117115" y="15637"/>
                  </a:lnTo>
                  <a:lnTo>
                    <a:pt x="116798" y="14995"/>
                  </a:lnTo>
                  <a:lnTo>
                    <a:pt x="116469" y="14366"/>
                  </a:lnTo>
                  <a:lnTo>
                    <a:pt x="116129" y="13738"/>
                  </a:lnTo>
                  <a:lnTo>
                    <a:pt x="115777" y="13124"/>
                  </a:lnTo>
                  <a:lnTo>
                    <a:pt x="115412" y="12510"/>
                  </a:lnTo>
                  <a:lnTo>
                    <a:pt x="115037" y="11924"/>
                  </a:lnTo>
                  <a:lnTo>
                    <a:pt x="114661" y="11339"/>
                  </a:lnTo>
                  <a:lnTo>
                    <a:pt x="114262" y="10768"/>
                  </a:lnTo>
                  <a:lnTo>
                    <a:pt x="113851" y="10211"/>
                  </a:lnTo>
                  <a:lnTo>
                    <a:pt x="113428" y="9668"/>
                  </a:lnTo>
                  <a:lnTo>
                    <a:pt x="113005" y="9125"/>
                  </a:lnTo>
                  <a:lnTo>
                    <a:pt x="112559" y="8611"/>
                  </a:lnTo>
                  <a:lnTo>
                    <a:pt x="112113" y="8097"/>
                  </a:lnTo>
                  <a:lnTo>
                    <a:pt x="111655" y="7597"/>
                  </a:lnTo>
                  <a:lnTo>
                    <a:pt x="111185" y="7112"/>
                  </a:lnTo>
                  <a:lnTo>
                    <a:pt x="110703" y="6655"/>
                  </a:lnTo>
                  <a:lnTo>
                    <a:pt x="110222" y="6198"/>
                  </a:lnTo>
                  <a:lnTo>
                    <a:pt x="109717" y="5755"/>
                  </a:lnTo>
                  <a:lnTo>
                    <a:pt x="109212" y="5327"/>
                  </a:lnTo>
                  <a:lnTo>
                    <a:pt x="108695" y="4913"/>
                  </a:lnTo>
                  <a:lnTo>
                    <a:pt x="108179" y="4513"/>
                  </a:lnTo>
                  <a:lnTo>
                    <a:pt x="107650" y="4127"/>
                  </a:lnTo>
                  <a:lnTo>
                    <a:pt x="107110" y="3770"/>
                  </a:lnTo>
                  <a:lnTo>
                    <a:pt x="106558" y="3413"/>
                  </a:lnTo>
                  <a:lnTo>
                    <a:pt x="106006" y="3085"/>
                  </a:lnTo>
                  <a:lnTo>
                    <a:pt x="105443" y="2756"/>
                  </a:lnTo>
                  <a:lnTo>
                    <a:pt x="104867" y="2457"/>
                  </a:lnTo>
                  <a:lnTo>
                    <a:pt x="104292" y="2171"/>
                  </a:lnTo>
                  <a:lnTo>
                    <a:pt x="103705" y="1900"/>
                  </a:lnTo>
                  <a:lnTo>
                    <a:pt x="103117" y="1643"/>
                  </a:lnTo>
                  <a:lnTo>
                    <a:pt x="102519" y="1414"/>
                  </a:lnTo>
                  <a:lnTo>
                    <a:pt x="101920" y="1186"/>
                  </a:lnTo>
                  <a:lnTo>
                    <a:pt x="101309" y="986"/>
                  </a:lnTo>
                  <a:lnTo>
                    <a:pt x="100687" y="800"/>
                  </a:lnTo>
                  <a:lnTo>
                    <a:pt x="100076" y="643"/>
                  </a:lnTo>
                  <a:lnTo>
                    <a:pt x="99442" y="500"/>
                  </a:lnTo>
                  <a:lnTo>
                    <a:pt x="98808" y="372"/>
                  </a:lnTo>
                  <a:lnTo>
                    <a:pt x="98174" y="257"/>
                  </a:lnTo>
                  <a:lnTo>
                    <a:pt x="97528" y="172"/>
                  </a:lnTo>
                  <a:lnTo>
                    <a:pt x="96882" y="100"/>
                  </a:lnTo>
                  <a:lnTo>
                    <a:pt x="96236" y="43"/>
                  </a:lnTo>
                  <a:lnTo>
                    <a:pt x="95578" y="15"/>
                  </a:lnTo>
                  <a:lnTo>
                    <a:pt x="94921" y="0"/>
                  </a:ln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rot="10800000">
              <a:off x="8270701" y="2740010"/>
              <a:ext cx="695375" cy="705089"/>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rot="10800000">
              <a:off x="6511014" y="509525"/>
              <a:ext cx="601361" cy="609650"/>
            </a:xfrm>
            <a:custGeom>
              <a:avLst/>
              <a:gdLst/>
              <a:ahLst/>
              <a:cxnLst/>
              <a:rect l="l" t="t" r="r" b="b"/>
              <a:pathLst>
                <a:path w="92624" h="42183" extrusionOk="0">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2957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a:xfrm>
            <a:off x="720000" y="472782"/>
            <a:ext cx="7704000" cy="716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HISTORY OF WEP</a:t>
            </a:r>
            <a:endParaRPr sz="2800"/>
          </a:p>
        </p:txBody>
      </p:sp>
      <p:sp>
        <p:nvSpPr>
          <p:cNvPr id="396" name="Google Shape;396;p37"/>
          <p:cNvSpPr txBox="1">
            <a:spLocks noGrp="1"/>
          </p:cNvSpPr>
          <p:nvPr>
            <p:ph type="subTitle" idx="1"/>
          </p:nvPr>
        </p:nvSpPr>
        <p:spPr>
          <a:xfrm>
            <a:off x="3145863" y="1859504"/>
            <a:ext cx="5516443" cy="2460376"/>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Tx/>
              <a:buChar char="-"/>
            </a:pPr>
            <a:r>
              <a:rPr lang="en-US">
                <a:solidFill>
                  <a:srgbClr val="000000"/>
                </a:solidFill>
              </a:rPr>
              <a:t>Introduced in 1977</a:t>
            </a:r>
          </a:p>
          <a:p>
            <a:pPr marL="285750" lvl="0" indent="-285750" algn="l" rtl="0">
              <a:lnSpc>
                <a:spcPct val="200000"/>
              </a:lnSpc>
              <a:spcBef>
                <a:spcPts val="0"/>
              </a:spcBef>
              <a:spcAft>
                <a:spcPts val="0"/>
              </a:spcAft>
              <a:buFontTx/>
              <a:buChar char="-"/>
            </a:pPr>
            <a:r>
              <a:rPr lang="en-US">
                <a:solidFill>
                  <a:srgbClr val="000000"/>
                </a:solidFill>
              </a:rPr>
              <a:t>The first attempt at wireless protection</a:t>
            </a:r>
          </a:p>
          <a:p>
            <a:pPr marL="285750" lvl="0" indent="-285750" algn="l" rtl="0">
              <a:lnSpc>
                <a:spcPct val="200000"/>
              </a:lnSpc>
              <a:spcBef>
                <a:spcPts val="0"/>
              </a:spcBef>
              <a:spcAft>
                <a:spcPts val="0"/>
              </a:spcAft>
              <a:buFontTx/>
              <a:buChar char="-"/>
            </a:pPr>
            <a:r>
              <a:rPr lang="en-US">
                <a:solidFill>
                  <a:srgbClr val="000000"/>
                </a:solidFill>
              </a:rPr>
              <a:t>Add security to wireless networks by encrypting data</a:t>
            </a:r>
          </a:p>
          <a:p>
            <a:pPr marL="0" lvl="0" indent="0" algn="r" rtl="0">
              <a:spcBef>
                <a:spcPts val="1600"/>
              </a:spcBef>
              <a:spcAft>
                <a:spcPts val="1600"/>
              </a:spcAft>
              <a:buNone/>
            </a:pPr>
            <a:endParaRPr lang="en-VN"/>
          </a:p>
        </p:txBody>
      </p:sp>
      <p:pic>
        <p:nvPicPr>
          <p:cNvPr id="4" name="Picture 3" descr="Icon&#10;&#10;Description automatically generated">
            <a:extLst>
              <a:ext uri="{FF2B5EF4-FFF2-40B4-BE49-F238E27FC236}">
                <a16:creationId xmlns:a16="http://schemas.microsoft.com/office/drawing/2014/main" id="{A356AD7D-9794-9F42-85D2-466E39D97E0B}"/>
              </a:ext>
            </a:extLst>
          </p:cNvPr>
          <p:cNvPicPr>
            <a:picLocks noChangeAspect="1"/>
          </p:cNvPicPr>
          <p:nvPr/>
        </p:nvPicPr>
        <p:blipFill>
          <a:blip r:embed="rId3"/>
          <a:stretch>
            <a:fillRect/>
          </a:stretch>
        </p:blipFill>
        <p:spPr>
          <a:xfrm>
            <a:off x="481694" y="1755654"/>
            <a:ext cx="2491032" cy="2041388"/>
          </a:xfrm>
          <a:prstGeom prst="rect">
            <a:avLst/>
          </a:prstGeom>
        </p:spPr>
      </p:pic>
    </p:spTree>
    <p:extLst>
      <p:ext uri="{BB962C8B-B14F-4D97-AF65-F5344CB8AC3E}">
        <p14:creationId xmlns:p14="http://schemas.microsoft.com/office/powerpoint/2010/main" val="642233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anim calcmode="lin" valueType="num">
                                      <p:cBhvr additive="base">
                                        <p:cTn id="7" dur="500" fill="hold"/>
                                        <p:tgtEl>
                                          <p:spTgt spid="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6">
                                            <p:txEl>
                                              <p:pRg st="1" end="1"/>
                                            </p:txEl>
                                          </p:spTgt>
                                        </p:tgtEl>
                                        <p:attrNameLst>
                                          <p:attrName>style.visibility</p:attrName>
                                        </p:attrNameLst>
                                      </p:cBhvr>
                                      <p:to>
                                        <p:strVal val="visible"/>
                                      </p:to>
                                    </p:set>
                                    <p:anim calcmode="lin" valueType="num">
                                      <p:cBhvr additive="base">
                                        <p:cTn id="13" dur="500" fill="hold"/>
                                        <p:tgtEl>
                                          <p:spTgt spid="3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6">
                                            <p:txEl>
                                              <p:pRg st="2" end="2"/>
                                            </p:txEl>
                                          </p:spTgt>
                                        </p:tgtEl>
                                        <p:attrNameLst>
                                          <p:attrName>style.visibility</p:attrName>
                                        </p:attrNameLst>
                                      </p:cBhvr>
                                      <p:to>
                                        <p:strVal val="visible"/>
                                      </p:to>
                                    </p:set>
                                    <p:anim calcmode="lin" valueType="num">
                                      <p:cBhvr additive="base">
                                        <p:cTn id="19" dur="500" fill="hold"/>
                                        <p:tgtEl>
                                          <p:spTgt spid="3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720000" y="357922"/>
            <a:ext cx="7704000" cy="7266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HOW IT WORKS?</a:t>
            </a:r>
            <a:endParaRPr sz="2800"/>
          </a:p>
        </p:txBody>
      </p:sp>
      <p:sp>
        <p:nvSpPr>
          <p:cNvPr id="390" name="Google Shape;390;p36"/>
          <p:cNvSpPr txBox="1">
            <a:spLocks noGrp="1"/>
          </p:cNvSpPr>
          <p:nvPr>
            <p:ph type="subTitle" idx="1"/>
          </p:nvPr>
        </p:nvSpPr>
        <p:spPr>
          <a:xfrm>
            <a:off x="0" y="1286108"/>
            <a:ext cx="4572000" cy="44051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1. Generate Initialization Vector</a:t>
            </a:r>
            <a:endParaRPr sz="2000"/>
          </a:p>
        </p:txBody>
      </p:sp>
      <p:sp>
        <p:nvSpPr>
          <p:cNvPr id="2" name="TextBox 1">
            <a:extLst>
              <a:ext uri="{FF2B5EF4-FFF2-40B4-BE49-F238E27FC236}">
                <a16:creationId xmlns:a16="http://schemas.microsoft.com/office/drawing/2014/main" id="{5E6D16E6-C9C7-4EB3-976A-7567651EDECD}"/>
              </a:ext>
            </a:extLst>
          </p:cNvPr>
          <p:cNvSpPr txBox="1"/>
          <p:nvPr/>
        </p:nvSpPr>
        <p:spPr>
          <a:xfrm>
            <a:off x="1222809" y="1880726"/>
            <a:ext cx="6698382" cy="2350965"/>
          </a:xfrm>
          <a:prstGeom prst="rect">
            <a:avLst/>
          </a:prstGeom>
          <a:noFill/>
        </p:spPr>
        <p:txBody>
          <a:bodyPr wrap="square" rtlCol="0">
            <a:spAutoFit/>
          </a:bodyPr>
          <a:lstStyle/>
          <a:p>
            <a:pPr marL="285750" indent="-285750" algn="just">
              <a:lnSpc>
                <a:spcPct val="150000"/>
              </a:lnSpc>
              <a:buFontTx/>
              <a:buChar char="-"/>
            </a:pPr>
            <a:r>
              <a:rPr lang="en-US" sz="2000">
                <a:solidFill>
                  <a:srgbClr val="333333"/>
                </a:solidFill>
                <a:latin typeface="-apple-system"/>
              </a:rPr>
              <a:t>E</a:t>
            </a:r>
            <a:r>
              <a:rPr lang="en-US" sz="2000" b="0" i="0">
                <a:solidFill>
                  <a:srgbClr val="333333"/>
                </a:solidFill>
                <a:effectLst/>
                <a:latin typeface="-apple-system"/>
              </a:rPr>
              <a:t>nsure that the value used as a seed for the RC4 PRNG is always different</a:t>
            </a:r>
          </a:p>
          <a:p>
            <a:pPr marL="285750" indent="-285750" algn="just">
              <a:lnSpc>
                <a:spcPct val="150000"/>
              </a:lnSpc>
              <a:buFontTx/>
              <a:buChar char="-"/>
            </a:pPr>
            <a:r>
              <a:rPr lang="en-US" sz="2000">
                <a:solidFill>
                  <a:srgbClr val="333333"/>
                </a:solidFill>
                <a:latin typeface="-apple-system"/>
              </a:rPr>
              <a:t>T</a:t>
            </a:r>
            <a:r>
              <a:rPr lang="en-US" sz="2000" b="0" i="0">
                <a:solidFill>
                  <a:srgbClr val="333333"/>
                </a:solidFill>
                <a:effectLst/>
                <a:latin typeface="-apple-system"/>
              </a:rPr>
              <a:t>here is no guidance on how to implement IVs</a:t>
            </a:r>
            <a:endParaRPr lang="en-US" sz="2000">
              <a:solidFill>
                <a:srgbClr val="333333"/>
              </a:solidFill>
              <a:latin typeface="-apple-system"/>
            </a:endParaRPr>
          </a:p>
          <a:p>
            <a:pPr marL="285750" indent="-285750" algn="just">
              <a:lnSpc>
                <a:spcPct val="150000"/>
              </a:lnSpc>
              <a:buFontTx/>
              <a:buChar char="-"/>
            </a:pPr>
            <a:r>
              <a:rPr lang="en-US" sz="2000" b="0" i="0">
                <a:solidFill>
                  <a:srgbClr val="333333"/>
                </a:solidFill>
                <a:effectLst/>
                <a:latin typeface="-apple-system"/>
              </a:rPr>
              <a:t>Forced to repeat IVs, and violate RC4’s cardinal rule of never repeating keys</a:t>
            </a:r>
            <a:endParaRPr lang="en-US" sz="2000"/>
          </a:p>
        </p:txBody>
      </p:sp>
    </p:spTree>
    <p:extLst>
      <p:ext uri="{BB962C8B-B14F-4D97-AF65-F5344CB8AC3E}">
        <p14:creationId xmlns:p14="http://schemas.microsoft.com/office/powerpoint/2010/main" val="194270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6"/>
          <p:cNvSpPr txBox="1">
            <a:spLocks noGrp="1"/>
          </p:cNvSpPr>
          <p:nvPr>
            <p:ph type="subTitle" idx="1"/>
          </p:nvPr>
        </p:nvSpPr>
        <p:spPr>
          <a:xfrm>
            <a:off x="0" y="1084940"/>
            <a:ext cx="4572000" cy="44051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2. Encryption</a:t>
            </a:r>
            <a:endParaRPr sz="1800"/>
          </a:p>
        </p:txBody>
      </p:sp>
      <p:pic>
        <p:nvPicPr>
          <p:cNvPr id="2050" name="Picture 2">
            <a:extLst>
              <a:ext uri="{FF2B5EF4-FFF2-40B4-BE49-F238E27FC236}">
                <a16:creationId xmlns:a16="http://schemas.microsoft.com/office/drawing/2014/main" id="{38C3423A-F9D6-41E7-A58E-8E8FE1C45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65" y="1701367"/>
            <a:ext cx="5120870" cy="253092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89;p36">
            <a:extLst>
              <a:ext uri="{FF2B5EF4-FFF2-40B4-BE49-F238E27FC236}">
                <a16:creationId xmlns:a16="http://schemas.microsoft.com/office/drawing/2014/main" id="{E0539973-0481-B94D-8D2D-27391A484E54}"/>
              </a:ext>
            </a:extLst>
          </p:cNvPr>
          <p:cNvSpPr txBox="1">
            <a:spLocks/>
          </p:cNvSpPr>
          <p:nvPr/>
        </p:nvSpPr>
        <p:spPr>
          <a:xfrm>
            <a:off x="720000" y="357922"/>
            <a:ext cx="7704000" cy="726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aven Pro Black"/>
              <a:buNone/>
              <a:defRPr sz="4000" b="0" i="0" u="none" strike="noStrike" cap="none">
                <a:solidFill>
                  <a:schemeClr val="dk1"/>
                </a:solidFill>
                <a:latin typeface="Maven Pro Black"/>
                <a:ea typeface="Maven Pro Black"/>
                <a:cs typeface="Maven Pro Black"/>
                <a:sym typeface="Maven Pro Black"/>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2800"/>
              <a:t>HOW IT WORKS?</a:t>
            </a:r>
          </a:p>
        </p:txBody>
      </p:sp>
    </p:spTree>
    <p:extLst>
      <p:ext uri="{BB962C8B-B14F-4D97-AF65-F5344CB8AC3E}">
        <p14:creationId xmlns:p14="http://schemas.microsoft.com/office/powerpoint/2010/main" val="361148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6"/>
          <p:cNvSpPr txBox="1">
            <a:spLocks noGrp="1"/>
          </p:cNvSpPr>
          <p:nvPr>
            <p:ph type="subTitle" idx="1"/>
          </p:nvPr>
        </p:nvSpPr>
        <p:spPr>
          <a:xfrm>
            <a:off x="0" y="1130660"/>
            <a:ext cx="4572000" cy="44051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3. Decryption</a:t>
            </a:r>
            <a:endParaRPr sz="1800"/>
          </a:p>
        </p:txBody>
      </p:sp>
      <p:pic>
        <p:nvPicPr>
          <p:cNvPr id="3074" name="Picture 2">
            <a:extLst>
              <a:ext uri="{FF2B5EF4-FFF2-40B4-BE49-F238E27FC236}">
                <a16:creationId xmlns:a16="http://schemas.microsoft.com/office/drawing/2014/main" id="{4935C43A-B348-4579-AAD9-ACB8B6A34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666" y="1665515"/>
            <a:ext cx="4132667" cy="281667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89;p36">
            <a:extLst>
              <a:ext uri="{FF2B5EF4-FFF2-40B4-BE49-F238E27FC236}">
                <a16:creationId xmlns:a16="http://schemas.microsoft.com/office/drawing/2014/main" id="{E403FF73-0EAF-6B4F-B453-998FD50D0590}"/>
              </a:ext>
            </a:extLst>
          </p:cNvPr>
          <p:cNvSpPr txBox="1">
            <a:spLocks noGrp="1"/>
          </p:cNvSpPr>
          <p:nvPr>
            <p:ph type="title"/>
          </p:nvPr>
        </p:nvSpPr>
        <p:spPr>
          <a:xfrm>
            <a:off x="720000" y="357922"/>
            <a:ext cx="7704000" cy="7266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HOW IT WORKS?</a:t>
            </a:r>
            <a:endParaRPr sz="2800"/>
          </a:p>
        </p:txBody>
      </p:sp>
    </p:spTree>
    <p:extLst>
      <p:ext uri="{BB962C8B-B14F-4D97-AF65-F5344CB8AC3E}">
        <p14:creationId xmlns:p14="http://schemas.microsoft.com/office/powerpoint/2010/main" val="1197793111"/>
      </p:ext>
    </p:extLst>
  </p:cSld>
  <p:clrMapOvr>
    <a:masterClrMapping/>
  </p:clrMapOvr>
</p:sld>
</file>

<file path=ppt/theme/theme1.xml><?xml version="1.0" encoding="utf-8"?>
<a:theme xmlns:a="http://schemas.openxmlformats.org/drawingml/2006/main" name="Safe Internet Usage by Slidesgo">
  <a:themeElements>
    <a:clrScheme name="Simple Light">
      <a:dk1>
        <a:srgbClr val="0C547A"/>
      </a:dk1>
      <a:lt1>
        <a:srgbClr val="FFFFFF"/>
      </a:lt1>
      <a:dk2>
        <a:srgbClr val="0090DD"/>
      </a:dk2>
      <a:lt2>
        <a:srgbClr val="0090DD"/>
      </a:lt2>
      <a:accent1>
        <a:srgbClr val="41A4FF"/>
      </a:accent1>
      <a:accent2>
        <a:srgbClr val="8D4FAB"/>
      </a:accent2>
      <a:accent3>
        <a:srgbClr val="FC9FFF"/>
      </a:accent3>
      <a:accent4>
        <a:srgbClr val="8D4FAB"/>
      </a:accent4>
      <a:accent5>
        <a:srgbClr val="41A4FF"/>
      </a:accent5>
      <a:accent6>
        <a:srgbClr val="FC9FFF"/>
      </a:accent6>
      <a:hlink>
        <a:srgbClr val="0090D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1028</Words>
  <Application>Microsoft Macintosh PowerPoint</Application>
  <PresentationFormat>On-screen Show (16:9)</PresentationFormat>
  <Paragraphs>157</Paragraphs>
  <Slides>33</Slides>
  <Notes>33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Britannic Bold</vt:lpstr>
      <vt:lpstr>Maven Pro</vt:lpstr>
      <vt:lpstr>Carme</vt:lpstr>
      <vt:lpstr>Bebas Neue</vt:lpstr>
      <vt:lpstr>Arial</vt:lpstr>
      <vt:lpstr>-apple-system</vt:lpstr>
      <vt:lpstr>Maven Pro Black</vt:lpstr>
      <vt:lpstr>Safe Internet Usage by Slidesgo</vt:lpstr>
      <vt:lpstr>Wireless Security</vt:lpstr>
      <vt:lpstr>PowerPoint Presentation</vt:lpstr>
      <vt:lpstr>OUR TEAM</vt:lpstr>
      <vt:lpstr>TABLE OF CONTENTS</vt:lpstr>
      <vt:lpstr>WEP</vt:lpstr>
      <vt:lpstr>HISTORY OF WEP</vt:lpstr>
      <vt:lpstr>HOW IT WORKS?</vt:lpstr>
      <vt:lpstr>PowerPoint Presentation</vt:lpstr>
      <vt:lpstr>HOW IT WORKS?</vt:lpstr>
      <vt:lpstr>HOW IT WORKS?</vt:lpstr>
      <vt:lpstr>ADVANTAGE AND DISADVANTAGE</vt:lpstr>
      <vt:lpstr>WPA</vt:lpstr>
      <vt:lpstr>WPA TO THE RESCUE!</vt:lpstr>
      <vt:lpstr>TKIP IN DETAIL</vt:lpstr>
      <vt:lpstr>PER-PACKET KEY MIXING</vt:lpstr>
      <vt:lpstr>KEY MANAGEMENT IN WPA</vt:lpstr>
      <vt:lpstr>ATTACK STEPS</vt:lpstr>
      <vt:lpstr>WPA2</vt:lpstr>
      <vt:lpstr>INTRODUCTION</vt:lpstr>
      <vt:lpstr>HOW IT WORKS?</vt:lpstr>
      <vt:lpstr>COMPARISON WITH WPA</vt:lpstr>
      <vt:lpstr>DISADVANTAGES OF WPA2</vt:lpstr>
      <vt:lpstr>Key Reinstallation Attack</vt:lpstr>
      <vt:lpstr>RSN</vt:lpstr>
      <vt:lpstr>802.11 foundation</vt:lpstr>
      <vt:lpstr>802.11 foundation</vt:lpstr>
      <vt:lpstr>PowerPoint Presentation</vt:lpstr>
      <vt:lpstr>COMPARISON WITH WPA</vt:lpstr>
      <vt:lpstr>PowerPoint Presentation</vt:lpstr>
      <vt:lpstr>DEMO  ATTACK WPA/WPA2</vt:lpstr>
      <vt:lpstr>DEMO</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INTERNET USAGE</dc:title>
  <cp:lastModifiedBy>TRẦN ANH QUÂN</cp:lastModifiedBy>
  <cp:revision>1</cp:revision>
  <dcterms:modified xsi:type="dcterms:W3CDTF">2022-03-27T13:51:21Z</dcterms:modified>
</cp:coreProperties>
</file>