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4C3C"/>
    <a:srgbClr val="F39C12"/>
    <a:srgbClr val="00BC8C"/>
    <a:srgbClr val="3498DB"/>
    <a:srgbClr val="222222"/>
    <a:srgbClr val="0717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96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D8F97-D658-AB4F-EF67-C5AF0DACC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2AAB59-522A-623D-621A-886AC49801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7BBE2-B8F0-1C96-8BC2-0E282A4A6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C725-5DEA-47FA-B367-1EB86E799A17}" type="datetimeFigureOut">
              <a:rPr lang="en-NZ" smtClean="0"/>
              <a:t>12/12/2024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3A08A-72F1-BAD9-8DA3-1A5D68770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BE4CA-B228-95C2-647A-64E219176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2763B-3529-4F59-B37E-F91A2AB8CE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4287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B2348-163E-E687-EA1E-B4057FB7F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D12AB1-3E17-B228-CA26-9B44F1136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2295C-5ADD-C6CA-65C5-DE578CD99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C725-5DEA-47FA-B367-1EB86E799A17}" type="datetimeFigureOut">
              <a:rPr lang="en-NZ" smtClean="0"/>
              <a:t>12/12/2024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53CA2-C885-3D7F-BF88-834782815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3DB68-EC68-51E7-6608-B573B1B34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2763B-3529-4F59-B37E-F91A2AB8CE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6848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1CC637-67D2-E819-46A7-2DB028F876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DD66F6-9737-285D-D71C-BC6B1ACD7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E73BD-75B5-3A4E-3B83-B4B787A96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C725-5DEA-47FA-B367-1EB86E799A17}" type="datetimeFigureOut">
              <a:rPr lang="en-NZ" smtClean="0"/>
              <a:t>12/12/2024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8904E-AABE-E39C-4C5B-7498AA5EE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0A9F9-784A-6DA2-BC77-F813B4A0D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2763B-3529-4F59-B37E-F91A2AB8CE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2792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16028-DA08-83A6-3569-2E7009883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9756A-77D1-3103-54DB-B84C80C0C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BC606-854C-FBCE-F9BF-34BD0BF1B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C725-5DEA-47FA-B367-1EB86E799A17}" type="datetimeFigureOut">
              <a:rPr lang="en-NZ" smtClean="0"/>
              <a:t>12/12/2024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E8741-3096-387A-E966-051929F85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A564E-0DA5-6965-15F5-17FDED9CE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2763B-3529-4F59-B37E-F91A2AB8CE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08181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AB6FA-736B-3193-40D6-5E9A198AC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0566F-3E80-5454-E9CD-F32254D96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6CC26-9DA0-593D-7C0C-B258D69A3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C725-5DEA-47FA-B367-1EB86E799A17}" type="datetimeFigureOut">
              <a:rPr lang="en-NZ" smtClean="0"/>
              <a:t>12/12/2024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79AFE-F862-361F-5B5D-CCBB54AA4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DD1F0-0980-C247-3578-050A49F2C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2763B-3529-4F59-B37E-F91A2AB8CE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66151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08416-BAB1-49AE-AA11-D61D0E085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BCE16-3994-26DE-6794-D8B0234293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92551-DA45-D48C-9C87-944B2FADA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2C764-8082-8905-14DD-959BB5E63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C725-5DEA-47FA-B367-1EB86E799A17}" type="datetimeFigureOut">
              <a:rPr lang="en-NZ" smtClean="0"/>
              <a:t>12/12/2024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1439E2-4539-F032-5768-AFA064C23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CB9A1-4495-643D-1368-24A814E54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2763B-3529-4F59-B37E-F91A2AB8CE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13469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B56B4-A027-2551-DB74-50BCA0A2F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C3C53-4E1A-BCC0-6CE1-E8BE9C67F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854ED0-14A2-653B-9868-2E6A33B9C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5C198-6064-BB74-59D1-7FBB6183FA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B57F81-C3E8-CCE4-E79C-C0FF1B0A35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A35AB7-A133-50A7-1399-DF60F2EF1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C725-5DEA-47FA-B367-1EB86E799A17}" type="datetimeFigureOut">
              <a:rPr lang="en-NZ" smtClean="0"/>
              <a:t>12/12/2024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D3C1FE-1B39-3020-FE3E-6AF47E115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B326E8-743D-B27A-9656-F3316456F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2763B-3529-4F59-B37E-F91A2AB8CE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2771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4B8D7-C25D-525D-2FF9-204F7BEFB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EF9687-CD5D-D3F0-F6A3-A8FFA206B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C725-5DEA-47FA-B367-1EB86E799A17}" type="datetimeFigureOut">
              <a:rPr lang="en-NZ" smtClean="0"/>
              <a:t>12/12/2024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BFD17F-0CF6-7E2B-2452-35F7DD99E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4B34DC-EC98-1DCF-98B9-29D2BCD22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2763B-3529-4F59-B37E-F91A2AB8CE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45058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2017AB-75CD-116E-4BC7-C06037C0F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C725-5DEA-47FA-B367-1EB86E799A17}" type="datetimeFigureOut">
              <a:rPr lang="en-NZ" smtClean="0"/>
              <a:t>12/12/2024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43EC35-F195-E4C8-8180-C81FB16EA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8C7A-2FBE-E149-FA65-A60C9B722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2763B-3529-4F59-B37E-F91A2AB8CE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3387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F05E4-4B2E-C1D7-492A-3284313EE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1F9EF-3A07-EED6-CD36-C7275B30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3C8557-DA34-0EC5-CC4D-76FD5A0CD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EAFA0-DDE0-FAD5-C3F1-FDBC489A2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C725-5DEA-47FA-B367-1EB86E799A17}" type="datetimeFigureOut">
              <a:rPr lang="en-NZ" smtClean="0"/>
              <a:t>12/12/2024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6F517-ACF9-7606-C3CF-EB15AD9E2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5CBA5-CA3F-B89E-CD8B-5EE2A21B0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2763B-3529-4F59-B37E-F91A2AB8CE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97160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B3D03-5487-413D-0028-D8AC6237E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E2AD4A-C707-CFD7-7AA2-C2DCBE7470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3C410-5C5A-D0CA-FE68-18E168B06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B16AF9-BEF2-BE1D-DE5B-42481E629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C725-5DEA-47FA-B367-1EB86E799A17}" type="datetimeFigureOut">
              <a:rPr lang="en-NZ" smtClean="0"/>
              <a:t>12/12/2024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B35BA-15D8-120F-B17A-E6F971AB8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74D71A-FB9C-D7C3-14AE-39123B191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2763B-3529-4F59-B37E-F91A2AB8CE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09359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E9EAC3-35A1-1522-EC24-DFB678F5C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0CB29-D673-31ED-7532-BBFF309B9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AB8F5-3F95-2701-D64C-162966E0EC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2AC725-5DEA-47FA-B367-1EB86E799A17}" type="datetimeFigureOut">
              <a:rPr lang="en-NZ" smtClean="0"/>
              <a:t>12/12/2024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E934B-C6CA-0A1B-F755-907BA1C9A8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2C684-A45E-B396-9331-BB1F403DC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52763B-3529-4F59-B37E-F91A2AB8CE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40002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7CA5FD6-BAD5-62AF-C9B0-32E6C14E5D8F}"/>
              </a:ext>
            </a:extLst>
          </p:cNvPr>
          <p:cNvGrpSpPr/>
          <p:nvPr/>
        </p:nvGrpSpPr>
        <p:grpSpPr>
          <a:xfrm>
            <a:off x="906093" y="2132230"/>
            <a:ext cx="9471621" cy="2325470"/>
            <a:chOff x="906093" y="2132230"/>
            <a:chExt cx="9471621" cy="232547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CCB996E-82AD-1B75-9901-0400ADA45276}"/>
                </a:ext>
              </a:extLst>
            </p:cNvPr>
            <p:cNvGrpSpPr/>
            <p:nvPr/>
          </p:nvGrpSpPr>
          <p:grpSpPr>
            <a:xfrm>
              <a:off x="4300494" y="2247810"/>
              <a:ext cx="6077220" cy="2138701"/>
              <a:chOff x="4138569" y="1219110"/>
              <a:chExt cx="6077220" cy="2138701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FF209AA-088D-168B-6678-2AEFCB48E834}"/>
                  </a:ext>
                </a:extLst>
              </p:cNvPr>
              <p:cNvSpPr txBox="1"/>
              <p:nvPr/>
            </p:nvSpPr>
            <p:spPr>
              <a:xfrm>
                <a:off x="4138569" y="1219110"/>
                <a:ext cx="6077220" cy="1323439"/>
              </a:xfrm>
              <a:prstGeom prst="rect">
                <a:avLst/>
              </a:prstGeom>
              <a:noFill/>
            </p:spPr>
            <p:txBody>
              <a:bodyPr wrap="square" spcCol="252000" rtlCol="0">
                <a:spAutoFit/>
              </a:bodyPr>
              <a:lstStyle/>
              <a:p>
                <a:r>
                  <a:rPr lang="en-NZ" sz="8000" spc="-300" dirty="0">
                    <a:latin typeface="Cascadia Code SemiBold" panose="020B0609020000020004" pitchFamily="49" charset="0"/>
                    <a:ea typeface="Cascadia Code SemiBold" panose="020B0609020000020004" pitchFamily="49" charset="0"/>
                    <a:cs typeface="Cascadia Code SemiBold" panose="020B0609020000020004" pitchFamily="49" charset="0"/>
                  </a:rPr>
                  <a:t>SEA</a:t>
                </a:r>
                <a:r>
                  <a:rPr lang="en-NZ" sz="4800" spc="-300" dirty="0">
                    <a:latin typeface="Cascadia Code SemiBold" panose="020B0609020000020004" pitchFamily="49" charset="0"/>
                    <a:ea typeface="Cascadia Code SemiBold" panose="020B0609020000020004" pitchFamily="49" charset="0"/>
                    <a:cs typeface="Cascadia Code SemiBold" panose="020B0609020000020004" pitchFamily="49" charset="0"/>
                  </a:rPr>
                  <a:t> </a:t>
                </a:r>
                <a:r>
                  <a:rPr lang="en-NZ" sz="8000" spc="-300" dirty="0">
                    <a:latin typeface="Cascadia Code SemiBold" panose="020B0609020000020004" pitchFamily="49" charset="0"/>
                    <a:ea typeface="Cascadia Code SemiBold" panose="020B0609020000020004" pitchFamily="49" charset="0"/>
                    <a:cs typeface="Cascadia Code SemiBold" panose="020B0609020000020004" pitchFamily="49" charset="0"/>
                  </a:rPr>
                  <a:t>THROUGH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DB40F3-33AA-1D66-ED1C-2AA08E4AC155}"/>
                  </a:ext>
                </a:extLst>
              </p:cNvPr>
              <p:cNvSpPr txBox="1"/>
              <p:nvPr/>
            </p:nvSpPr>
            <p:spPr>
              <a:xfrm>
                <a:off x="4138569" y="2342148"/>
                <a:ext cx="5757906" cy="1015663"/>
              </a:xfrm>
              <a:prstGeom prst="rect">
                <a:avLst/>
              </a:prstGeom>
              <a:noFill/>
            </p:spPr>
            <p:txBody>
              <a:bodyPr wrap="square" spcCol="252000" rtlCol="0">
                <a:spAutoFit/>
              </a:bodyPr>
              <a:lstStyle>
                <a:defPPr>
                  <a:defRPr lang="en-US"/>
                </a:defPPr>
                <a:lvl1pPr>
                  <a:defRPr sz="4400">
                    <a:latin typeface="Cascadia Code SemiBold" panose="020B0609020000020004" pitchFamily="49" charset="0"/>
                    <a:ea typeface="Cascadia Code SemiBold" panose="020B0609020000020004" pitchFamily="49" charset="0"/>
                    <a:cs typeface="Cascadia Code SemiBold" panose="020B0609020000020004" pitchFamily="49" charset="0"/>
                  </a:defRPr>
                </a:lvl1pPr>
              </a:lstStyle>
              <a:p>
                <a:r>
                  <a:rPr lang="en-NZ" sz="6000" spc="1000" dirty="0"/>
                  <a:t>SCIENCE</a:t>
                </a:r>
              </a:p>
            </p:txBody>
          </p:sp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A89A4C2-864D-1708-C268-5D93A4665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299" b="95476" l="3485" r="94452">
                          <a14:foregroundMark x1="33570" y1="32234" x2="33570" y2="32234"/>
                          <a14:foregroundMark x1="48080" y1="3393" x2="48080" y2="3393"/>
                          <a14:foregroundMark x1="8321" y1="47691" x2="8321" y2="47691"/>
                          <a14:foregroundMark x1="4765" y1="48351" x2="4765" y2="48351"/>
                          <a14:foregroundMark x1="3627" y1="48822" x2="3627" y2="48822"/>
                          <a14:foregroundMark x1="27454" y1="62865" x2="27454" y2="62865"/>
                          <a14:foregroundMark x1="32077" y1="63525" x2="32077" y2="63525"/>
                          <a14:foregroundMark x1="28378" y1="57304" x2="28378" y2="57304"/>
                          <a14:foregroundMark x1="36486" y1="66635" x2="36486" y2="66635"/>
                          <a14:foregroundMark x1="38051" y1="71065" x2="38051" y2="71065"/>
                          <a14:foregroundMark x1="63727" y1="76060" x2="63727" y2="76060"/>
                          <a14:foregroundMark x1="50853" y1="95476" x2="50853" y2="95476"/>
                          <a14:foregroundMark x1="36558" y1="66635" x2="36558" y2="66635"/>
                          <a14:foregroundMark x1="37055" y1="63336" x2="37055" y2="63336"/>
                          <a14:foregroundMark x1="33215" y1="70028" x2="33215" y2="70028"/>
                          <a14:foregroundMark x1="64296" y1="31480" x2="63940" y2="31668"/>
                          <a14:foregroundMark x1="74751" y1="39397" x2="74751" y2="39397"/>
                          <a14:foregroundMark x1="94452" y1="48256" x2="94452" y2="4825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06093" y="2132230"/>
              <a:ext cx="3081631" cy="232547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744911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CCB996E-82AD-1B75-9901-0400ADA45276}"/>
              </a:ext>
            </a:extLst>
          </p:cNvPr>
          <p:cNvGrpSpPr/>
          <p:nvPr/>
        </p:nvGrpSpPr>
        <p:grpSpPr>
          <a:xfrm>
            <a:off x="906093" y="2132230"/>
            <a:ext cx="9486136" cy="2325470"/>
            <a:chOff x="744168" y="1103530"/>
            <a:chExt cx="9486136" cy="232547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7CA3237-F533-5185-8913-F15A42246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299" b="95476" l="3485" r="94452">
                          <a14:foregroundMark x1="33570" y1="32234" x2="33570" y2="32234"/>
                          <a14:foregroundMark x1="48080" y1="3393" x2="48080" y2="3393"/>
                          <a14:foregroundMark x1="8321" y1="47691" x2="8321" y2="47691"/>
                          <a14:foregroundMark x1="4765" y1="48351" x2="4765" y2="48351"/>
                          <a14:foregroundMark x1="3627" y1="48822" x2="3627" y2="48822"/>
                          <a14:foregroundMark x1="27454" y1="62865" x2="27454" y2="62865"/>
                          <a14:foregroundMark x1="32077" y1="63525" x2="32077" y2="63525"/>
                          <a14:foregroundMark x1="28378" y1="57304" x2="28378" y2="57304"/>
                          <a14:foregroundMark x1="36486" y1="66635" x2="36486" y2="66635"/>
                          <a14:foregroundMark x1="38051" y1="71065" x2="38051" y2="71065"/>
                          <a14:foregroundMark x1="63727" y1="76060" x2="63727" y2="76060"/>
                          <a14:foregroundMark x1="50853" y1="95476" x2="50853" y2="95476"/>
                          <a14:foregroundMark x1="36558" y1="66635" x2="36558" y2="66635"/>
                          <a14:foregroundMark x1="37055" y1="63336" x2="37055" y2="63336"/>
                          <a14:foregroundMark x1="33215" y1="70028" x2="33215" y2="70028"/>
                          <a14:foregroundMark x1="64296" y1="31480" x2="63940" y2="31668"/>
                          <a14:foregroundMark x1="74751" y1="39397" x2="74751" y2="39397"/>
                          <a14:foregroundMark x1="94452" y1="48256" x2="94452" y2="4825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44168" y="1103530"/>
              <a:ext cx="3081631" cy="2325470"/>
            </a:xfrm>
            <a:prstGeom prst="rect">
              <a:avLst/>
            </a:prstGeom>
            <a:noFill/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FF209AA-088D-168B-6678-2AEFCB48E834}"/>
                </a:ext>
              </a:extLst>
            </p:cNvPr>
            <p:cNvSpPr txBox="1"/>
            <p:nvPr/>
          </p:nvSpPr>
          <p:spPr>
            <a:xfrm>
              <a:off x="4138569" y="1219110"/>
              <a:ext cx="6091735" cy="1323439"/>
            </a:xfrm>
            <a:prstGeom prst="rect">
              <a:avLst/>
            </a:prstGeom>
            <a:noFill/>
          </p:spPr>
          <p:txBody>
            <a:bodyPr wrap="square" spcCol="252000" rtlCol="0">
              <a:spAutoFit/>
            </a:bodyPr>
            <a:lstStyle/>
            <a:p>
              <a:r>
                <a:rPr lang="en-NZ" sz="8000" spc="-300" dirty="0">
                  <a:solidFill>
                    <a:schemeClr val="bg1"/>
                  </a:solidFill>
                  <a:latin typeface="Cascadia Code SemiBold" panose="020B0609020000020004" pitchFamily="49" charset="0"/>
                  <a:ea typeface="Cascadia Code SemiBold" panose="020B0609020000020004" pitchFamily="49" charset="0"/>
                  <a:cs typeface="Cascadia Code SemiBold" panose="020B0609020000020004" pitchFamily="49" charset="0"/>
                </a:rPr>
                <a:t>SEA</a:t>
              </a:r>
              <a:r>
                <a:rPr lang="en-NZ" sz="4800" spc="-300" dirty="0">
                  <a:solidFill>
                    <a:schemeClr val="bg1"/>
                  </a:solidFill>
                  <a:latin typeface="Cascadia Code SemiBold" panose="020B0609020000020004" pitchFamily="49" charset="0"/>
                  <a:ea typeface="Cascadia Code SemiBold" panose="020B0609020000020004" pitchFamily="49" charset="0"/>
                  <a:cs typeface="Cascadia Code SemiBold" panose="020B0609020000020004" pitchFamily="49" charset="0"/>
                </a:rPr>
                <a:t> </a:t>
              </a:r>
              <a:r>
                <a:rPr lang="en-NZ" sz="8000" spc="-300" dirty="0">
                  <a:solidFill>
                    <a:schemeClr val="bg1"/>
                  </a:solidFill>
                  <a:latin typeface="Cascadia Code SemiBold" panose="020B0609020000020004" pitchFamily="49" charset="0"/>
                  <a:ea typeface="Cascadia Code SemiBold" panose="020B0609020000020004" pitchFamily="49" charset="0"/>
                  <a:cs typeface="Cascadia Code SemiBold" panose="020B0609020000020004" pitchFamily="49" charset="0"/>
                </a:rPr>
                <a:t>THROUGH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DB40F3-33AA-1D66-ED1C-2AA08E4AC155}"/>
                </a:ext>
              </a:extLst>
            </p:cNvPr>
            <p:cNvSpPr txBox="1"/>
            <p:nvPr/>
          </p:nvSpPr>
          <p:spPr>
            <a:xfrm>
              <a:off x="4138569" y="2342148"/>
              <a:ext cx="5757906" cy="1015663"/>
            </a:xfrm>
            <a:prstGeom prst="rect">
              <a:avLst/>
            </a:prstGeom>
            <a:noFill/>
          </p:spPr>
          <p:txBody>
            <a:bodyPr wrap="square" spcCol="252000" rtlCol="0">
              <a:spAutoFit/>
            </a:bodyPr>
            <a:lstStyle>
              <a:defPPr>
                <a:defRPr lang="en-US"/>
              </a:defPPr>
              <a:lvl1pPr>
                <a:defRPr sz="4400">
                  <a:latin typeface="Cascadia Code SemiBold" panose="020B0609020000020004" pitchFamily="49" charset="0"/>
                  <a:ea typeface="Cascadia Code SemiBold" panose="020B0609020000020004" pitchFamily="49" charset="0"/>
                  <a:cs typeface="Cascadia Code SemiBold" panose="020B0609020000020004" pitchFamily="49" charset="0"/>
                </a:defRPr>
              </a:lvl1pPr>
            </a:lstStyle>
            <a:p>
              <a:r>
                <a:rPr lang="en-NZ" sz="6000" spc="1000" dirty="0">
                  <a:solidFill>
                    <a:schemeClr val="bg1"/>
                  </a:solidFill>
                </a:rPr>
                <a:t>SCIENCE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0692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C4D959A-0507-852A-5440-E263D5D8DAB8}"/>
              </a:ext>
            </a:extLst>
          </p:cNvPr>
          <p:cNvGrpSpPr/>
          <p:nvPr/>
        </p:nvGrpSpPr>
        <p:grpSpPr>
          <a:xfrm>
            <a:off x="787400" y="1943100"/>
            <a:ext cx="9893299" cy="2698750"/>
            <a:chOff x="787400" y="1943100"/>
            <a:chExt cx="9893299" cy="269875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77D9F127-33E5-9CB5-A49B-D0EAFE07B2A4}"/>
                </a:ext>
              </a:extLst>
            </p:cNvPr>
            <p:cNvSpPr/>
            <p:nvPr/>
          </p:nvSpPr>
          <p:spPr>
            <a:xfrm>
              <a:off x="787400" y="1943100"/>
              <a:ext cx="9893299" cy="2698750"/>
            </a:xfrm>
            <a:prstGeom prst="roundRect">
              <a:avLst/>
            </a:prstGeom>
            <a:solidFill>
              <a:srgbClr val="07173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CCB996E-82AD-1B75-9901-0400ADA45276}"/>
                </a:ext>
              </a:extLst>
            </p:cNvPr>
            <p:cNvGrpSpPr/>
            <p:nvPr/>
          </p:nvGrpSpPr>
          <p:grpSpPr>
            <a:xfrm>
              <a:off x="906093" y="2132230"/>
              <a:ext cx="9416757" cy="2325470"/>
              <a:chOff x="744168" y="1103530"/>
              <a:chExt cx="9416757" cy="2325470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27CA3237-F533-5185-8913-F15A422460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299" b="95476" l="3485" r="94452">
                            <a14:foregroundMark x1="33570" y1="32234" x2="33570" y2="32234"/>
                            <a14:foregroundMark x1="48080" y1="3393" x2="48080" y2="3393"/>
                            <a14:foregroundMark x1="8321" y1="47691" x2="8321" y2="47691"/>
                            <a14:foregroundMark x1="4765" y1="48351" x2="4765" y2="48351"/>
                            <a14:foregroundMark x1="3627" y1="48822" x2="3627" y2="48822"/>
                            <a14:foregroundMark x1="27454" y1="62865" x2="27454" y2="62865"/>
                            <a14:foregroundMark x1="32077" y1="63525" x2="32077" y2="63525"/>
                            <a14:foregroundMark x1="28378" y1="57304" x2="28378" y2="57304"/>
                            <a14:foregroundMark x1="36486" y1="66635" x2="36486" y2="66635"/>
                            <a14:foregroundMark x1="38051" y1="71065" x2="38051" y2="71065"/>
                            <a14:foregroundMark x1="63727" y1="76060" x2="63727" y2="76060"/>
                            <a14:foregroundMark x1="50853" y1="95476" x2="50853" y2="95476"/>
                            <a14:foregroundMark x1="36558" y1="66635" x2="36558" y2="66635"/>
                            <a14:foregroundMark x1="37055" y1="63336" x2="37055" y2="63336"/>
                            <a14:foregroundMark x1="33215" y1="70028" x2="33215" y2="70028"/>
                            <a14:foregroundMark x1="64296" y1="31480" x2="63940" y2="31668"/>
                            <a14:foregroundMark x1="74751" y1="39397" x2="74751" y2="39397"/>
                            <a14:foregroundMark x1="94452" y1="48256" x2="94452" y2="4825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44168" y="1103530"/>
                <a:ext cx="3081631" cy="2325470"/>
              </a:xfrm>
              <a:prstGeom prst="rect">
                <a:avLst/>
              </a:prstGeom>
              <a:noFill/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FF209AA-088D-168B-6678-2AEFCB48E834}"/>
                  </a:ext>
                </a:extLst>
              </p:cNvPr>
              <p:cNvSpPr txBox="1"/>
              <p:nvPr/>
            </p:nvSpPr>
            <p:spPr>
              <a:xfrm>
                <a:off x="4083705" y="1161960"/>
                <a:ext cx="6077220" cy="1323439"/>
              </a:xfrm>
              <a:prstGeom prst="rect">
                <a:avLst/>
              </a:prstGeom>
              <a:noFill/>
            </p:spPr>
            <p:txBody>
              <a:bodyPr wrap="square" spcCol="252000" rtlCol="0">
                <a:spAutoFit/>
              </a:bodyPr>
              <a:lstStyle/>
              <a:p>
                <a:r>
                  <a:rPr lang="en-NZ" sz="8000" spc="-300" dirty="0">
                    <a:solidFill>
                      <a:schemeClr val="bg1"/>
                    </a:solidFill>
                    <a:latin typeface="Cascadia Code SemiBold" panose="020B0609020000020004" pitchFamily="49" charset="0"/>
                    <a:ea typeface="Cascadia Code SemiBold" panose="020B0609020000020004" pitchFamily="49" charset="0"/>
                    <a:cs typeface="Cascadia Code SemiBold" panose="020B0609020000020004" pitchFamily="49" charset="0"/>
                  </a:rPr>
                  <a:t>SEA</a:t>
                </a:r>
                <a:r>
                  <a:rPr lang="en-NZ" sz="4800" spc="-300" dirty="0">
                    <a:solidFill>
                      <a:schemeClr val="bg1"/>
                    </a:solidFill>
                    <a:latin typeface="Cascadia Code SemiBold" panose="020B0609020000020004" pitchFamily="49" charset="0"/>
                    <a:ea typeface="Cascadia Code SemiBold" panose="020B0609020000020004" pitchFamily="49" charset="0"/>
                    <a:cs typeface="Cascadia Code SemiBold" panose="020B0609020000020004" pitchFamily="49" charset="0"/>
                  </a:rPr>
                  <a:t> </a:t>
                </a:r>
                <a:r>
                  <a:rPr lang="en-NZ" sz="8000" spc="-300" dirty="0">
                    <a:solidFill>
                      <a:schemeClr val="bg1"/>
                    </a:solidFill>
                    <a:latin typeface="Cascadia Code SemiBold" panose="020B0609020000020004" pitchFamily="49" charset="0"/>
                    <a:ea typeface="Cascadia Code SemiBold" panose="020B0609020000020004" pitchFamily="49" charset="0"/>
                    <a:cs typeface="Cascadia Code SemiBold" panose="020B0609020000020004" pitchFamily="49" charset="0"/>
                  </a:rPr>
                  <a:t>THROUGH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DB40F3-33AA-1D66-ED1C-2AA08E4AC155}"/>
                  </a:ext>
                </a:extLst>
              </p:cNvPr>
              <p:cNvSpPr txBox="1"/>
              <p:nvPr/>
            </p:nvSpPr>
            <p:spPr>
              <a:xfrm>
                <a:off x="4083705" y="2291348"/>
                <a:ext cx="5757906" cy="1015663"/>
              </a:xfrm>
              <a:prstGeom prst="rect">
                <a:avLst/>
              </a:prstGeom>
              <a:noFill/>
            </p:spPr>
            <p:txBody>
              <a:bodyPr wrap="square" spcCol="252000" rtlCol="0">
                <a:spAutoFit/>
              </a:bodyPr>
              <a:lstStyle>
                <a:defPPr>
                  <a:defRPr lang="en-US"/>
                </a:defPPr>
                <a:lvl1pPr>
                  <a:defRPr sz="4400">
                    <a:latin typeface="Cascadia Code SemiBold" panose="020B0609020000020004" pitchFamily="49" charset="0"/>
                    <a:ea typeface="Cascadia Code SemiBold" panose="020B0609020000020004" pitchFamily="49" charset="0"/>
                    <a:cs typeface="Cascadia Code SemiBold" panose="020B0609020000020004" pitchFamily="49" charset="0"/>
                  </a:defRPr>
                </a:lvl1pPr>
              </a:lstStyle>
              <a:p>
                <a:r>
                  <a:rPr lang="en-NZ" sz="6000" spc="1000" dirty="0">
                    <a:solidFill>
                      <a:schemeClr val="bg1"/>
                    </a:solidFill>
                  </a:rPr>
                  <a:t>SCIENCE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88973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7CA5FD6-BAD5-62AF-C9B0-32E6C14E5D8F}"/>
              </a:ext>
            </a:extLst>
          </p:cNvPr>
          <p:cNvGrpSpPr/>
          <p:nvPr/>
        </p:nvGrpSpPr>
        <p:grpSpPr>
          <a:xfrm>
            <a:off x="3157493" y="537233"/>
            <a:ext cx="6077220" cy="4587305"/>
            <a:chOff x="4300493" y="-140947"/>
            <a:chExt cx="6077220" cy="458730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CCB996E-82AD-1B75-9901-0400ADA45276}"/>
                </a:ext>
              </a:extLst>
            </p:cNvPr>
            <p:cNvGrpSpPr/>
            <p:nvPr/>
          </p:nvGrpSpPr>
          <p:grpSpPr>
            <a:xfrm>
              <a:off x="4300493" y="2732707"/>
              <a:ext cx="6077220" cy="1713651"/>
              <a:chOff x="4138568" y="1704007"/>
              <a:chExt cx="6077220" cy="1713651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FF209AA-088D-168B-6678-2AEFCB48E834}"/>
                  </a:ext>
                </a:extLst>
              </p:cNvPr>
              <p:cNvSpPr txBox="1"/>
              <p:nvPr/>
            </p:nvSpPr>
            <p:spPr>
              <a:xfrm>
                <a:off x="4138568" y="1704007"/>
                <a:ext cx="6077220" cy="1107996"/>
              </a:xfrm>
              <a:prstGeom prst="rect">
                <a:avLst/>
              </a:prstGeom>
              <a:noFill/>
            </p:spPr>
            <p:txBody>
              <a:bodyPr wrap="square" spcCol="252000" rtlCol="0">
                <a:spAutoFit/>
              </a:bodyPr>
              <a:lstStyle/>
              <a:p>
                <a:pPr algn="ctr"/>
                <a:r>
                  <a:rPr lang="en-NZ" sz="6600" spc="-300" dirty="0">
                    <a:latin typeface="Cascadia Code SemiBold" panose="020B0609020000020004" pitchFamily="49" charset="0"/>
                    <a:ea typeface="Cascadia Code SemiBold" panose="020B0609020000020004" pitchFamily="49" charset="0"/>
                    <a:cs typeface="Cascadia Code SemiBold" panose="020B0609020000020004" pitchFamily="49" charset="0"/>
                  </a:rPr>
                  <a:t>SEA</a:t>
                </a:r>
                <a:r>
                  <a:rPr lang="en-NZ" sz="4000" spc="-300" dirty="0">
                    <a:latin typeface="Cascadia Code SemiBold" panose="020B0609020000020004" pitchFamily="49" charset="0"/>
                    <a:ea typeface="Cascadia Code SemiBold" panose="020B0609020000020004" pitchFamily="49" charset="0"/>
                    <a:cs typeface="Cascadia Code SemiBold" panose="020B0609020000020004" pitchFamily="49" charset="0"/>
                  </a:rPr>
                  <a:t> </a:t>
                </a:r>
                <a:r>
                  <a:rPr lang="en-NZ" sz="6600" spc="-300" dirty="0">
                    <a:latin typeface="Cascadia Code SemiBold" panose="020B0609020000020004" pitchFamily="49" charset="0"/>
                    <a:ea typeface="Cascadia Code SemiBold" panose="020B0609020000020004" pitchFamily="49" charset="0"/>
                    <a:cs typeface="Cascadia Code SemiBold" panose="020B0609020000020004" pitchFamily="49" charset="0"/>
                  </a:rPr>
                  <a:t>THROUGH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DB40F3-33AA-1D66-ED1C-2AA08E4AC155}"/>
                  </a:ext>
                </a:extLst>
              </p:cNvPr>
              <p:cNvSpPr txBox="1"/>
              <p:nvPr/>
            </p:nvSpPr>
            <p:spPr>
              <a:xfrm>
                <a:off x="4298225" y="2648217"/>
                <a:ext cx="5757906" cy="769441"/>
              </a:xfrm>
              <a:prstGeom prst="rect">
                <a:avLst/>
              </a:prstGeom>
              <a:noFill/>
            </p:spPr>
            <p:txBody>
              <a:bodyPr wrap="square" spcCol="252000" rtlCol="0">
                <a:spAutoFit/>
              </a:bodyPr>
              <a:lstStyle>
                <a:defPPr>
                  <a:defRPr lang="en-US"/>
                </a:defPPr>
                <a:lvl1pPr>
                  <a:defRPr sz="4400">
                    <a:latin typeface="Cascadia Code SemiBold" panose="020B0609020000020004" pitchFamily="49" charset="0"/>
                    <a:ea typeface="Cascadia Code SemiBold" panose="020B0609020000020004" pitchFamily="49" charset="0"/>
                    <a:cs typeface="Cascadia Code SemiBold" panose="020B0609020000020004" pitchFamily="49" charset="0"/>
                  </a:defRPr>
                </a:lvl1pPr>
              </a:lstStyle>
              <a:p>
                <a:pPr algn="ctr"/>
                <a:r>
                  <a:rPr lang="en-NZ" spc="1000" dirty="0"/>
                  <a:t>SCIENCE</a:t>
                </a:r>
              </a:p>
            </p:txBody>
          </p:sp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A89A4C2-864D-1708-C268-5D93A4665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299" b="95476" l="3485" r="94452">
                          <a14:foregroundMark x1="33570" y1="32234" x2="33570" y2="32234"/>
                          <a14:foregroundMark x1="48080" y1="3393" x2="48080" y2="3393"/>
                          <a14:foregroundMark x1="8321" y1="47691" x2="8321" y2="47691"/>
                          <a14:foregroundMark x1="4765" y1="48351" x2="4765" y2="48351"/>
                          <a14:foregroundMark x1="3627" y1="48822" x2="3627" y2="48822"/>
                          <a14:foregroundMark x1="27454" y1="62865" x2="27454" y2="62865"/>
                          <a14:foregroundMark x1="32077" y1="63525" x2="32077" y2="63525"/>
                          <a14:foregroundMark x1="28378" y1="57304" x2="28378" y2="57304"/>
                          <a14:foregroundMark x1="36486" y1="66635" x2="36486" y2="66635"/>
                          <a14:foregroundMark x1="38051" y1="71065" x2="38051" y2="71065"/>
                          <a14:foregroundMark x1="63727" y1="76060" x2="63727" y2="76060"/>
                          <a14:foregroundMark x1="50853" y1="95476" x2="50853" y2="95476"/>
                          <a14:foregroundMark x1="36558" y1="66635" x2="36558" y2="66635"/>
                          <a14:foregroundMark x1="37055" y1="63336" x2="37055" y2="63336"/>
                          <a14:foregroundMark x1="33215" y1="70028" x2="33215" y2="70028"/>
                          <a14:foregroundMark x1="64296" y1="31480" x2="63940" y2="31668"/>
                          <a14:foregroundMark x1="74751" y1="39397" x2="74751" y2="39397"/>
                          <a14:foregroundMark x1="94452" y1="48256" x2="94452" y2="4825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93754" y="-140947"/>
              <a:ext cx="3690699" cy="2785087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267433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CCB996E-82AD-1B75-9901-0400ADA45276}"/>
              </a:ext>
            </a:extLst>
          </p:cNvPr>
          <p:cNvGrpSpPr/>
          <p:nvPr/>
        </p:nvGrpSpPr>
        <p:grpSpPr>
          <a:xfrm>
            <a:off x="3226073" y="3403267"/>
            <a:ext cx="6077220" cy="1713651"/>
            <a:chOff x="4138568" y="1704007"/>
            <a:chExt cx="6077220" cy="171365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FF209AA-088D-168B-6678-2AEFCB48E834}"/>
                </a:ext>
              </a:extLst>
            </p:cNvPr>
            <p:cNvSpPr txBox="1"/>
            <p:nvPr/>
          </p:nvSpPr>
          <p:spPr>
            <a:xfrm>
              <a:off x="4138568" y="1704007"/>
              <a:ext cx="6077220" cy="1107996"/>
            </a:xfrm>
            <a:prstGeom prst="rect">
              <a:avLst/>
            </a:prstGeom>
            <a:noFill/>
          </p:spPr>
          <p:txBody>
            <a:bodyPr wrap="square" spcCol="252000" rtlCol="0">
              <a:spAutoFit/>
            </a:bodyPr>
            <a:lstStyle/>
            <a:p>
              <a:pPr algn="ctr"/>
              <a:r>
                <a:rPr lang="en-NZ" sz="6600" spc="-300" dirty="0">
                  <a:solidFill>
                    <a:schemeClr val="bg1"/>
                  </a:solidFill>
                  <a:latin typeface="Cascadia Code SemiBold" panose="020B0609020000020004" pitchFamily="49" charset="0"/>
                  <a:ea typeface="Cascadia Code SemiBold" panose="020B0609020000020004" pitchFamily="49" charset="0"/>
                  <a:cs typeface="Cascadia Code SemiBold" panose="020B0609020000020004" pitchFamily="49" charset="0"/>
                </a:rPr>
                <a:t>SEA</a:t>
              </a:r>
              <a:r>
                <a:rPr lang="en-NZ" sz="4000" spc="-300" dirty="0">
                  <a:solidFill>
                    <a:schemeClr val="bg1"/>
                  </a:solidFill>
                  <a:latin typeface="Cascadia Code SemiBold" panose="020B0609020000020004" pitchFamily="49" charset="0"/>
                  <a:ea typeface="Cascadia Code SemiBold" panose="020B0609020000020004" pitchFamily="49" charset="0"/>
                  <a:cs typeface="Cascadia Code SemiBold" panose="020B0609020000020004" pitchFamily="49" charset="0"/>
                </a:rPr>
                <a:t> </a:t>
              </a:r>
              <a:r>
                <a:rPr lang="en-NZ" sz="6600" spc="-300" dirty="0">
                  <a:solidFill>
                    <a:schemeClr val="bg1"/>
                  </a:solidFill>
                  <a:latin typeface="Cascadia Code SemiBold" panose="020B0609020000020004" pitchFamily="49" charset="0"/>
                  <a:ea typeface="Cascadia Code SemiBold" panose="020B0609020000020004" pitchFamily="49" charset="0"/>
                  <a:cs typeface="Cascadia Code SemiBold" panose="020B0609020000020004" pitchFamily="49" charset="0"/>
                </a:rPr>
                <a:t>THROUGH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DB40F3-33AA-1D66-ED1C-2AA08E4AC155}"/>
                </a:ext>
              </a:extLst>
            </p:cNvPr>
            <p:cNvSpPr txBox="1"/>
            <p:nvPr/>
          </p:nvSpPr>
          <p:spPr>
            <a:xfrm>
              <a:off x="4298225" y="2648217"/>
              <a:ext cx="5757906" cy="769441"/>
            </a:xfrm>
            <a:prstGeom prst="rect">
              <a:avLst/>
            </a:prstGeom>
            <a:noFill/>
          </p:spPr>
          <p:txBody>
            <a:bodyPr wrap="square" spcCol="252000" rtlCol="0">
              <a:spAutoFit/>
            </a:bodyPr>
            <a:lstStyle>
              <a:defPPr>
                <a:defRPr lang="en-US"/>
              </a:defPPr>
              <a:lvl1pPr>
                <a:defRPr sz="4400">
                  <a:latin typeface="Cascadia Code SemiBold" panose="020B0609020000020004" pitchFamily="49" charset="0"/>
                  <a:ea typeface="Cascadia Code SemiBold" panose="020B0609020000020004" pitchFamily="49" charset="0"/>
                  <a:cs typeface="Cascadia Code SemiBold" panose="020B0609020000020004" pitchFamily="49" charset="0"/>
                </a:defRPr>
              </a:lvl1pPr>
            </a:lstStyle>
            <a:p>
              <a:pPr algn="ctr"/>
              <a:r>
                <a:rPr lang="en-NZ" spc="1000" dirty="0">
                  <a:solidFill>
                    <a:schemeClr val="bg1"/>
                  </a:solidFill>
                </a:rPr>
                <a:t>SCIENCE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85B7CA53-0CFB-8BDF-5AAA-6F660D285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299" b="95476" l="3485" r="94452">
                        <a14:foregroundMark x1="33570" y1="32234" x2="33570" y2="32234"/>
                        <a14:foregroundMark x1="48080" y1="3393" x2="48080" y2="3393"/>
                        <a14:foregroundMark x1="8321" y1="47691" x2="8321" y2="47691"/>
                        <a14:foregroundMark x1="4765" y1="48351" x2="4765" y2="48351"/>
                        <a14:foregroundMark x1="3627" y1="48822" x2="3627" y2="48822"/>
                        <a14:foregroundMark x1="27454" y1="62865" x2="27454" y2="62865"/>
                        <a14:foregroundMark x1="32077" y1="63525" x2="32077" y2="63525"/>
                        <a14:foregroundMark x1="28378" y1="57304" x2="28378" y2="57304"/>
                        <a14:foregroundMark x1="36486" y1="66635" x2="36486" y2="66635"/>
                        <a14:foregroundMark x1="38051" y1="71065" x2="38051" y2="71065"/>
                        <a14:foregroundMark x1="63727" y1="76060" x2="63727" y2="76060"/>
                        <a14:foregroundMark x1="50853" y1="95476" x2="50853" y2="95476"/>
                        <a14:foregroundMark x1="36558" y1="66635" x2="36558" y2="66635"/>
                        <a14:foregroundMark x1="37055" y1="63336" x2="37055" y2="63336"/>
                        <a14:foregroundMark x1="33215" y1="70028" x2="33215" y2="70028"/>
                        <a14:foregroundMark x1="64296" y1="31480" x2="63940" y2="31668"/>
                        <a14:foregroundMark x1="74751" y1="39397" x2="74751" y2="39397"/>
                        <a14:foregroundMark x1="94452" y1="48256" x2="94452" y2="482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10670" y="552473"/>
            <a:ext cx="3690699" cy="27850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84990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9070D7-6B7D-7D28-7F70-4EB8492F0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564" y="1068082"/>
            <a:ext cx="9148466" cy="16190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8684C6B-3D30-1262-52D5-BAF517090330}"/>
              </a:ext>
            </a:extLst>
          </p:cNvPr>
          <p:cNvSpPr/>
          <p:nvPr/>
        </p:nvSpPr>
        <p:spPr>
          <a:xfrm>
            <a:off x="1582911" y="3429000"/>
            <a:ext cx="1790380" cy="1175657"/>
          </a:xfrm>
          <a:prstGeom prst="rect">
            <a:avLst/>
          </a:prstGeom>
          <a:solidFill>
            <a:srgbClr val="00BC8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#00BC8C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8891B1-3DFA-FE32-8AC1-AAC2750ACD40}"/>
              </a:ext>
            </a:extLst>
          </p:cNvPr>
          <p:cNvSpPr/>
          <p:nvPr/>
        </p:nvSpPr>
        <p:spPr>
          <a:xfrm>
            <a:off x="3820887" y="3428997"/>
            <a:ext cx="1790380" cy="1175657"/>
          </a:xfrm>
          <a:prstGeom prst="rect">
            <a:avLst/>
          </a:prstGeom>
          <a:solidFill>
            <a:srgbClr val="3498D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#3498DB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E8F8E0-1441-5384-83BF-95BB22844E74}"/>
              </a:ext>
            </a:extLst>
          </p:cNvPr>
          <p:cNvSpPr/>
          <p:nvPr/>
        </p:nvSpPr>
        <p:spPr>
          <a:xfrm>
            <a:off x="5958968" y="3428998"/>
            <a:ext cx="1790380" cy="1175657"/>
          </a:xfrm>
          <a:prstGeom prst="rect">
            <a:avLst/>
          </a:prstGeom>
          <a:solidFill>
            <a:srgbClr val="F39C1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#F39C12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112E66-E9CD-EFDB-E3F6-3F6590BEC09B}"/>
              </a:ext>
            </a:extLst>
          </p:cNvPr>
          <p:cNvSpPr/>
          <p:nvPr/>
        </p:nvSpPr>
        <p:spPr>
          <a:xfrm>
            <a:off x="8444751" y="3428997"/>
            <a:ext cx="1790380" cy="1175657"/>
          </a:xfrm>
          <a:prstGeom prst="rect">
            <a:avLst/>
          </a:prstGeom>
          <a:solidFill>
            <a:srgbClr val="E74C3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#E74C3C</a:t>
            </a:r>
          </a:p>
        </p:txBody>
      </p:sp>
    </p:spTree>
    <p:extLst>
      <p:ext uri="{BB962C8B-B14F-4D97-AF65-F5344CB8AC3E}">
        <p14:creationId xmlns:p14="http://schemas.microsoft.com/office/powerpoint/2010/main" val="1427962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23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Cascadia Code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Adam Smith</dc:creator>
  <cp:lastModifiedBy>Adam Smith</cp:lastModifiedBy>
  <cp:revision>12</cp:revision>
  <dcterms:created xsi:type="dcterms:W3CDTF">2024-12-12T01:08:45Z</dcterms:created>
  <dcterms:modified xsi:type="dcterms:W3CDTF">2024-12-12T08:28:10Z</dcterms:modified>
</cp:coreProperties>
</file>