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F39C12"/>
    <a:srgbClr val="00BC8C"/>
    <a:srgbClr val="3498DB"/>
    <a:srgbClr val="222222"/>
    <a:srgbClr val="07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3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F97-D658-AB4F-EF67-C5AF0DAC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AB59-522A-623D-621A-886AC498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BBE2-B8F0-1C96-8BC2-0E282A4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A08A-72F1-BAD9-8DA3-1A5D687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E4CA-B228-95C2-647A-64E2191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28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2348-163E-E687-EA1E-B4057FB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2AB1-3E17-B228-CA26-9B44F113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95C-5ADD-C6CA-65C5-DE578CD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3CA2-C885-3D7F-BF88-8347828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DB68-EC68-51E7-6608-B573B1B3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C637-67D2-E819-46A7-2DB028F8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6F6-9737-285D-D71C-BC6B1ACD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73BD-75B5-3A4E-3B83-B4B787A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904E-AABE-E39C-4C5B-7498AA5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A9F9-784A-6DA2-BC77-F813B4A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9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028-DA08-83A6-3569-2E70098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56A-77D1-3103-54DB-B84C80C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606-854C-FBCE-F9BF-34BD0BF1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741-3096-387A-E966-051929F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64E-0DA5-6965-15F5-17FDED9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8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B6FA-736B-3193-40D6-5E9A198A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566F-3E80-5454-E9CD-F32254D9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CC26-9DA0-593D-7C0C-B258D69A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9AFE-F862-361F-5B5D-CCBB54A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D1F0-0980-C247-3578-050A49F2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416-BAB1-49AE-AA11-D61D0E0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E16-3994-26DE-6794-D8B0234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2551-DA45-D48C-9C87-944B2FAD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764-8082-8905-14DD-959BB5E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39E2-4539-F032-5768-AFA064C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B9A1-4495-643D-1368-24A814E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4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56B4-A027-2551-DB74-50BCA0A2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3C53-4E1A-BCC0-6CE1-E8BE9C6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4ED0-14A2-653B-9868-2E6A33B9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C198-6064-BB74-59D1-7FBB6183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7F81-C3E8-CCE4-E79C-C0FF1B0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35AB7-A133-50A7-1399-DF60F2E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C1FE-1B39-3020-FE3E-6AF47E1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326E8-743D-B27A-9656-F331645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B8D7-C25D-525D-2FF9-204F7BE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687-CD5D-D3F0-F6A3-A8FFA20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D17F-0CF6-7E2B-2452-35F7DD9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34DC-EC98-1DCF-98B9-29D2BCD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0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17AB-75CD-116E-4BC7-C06037C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EC35-F195-E4C8-8180-C81FB16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8C7A-2FBE-E149-FA65-A60C9B72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3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5E4-4B2E-C1D7-492A-3284313E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9EF-3A07-EED6-CD36-C7275B30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8557-DA34-0EC5-CC4D-76FD5A0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AFA0-DDE0-FAD5-C3F1-FDBC489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F517-ACF9-7606-C3CF-EB15AD9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CBA5-CA3F-B89E-CD8B-5EE2A21B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1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3D03-5487-413D-0028-D8AC623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2AD4A-C707-CFD7-7AA2-C2DCBE74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C410-5C5A-D0CA-FE68-18E168B0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6AF9-BEF2-BE1D-DE5B-42481E6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35BA-15D8-120F-B17A-E6F971A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D71A-FB9C-D7C3-14AE-39123B1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3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9EAC3-35A1-1522-EC24-DFB678F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CB29-D673-31ED-7532-BBFF309B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B8F5-3F95-2701-D64C-162966E0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C725-5DEA-47FA-B367-1EB86E799A17}" type="datetimeFigureOut">
              <a:rPr lang="en-NZ" smtClean="0"/>
              <a:t>13/12/2024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34B-C6CA-0A1B-F755-907BA1C9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C684-A45E-B396-9331-BB1F403D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0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906093" y="2132230"/>
            <a:ext cx="9471621" cy="2325470"/>
            <a:chOff x="906093" y="2132230"/>
            <a:chExt cx="9471621" cy="2325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4" y="2247810"/>
              <a:ext cx="6077220" cy="2138701"/>
              <a:chOff x="4138569" y="1219110"/>
              <a:chExt cx="6077220" cy="21387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9" y="121911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138569" y="23421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093" y="2132230"/>
              <a:ext cx="3081631" cy="23254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449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906093" y="2132230"/>
            <a:ext cx="9685707" cy="2325470"/>
            <a:chOff x="906093" y="2132230"/>
            <a:chExt cx="9685707" cy="2325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4" y="2247810"/>
              <a:ext cx="6291306" cy="2138701"/>
              <a:chOff x="4138569" y="1219110"/>
              <a:chExt cx="6291306" cy="21387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9" y="121911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671969" y="23421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093" y="2132230"/>
              <a:ext cx="3081631" cy="23254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2423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906093" y="2132230"/>
            <a:ext cx="9486136" cy="2325470"/>
            <a:chOff x="744168" y="1103530"/>
            <a:chExt cx="9486136" cy="23254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CA3237-F533-5185-8913-F15A4224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168" y="1103530"/>
              <a:ext cx="3081631" cy="2325470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9" y="1219110"/>
              <a:ext cx="6091735" cy="1323439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8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138569" y="2342148"/>
              <a:ext cx="5757906" cy="1015663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r>
                <a:rPr lang="en-NZ" sz="6000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69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4D959A-0507-852A-5440-E263D5D8DAB8}"/>
              </a:ext>
            </a:extLst>
          </p:cNvPr>
          <p:cNvGrpSpPr/>
          <p:nvPr/>
        </p:nvGrpSpPr>
        <p:grpSpPr>
          <a:xfrm>
            <a:off x="787400" y="1943100"/>
            <a:ext cx="9893299" cy="2698750"/>
            <a:chOff x="787400" y="1943100"/>
            <a:chExt cx="9893299" cy="26987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D9F127-33E5-9CB5-A49B-D0EAFE07B2A4}"/>
                </a:ext>
              </a:extLst>
            </p:cNvPr>
            <p:cNvSpPr/>
            <p:nvPr/>
          </p:nvSpPr>
          <p:spPr>
            <a:xfrm>
              <a:off x="787400" y="1943100"/>
              <a:ext cx="9893299" cy="2698750"/>
            </a:xfrm>
            <a:prstGeom prst="roundRect">
              <a:avLst/>
            </a:prstGeom>
            <a:solidFill>
              <a:srgbClr val="0717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906093" y="2132230"/>
              <a:ext cx="9416757" cy="2325470"/>
              <a:chOff x="744168" y="1103530"/>
              <a:chExt cx="9416757" cy="23254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CA3237-F533-5185-8913-F15A42246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299" b="95476" l="3485" r="94452">
                            <a14:foregroundMark x1="33570" y1="32234" x2="33570" y2="32234"/>
                            <a14:foregroundMark x1="48080" y1="3393" x2="48080" y2="3393"/>
                            <a14:foregroundMark x1="8321" y1="47691" x2="8321" y2="47691"/>
                            <a14:foregroundMark x1="4765" y1="48351" x2="4765" y2="48351"/>
                            <a14:foregroundMark x1="3627" y1="48822" x2="3627" y2="48822"/>
                            <a14:foregroundMark x1="27454" y1="62865" x2="27454" y2="62865"/>
                            <a14:foregroundMark x1="32077" y1="63525" x2="32077" y2="63525"/>
                            <a14:foregroundMark x1="28378" y1="57304" x2="28378" y2="57304"/>
                            <a14:foregroundMark x1="36486" y1="66635" x2="36486" y2="66635"/>
                            <a14:foregroundMark x1="38051" y1="71065" x2="38051" y2="71065"/>
                            <a14:foregroundMark x1="63727" y1="76060" x2="63727" y2="76060"/>
                            <a14:foregroundMark x1="50853" y1="95476" x2="50853" y2="95476"/>
                            <a14:foregroundMark x1="36558" y1="66635" x2="36558" y2="66635"/>
                            <a14:foregroundMark x1="37055" y1="63336" x2="37055" y2="63336"/>
                            <a14:foregroundMark x1="33215" y1="70028" x2="33215" y2="70028"/>
                            <a14:foregroundMark x1="64296" y1="31480" x2="63940" y2="31668"/>
                            <a14:foregroundMark x1="74751" y1="39397" x2="74751" y2="39397"/>
                            <a14:foregroundMark x1="94452" y1="48256" x2="94452" y2="482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4168" y="1103530"/>
                <a:ext cx="3081631" cy="2325470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083705" y="116196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083705" y="22913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>
                    <a:solidFill>
                      <a:schemeClr val="bg1"/>
                    </a:solidFill>
                  </a:rPr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3157493" y="537233"/>
            <a:ext cx="6077220" cy="4587305"/>
            <a:chOff x="4300493" y="-140947"/>
            <a:chExt cx="6077220" cy="45873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3" y="2732707"/>
              <a:ext cx="6077220" cy="1713651"/>
              <a:chOff x="4138568" y="1704007"/>
              <a:chExt cx="6077220" cy="171365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8" y="1704007"/>
                <a:ext cx="6077220" cy="1107996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pPr algn="ctr"/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298225" y="2648217"/>
                <a:ext cx="5757906" cy="769441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pPr algn="ctr"/>
                <a:r>
                  <a:rPr lang="en-NZ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3754" y="-140947"/>
              <a:ext cx="3690699" cy="27850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6743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3226073" y="3403267"/>
            <a:ext cx="6077220" cy="1713651"/>
            <a:chOff x="4138568" y="1704007"/>
            <a:chExt cx="6077220" cy="17136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8" y="1704007"/>
              <a:ext cx="6077220" cy="1107996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pPr algn="ctr"/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298225" y="2648217"/>
              <a:ext cx="5757906" cy="769441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pPr algn="ctr"/>
              <a:r>
                <a:rPr lang="en-NZ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B7CA53-0CFB-8BDF-5AAA-6F660D28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9" b="95476" l="3485" r="94452">
                        <a14:foregroundMark x1="33570" y1="32234" x2="33570" y2="32234"/>
                        <a14:foregroundMark x1="48080" y1="3393" x2="48080" y2="3393"/>
                        <a14:foregroundMark x1="8321" y1="47691" x2="8321" y2="47691"/>
                        <a14:foregroundMark x1="4765" y1="48351" x2="4765" y2="48351"/>
                        <a14:foregroundMark x1="3627" y1="48822" x2="3627" y2="48822"/>
                        <a14:foregroundMark x1="27454" y1="62865" x2="27454" y2="62865"/>
                        <a14:foregroundMark x1="32077" y1="63525" x2="32077" y2="63525"/>
                        <a14:foregroundMark x1="28378" y1="57304" x2="28378" y2="57304"/>
                        <a14:foregroundMark x1="36486" y1="66635" x2="36486" y2="66635"/>
                        <a14:foregroundMark x1="38051" y1="71065" x2="38051" y2="71065"/>
                        <a14:foregroundMark x1="63727" y1="76060" x2="63727" y2="76060"/>
                        <a14:foregroundMark x1="50853" y1="95476" x2="50853" y2="95476"/>
                        <a14:foregroundMark x1="36558" y1="66635" x2="36558" y2="66635"/>
                        <a14:foregroundMark x1="37055" y1="63336" x2="37055" y2="63336"/>
                        <a14:foregroundMark x1="33215" y1="70028" x2="33215" y2="70028"/>
                        <a14:foregroundMark x1="64296" y1="31480" x2="63940" y2="31668"/>
                        <a14:foregroundMark x1="74751" y1="39397" x2="74751" y2="39397"/>
                        <a14:foregroundMark x1="94452" y1="48256" x2="94452" y2="48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0670" y="552473"/>
            <a:ext cx="3690699" cy="2785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070D7-6B7D-7D28-7F70-4EB8492F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64" y="1068082"/>
            <a:ext cx="9148466" cy="1619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684C6B-3D30-1262-52D5-BAF517090330}"/>
              </a:ext>
            </a:extLst>
          </p:cNvPr>
          <p:cNvSpPr/>
          <p:nvPr/>
        </p:nvSpPr>
        <p:spPr>
          <a:xfrm>
            <a:off x="1582911" y="3429000"/>
            <a:ext cx="1790380" cy="1175657"/>
          </a:xfrm>
          <a:prstGeom prst="rect">
            <a:avLst/>
          </a:prstGeom>
          <a:solidFill>
            <a:srgbClr val="00BC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#00BC8C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891B1-3DFA-FE32-8AC1-AAC2750ACD40}"/>
              </a:ext>
            </a:extLst>
          </p:cNvPr>
          <p:cNvSpPr/>
          <p:nvPr/>
        </p:nvSpPr>
        <p:spPr>
          <a:xfrm>
            <a:off x="3820887" y="3428997"/>
            <a:ext cx="1790380" cy="1175657"/>
          </a:xfrm>
          <a:prstGeom prst="rect">
            <a:avLst/>
          </a:prstGeom>
          <a:solidFill>
            <a:srgbClr val="3498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#3498DB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8F8E0-1441-5384-83BF-95BB22844E74}"/>
              </a:ext>
            </a:extLst>
          </p:cNvPr>
          <p:cNvSpPr/>
          <p:nvPr/>
        </p:nvSpPr>
        <p:spPr>
          <a:xfrm>
            <a:off x="5958968" y="3428998"/>
            <a:ext cx="1790380" cy="1175657"/>
          </a:xfrm>
          <a:prstGeom prst="rect">
            <a:avLst/>
          </a:prstGeom>
          <a:solidFill>
            <a:srgbClr val="F39C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#F39C12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12E66-E9CD-EFDB-E3F6-3F6590BEC09B}"/>
              </a:ext>
            </a:extLst>
          </p:cNvPr>
          <p:cNvSpPr/>
          <p:nvPr/>
        </p:nvSpPr>
        <p:spPr>
          <a:xfrm>
            <a:off x="8444751" y="3428997"/>
            <a:ext cx="1790380" cy="1175657"/>
          </a:xfrm>
          <a:prstGeom prst="rect">
            <a:avLst/>
          </a:prstGeom>
          <a:solidFill>
            <a:srgbClr val="E74C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#E74C3C</a:t>
            </a:r>
          </a:p>
        </p:txBody>
      </p:sp>
    </p:spTree>
    <p:extLst>
      <p:ext uri="{BB962C8B-B14F-4D97-AF65-F5344CB8AC3E}">
        <p14:creationId xmlns:p14="http://schemas.microsoft.com/office/powerpoint/2010/main" val="14279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Smith</dc:creator>
  <cp:lastModifiedBy>Adam Smith</cp:lastModifiedBy>
  <cp:revision>14</cp:revision>
  <dcterms:created xsi:type="dcterms:W3CDTF">2024-12-12T01:08:45Z</dcterms:created>
  <dcterms:modified xsi:type="dcterms:W3CDTF">2024-12-13T03:28:46Z</dcterms:modified>
</cp:coreProperties>
</file>