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9c79cb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9c79cb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9c79cbd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9c79cbd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9c79cbd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9c79cbd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9c79cbd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9c79cbd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9c79cbd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9c79cbd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41375" y="1578400"/>
            <a:ext cx="4039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IMPORT MASTER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Vấn đề thường gặp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55100" y="3436450"/>
            <a:ext cx="2421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vi" sz="1800"/>
              <a:t>Performance</a:t>
            </a:r>
            <a:endParaRPr i="1" sz="18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00" y="1802600"/>
            <a:ext cx="2421176" cy="151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150" y="1790300"/>
            <a:ext cx="1549924" cy="154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637425" y="3424150"/>
            <a:ext cx="15537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vi" sz="1800"/>
              <a:t>Validation</a:t>
            </a:r>
            <a:endParaRPr i="1" sz="18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8579" y="1784475"/>
            <a:ext cx="2227820" cy="15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6116675" y="3424150"/>
            <a:ext cx="15537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vi" sz="1800"/>
              <a:t>Index</a:t>
            </a:r>
            <a:endParaRPr i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</a:t>
            </a:r>
            <a:r>
              <a:rPr lang="vi"/>
              <a:t>erformance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465349" y="1509263"/>
            <a:ext cx="2757348" cy="1428678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background job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5573450" y="1509300"/>
            <a:ext cx="2878200" cy="1428600"/>
          </a:xfrm>
          <a:prstGeom prst="downArrowCallout">
            <a:avLst>
              <a:gd fmla="val 41152" name="adj1"/>
              <a:gd fmla="val 27623" name="adj2"/>
              <a:gd fmla="val 10347" name="adj3"/>
              <a:gd fmla="val 8291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số lượng lớn / 1 lần 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Activerecord-import</a:t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1121575" y="1897975"/>
            <a:ext cx="7768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- </a:t>
            </a:r>
            <a:r>
              <a:rPr lang="vi" sz="1800"/>
              <a:t>Insert số lượng lớn bản ghi dùng ActiveRecord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- Tương thích Rails 3.x trở lên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Activerecord-import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5750"/>
            <a:ext cx="8839198" cy="128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00" y="3980839"/>
            <a:ext cx="8839201" cy="198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type="title"/>
          </p:nvPr>
        </p:nvSpPr>
        <p:spPr>
          <a:xfrm>
            <a:off x="152400" y="1459550"/>
            <a:ext cx="16038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/>
              <a:t>S</a:t>
            </a:r>
            <a:r>
              <a:rPr lang="vi" sz="1400"/>
              <a:t>ử dụng</a:t>
            </a:r>
            <a:endParaRPr sz="1400"/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198600" y="3549725"/>
            <a:ext cx="26280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/>
              <a:t>Kh</a:t>
            </a:r>
            <a:r>
              <a:rPr lang="vi" sz="1400"/>
              <a:t>ông sử dụng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Activerecord-import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1039775" y="1019200"/>
            <a:ext cx="8532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Student Create Many Without Validations Or Callbacks (0.8ms)  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INSERT INTO "students" ("name","email","score","created_at","updated_at") VALUES ('a','a@mail.com',9,</a:t>
            </a: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',''), ('b','b@mail.com',2,'',''), ('c','c@mail.com',10,'','')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039775" y="1912750"/>
            <a:ext cx="86145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Student Create (1.2ms) 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INSERT INTO "students" ("name", "email", "score", "created_at", "updated_at") VALUES (?, ?, ?, ?, ?)  [["name",    </a:t>
            </a: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"a"], ["email", "a@mail.com"], ["score", 9], ["created_at", "2019-12-19 06:24:09.374473"], ["updated_at", "2</a:t>
            </a: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019-12-19 06:24:09.374473"]]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Student Create (0.5ms)  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INSERT INTO "students" ("name", "email", "score", "created_at", "updated_at") VALUES (?, ?, ?, ?, ?)  [["name", "b"], ["email", "b@mail.com"], ["score", 2], ["created_at", "2019-12-19 06:24:09.403464"], ["updated_at", "2019-12-19 06:24:09.403464"]]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Student Create (0.2ms)  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INSERT INTO "students" ("name", "email", "score", "created_at", "updated_at") VALUES (?, ?, ?, ?, ?)  [["name", "c"], ["email", "c@mail.com"], ["score", 10], ["created_at", "2019-12-19 06:24:09.422780"], ["updated_at", "2019-12-19 06:24:09.422780"]]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>
            <a:off x="1154500" y="1939000"/>
            <a:ext cx="76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