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 id="2147483678" r:id="rId2"/>
  </p:sldMasterIdLst>
  <p:notesMasterIdLst>
    <p:notesMasterId r:id="rId33"/>
  </p:notesMasterIdLst>
  <p:handoutMasterIdLst>
    <p:handoutMasterId r:id="rId34"/>
  </p:handoutMasterIdLst>
  <p:sldIdLst>
    <p:sldId id="364" r:id="rId3"/>
    <p:sldId id="385" r:id="rId4"/>
    <p:sldId id="408" r:id="rId5"/>
    <p:sldId id="409"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30" r:id="rId26"/>
    <p:sldId id="429" r:id="rId27"/>
    <p:sldId id="431" r:id="rId28"/>
    <p:sldId id="432" r:id="rId29"/>
    <p:sldId id="433" r:id="rId30"/>
    <p:sldId id="434" r:id="rId31"/>
    <p:sldId id="407"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00CC"/>
    <a:srgbClr val="F85E08"/>
    <a:srgbClr val="CC3300"/>
    <a:srgbClr val="FFA827"/>
    <a:srgbClr val="BE6A0E"/>
    <a:srgbClr val="EE8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1" autoAdjust="0"/>
    <p:restoredTop sz="94667" autoAdjust="0"/>
  </p:normalViewPr>
  <p:slideViewPr>
    <p:cSldViewPr showGuides="1">
      <p:cViewPr varScale="1">
        <p:scale>
          <a:sx n="81" d="100"/>
          <a:sy n="81" d="100"/>
        </p:scale>
        <p:origin x="1286" y="91"/>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5694"/>
    </p:cViewPr>
  </p:sorterViewPr>
  <p:notesViewPr>
    <p:cSldViewPr showGuides="1">
      <p:cViewPr varScale="1">
        <p:scale>
          <a:sx n="87" d="100"/>
          <a:sy n="87" d="100"/>
        </p:scale>
        <p:origin x="38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A9DFDE6-9E63-46A7-AAE2-D805A0C4A4F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099" name="Rectangle 3">
            <a:extLst>
              <a:ext uri="{FF2B5EF4-FFF2-40B4-BE49-F238E27FC236}">
                <a16:creationId xmlns:a16="http://schemas.microsoft.com/office/drawing/2014/main" id="{AAE6E08C-D142-4A31-BEFC-17AAED82F7F7}"/>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4100" name="Rectangle 4">
            <a:extLst>
              <a:ext uri="{FF2B5EF4-FFF2-40B4-BE49-F238E27FC236}">
                <a16:creationId xmlns:a16="http://schemas.microsoft.com/office/drawing/2014/main" id="{F7DA29AB-24C4-4F3B-86C1-A4E6C7707408}"/>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4101" name="Rectangle 5">
            <a:extLst>
              <a:ext uri="{FF2B5EF4-FFF2-40B4-BE49-F238E27FC236}">
                <a16:creationId xmlns:a16="http://schemas.microsoft.com/office/drawing/2014/main" id="{601A2980-043C-44CD-93FB-E38BFB87DB9B}"/>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eaLnBrk="0" hangingPunct="0">
              <a:defRPr sz="1200" b="0">
                <a:solidFill>
                  <a:schemeClr val="tx1"/>
                </a:solidFill>
                <a:latin typeface="Times New Roman" panose="02020603050405020304" pitchFamily="18" charset="0"/>
              </a:defRPr>
            </a:lvl1pPr>
          </a:lstStyle>
          <a:p>
            <a:pPr>
              <a:defRPr/>
            </a:pPr>
            <a:fld id="{06C97D9B-4A05-4742-985F-BDC08EE2F7C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1D590F1-755D-4A34-85E5-03DCF63DD95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1" name="Rectangle 3">
            <a:extLst>
              <a:ext uri="{FF2B5EF4-FFF2-40B4-BE49-F238E27FC236}">
                <a16:creationId xmlns:a16="http://schemas.microsoft.com/office/drawing/2014/main" id="{0D323D35-FD52-475A-96A6-41A89B06D48C}"/>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41153DDA-7E96-4DE0-B870-0AF1577179AE}"/>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2CA82EBB-164D-4823-BFF4-244748FD19C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a:p>
        </p:txBody>
      </p:sp>
      <p:sp>
        <p:nvSpPr>
          <p:cNvPr id="2055" name="Rectangle 7">
            <a:extLst>
              <a:ext uri="{FF2B5EF4-FFF2-40B4-BE49-F238E27FC236}">
                <a16:creationId xmlns:a16="http://schemas.microsoft.com/office/drawing/2014/main" id="{1C58C3D3-94E8-461B-A413-EF0F9AF0D33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b="0">
                <a:solidFill>
                  <a:schemeClr val="tx1"/>
                </a:solidFill>
                <a:latin typeface="Times New Roman" panose="02020603050405020304" pitchFamily="18" charset="0"/>
              </a:defRPr>
            </a:lvl1pPr>
          </a:lstStyle>
          <a:p>
            <a:pPr>
              <a:defRPr/>
            </a:pPr>
            <a:fld id="{B05C1838-C553-4646-8662-C8F2E87025D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B8A903B-703F-44CB-A0D5-6193EE92F2FC}" type="slidenum">
              <a:rPr lang="en-US" altLang="en-US" smtClean="0">
                <a:latin typeface="Times New Roman" panose="02020603050405020304" pitchFamily="18" charset="0"/>
                <a:cs typeface="Arial" panose="020B0604020202020204" pitchFamily="34" charset="0"/>
              </a:rPr>
              <a:pPr/>
              <a:t>1</a:t>
            </a:fld>
            <a:endParaRPr lang="en-US" altLang="en-US">
              <a:latin typeface="Times New Roman" panose="02020603050405020304" pitchFamily="18" charset="0"/>
              <a:cs typeface="Arial" panose="020B0604020202020204" pitchFamily="34" charset="0"/>
            </a:endParaRPr>
          </a:p>
        </p:txBody>
      </p:sp>
      <p:sp>
        <p:nvSpPr>
          <p:cNvPr id="12291" name="Rectangle 2"/>
          <p:cNvSpPr>
            <a:spLocks noGrp="1" noRot="1" noChangeAspect="1" noChangeArrowheads="1" noTextEdit="1"/>
          </p:cNvSpPr>
          <p:nvPr>
            <p:ph type="sldImg"/>
          </p:nvPr>
        </p:nvSpPr>
        <p:spPr>
          <a:ln cap="flat"/>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ChangeArrowheads="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055A366-4BFE-47D8-A29D-81EC84788CBA}"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05C1838-C553-4646-8662-C8F2E87025D4}" type="slidenum">
              <a:rPr lang="en-US" altLang="en-US" smtClean="0"/>
              <a:pPr>
                <a:defRPr/>
              </a:pPr>
              <a:t>30</a:t>
            </a:fld>
            <a:endParaRPr lang="en-US" altLang="en-US"/>
          </a:p>
        </p:txBody>
      </p:sp>
    </p:spTree>
    <p:extLst>
      <p:ext uri="{BB962C8B-B14F-4D97-AF65-F5344CB8AC3E}">
        <p14:creationId xmlns:p14="http://schemas.microsoft.com/office/powerpoint/2010/main" val="4293269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13238"/>
            <a:ext cx="6858000" cy="1655762"/>
          </a:xfrm>
        </p:spPr>
        <p:txBody>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11221B2-952E-4BFB-AF33-5D736CE17F5B}"/>
              </a:ext>
            </a:extLst>
          </p:cNvPr>
          <p:cNvSpPr>
            <a:spLocks noGrp="1"/>
          </p:cNvSpPr>
          <p:nvPr>
            <p:ph type="dt" sz="half" idx="10"/>
          </p:nvPr>
        </p:nvSpPr>
        <p:spPr/>
        <p:txBody>
          <a:bodyPr/>
          <a:lstStyle>
            <a:lvl1pPr>
              <a:defRPr/>
            </a:lvl1pPr>
          </a:lstStyle>
          <a:p>
            <a:pPr>
              <a:defRPr/>
            </a:pPr>
            <a:fld id="{A0EC2761-52B0-42C5-B01B-DF8F69615AE5}" type="datetimeFigureOut">
              <a:rPr lang="en-US"/>
              <a:pPr>
                <a:defRPr/>
              </a:pPr>
              <a:t>9/12/2019</a:t>
            </a:fld>
            <a:endParaRPr lang="en-US"/>
          </a:p>
        </p:txBody>
      </p:sp>
      <p:sp>
        <p:nvSpPr>
          <p:cNvPr id="5" name="Footer Placeholder 4">
            <a:extLst>
              <a:ext uri="{FF2B5EF4-FFF2-40B4-BE49-F238E27FC236}">
                <a16:creationId xmlns:a16="http://schemas.microsoft.com/office/drawing/2014/main" id="{CA5F58E3-665F-4C36-B94B-FAD577F89EA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E14D2A1-AB2C-4F33-9712-F513FBADDCF7}"/>
              </a:ext>
            </a:extLst>
          </p:cNvPr>
          <p:cNvSpPr>
            <a:spLocks noGrp="1"/>
          </p:cNvSpPr>
          <p:nvPr>
            <p:ph type="sldNum" sz="quarter" idx="12"/>
          </p:nvPr>
        </p:nvSpPr>
        <p:spPr/>
        <p:txBody>
          <a:bodyPr/>
          <a:lstStyle>
            <a:lvl1pPr>
              <a:defRPr/>
            </a:lvl1pPr>
          </a:lstStyle>
          <a:p>
            <a:pPr>
              <a:defRPr/>
            </a:pPr>
            <a:fld id="{83F2FEA6-D72C-4EBB-AEA2-B200AAAB8136}" type="slidenum">
              <a:rPr lang="en-US" altLang="en-US"/>
              <a:pPr>
                <a:defRPr/>
              </a:pPr>
              <a:t>‹#›</a:t>
            </a:fld>
            <a:endParaRPr lang="en-US" altLang="en-US"/>
          </a:p>
        </p:txBody>
      </p:sp>
    </p:spTree>
    <p:extLst>
      <p:ext uri="{BB962C8B-B14F-4D97-AF65-F5344CB8AC3E}">
        <p14:creationId xmlns:p14="http://schemas.microsoft.com/office/powerpoint/2010/main" val="157682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C0A35-8020-4BEF-8EF2-3C2330DC71CD}"/>
              </a:ext>
            </a:extLst>
          </p:cNvPr>
          <p:cNvSpPr>
            <a:spLocks noGrp="1"/>
          </p:cNvSpPr>
          <p:nvPr>
            <p:ph type="dt" sz="half" idx="10"/>
          </p:nvPr>
        </p:nvSpPr>
        <p:spPr/>
        <p:txBody>
          <a:bodyPr/>
          <a:lstStyle>
            <a:lvl1pPr>
              <a:defRPr/>
            </a:lvl1pPr>
          </a:lstStyle>
          <a:p>
            <a:pPr>
              <a:defRPr/>
            </a:pPr>
            <a:fld id="{03E381B7-FF65-4A53-BEA5-B2C6D2FE5BAE}" type="datetime1">
              <a:rPr lang="en-US"/>
              <a:pPr>
                <a:defRPr/>
              </a:pPr>
              <a:t>9/12/2019</a:t>
            </a:fld>
            <a:endParaRPr lang="en-US" dirty="0"/>
          </a:p>
        </p:txBody>
      </p:sp>
      <p:sp>
        <p:nvSpPr>
          <p:cNvPr id="5" name="Footer Placeholder 4">
            <a:extLst>
              <a:ext uri="{FF2B5EF4-FFF2-40B4-BE49-F238E27FC236}">
                <a16:creationId xmlns:a16="http://schemas.microsoft.com/office/drawing/2014/main" id="{CB615A57-7671-4C24-BEB4-A12F20DE09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909B713-1D80-4116-B0C9-A4D2AC92EA04}"/>
              </a:ext>
            </a:extLst>
          </p:cNvPr>
          <p:cNvSpPr>
            <a:spLocks noGrp="1"/>
          </p:cNvSpPr>
          <p:nvPr>
            <p:ph type="sldNum" sz="quarter" idx="12"/>
          </p:nvPr>
        </p:nvSpPr>
        <p:spPr/>
        <p:txBody>
          <a:bodyPr/>
          <a:lstStyle>
            <a:lvl1pPr>
              <a:defRPr/>
            </a:lvl1pPr>
          </a:lstStyle>
          <a:p>
            <a:pPr>
              <a:defRPr/>
            </a:pPr>
            <a:fld id="{2375DA79-C733-42A6-801D-B4D488C9473D}" type="slidenum">
              <a:rPr lang="en-US" altLang="en-US"/>
              <a:pPr>
                <a:defRPr/>
              </a:pPr>
              <a:t>‹#›</a:t>
            </a:fld>
            <a:endParaRPr lang="en-US" altLang="en-US"/>
          </a:p>
        </p:txBody>
      </p:sp>
    </p:spTree>
    <p:extLst>
      <p:ext uri="{BB962C8B-B14F-4D97-AF65-F5344CB8AC3E}">
        <p14:creationId xmlns:p14="http://schemas.microsoft.com/office/powerpoint/2010/main" val="290051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C0A35-8020-4BEF-8EF2-3C2330DC71CD}"/>
              </a:ext>
            </a:extLst>
          </p:cNvPr>
          <p:cNvSpPr>
            <a:spLocks noGrp="1"/>
          </p:cNvSpPr>
          <p:nvPr>
            <p:ph type="dt" sz="half" idx="10"/>
          </p:nvPr>
        </p:nvSpPr>
        <p:spPr/>
        <p:txBody>
          <a:bodyPr/>
          <a:lstStyle>
            <a:lvl1pPr>
              <a:defRPr/>
            </a:lvl1pPr>
          </a:lstStyle>
          <a:p>
            <a:pPr>
              <a:defRPr/>
            </a:pPr>
            <a:fld id="{878EF860-2A88-4935-9B9A-A41BB50D91B9}" type="datetime1">
              <a:rPr lang="en-US"/>
              <a:pPr>
                <a:defRPr/>
              </a:pPr>
              <a:t>9/12/2019</a:t>
            </a:fld>
            <a:endParaRPr lang="en-US" dirty="0"/>
          </a:p>
        </p:txBody>
      </p:sp>
      <p:sp>
        <p:nvSpPr>
          <p:cNvPr id="5" name="Footer Placeholder 4">
            <a:extLst>
              <a:ext uri="{FF2B5EF4-FFF2-40B4-BE49-F238E27FC236}">
                <a16:creationId xmlns:a16="http://schemas.microsoft.com/office/drawing/2014/main" id="{CB615A57-7671-4C24-BEB4-A12F20DE09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909B713-1D80-4116-B0C9-A4D2AC92EA04}"/>
              </a:ext>
            </a:extLst>
          </p:cNvPr>
          <p:cNvSpPr>
            <a:spLocks noGrp="1"/>
          </p:cNvSpPr>
          <p:nvPr>
            <p:ph type="sldNum" sz="quarter" idx="12"/>
          </p:nvPr>
        </p:nvSpPr>
        <p:spPr/>
        <p:txBody>
          <a:bodyPr/>
          <a:lstStyle>
            <a:lvl1pPr>
              <a:defRPr/>
            </a:lvl1pPr>
          </a:lstStyle>
          <a:p>
            <a:pPr>
              <a:defRPr/>
            </a:pPr>
            <a:fld id="{83DFFE26-2952-467C-9354-9063F75F301A}" type="slidenum">
              <a:rPr lang="en-US" altLang="en-US"/>
              <a:pPr>
                <a:defRPr/>
              </a:pPr>
              <a:t>‹#›</a:t>
            </a:fld>
            <a:endParaRPr lang="en-US" altLang="en-US"/>
          </a:p>
        </p:txBody>
      </p:sp>
    </p:spTree>
    <p:extLst>
      <p:ext uri="{BB962C8B-B14F-4D97-AF65-F5344CB8AC3E}">
        <p14:creationId xmlns:p14="http://schemas.microsoft.com/office/powerpoint/2010/main" val="4113383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13238"/>
            <a:ext cx="6858000" cy="1655762"/>
          </a:xfrm>
        </p:spPr>
        <p:txBody>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4475B6E8-3445-4D87-B726-BDD343F29DD5}"/>
              </a:ext>
            </a:extLst>
          </p:cNvPr>
          <p:cNvSpPr>
            <a:spLocks noGrp="1"/>
          </p:cNvSpPr>
          <p:nvPr>
            <p:ph type="dt" sz="half" idx="10"/>
          </p:nvPr>
        </p:nvSpPr>
        <p:spPr/>
        <p:txBody>
          <a:bodyPr/>
          <a:lstStyle>
            <a:lvl1pPr>
              <a:defRPr/>
            </a:lvl1pPr>
          </a:lstStyle>
          <a:p>
            <a:pPr>
              <a:defRPr/>
            </a:pPr>
            <a:fld id="{E348819D-F7FD-4721-8F28-FFC7398AFFA2}" type="datetime1">
              <a:rPr lang="en-US"/>
              <a:pPr>
                <a:defRPr/>
              </a:pPr>
              <a:t>9/12/2019</a:t>
            </a:fld>
            <a:endParaRPr lang="en-US" dirty="0"/>
          </a:p>
        </p:txBody>
      </p:sp>
      <p:sp>
        <p:nvSpPr>
          <p:cNvPr id="5" name="Footer Placeholder 4">
            <a:extLst>
              <a:ext uri="{FF2B5EF4-FFF2-40B4-BE49-F238E27FC236}">
                <a16:creationId xmlns:a16="http://schemas.microsoft.com/office/drawing/2014/main" id="{A8023B4F-32C8-450C-961E-C1CD51F567C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E659620-E7AE-4EBE-A940-B00E6036DB94}"/>
              </a:ext>
            </a:extLst>
          </p:cNvPr>
          <p:cNvSpPr>
            <a:spLocks noGrp="1"/>
          </p:cNvSpPr>
          <p:nvPr>
            <p:ph type="sldNum" sz="quarter" idx="12"/>
          </p:nvPr>
        </p:nvSpPr>
        <p:spPr/>
        <p:txBody>
          <a:bodyPr/>
          <a:lstStyle>
            <a:lvl1pPr>
              <a:defRPr/>
            </a:lvl1pPr>
          </a:lstStyle>
          <a:p>
            <a:pPr>
              <a:defRPr/>
            </a:pPr>
            <a:fld id="{FD88BFC6-C5AF-43B6-AD28-45FB868E7CCE}" type="slidenum">
              <a:rPr lang="en-US"/>
              <a:pPr>
                <a:defRPr/>
              </a:pPr>
              <a:t>‹#›</a:t>
            </a:fld>
            <a:endParaRPr lang="en-US" dirty="0"/>
          </a:p>
        </p:txBody>
      </p:sp>
    </p:spTree>
    <p:extLst>
      <p:ext uri="{BB962C8B-B14F-4D97-AF65-F5344CB8AC3E}">
        <p14:creationId xmlns:p14="http://schemas.microsoft.com/office/powerpoint/2010/main" val="1457450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0A18-A3AD-41AE-859E-F9A2CB475396}"/>
              </a:ext>
            </a:extLst>
          </p:cNvPr>
          <p:cNvSpPr>
            <a:spLocks noGrp="1"/>
          </p:cNvSpPr>
          <p:nvPr>
            <p:ph type="dt" sz="half" idx="10"/>
          </p:nvPr>
        </p:nvSpPr>
        <p:spPr/>
        <p:txBody>
          <a:bodyPr/>
          <a:lstStyle>
            <a:lvl1pPr>
              <a:defRPr/>
            </a:lvl1pPr>
          </a:lstStyle>
          <a:p>
            <a:pPr>
              <a:defRPr/>
            </a:pPr>
            <a:fld id="{17922E71-36FE-40A0-B739-C5205316D6B9}" type="datetime1">
              <a:rPr lang="en-US"/>
              <a:pPr>
                <a:defRPr/>
              </a:pPr>
              <a:t>9/12/2019</a:t>
            </a:fld>
            <a:endParaRPr lang="en-US" dirty="0"/>
          </a:p>
        </p:txBody>
      </p:sp>
      <p:sp>
        <p:nvSpPr>
          <p:cNvPr id="5" name="Footer Placeholder 4">
            <a:extLst>
              <a:ext uri="{FF2B5EF4-FFF2-40B4-BE49-F238E27FC236}">
                <a16:creationId xmlns:a16="http://schemas.microsoft.com/office/drawing/2014/main" id="{B17C3364-FD6E-4F9A-9397-3157C77D9A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BDC420-9A73-4065-8351-BD9C65CED428}"/>
              </a:ext>
            </a:extLst>
          </p:cNvPr>
          <p:cNvSpPr>
            <a:spLocks noGrp="1"/>
          </p:cNvSpPr>
          <p:nvPr>
            <p:ph type="sldNum" sz="quarter" idx="12"/>
          </p:nvPr>
        </p:nvSpPr>
        <p:spPr/>
        <p:txBody>
          <a:bodyPr/>
          <a:lstStyle>
            <a:lvl1pPr>
              <a:defRPr/>
            </a:lvl1pPr>
          </a:lstStyle>
          <a:p>
            <a:pPr>
              <a:defRPr/>
            </a:pPr>
            <a:fld id="{5F311BA0-973A-4C58-AF10-F206DE958A5F}" type="slidenum">
              <a:rPr lang="en-US"/>
              <a:pPr>
                <a:defRPr/>
              </a:pPr>
              <a:t>‹#›</a:t>
            </a:fld>
            <a:endParaRPr lang="en-US" dirty="0"/>
          </a:p>
        </p:txBody>
      </p:sp>
    </p:spTree>
    <p:extLst>
      <p:ext uri="{BB962C8B-B14F-4D97-AF65-F5344CB8AC3E}">
        <p14:creationId xmlns:p14="http://schemas.microsoft.com/office/powerpoint/2010/main" val="207736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BF0A18-A3AD-41AE-859E-F9A2CB475396}"/>
              </a:ext>
            </a:extLst>
          </p:cNvPr>
          <p:cNvSpPr>
            <a:spLocks noGrp="1"/>
          </p:cNvSpPr>
          <p:nvPr>
            <p:ph type="dt" sz="half" idx="10"/>
          </p:nvPr>
        </p:nvSpPr>
        <p:spPr/>
        <p:txBody>
          <a:bodyPr/>
          <a:lstStyle>
            <a:lvl1pPr>
              <a:defRPr/>
            </a:lvl1pPr>
          </a:lstStyle>
          <a:p>
            <a:pPr>
              <a:defRPr/>
            </a:pPr>
            <a:fld id="{91E4B20C-1076-466C-A9B4-CDFCA9BC88F5}" type="datetime1">
              <a:rPr lang="en-US"/>
              <a:pPr>
                <a:defRPr/>
              </a:pPr>
              <a:t>9/12/2019</a:t>
            </a:fld>
            <a:endParaRPr lang="en-US" dirty="0"/>
          </a:p>
        </p:txBody>
      </p:sp>
      <p:sp>
        <p:nvSpPr>
          <p:cNvPr id="5" name="Footer Placeholder 4">
            <a:extLst>
              <a:ext uri="{FF2B5EF4-FFF2-40B4-BE49-F238E27FC236}">
                <a16:creationId xmlns:a16="http://schemas.microsoft.com/office/drawing/2014/main" id="{B17C3364-FD6E-4F9A-9397-3157C77D9A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BDC420-9A73-4065-8351-BD9C65CED428}"/>
              </a:ext>
            </a:extLst>
          </p:cNvPr>
          <p:cNvSpPr>
            <a:spLocks noGrp="1"/>
          </p:cNvSpPr>
          <p:nvPr>
            <p:ph type="sldNum" sz="quarter" idx="12"/>
          </p:nvPr>
        </p:nvSpPr>
        <p:spPr/>
        <p:txBody>
          <a:bodyPr/>
          <a:lstStyle>
            <a:lvl1pPr>
              <a:defRPr/>
            </a:lvl1pPr>
          </a:lstStyle>
          <a:p>
            <a:pPr>
              <a:defRPr/>
            </a:pPr>
            <a:fld id="{8E2C7723-E581-4C76-B550-375CA05A604B}" type="slidenum">
              <a:rPr lang="en-US"/>
              <a:pPr>
                <a:defRPr/>
              </a:pPr>
              <a:t>‹#›</a:t>
            </a:fld>
            <a:endParaRPr lang="en-US" dirty="0"/>
          </a:p>
        </p:txBody>
      </p:sp>
    </p:spTree>
    <p:extLst>
      <p:ext uri="{BB962C8B-B14F-4D97-AF65-F5344CB8AC3E}">
        <p14:creationId xmlns:p14="http://schemas.microsoft.com/office/powerpoint/2010/main" val="2438170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FBF0A18-A3AD-41AE-859E-F9A2CB475396}"/>
              </a:ext>
            </a:extLst>
          </p:cNvPr>
          <p:cNvSpPr>
            <a:spLocks noGrp="1"/>
          </p:cNvSpPr>
          <p:nvPr>
            <p:ph type="dt" sz="half" idx="10"/>
          </p:nvPr>
        </p:nvSpPr>
        <p:spPr/>
        <p:txBody>
          <a:bodyPr/>
          <a:lstStyle>
            <a:lvl1pPr>
              <a:defRPr/>
            </a:lvl1pPr>
          </a:lstStyle>
          <a:p>
            <a:pPr>
              <a:defRPr/>
            </a:pPr>
            <a:fld id="{829A3EA9-6114-4326-A18C-FC4FD0E77AE7}" type="datetime1">
              <a:rPr lang="en-US"/>
              <a:pPr>
                <a:defRPr/>
              </a:pPr>
              <a:t>9/12/2019</a:t>
            </a:fld>
            <a:endParaRPr lang="en-US" dirty="0"/>
          </a:p>
        </p:txBody>
      </p:sp>
      <p:sp>
        <p:nvSpPr>
          <p:cNvPr id="6" name="Footer Placeholder 4">
            <a:extLst>
              <a:ext uri="{FF2B5EF4-FFF2-40B4-BE49-F238E27FC236}">
                <a16:creationId xmlns:a16="http://schemas.microsoft.com/office/drawing/2014/main" id="{B17C3364-FD6E-4F9A-9397-3157C77D9AF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6BDC420-9A73-4065-8351-BD9C65CED428}"/>
              </a:ext>
            </a:extLst>
          </p:cNvPr>
          <p:cNvSpPr>
            <a:spLocks noGrp="1"/>
          </p:cNvSpPr>
          <p:nvPr>
            <p:ph type="sldNum" sz="quarter" idx="12"/>
          </p:nvPr>
        </p:nvSpPr>
        <p:spPr/>
        <p:txBody>
          <a:bodyPr/>
          <a:lstStyle>
            <a:lvl1pPr>
              <a:defRPr/>
            </a:lvl1pPr>
          </a:lstStyle>
          <a:p>
            <a:pPr>
              <a:defRPr/>
            </a:pPr>
            <a:fld id="{61DF68BD-D5EB-4774-B466-EA985707FD6C}" type="slidenum">
              <a:rPr lang="en-US"/>
              <a:pPr>
                <a:defRPr/>
              </a:pPr>
              <a:t>‹#›</a:t>
            </a:fld>
            <a:endParaRPr lang="en-US" dirty="0"/>
          </a:p>
        </p:txBody>
      </p:sp>
    </p:spTree>
    <p:extLst>
      <p:ext uri="{BB962C8B-B14F-4D97-AF65-F5344CB8AC3E}">
        <p14:creationId xmlns:p14="http://schemas.microsoft.com/office/powerpoint/2010/main" val="4226782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FBF0A18-A3AD-41AE-859E-F9A2CB475396}"/>
              </a:ext>
            </a:extLst>
          </p:cNvPr>
          <p:cNvSpPr>
            <a:spLocks noGrp="1"/>
          </p:cNvSpPr>
          <p:nvPr>
            <p:ph type="dt" sz="half" idx="10"/>
          </p:nvPr>
        </p:nvSpPr>
        <p:spPr/>
        <p:txBody>
          <a:bodyPr/>
          <a:lstStyle>
            <a:lvl1pPr>
              <a:defRPr/>
            </a:lvl1pPr>
          </a:lstStyle>
          <a:p>
            <a:pPr>
              <a:defRPr/>
            </a:pPr>
            <a:fld id="{D933FEAE-8BC7-4AFC-9683-24F7E339F8C2}" type="datetime1">
              <a:rPr lang="en-US"/>
              <a:pPr>
                <a:defRPr/>
              </a:pPr>
              <a:t>9/12/2019</a:t>
            </a:fld>
            <a:endParaRPr lang="en-US" dirty="0"/>
          </a:p>
        </p:txBody>
      </p:sp>
      <p:sp>
        <p:nvSpPr>
          <p:cNvPr id="8" name="Footer Placeholder 4">
            <a:extLst>
              <a:ext uri="{FF2B5EF4-FFF2-40B4-BE49-F238E27FC236}">
                <a16:creationId xmlns:a16="http://schemas.microsoft.com/office/drawing/2014/main" id="{B17C3364-FD6E-4F9A-9397-3157C77D9AF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6BDC420-9A73-4065-8351-BD9C65CED428}"/>
              </a:ext>
            </a:extLst>
          </p:cNvPr>
          <p:cNvSpPr>
            <a:spLocks noGrp="1"/>
          </p:cNvSpPr>
          <p:nvPr>
            <p:ph type="sldNum" sz="quarter" idx="12"/>
          </p:nvPr>
        </p:nvSpPr>
        <p:spPr/>
        <p:txBody>
          <a:bodyPr/>
          <a:lstStyle>
            <a:lvl1pPr>
              <a:defRPr/>
            </a:lvl1pPr>
          </a:lstStyle>
          <a:p>
            <a:pPr>
              <a:defRPr/>
            </a:pPr>
            <a:fld id="{92342D3E-4EE6-470C-9A4A-E98787BC86E7}" type="slidenum">
              <a:rPr lang="en-US"/>
              <a:pPr>
                <a:defRPr/>
              </a:pPr>
              <a:t>‹#›</a:t>
            </a:fld>
            <a:endParaRPr lang="en-US" dirty="0"/>
          </a:p>
        </p:txBody>
      </p:sp>
    </p:spTree>
    <p:extLst>
      <p:ext uri="{BB962C8B-B14F-4D97-AF65-F5344CB8AC3E}">
        <p14:creationId xmlns:p14="http://schemas.microsoft.com/office/powerpoint/2010/main" val="3458144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AFE8956B-BAD7-4BFA-B26B-388D9B60B9C6}"/>
              </a:ext>
            </a:extLst>
          </p:cNvPr>
          <p:cNvSpPr>
            <a:spLocks noGrp="1"/>
          </p:cNvSpPr>
          <p:nvPr>
            <p:ph type="dt" sz="half" idx="10"/>
          </p:nvPr>
        </p:nvSpPr>
        <p:spPr/>
        <p:txBody>
          <a:bodyPr/>
          <a:lstStyle>
            <a:lvl1pPr>
              <a:defRPr/>
            </a:lvl1pPr>
          </a:lstStyle>
          <a:p>
            <a:pPr>
              <a:defRPr/>
            </a:pPr>
            <a:fld id="{C767BDF9-BCE3-4187-B948-2F6EF0207B2A}" type="datetime1">
              <a:rPr lang="en-US"/>
              <a:pPr>
                <a:defRPr/>
              </a:pPr>
              <a:t>9/12/2019</a:t>
            </a:fld>
            <a:endParaRPr lang="en-US" dirty="0"/>
          </a:p>
        </p:txBody>
      </p:sp>
      <p:sp>
        <p:nvSpPr>
          <p:cNvPr id="3" name="Footer Placeholder 3">
            <a:extLst>
              <a:ext uri="{FF2B5EF4-FFF2-40B4-BE49-F238E27FC236}">
                <a16:creationId xmlns:a16="http://schemas.microsoft.com/office/drawing/2014/main" id="{C98EE2D4-B10D-42F2-A0F6-EF54A0A911F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4">
            <a:extLst>
              <a:ext uri="{FF2B5EF4-FFF2-40B4-BE49-F238E27FC236}">
                <a16:creationId xmlns:a16="http://schemas.microsoft.com/office/drawing/2014/main" id="{CF3DD5FE-6A1B-4D01-97BC-B890B8060057}"/>
              </a:ext>
            </a:extLst>
          </p:cNvPr>
          <p:cNvSpPr>
            <a:spLocks noGrp="1"/>
          </p:cNvSpPr>
          <p:nvPr>
            <p:ph type="sldNum" sz="quarter" idx="12"/>
          </p:nvPr>
        </p:nvSpPr>
        <p:spPr/>
        <p:txBody>
          <a:bodyPr/>
          <a:lstStyle>
            <a:lvl1pPr>
              <a:defRPr/>
            </a:lvl1pPr>
          </a:lstStyle>
          <a:p>
            <a:pPr>
              <a:defRPr/>
            </a:pPr>
            <a:fld id="{6E6B1B2F-B3D3-4803-8AF5-6ED0D05896BB}" type="slidenum">
              <a:rPr lang="en-US"/>
              <a:pPr>
                <a:defRPr/>
              </a:pPr>
              <a:t>‹#›</a:t>
            </a:fld>
            <a:endParaRPr lang="en-US" dirty="0"/>
          </a:p>
        </p:txBody>
      </p:sp>
    </p:spTree>
    <p:extLst>
      <p:ext uri="{BB962C8B-B14F-4D97-AF65-F5344CB8AC3E}">
        <p14:creationId xmlns:p14="http://schemas.microsoft.com/office/powerpoint/2010/main" val="266677649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9B6FC7-D684-4503-AD0E-C6B4C0B05A56}"/>
              </a:ext>
            </a:extLst>
          </p:cNvPr>
          <p:cNvSpPr>
            <a:spLocks noGrp="1"/>
          </p:cNvSpPr>
          <p:nvPr>
            <p:ph type="dt" sz="half" idx="10"/>
          </p:nvPr>
        </p:nvSpPr>
        <p:spPr/>
        <p:txBody>
          <a:bodyPr/>
          <a:lstStyle>
            <a:lvl1pPr>
              <a:defRPr/>
            </a:lvl1pPr>
          </a:lstStyle>
          <a:p>
            <a:pPr>
              <a:defRPr/>
            </a:pPr>
            <a:fld id="{F86019EB-9170-4AB6-98B8-0B1662A1BFDD}" type="datetime1">
              <a:rPr lang="en-US"/>
              <a:pPr>
                <a:defRPr/>
              </a:pPr>
              <a:t>9/12/2019</a:t>
            </a:fld>
            <a:endParaRPr lang="en-US" dirty="0"/>
          </a:p>
        </p:txBody>
      </p:sp>
      <p:sp>
        <p:nvSpPr>
          <p:cNvPr id="3" name="Footer Placeholder 2">
            <a:extLst>
              <a:ext uri="{FF2B5EF4-FFF2-40B4-BE49-F238E27FC236}">
                <a16:creationId xmlns:a16="http://schemas.microsoft.com/office/drawing/2014/main" id="{DC0A25FF-A2AA-4B2B-A071-4F78600DB06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1384B830-40EB-4F8A-8D39-4FAFD99099F0}"/>
              </a:ext>
            </a:extLst>
          </p:cNvPr>
          <p:cNvSpPr>
            <a:spLocks noGrp="1"/>
          </p:cNvSpPr>
          <p:nvPr>
            <p:ph type="sldNum" sz="quarter" idx="12"/>
          </p:nvPr>
        </p:nvSpPr>
        <p:spPr/>
        <p:txBody>
          <a:bodyPr/>
          <a:lstStyle>
            <a:lvl1pPr>
              <a:defRPr/>
            </a:lvl1pPr>
          </a:lstStyle>
          <a:p>
            <a:pPr>
              <a:defRPr/>
            </a:pPr>
            <a:fld id="{905C5442-34E1-47E8-A5C7-6941B15354B7}" type="slidenum">
              <a:rPr lang="en-US"/>
              <a:pPr>
                <a:defRPr/>
              </a:pPr>
              <a:t>‹#›</a:t>
            </a:fld>
            <a:endParaRPr lang="en-US" dirty="0"/>
          </a:p>
        </p:txBody>
      </p:sp>
    </p:spTree>
    <p:extLst>
      <p:ext uri="{BB962C8B-B14F-4D97-AF65-F5344CB8AC3E}">
        <p14:creationId xmlns:p14="http://schemas.microsoft.com/office/powerpoint/2010/main" val="3134290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8FBF0A18-A3AD-41AE-859E-F9A2CB475396}"/>
              </a:ext>
            </a:extLst>
          </p:cNvPr>
          <p:cNvSpPr>
            <a:spLocks noGrp="1"/>
          </p:cNvSpPr>
          <p:nvPr>
            <p:ph type="dt" sz="half" idx="10"/>
          </p:nvPr>
        </p:nvSpPr>
        <p:spPr/>
        <p:txBody>
          <a:bodyPr/>
          <a:lstStyle>
            <a:lvl1pPr>
              <a:defRPr/>
            </a:lvl1pPr>
          </a:lstStyle>
          <a:p>
            <a:pPr>
              <a:defRPr/>
            </a:pPr>
            <a:fld id="{B8C361A2-1A73-4B6C-B826-A7EB25291A42}" type="datetime1">
              <a:rPr lang="en-US"/>
              <a:pPr>
                <a:defRPr/>
              </a:pPr>
              <a:t>9/12/2019</a:t>
            </a:fld>
            <a:endParaRPr lang="en-US" dirty="0"/>
          </a:p>
        </p:txBody>
      </p:sp>
      <p:sp>
        <p:nvSpPr>
          <p:cNvPr id="6" name="Footer Placeholder 4">
            <a:extLst>
              <a:ext uri="{FF2B5EF4-FFF2-40B4-BE49-F238E27FC236}">
                <a16:creationId xmlns:a16="http://schemas.microsoft.com/office/drawing/2014/main" id="{B17C3364-FD6E-4F9A-9397-3157C77D9AF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6BDC420-9A73-4065-8351-BD9C65CED428}"/>
              </a:ext>
            </a:extLst>
          </p:cNvPr>
          <p:cNvSpPr>
            <a:spLocks noGrp="1"/>
          </p:cNvSpPr>
          <p:nvPr>
            <p:ph type="sldNum" sz="quarter" idx="12"/>
          </p:nvPr>
        </p:nvSpPr>
        <p:spPr/>
        <p:txBody>
          <a:bodyPr/>
          <a:lstStyle>
            <a:lvl1pPr>
              <a:defRPr/>
            </a:lvl1pPr>
          </a:lstStyle>
          <a:p>
            <a:pPr>
              <a:defRPr/>
            </a:pPr>
            <a:fld id="{67AB2B0E-41E0-4EC8-9DB8-227AF76E5DE6}" type="slidenum">
              <a:rPr lang="en-US"/>
              <a:pPr>
                <a:defRPr/>
              </a:pPr>
              <a:t>‹#›</a:t>
            </a:fld>
            <a:endParaRPr lang="en-US" dirty="0"/>
          </a:p>
        </p:txBody>
      </p:sp>
    </p:spTree>
    <p:extLst>
      <p:ext uri="{BB962C8B-B14F-4D97-AF65-F5344CB8AC3E}">
        <p14:creationId xmlns:p14="http://schemas.microsoft.com/office/powerpoint/2010/main" val="273539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C0A35-8020-4BEF-8EF2-3C2330DC71CD}"/>
              </a:ext>
            </a:extLst>
          </p:cNvPr>
          <p:cNvSpPr>
            <a:spLocks noGrp="1"/>
          </p:cNvSpPr>
          <p:nvPr>
            <p:ph type="dt" sz="half" idx="10"/>
          </p:nvPr>
        </p:nvSpPr>
        <p:spPr/>
        <p:txBody>
          <a:bodyPr/>
          <a:lstStyle>
            <a:lvl1pPr>
              <a:defRPr/>
            </a:lvl1pPr>
          </a:lstStyle>
          <a:p>
            <a:pPr>
              <a:defRPr/>
            </a:pPr>
            <a:fld id="{A2A3FB9C-28E0-46C5-B77F-78741D39921A}" type="datetime1">
              <a:rPr lang="en-US"/>
              <a:pPr>
                <a:defRPr/>
              </a:pPr>
              <a:t>9/12/2019</a:t>
            </a:fld>
            <a:endParaRPr lang="en-US" dirty="0"/>
          </a:p>
        </p:txBody>
      </p:sp>
      <p:sp>
        <p:nvSpPr>
          <p:cNvPr id="5" name="Footer Placeholder 4">
            <a:extLst>
              <a:ext uri="{FF2B5EF4-FFF2-40B4-BE49-F238E27FC236}">
                <a16:creationId xmlns:a16="http://schemas.microsoft.com/office/drawing/2014/main" id="{CB615A57-7671-4C24-BEB4-A12F20DE09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909B713-1D80-4116-B0C9-A4D2AC92EA04}"/>
              </a:ext>
            </a:extLst>
          </p:cNvPr>
          <p:cNvSpPr>
            <a:spLocks noGrp="1"/>
          </p:cNvSpPr>
          <p:nvPr>
            <p:ph type="sldNum" sz="quarter" idx="12"/>
          </p:nvPr>
        </p:nvSpPr>
        <p:spPr/>
        <p:txBody>
          <a:bodyPr/>
          <a:lstStyle>
            <a:lvl1pPr>
              <a:defRPr/>
            </a:lvl1pPr>
          </a:lstStyle>
          <a:p>
            <a:pPr>
              <a:defRPr/>
            </a:pPr>
            <a:fld id="{9C351BBD-140D-4289-A391-9DB732FB4E8A}" type="slidenum">
              <a:rPr lang="en-US" altLang="en-US"/>
              <a:pPr>
                <a:defRPr/>
              </a:pPr>
              <a:t>‹#›</a:t>
            </a:fld>
            <a:endParaRPr lang="en-US" altLang="en-US"/>
          </a:p>
        </p:txBody>
      </p:sp>
    </p:spTree>
    <p:extLst>
      <p:ext uri="{BB962C8B-B14F-4D97-AF65-F5344CB8AC3E}">
        <p14:creationId xmlns:p14="http://schemas.microsoft.com/office/powerpoint/2010/main" val="20048633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8FBF0A18-A3AD-41AE-859E-F9A2CB475396}"/>
              </a:ext>
            </a:extLst>
          </p:cNvPr>
          <p:cNvSpPr>
            <a:spLocks noGrp="1"/>
          </p:cNvSpPr>
          <p:nvPr>
            <p:ph type="dt" sz="half" idx="10"/>
          </p:nvPr>
        </p:nvSpPr>
        <p:spPr/>
        <p:txBody>
          <a:bodyPr/>
          <a:lstStyle>
            <a:lvl1pPr>
              <a:defRPr/>
            </a:lvl1pPr>
          </a:lstStyle>
          <a:p>
            <a:pPr>
              <a:defRPr/>
            </a:pPr>
            <a:fld id="{B40A5C26-D17B-4D67-A2B3-81CEA6E31631}" type="datetime1">
              <a:rPr lang="en-US"/>
              <a:pPr>
                <a:defRPr/>
              </a:pPr>
              <a:t>9/12/2019</a:t>
            </a:fld>
            <a:endParaRPr lang="en-US" dirty="0"/>
          </a:p>
        </p:txBody>
      </p:sp>
      <p:sp>
        <p:nvSpPr>
          <p:cNvPr id="6" name="Footer Placeholder 4">
            <a:extLst>
              <a:ext uri="{FF2B5EF4-FFF2-40B4-BE49-F238E27FC236}">
                <a16:creationId xmlns:a16="http://schemas.microsoft.com/office/drawing/2014/main" id="{B17C3364-FD6E-4F9A-9397-3157C77D9AF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6BDC420-9A73-4065-8351-BD9C65CED428}"/>
              </a:ext>
            </a:extLst>
          </p:cNvPr>
          <p:cNvSpPr>
            <a:spLocks noGrp="1"/>
          </p:cNvSpPr>
          <p:nvPr>
            <p:ph type="sldNum" sz="quarter" idx="12"/>
          </p:nvPr>
        </p:nvSpPr>
        <p:spPr/>
        <p:txBody>
          <a:bodyPr/>
          <a:lstStyle>
            <a:lvl1pPr>
              <a:defRPr/>
            </a:lvl1pPr>
          </a:lstStyle>
          <a:p>
            <a:pPr>
              <a:defRPr/>
            </a:pPr>
            <a:fld id="{7BBAE431-EB61-48B8-9DC7-4CD4B9550B17}" type="slidenum">
              <a:rPr lang="en-US"/>
              <a:pPr>
                <a:defRPr/>
              </a:pPr>
              <a:t>‹#›</a:t>
            </a:fld>
            <a:endParaRPr lang="en-US" dirty="0"/>
          </a:p>
        </p:txBody>
      </p:sp>
    </p:spTree>
    <p:extLst>
      <p:ext uri="{BB962C8B-B14F-4D97-AF65-F5344CB8AC3E}">
        <p14:creationId xmlns:p14="http://schemas.microsoft.com/office/powerpoint/2010/main" val="223367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0A18-A3AD-41AE-859E-F9A2CB475396}"/>
              </a:ext>
            </a:extLst>
          </p:cNvPr>
          <p:cNvSpPr>
            <a:spLocks noGrp="1"/>
          </p:cNvSpPr>
          <p:nvPr>
            <p:ph type="dt" sz="half" idx="10"/>
          </p:nvPr>
        </p:nvSpPr>
        <p:spPr/>
        <p:txBody>
          <a:bodyPr/>
          <a:lstStyle>
            <a:lvl1pPr>
              <a:defRPr/>
            </a:lvl1pPr>
          </a:lstStyle>
          <a:p>
            <a:pPr>
              <a:defRPr/>
            </a:pPr>
            <a:fld id="{0F6C344B-007A-4674-8E41-09194A93C979}" type="datetime1">
              <a:rPr lang="en-US"/>
              <a:pPr>
                <a:defRPr/>
              </a:pPr>
              <a:t>9/12/2019</a:t>
            </a:fld>
            <a:endParaRPr lang="en-US" dirty="0"/>
          </a:p>
        </p:txBody>
      </p:sp>
      <p:sp>
        <p:nvSpPr>
          <p:cNvPr id="5" name="Footer Placeholder 4">
            <a:extLst>
              <a:ext uri="{FF2B5EF4-FFF2-40B4-BE49-F238E27FC236}">
                <a16:creationId xmlns:a16="http://schemas.microsoft.com/office/drawing/2014/main" id="{B17C3364-FD6E-4F9A-9397-3157C77D9A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BDC420-9A73-4065-8351-BD9C65CED428}"/>
              </a:ext>
            </a:extLst>
          </p:cNvPr>
          <p:cNvSpPr>
            <a:spLocks noGrp="1"/>
          </p:cNvSpPr>
          <p:nvPr>
            <p:ph type="sldNum" sz="quarter" idx="12"/>
          </p:nvPr>
        </p:nvSpPr>
        <p:spPr/>
        <p:txBody>
          <a:bodyPr/>
          <a:lstStyle>
            <a:lvl1pPr>
              <a:defRPr/>
            </a:lvl1pPr>
          </a:lstStyle>
          <a:p>
            <a:pPr>
              <a:defRPr/>
            </a:pPr>
            <a:fld id="{AC70CBAE-4A9F-42CE-8EB6-9F6FA5CDD60E}" type="slidenum">
              <a:rPr lang="en-US"/>
              <a:pPr>
                <a:defRPr/>
              </a:pPr>
              <a:t>‹#›</a:t>
            </a:fld>
            <a:endParaRPr lang="en-US" dirty="0"/>
          </a:p>
        </p:txBody>
      </p:sp>
    </p:spTree>
    <p:extLst>
      <p:ext uri="{BB962C8B-B14F-4D97-AF65-F5344CB8AC3E}">
        <p14:creationId xmlns:p14="http://schemas.microsoft.com/office/powerpoint/2010/main" val="17325352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0A18-A3AD-41AE-859E-F9A2CB475396}"/>
              </a:ext>
            </a:extLst>
          </p:cNvPr>
          <p:cNvSpPr>
            <a:spLocks noGrp="1"/>
          </p:cNvSpPr>
          <p:nvPr>
            <p:ph type="dt" sz="half" idx="10"/>
          </p:nvPr>
        </p:nvSpPr>
        <p:spPr/>
        <p:txBody>
          <a:bodyPr/>
          <a:lstStyle>
            <a:lvl1pPr>
              <a:defRPr/>
            </a:lvl1pPr>
          </a:lstStyle>
          <a:p>
            <a:pPr>
              <a:defRPr/>
            </a:pPr>
            <a:fld id="{4DEF5590-5020-4A91-B3CE-49BFE01EF660}" type="datetime1">
              <a:rPr lang="en-US"/>
              <a:pPr>
                <a:defRPr/>
              </a:pPr>
              <a:t>9/12/2019</a:t>
            </a:fld>
            <a:endParaRPr lang="en-US" dirty="0"/>
          </a:p>
        </p:txBody>
      </p:sp>
      <p:sp>
        <p:nvSpPr>
          <p:cNvPr id="5" name="Footer Placeholder 4">
            <a:extLst>
              <a:ext uri="{FF2B5EF4-FFF2-40B4-BE49-F238E27FC236}">
                <a16:creationId xmlns:a16="http://schemas.microsoft.com/office/drawing/2014/main" id="{B17C3364-FD6E-4F9A-9397-3157C77D9A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BDC420-9A73-4065-8351-BD9C65CED428}"/>
              </a:ext>
            </a:extLst>
          </p:cNvPr>
          <p:cNvSpPr>
            <a:spLocks noGrp="1"/>
          </p:cNvSpPr>
          <p:nvPr>
            <p:ph type="sldNum" sz="quarter" idx="12"/>
          </p:nvPr>
        </p:nvSpPr>
        <p:spPr/>
        <p:txBody>
          <a:bodyPr/>
          <a:lstStyle>
            <a:lvl1pPr>
              <a:defRPr/>
            </a:lvl1pPr>
          </a:lstStyle>
          <a:p>
            <a:pPr>
              <a:defRPr/>
            </a:pPr>
            <a:fld id="{3DA680D8-C2B6-44B9-BB69-293DF71CCA8F}" type="slidenum">
              <a:rPr lang="en-US"/>
              <a:pPr>
                <a:defRPr/>
              </a:pPr>
              <a:t>‹#›</a:t>
            </a:fld>
            <a:endParaRPr lang="en-US" dirty="0"/>
          </a:p>
        </p:txBody>
      </p:sp>
    </p:spTree>
    <p:extLst>
      <p:ext uri="{BB962C8B-B14F-4D97-AF65-F5344CB8AC3E}">
        <p14:creationId xmlns:p14="http://schemas.microsoft.com/office/powerpoint/2010/main" val="1997377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FBF0A18-A3AD-41AE-859E-F9A2CB475396}"/>
              </a:ext>
            </a:extLst>
          </p:cNvPr>
          <p:cNvSpPr>
            <a:spLocks noGrp="1"/>
          </p:cNvSpPr>
          <p:nvPr>
            <p:ph type="dt" sz="half" idx="10"/>
          </p:nvPr>
        </p:nvSpPr>
        <p:spPr/>
        <p:txBody>
          <a:bodyPr/>
          <a:lstStyle>
            <a:lvl1pPr>
              <a:defRPr/>
            </a:lvl1pPr>
          </a:lstStyle>
          <a:p>
            <a:pPr>
              <a:defRPr/>
            </a:pPr>
            <a:fld id="{05AA2927-CF63-4F10-B3B5-75AF8CCA1ED6}" type="datetime1">
              <a:rPr lang="en-US"/>
              <a:pPr>
                <a:defRPr/>
              </a:pPr>
              <a:t>9/12/2019</a:t>
            </a:fld>
            <a:endParaRPr lang="en-US" dirty="0"/>
          </a:p>
        </p:txBody>
      </p:sp>
      <p:sp>
        <p:nvSpPr>
          <p:cNvPr id="4" name="Footer Placeholder 4">
            <a:extLst>
              <a:ext uri="{FF2B5EF4-FFF2-40B4-BE49-F238E27FC236}">
                <a16:creationId xmlns:a16="http://schemas.microsoft.com/office/drawing/2014/main" id="{B17C3364-FD6E-4F9A-9397-3157C77D9AF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6BDC420-9A73-4065-8351-BD9C65CED428}"/>
              </a:ext>
            </a:extLst>
          </p:cNvPr>
          <p:cNvSpPr>
            <a:spLocks noGrp="1"/>
          </p:cNvSpPr>
          <p:nvPr>
            <p:ph type="sldNum" sz="quarter" idx="12"/>
          </p:nvPr>
        </p:nvSpPr>
        <p:spPr/>
        <p:txBody>
          <a:bodyPr/>
          <a:lstStyle>
            <a:lvl1pPr>
              <a:defRPr/>
            </a:lvl1pPr>
          </a:lstStyle>
          <a:p>
            <a:pPr>
              <a:defRPr/>
            </a:pPr>
            <a:fld id="{C01A6643-AB60-4426-B9B5-1ADEA5228917}" type="slidenum">
              <a:rPr lang="en-US"/>
              <a:pPr>
                <a:defRPr/>
              </a:pPr>
              <a:t>‹#›</a:t>
            </a:fld>
            <a:endParaRPr lang="en-US" dirty="0"/>
          </a:p>
        </p:txBody>
      </p:sp>
    </p:spTree>
    <p:extLst>
      <p:ext uri="{BB962C8B-B14F-4D97-AF65-F5344CB8AC3E}">
        <p14:creationId xmlns:p14="http://schemas.microsoft.com/office/powerpoint/2010/main" val="1925008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EC0A35-8020-4BEF-8EF2-3C2330DC71CD}"/>
              </a:ext>
            </a:extLst>
          </p:cNvPr>
          <p:cNvSpPr>
            <a:spLocks noGrp="1"/>
          </p:cNvSpPr>
          <p:nvPr>
            <p:ph type="dt" sz="half" idx="10"/>
          </p:nvPr>
        </p:nvSpPr>
        <p:spPr/>
        <p:txBody>
          <a:bodyPr/>
          <a:lstStyle>
            <a:lvl1pPr>
              <a:defRPr/>
            </a:lvl1pPr>
          </a:lstStyle>
          <a:p>
            <a:pPr>
              <a:defRPr/>
            </a:pPr>
            <a:fld id="{CE06237B-9E1F-4F77-9639-CDF1FDCE1C4A}" type="datetime1">
              <a:rPr lang="en-US"/>
              <a:pPr>
                <a:defRPr/>
              </a:pPr>
              <a:t>9/12/2019</a:t>
            </a:fld>
            <a:endParaRPr lang="en-US" dirty="0"/>
          </a:p>
        </p:txBody>
      </p:sp>
      <p:sp>
        <p:nvSpPr>
          <p:cNvPr id="5" name="Footer Placeholder 4">
            <a:extLst>
              <a:ext uri="{FF2B5EF4-FFF2-40B4-BE49-F238E27FC236}">
                <a16:creationId xmlns:a16="http://schemas.microsoft.com/office/drawing/2014/main" id="{CB615A57-7671-4C24-BEB4-A12F20DE09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909B713-1D80-4116-B0C9-A4D2AC92EA04}"/>
              </a:ext>
            </a:extLst>
          </p:cNvPr>
          <p:cNvSpPr>
            <a:spLocks noGrp="1"/>
          </p:cNvSpPr>
          <p:nvPr>
            <p:ph type="sldNum" sz="quarter" idx="12"/>
          </p:nvPr>
        </p:nvSpPr>
        <p:spPr/>
        <p:txBody>
          <a:bodyPr/>
          <a:lstStyle>
            <a:lvl1pPr>
              <a:defRPr/>
            </a:lvl1pPr>
          </a:lstStyle>
          <a:p>
            <a:pPr>
              <a:defRPr/>
            </a:pPr>
            <a:fld id="{E74A4574-613F-41A4-9008-B8285D49001C}" type="slidenum">
              <a:rPr lang="en-US" altLang="en-US"/>
              <a:pPr>
                <a:defRPr/>
              </a:pPr>
              <a:t>‹#›</a:t>
            </a:fld>
            <a:endParaRPr lang="en-US" altLang="en-US"/>
          </a:p>
        </p:txBody>
      </p:sp>
    </p:spTree>
    <p:extLst>
      <p:ext uri="{BB962C8B-B14F-4D97-AF65-F5344CB8AC3E}">
        <p14:creationId xmlns:p14="http://schemas.microsoft.com/office/powerpoint/2010/main" val="30038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4EC0A35-8020-4BEF-8EF2-3C2330DC71CD}"/>
              </a:ext>
            </a:extLst>
          </p:cNvPr>
          <p:cNvSpPr>
            <a:spLocks noGrp="1"/>
          </p:cNvSpPr>
          <p:nvPr>
            <p:ph type="dt" sz="half" idx="10"/>
          </p:nvPr>
        </p:nvSpPr>
        <p:spPr/>
        <p:txBody>
          <a:bodyPr/>
          <a:lstStyle>
            <a:lvl1pPr>
              <a:defRPr/>
            </a:lvl1pPr>
          </a:lstStyle>
          <a:p>
            <a:pPr>
              <a:defRPr/>
            </a:pPr>
            <a:fld id="{93F728A5-A5A2-4EAF-AB29-6ACB4964DA06}" type="datetime1">
              <a:rPr lang="en-US"/>
              <a:pPr>
                <a:defRPr/>
              </a:pPr>
              <a:t>9/12/2019</a:t>
            </a:fld>
            <a:endParaRPr lang="en-US" dirty="0"/>
          </a:p>
        </p:txBody>
      </p:sp>
      <p:sp>
        <p:nvSpPr>
          <p:cNvPr id="6" name="Footer Placeholder 4">
            <a:extLst>
              <a:ext uri="{FF2B5EF4-FFF2-40B4-BE49-F238E27FC236}">
                <a16:creationId xmlns:a16="http://schemas.microsoft.com/office/drawing/2014/main" id="{CB615A57-7671-4C24-BEB4-A12F20DE09D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909B713-1D80-4116-B0C9-A4D2AC92EA04}"/>
              </a:ext>
            </a:extLst>
          </p:cNvPr>
          <p:cNvSpPr>
            <a:spLocks noGrp="1"/>
          </p:cNvSpPr>
          <p:nvPr>
            <p:ph type="sldNum" sz="quarter" idx="12"/>
          </p:nvPr>
        </p:nvSpPr>
        <p:spPr/>
        <p:txBody>
          <a:bodyPr/>
          <a:lstStyle>
            <a:lvl1pPr>
              <a:defRPr/>
            </a:lvl1pPr>
          </a:lstStyle>
          <a:p>
            <a:pPr>
              <a:defRPr/>
            </a:pPr>
            <a:fld id="{2D6EC1DC-C412-43BF-981A-5E389D3C121A}" type="slidenum">
              <a:rPr lang="en-US" altLang="en-US"/>
              <a:pPr>
                <a:defRPr/>
              </a:pPr>
              <a:t>‹#›</a:t>
            </a:fld>
            <a:endParaRPr lang="en-US" altLang="en-US"/>
          </a:p>
        </p:txBody>
      </p:sp>
    </p:spTree>
    <p:extLst>
      <p:ext uri="{BB962C8B-B14F-4D97-AF65-F5344CB8AC3E}">
        <p14:creationId xmlns:p14="http://schemas.microsoft.com/office/powerpoint/2010/main" val="427795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4EC0A35-8020-4BEF-8EF2-3C2330DC71CD}"/>
              </a:ext>
            </a:extLst>
          </p:cNvPr>
          <p:cNvSpPr>
            <a:spLocks noGrp="1"/>
          </p:cNvSpPr>
          <p:nvPr>
            <p:ph type="dt" sz="half" idx="10"/>
          </p:nvPr>
        </p:nvSpPr>
        <p:spPr/>
        <p:txBody>
          <a:bodyPr/>
          <a:lstStyle>
            <a:lvl1pPr>
              <a:defRPr/>
            </a:lvl1pPr>
          </a:lstStyle>
          <a:p>
            <a:pPr>
              <a:defRPr/>
            </a:pPr>
            <a:fld id="{C30689E5-6EBC-4ED0-827D-8B36BEB1DA8C}" type="datetime1">
              <a:rPr lang="en-US"/>
              <a:pPr>
                <a:defRPr/>
              </a:pPr>
              <a:t>9/12/2019</a:t>
            </a:fld>
            <a:endParaRPr lang="en-US" dirty="0"/>
          </a:p>
        </p:txBody>
      </p:sp>
      <p:sp>
        <p:nvSpPr>
          <p:cNvPr id="8" name="Footer Placeholder 4">
            <a:extLst>
              <a:ext uri="{FF2B5EF4-FFF2-40B4-BE49-F238E27FC236}">
                <a16:creationId xmlns:a16="http://schemas.microsoft.com/office/drawing/2014/main" id="{CB615A57-7671-4C24-BEB4-A12F20DE09D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909B713-1D80-4116-B0C9-A4D2AC92EA04}"/>
              </a:ext>
            </a:extLst>
          </p:cNvPr>
          <p:cNvSpPr>
            <a:spLocks noGrp="1"/>
          </p:cNvSpPr>
          <p:nvPr>
            <p:ph type="sldNum" sz="quarter" idx="12"/>
          </p:nvPr>
        </p:nvSpPr>
        <p:spPr/>
        <p:txBody>
          <a:bodyPr/>
          <a:lstStyle>
            <a:lvl1pPr>
              <a:defRPr/>
            </a:lvl1pPr>
          </a:lstStyle>
          <a:p>
            <a:pPr>
              <a:defRPr/>
            </a:pPr>
            <a:fld id="{69A7F4C8-562B-4AF2-B5AA-7F6DF7BBD3D6}" type="slidenum">
              <a:rPr lang="en-US" altLang="en-US"/>
              <a:pPr>
                <a:defRPr/>
              </a:pPr>
              <a:t>‹#›</a:t>
            </a:fld>
            <a:endParaRPr lang="en-US" altLang="en-US"/>
          </a:p>
        </p:txBody>
      </p:sp>
    </p:spTree>
    <p:extLst>
      <p:ext uri="{BB962C8B-B14F-4D97-AF65-F5344CB8AC3E}">
        <p14:creationId xmlns:p14="http://schemas.microsoft.com/office/powerpoint/2010/main" val="345348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95BD3090-8786-465C-AD51-D0C3DFB5025A}"/>
              </a:ext>
            </a:extLst>
          </p:cNvPr>
          <p:cNvSpPr>
            <a:spLocks noGrp="1"/>
          </p:cNvSpPr>
          <p:nvPr>
            <p:ph type="dt" sz="half" idx="10"/>
          </p:nvPr>
        </p:nvSpPr>
        <p:spPr/>
        <p:txBody>
          <a:bodyPr/>
          <a:lstStyle>
            <a:lvl1pPr>
              <a:defRPr/>
            </a:lvl1pPr>
          </a:lstStyle>
          <a:p>
            <a:pPr>
              <a:defRPr/>
            </a:pPr>
            <a:fld id="{A0EC2761-52B0-42C5-B01B-DF8F69615AE5}" type="datetimeFigureOut">
              <a:rPr lang="en-US"/>
              <a:pPr>
                <a:defRPr/>
              </a:pPr>
              <a:t>9/12/2019</a:t>
            </a:fld>
            <a:endParaRPr lang="en-US"/>
          </a:p>
        </p:txBody>
      </p:sp>
      <p:sp>
        <p:nvSpPr>
          <p:cNvPr id="3" name="Footer Placeholder 3">
            <a:extLst>
              <a:ext uri="{FF2B5EF4-FFF2-40B4-BE49-F238E27FC236}">
                <a16:creationId xmlns:a16="http://schemas.microsoft.com/office/drawing/2014/main" id="{A615A51E-FFE8-46B9-BCBE-A5330F71BD1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4">
            <a:extLst>
              <a:ext uri="{FF2B5EF4-FFF2-40B4-BE49-F238E27FC236}">
                <a16:creationId xmlns:a16="http://schemas.microsoft.com/office/drawing/2014/main" id="{AB447BE3-E3C9-4183-AEA4-44651E2C952C}"/>
              </a:ext>
            </a:extLst>
          </p:cNvPr>
          <p:cNvSpPr>
            <a:spLocks noGrp="1"/>
          </p:cNvSpPr>
          <p:nvPr>
            <p:ph type="sldNum" sz="quarter" idx="12"/>
          </p:nvPr>
        </p:nvSpPr>
        <p:spPr/>
        <p:txBody>
          <a:bodyPr/>
          <a:lstStyle>
            <a:lvl1pPr>
              <a:defRPr/>
            </a:lvl1pPr>
          </a:lstStyle>
          <a:p>
            <a:pPr>
              <a:defRPr/>
            </a:pPr>
            <a:fld id="{D29B8461-3B2C-4E8E-8E84-FB8F4BC2111E}" type="slidenum">
              <a:rPr lang="en-US" altLang="en-US"/>
              <a:pPr>
                <a:defRPr/>
              </a:pPr>
              <a:t>‹#›</a:t>
            </a:fld>
            <a:endParaRPr lang="en-US" altLang="en-US"/>
          </a:p>
        </p:txBody>
      </p:sp>
    </p:spTree>
    <p:extLst>
      <p:ext uri="{BB962C8B-B14F-4D97-AF65-F5344CB8AC3E}">
        <p14:creationId xmlns:p14="http://schemas.microsoft.com/office/powerpoint/2010/main" val="398458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64AD6-2C74-45DC-B401-FC5A18FBF643}"/>
              </a:ext>
            </a:extLst>
          </p:cNvPr>
          <p:cNvSpPr>
            <a:spLocks noGrp="1"/>
          </p:cNvSpPr>
          <p:nvPr>
            <p:ph type="dt" sz="half" idx="10"/>
          </p:nvPr>
        </p:nvSpPr>
        <p:spPr/>
        <p:txBody>
          <a:bodyPr/>
          <a:lstStyle>
            <a:lvl1pPr>
              <a:defRPr/>
            </a:lvl1pPr>
          </a:lstStyle>
          <a:p>
            <a:pPr>
              <a:defRPr/>
            </a:pPr>
            <a:fld id="{A0EC2761-52B0-42C5-B01B-DF8F69615AE5}" type="datetimeFigureOut">
              <a:rPr lang="en-US"/>
              <a:pPr>
                <a:defRPr/>
              </a:pPr>
              <a:t>9/12/2019</a:t>
            </a:fld>
            <a:endParaRPr lang="en-US"/>
          </a:p>
        </p:txBody>
      </p:sp>
      <p:sp>
        <p:nvSpPr>
          <p:cNvPr id="3" name="Footer Placeholder 2">
            <a:extLst>
              <a:ext uri="{FF2B5EF4-FFF2-40B4-BE49-F238E27FC236}">
                <a16:creationId xmlns:a16="http://schemas.microsoft.com/office/drawing/2014/main" id="{BD3F7CBB-FCF9-4B8F-B570-B4376568A01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0D3581DB-6AC5-48F9-887A-6F993CAB7C9B}"/>
              </a:ext>
            </a:extLst>
          </p:cNvPr>
          <p:cNvSpPr>
            <a:spLocks noGrp="1"/>
          </p:cNvSpPr>
          <p:nvPr>
            <p:ph type="sldNum" sz="quarter" idx="12"/>
          </p:nvPr>
        </p:nvSpPr>
        <p:spPr/>
        <p:txBody>
          <a:bodyPr/>
          <a:lstStyle>
            <a:lvl1pPr>
              <a:defRPr/>
            </a:lvl1pPr>
          </a:lstStyle>
          <a:p>
            <a:pPr>
              <a:defRPr/>
            </a:pPr>
            <a:fld id="{A2B6315B-2934-4A56-B93A-F094A028B2ED}" type="slidenum">
              <a:rPr lang="en-US" altLang="en-US"/>
              <a:pPr>
                <a:defRPr/>
              </a:pPr>
              <a:t>‹#›</a:t>
            </a:fld>
            <a:endParaRPr lang="en-US" altLang="en-US"/>
          </a:p>
        </p:txBody>
      </p:sp>
    </p:spTree>
    <p:extLst>
      <p:ext uri="{BB962C8B-B14F-4D97-AF65-F5344CB8AC3E}">
        <p14:creationId xmlns:p14="http://schemas.microsoft.com/office/powerpoint/2010/main" val="74135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24EC0A35-8020-4BEF-8EF2-3C2330DC71CD}"/>
              </a:ext>
            </a:extLst>
          </p:cNvPr>
          <p:cNvSpPr>
            <a:spLocks noGrp="1"/>
          </p:cNvSpPr>
          <p:nvPr>
            <p:ph type="dt" sz="half" idx="10"/>
          </p:nvPr>
        </p:nvSpPr>
        <p:spPr/>
        <p:txBody>
          <a:bodyPr/>
          <a:lstStyle>
            <a:lvl1pPr>
              <a:defRPr/>
            </a:lvl1pPr>
          </a:lstStyle>
          <a:p>
            <a:pPr>
              <a:defRPr/>
            </a:pPr>
            <a:fld id="{11100920-BBC5-4592-ABC3-938E96BE9E0D}" type="datetime1">
              <a:rPr lang="en-US"/>
              <a:pPr>
                <a:defRPr/>
              </a:pPr>
              <a:t>9/12/2019</a:t>
            </a:fld>
            <a:endParaRPr lang="en-US" dirty="0"/>
          </a:p>
        </p:txBody>
      </p:sp>
      <p:sp>
        <p:nvSpPr>
          <p:cNvPr id="6" name="Footer Placeholder 4">
            <a:extLst>
              <a:ext uri="{FF2B5EF4-FFF2-40B4-BE49-F238E27FC236}">
                <a16:creationId xmlns:a16="http://schemas.microsoft.com/office/drawing/2014/main" id="{CB615A57-7671-4C24-BEB4-A12F20DE09D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909B713-1D80-4116-B0C9-A4D2AC92EA04}"/>
              </a:ext>
            </a:extLst>
          </p:cNvPr>
          <p:cNvSpPr>
            <a:spLocks noGrp="1"/>
          </p:cNvSpPr>
          <p:nvPr>
            <p:ph type="sldNum" sz="quarter" idx="12"/>
          </p:nvPr>
        </p:nvSpPr>
        <p:spPr/>
        <p:txBody>
          <a:bodyPr/>
          <a:lstStyle>
            <a:lvl1pPr>
              <a:defRPr/>
            </a:lvl1pPr>
          </a:lstStyle>
          <a:p>
            <a:pPr>
              <a:defRPr/>
            </a:pPr>
            <a:fld id="{A97AC1A5-4EF5-4028-BB82-C40A6623346C}" type="slidenum">
              <a:rPr lang="en-US" altLang="en-US"/>
              <a:pPr>
                <a:defRPr/>
              </a:pPr>
              <a:t>‹#›</a:t>
            </a:fld>
            <a:endParaRPr lang="en-US" altLang="en-US"/>
          </a:p>
        </p:txBody>
      </p:sp>
    </p:spTree>
    <p:extLst>
      <p:ext uri="{BB962C8B-B14F-4D97-AF65-F5344CB8AC3E}">
        <p14:creationId xmlns:p14="http://schemas.microsoft.com/office/powerpoint/2010/main" val="95019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24EC0A35-8020-4BEF-8EF2-3C2330DC71CD}"/>
              </a:ext>
            </a:extLst>
          </p:cNvPr>
          <p:cNvSpPr>
            <a:spLocks noGrp="1"/>
          </p:cNvSpPr>
          <p:nvPr>
            <p:ph type="dt" sz="half" idx="10"/>
          </p:nvPr>
        </p:nvSpPr>
        <p:spPr/>
        <p:txBody>
          <a:bodyPr/>
          <a:lstStyle>
            <a:lvl1pPr>
              <a:defRPr/>
            </a:lvl1pPr>
          </a:lstStyle>
          <a:p>
            <a:pPr>
              <a:defRPr/>
            </a:pPr>
            <a:fld id="{5B2D40E6-7A08-452D-8C1C-BE1D760E02E8}" type="datetime1">
              <a:rPr lang="en-US"/>
              <a:pPr>
                <a:defRPr/>
              </a:pPr>
              <a:t>9/12/2019</a:t>
            </a:fld>
            <a:endParaRPr lang="en-US" dirty="0"/>
          </a:p>
        </p:txBody>
      </p:sp>
      <p:sp>
        <p:nvSpPr>
          <p:cNvPr id="6" name="Footer Placeholder 4">
            <a:extLst>
              <a:ext uri="{FF2B5EF4-FFF2-40B4-BE49-F238E27FC236}">
                <a16:creationId xmlns:a16="http://schemas.microsoft.com/office/drawing/2014/main" id="{CB615A57-7671-4C24-BEB4-A12F20DE09D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909B713-1D80-4116-B0C9-A4D2AC92EA04}"/>
              </a:ext>
            </a:extLst>
          </p:cNvPr>
          <p:cNvSpPr>
            <a:spLocks noGrp="1"/>
          </p:cNvSpPr>
          <p:nvPr>
            <p:ph type="sldNum" sz="quarter" idx="12"/>
          </p:nvPr>
        </p:nvSpPr>
        <p:spPr/>
        <p:txBody>
          <a:bodyPr/>
          <a:lstStyle>
            <a:lvl1pPr>
              <a:defRPr/>
            </a:lvl1pPr>
          </a:lstStyle>
          <a:p>
            <a:pPr>
              <a:defRPr/>
            </a:pPr>
            <a:fld id="{9D5BBFE7-3025-4FB1-BA17-A7ABC2A22320}" type="slidenum">
              <a:rPr lang="en-US" altLang="en-US"/>
              <a:pPr>
                <a:defRPr/>
              </a:pPr>
              <a:t>‹#›</a:t>
            </a:fld>
            <a:endParaRPr lang="en-US" altLang="en-US"/>
          </a:p>
        </p:txBody>
      </p:sp>
    </p:spTree>
    <p:extLst>
      <p:ext uri="{BB962C8B-B14F-4D97-AF65-F5344CB8AC3E}">
        <p14:creationId xmlns:p14="http://schemas.microsoft.com/office/powerpoint/2010/main" val="387862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88950" y="-87313"/>
            <a:ext cx="80264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488950" y="1346200"/>
            <a:ext cx="80264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4EC0A35-8020-4BEF-8EF2-3C2330DC71CD}"/>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fld id="{B87E2AA6-518B-4E68-81FD-CD9CC6CEE01E}" type="datetime1">
              <a:rPr lang="en-US"/>
              <a:pPr>
                <a:defRPr/>
              </a:pPr>
              <a:t>9/12/2019</a:t>
            </a:fld>
            <a:endParaRPr lang="en-US" dirty="0"/>
          </a:p>
        </p:txBody>
      </p:sp>
      <p:sp>
        <p:nvSpPr>
          <p:cNvPr id="5" name="Footer Placeholder 4">
            <a:extLst>
              <a:ext uri="{FF2B5EF4-FFF2-40B4-BE49-F238E27FC236}">
                <a16:creationId xmlns:a16="http://schemas.microsoft.com/office/drawing/2014/main" id="{CB615A57-7671-4C24-BEB4-A12F20DE09D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2909B713-1D80-4116-B0C9-A4D2AC92EA0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fld id="{0E15B245-D587-4877-875D-38857A089C26}" type="slidenum">
              <a:rPr lang="en-US" altLang="en-US"/>
              <a:pPr>
                <a:defRPr/>
              </a:pPr>
              <a:t>‹#›</a:t>
            </a:fld>
            <a:endParaRPr lang="en-US" altLang="en-US"/>
          </a:p>
        </p:txBody>
      </p:sp>
      <p:pic>
        <p:nvPicPr>
          <p:cNvPr id="1031"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8200" y="0"/>
            <a:ext cx="574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9">
            <a:extLst>
              <a:ext uri="{FF2B5EF4-FFF2-40B4-BE49-F238E27FC236}">
                <a16:creationId xmlns:a16="http://schemas.microsoft.com/office/drawing/2014/main" id="{E415632B-11D2-4FF6-B3D8-F21B2C079290}"/>
              </a:ext>
            </a:extLst>
          </p:cNvPr>
          <p:cNvSpPr txBox="1">
            <a:spLocks noChangeArrowheads="1"/>
          </p:cNvSpPr>
          <p:nvPr/>
        </p:nvSpPr>
        <p:spPr bwMode="auto">
          <a:xfrm>
            <a:off x="838200" y="6354763"/>
            <a:ext cx="556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pPr eaLnBrk="1" fontAlgn="auto" hangingPunct="1">
              <a:spcBef>
                <a:spcPct val="20000"/>
              </a:spcBef>
              <a:spcAft>
                <a:spcPts val="0"/>
              </a:spcAft>
              <a:buClr>
                <a:schemeClr val="hlink"/>
              </a:buClr>
              <a:buSzPct val="110000"/>
              <a:buFont typeface="Wingdings" panose="05000000000000000000" pitchFamily="2" charset="2"/>
              <a:buNone/>
              <a:defRPr/>
            </a:pPr>
            <a:r>
              <a:rPr lang="en-US" altLang="en-US" sz="1200" i="1" dirty="0">
                <a:solidFill>
                  <a:schemeClr val="tx1"/>
                </a:solidFill>
                <a:latin typeface="Arial" panose="020B0604020202020204" pitchFamily="34" charset="0"/>
              </a:rPr>
              <a:t>     </a:t>
            </a:r>
            <a:endParaRPr lang="en-US" altLang="en-US" sz="1200" dirty="0">
              <a:solidFill>
                <a:srgbClr val="0000C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77" r:id="rId1"/>
    <p:sldLayoutId id="2147483960" r:id="rId2"/>
    <p:sldLayoutId id="2147483961" r:id="rId3"/>
    <p:sldLayoutId id="2147483962" r:id="rId4"/>
    <p:sldLayoutId id="2147483963" r:id="rId5"/>
    <p:sldLayoutId id="2147483978" r:id="rId6"/>
    <p:sldLayoutId id="2147483979" r:id="rId7"/>
    <p:sldLayoutId id="2147483964" r:id="rId8"/>
    <p:sldLayoutId id="2147483965" r:id="rId9"/>
    <p:sldLayoutId id="2147483966" r:id="rId10"/>
    <p:sldLayoutId id="2147483967" r:id="rId11"/>
  </p:sldLayoutIdLst>
  <p:txStyles>
    <p:titleStyle>
      <a:lvl1pPr algn="l" defTabSz="685800" rtl="0" eaLnBrk="0" fontAlgn="base" hangingPunct="0">
        <a:lnSpc>
          <a:spcPct val="90000"/>
        </a:lnSpc>
        <a:spcBef>
          <a:spcPct val="0"/>
        </a:spcBef>
        <a:spcAft>
          <a:spcPct val="0"/>
        </a:spcAft>
        <a:defRPr sz="3600" b="1" kern="1200">
          <a:solidFill>
            <a:schemeClr val="bg1"/>
          </a:solidFill>
          <a:latin typeface="+mj-lt"/>
          <a:ea typeface="+mj-ea"/>
          <a:cs typeface="+mj-cs"/>
        </a:defRPr>
      </a:lvl1pPr>
      <a:lvl2pPr algn="l" defTabSz="685800" rtl="0" eaLnBrk="0" fontAlgn="base" hangingPunct="0">
        <a:lnSpc>
          <a:spcPct val="90000"/>
        </a:lnSpc>
        <a:spcBef>
          <a:spcPct val="0"/>
        </a:spcBef>
        <a:spcAft>
          <a:spcPct val="0"/>
        </a:spcAft>
        <a:defRPr sz="3600" b="1">
          <a:solidFill>
            <a:schemeClr val="bg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600" b="1">
          <a:solidFill>
            <a:schemeClr val="bg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600" b="1">
          <a:solidFill>
            <a:schemeClr val="bg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600" b="1">
          <a:solidFill>
            <a:schemeClr val="bg1"/>
          </a:solidFill>
          <a:latin typeface="Calibri Light" panose="020F0302020204030204" pitchFamily="34" charset="0"/>
        </a:defRPr>
      </a:lvl5pPr>
      <a:lvl6pPr marL="457200" algn="l" defTabSz="685800" rtl="0" eaLnBrk="1" fontAlgn="base" hangingPunct="1">
        <a:lnSpc>
          <a:spcPct val="90000"/>
        </a:lnSpc>
        <a:spcBef>
          <a:spcPct val="0"/>
        </a:spcBef>
        <a:spcAft>
          <a:spcPct val="0"/>
        </a:spcAft>
        <a:defRPr sz="3600" b="1">
          <a:solidFill>
            <a:schemeClr val="bg1"/>
          </a:solidFill>
          <a:latin typeface="Calibri Light" panose="020F0302020204030204" pitchFamily="34" charset="0"/>
        </a:defRPr>
      </a:lvl6pPr>
      <a:lvl7pPr marL="914400" algn="l" defTabSz="685800" rtl="0" eaLnBrk="1" fontAlgn="base" hangingPunct="1">
        <a:lnSpc>
          <a:spcPct val="90000"/>
        </a:lnSpc>
        <a:spcBef>
          <a:spcPct val="0"/>
        </a:spcBef>
        <a:spcAft>
          <a:spcPct val="0"/>
        </a:spcAft>
        <a:defRPr sz="3600" b="1">
          <a:solidFill>
            <a:schemeClr val="bg1"/>
          </a:solidFill>
          <a:latin typeface="Calibri Light" panose="020F0302020204030204" pitchFamily="34" charset="0"/>
        </a:defRPr>
      </a:lvl7pPr>
      <a:lvl8pPr marL="1371600" algn="l" defTabSz="685800" rtl="0" eaLnBrk="1" fontAlgn="base" hangingPunct="1">
        <a:lnSpc>
          <a:spcPct val="90000"/>
        </a:lnSpc>
        <a:spcBef>
          <a:spcPct val="0"/>
        </a:spcBef>
        <a:spcAft>
          <a:spcPct val="0"/>
        </a:spcAft>
        <a:defRPr sz="3600" b="1">
          <a:solidFill>
            <a:schemeClr val="bg1"/>
          </a:solidFill>
          <a:latin typeface="Calibri Light" panose="020F0302020204030204" pitchFamily="34" charset="0"/>
        </a:defRPr>
      </a:lvl8pPr>
      <a:lvl9pPr marL="1828800" algn="l" defTabSz="685800" rtl="0" eaLnBrk="1" fontAlgn="base" hangingPunct="1">
        <a:lnSpc>
          <a:spcPct val="90000"/>
        </a:lnSpc>
        <a:spcBef>
          <a:spcPct val="0"/>
        </a:spcBef>
        <a:spcAft>
          <a:spcPct val="0"/>
        </a:spcAft>
        <a:defRPr sz="3600" b="1">
          <a:solidFill>
            <a:schemeClr val="bg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rgbClr val="404040"/>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rgbClr val="404040"/>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p:nvPr>
        </p:nvSpPr>
        <p:spPr bwMode="auto">
          <a:xfrm>
            <a:off x="488950" y="-87313"/>
            <a:ext cx="80264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noChangeArrowheads="1"/>
          </p:cNvSpPr>
          <p:nvPr>
            <p:ph type="body" idx="1"/>
          </p:nvPr>
        </p:nvSpPr>
        <p:spPr bwMode="auto">
          <a:xfrm>
            <a:off x="488950" y="1346200"/>
            <a:ext cx="80264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FBF0A18-A3AD-41AE-859E-F9A2CB47539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fld id="{596B00E7-D507-49E7-8EA7-F5D55637A49C}" type="datetime1">
              <a:rPr lang="en-US"/>
              <a:pPr>
                <a:defRPr/>
              </a:pPr>
              <a:t>9/12/2019</a:t>
            </a:fld>
            <a:endParaRPr lang="en-US" dirty="0"/>
          </a:p>
        </p:txBody>
      </p:sp>
      <p:sp>
        <p:nvSpPr>
          <p:cNvPr id="5" name="Footer Placeholder 4">
            <a:extLst>
              <a:ext uri="{FF2B5EF4-FFF2-40B4-BE49-F238E27FC236}">
                <a16:creationId xmlns:a16="http://schemas.microsoft.com/office/drawing/2014/main" id="{B17C3364-FD6E-4F9A-9397-3157C77D9AF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26BDC420-9A73-4065-8351-BD9C65CED42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fld id="{34F0C942-8157-4678-B18C-B3DFF5A0140E}" type="slidenum">
              <a:rPr lang="en-US"/>
              <a:pPr>
                <a:defRPr/>
              </a:pPr>
              <a:t>‹#›</a:t>
            </a:fld>
            <a:endParaRPr lang="en-US" dirty="0"/>
          </a:p>
        </p:txBody>
      </p:sp>
      <p:pic>
        <p:nvPicPr>
          <p:cNvPr id="2055"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58200" y="0"/>
            <a:ext cx="574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0" r:id="rId1"/>
    <p:sldLayoutId id="2147483968" r:id="rId2"/>
    <p:sldLayoutId id="2147483969" r:id="rId3"/>
    <p:sldLayoutId id="2147483970" r:id="rId4"/>
    <p:sldLayoutId id="2147483971" r:id="rId5"/>
    <p:sldLayoutId id="2147483981" r:id="rId6"/>
    <p:sldLayoutId id="2147483982" r:id="rId7"/>
    <p:sldLayoutId id="2147483972" r:id="rId8"/>
    <p:sldLayoutId id="2147483973" r:id="rId9"/>
    <p:sldLayoutId id="2147483974" r:id="rId10"/>
    <p:sldLayoutId id="2147483975" r:id="rId11"/>
    <p:sldLayoutId id="2147483976" r:id="rId12"/>
  </p:sldLayoutIdLst>
  <p:hf hdr="0" ftr="0" dt="0"/>
  <p:txStyles>
    <p:titleStyle>
      <a:lvl1pPr algn="l" defTabSz="685800" rtl="0" eaLnBrk="0" fontAlgn="base" hangingPunct="0">
        <a:lnSpc>
          <a:spcPct val="90000"/>
        </a:lnSpc>
        <a:spcBef>
          <a:spcPct val="0"/>
        </a:spcBef>
        <a:spcAft>
          <a:spcPct val="0"/>
        </a:spcAft>
        <a:defRPr sz="3600" b="1" kern="1200">
          <a:solidFill>
            <a:schemeClr val="bg1"/>
          </a:solidFill>
          <a:latin typeface="+mj-lt"/>
          <a:ea typeface="+mj-ea"/>
          <a:cs typeface="+mj-cs"/>
        </a:defRPr>
      </a:lvl1pPr>
      <a:lvl2pPr algn="l" defTabSz="685800" rtl="0" eaLnBrk="0" fontAlgn="base" hangingPunct="0">
        <a:lnSpc>
          <a:spcPct val="90000"/>
        </a:lnSpc>
        <a:spcBef>
          <a:spcPct val="0"/>
        </a:spcBef>
        <a:spcAft>
          <a:spcPct val="0"/>
        </a:spcAft>
        <a:defRPr sz="3600" b="1">
          <a:solidFill>
            <a:schemeClr val="bg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600" b="1">
          <a:solidFill>
            <a:schemeClr val="bg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600" b="1">
          <a:solidFill>
            <a:schemeClr val="bg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600" b="1">
          <a:solidFill>
            <a:schemeClr val="bg1"/>
          </a:solidFill>
          <a:latin typeface="Calibri Light" panose="020F0302020204030204" pitchFamily="34" charset="0"/>
        </a:defRPr>
      </a:lvl5pPr>
      <a:lvl6pPr marL="457200" algn="l" defTabSz="685800" rtl="0" eaLnBrk="1" fontAlgn="base" hangingPunct="1">
        <a:lnSpc>
          <a:spcPct val="90000"/>
        </a:lnSpc>
        <a:spcBef>
          <a:spcPct val="0"/>
        </a:spcBef>
        <a:spcAft>
          <a:spcPct val="0"/>
        </a:spcAft>
        <a:defRPr sz="3600" b="1">
          <a:solidFill>
            <a:schemeClr val="bg1"/>
          </a:solidFill>
          <a:latin typeface="Calibri Light" panose="020F0302020204030204" pitchFamily="34" charset="0"/>
        </a:defRPr>
      </a:lvl6pPr>
      <a:lvl7pPr marL="914400" algn="l" defTabSz="685800" rtl="0" eaLnBrk="1" fontAlgn="base" hangingPunct="1">
        <a:lnSpc>
          <a:spcPct val="90000"/>
        </a:lnSpc>
        <a:spcBef>
          <a:spcPct val="0"/>
        </a:spcBef>
        <a:spcAft>
          <a:spcPct val="0"/>
        </a:spcAft>
        <a:defRPr sz="3600" b="1">
          <a:solidFill>
            <a:schemeClr val="bg1"/>
          </a:solidFill>
          <a:latin typeface="Calibri Light" panose="020F0302020204030204" pitchFamily="34" charset="0"/>
        </a:defRPr>
      </a:lvl7pPr>
      <a:lvl8pPr marL="1371600" algn="l" defTabSz="685800" rtl="0" eaLnBrk="1" fontAlgn="base" hangingPunct="1">
        <a:lnSpc>
          <a:spcPct val="90000"/>
        </a:lnSpc>
        <a:spcBef>
          <a:spcPct val="0"/>
        </a:spcBef>
        <a:spcAft>
          <a:spcPct val="0"/>
        </a:spcAft>
        <a:defRPr sz="3600" b="1">
          <a:solidFill>
            <a:schemeClr val="bg1"/>
          </a:solidFill>
          <a:latin typeface="Calibri Light" panose="020F0302020204030204" pitchFamily="34" charset="0"/>
        </a:defRPr>
      </a:lvl8pPr>
      <a:lvl9pPr marL="1828800" algn="l" defTabSz="685800" rtl="0" eaLnBrk="1" fontAlgn="base" hangingPunct="1">
        <a:lnSpc>
          <a:spcPct val="90000"/>
        </a:lnSpc>
        <a:spcBef>
          <a:spcPct val="0"/>
        </a:spcBef>
        <a:spcAft>
          <a:spcPct val="0"/>
        </a:spcAft>
        <a:defRPr sz="3600" b="1">
          <a:solidFill>
            <a:schemeClr val="bg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rgbClr val="404040"/>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rgbClr val="404040"/>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Grp="1" noChangeArrowheads="1"/>
          </p:cNvSpPr>
          <p:nvPr>
            <p:ph type="subTitle" idx="1"/>
          </p:nvPr>
        </p:nvSpPr>
        <p:spPr>
          <a:xfrm>
            <a:off x="6350" y="1524000"/>
            <a:ext cx="9144000" cy="1295400"/>
          </a:xfrm>
        </p:spPr>
        <p:txBody>
          <a:bodyPr/>
          <a:lstStyle/>
          <a:p>
            <a:pPr eaLnBrk="1" hangingPunct="1"/>
            <a:r>
              <a:rPr lang="en-US" altLang="en-US" sz="3600" b="1" dirty="0">
                <a:solidFill>
                  <a:srgbClr val="FF0000"/>
                </a:solidFill>
                <a:latin typeface="Arial" panose="020B0604020202020204" pitchFamily="34" charset="0"/>
                <a:cs typeface="Arial" panose="020B0604020202020204" pitchFamily="34" charset="0"/>
              </a:rPr>
              <a:t>Linear regression and Logistic regression</a:t>
            </a:r>
          </a:p>
        </p:txBody>
      </p:sp>
      <p:sp>
        <p:nvSpPr>
          <p:cNvPr id="3" name="Rectangle 8">
            <a:extLst>
              <a:ext uri="{FF2B5EF4-FFF2-40B4-BE49-F238E27FC236}">
                <a16:creationId xmlns:a16="http://schemas.microsoft.com/office/drawing/2014/main" id="{C22933A4-ED98-46C8-8ECD-2EC991EB3E35}"/>
              </a:ext>
            </a:extLst>
          </p:cNvPr>
          <p:cNvSpPr txBox="1">
            <a:spLocks noChangeArrowheads="1"/>
          </p:cNvSpPr>
          <p:nvPr/>
        </p:nvSpPr>
        <p:spPr bwMode="auto">
          <a:xfrm>
            <a:off x="228600" y="4686300"/>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800" kern="1200">
                <a:solidFill>
                  <a:schemeClr val="bg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rgbClr val="404040"/>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rgbClr val="404040"/>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eaLnBrk="1" hangingPunct="1"/>
            <a:r>
              <a:rPr lang="en-US" altLang="en-US" sz="3600" b="1" dirty="0">
                <a:latin typeface="Arial" panose="020B0604020202020204" pitchFamily="34" charset="0"/>
                <a:cs typeface="Arial" panose="020B0604020202020204" pitchFamily="34" charset="0"/>
              </a:rPr>
              <a:t>Tuan Nguyen</a:t>
            </a:r>
          </a:p>
          <a:p>
            <a:pPr eaLnBrk="1" hangingPunct="1"/>
            <a:r>
              <a:rPr lang="en-US" altLang="en-US" sz="3600" b="1" dirty="0">
                <a:latin typeface="Arial" panose="020B0604020202020204" pitchFamily="34" charset="0"/>
                <a:cs typeface="Arial" panose="020B0604020202020204" pitchFamily="34" charset="0"/>
              </a:rPr>
              <a:t>(nttuan8.com)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8703-CF1B-442A-8E19-981DE877425C}"/>
              </a:ext>
            </a:extLst>
          </p:cNvPr>
          <p:cNvSpPr>
            <a:spLocks noGrp="1"/>
          </p:cNvSpPr>
          <p:nvPr>
            <p:ph type="title"/>
          </p:nvPr>
        </p:nvSpPr>
        <p:spPr/>
        <p:txBody>
          <a:bodyPr/>
          <a:lstStyle/>
          <a:p>
            <a:r>
              <a:rPr lang="en-US" dirty="0" err="1"/>
              <a:t>Đạo</a:t>
            </a:r>
            <a:r>
              <a:rPr lang="en-US" dirty="0"/>
              <a:t> </a:t>
            </a:r>
            <a:r>
              <a:rPr lang="en-US" dirty="0" err="1"/>
              <a:t>hàm</a:t>
            </a:r>
            <a:endParaRPr lang="en-US" dirty="0"/>
          </a:p>
        </p:txBody>
      </p:sp>
      <p:sp>
        <p:nvSpPr>
          <p:cNvPr id="4" name="AutoShape 2">
            <a:extLst>
              <a:ext uri="{FF2B5EF4-FFF2-40B4-BE49-F238E27FC236}">
                <a16:creationId xmlns:a16="http://schemas.microsoft.com/office/drawing/2014/main" id="{CF97DD76-ECF9-4648-AAB6-2CB03FB28815}"/>
              </a:ext>
            </a:extLst>
          </p:cNvPr>
          <p:cNvSpPr>
            <a:spLocks noChangeAspect="1" noChangeArrowheads="1"/>
          </p:cNvSpPr>
          <p:nvPr/>
        </p:nvSpPr>
        <p:spPr bwMode="auto">
          <a:xfrm>
            <a:off x="2557463" y="1333500"/>
            <a:ext cx="4029075" cy="419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picture containing object&#10;&#10;Description automatically generated">
            <a:extLst>
              <a:ext uri="{FF2B5EF4-FFF2-40B4-BE49-F238E27FC236}">
                <a16:creationId xmlns:a16="http://schemas.microsoft.com/office/drawing/2014/main" id="{02886CCB-6A30-4E41-A6FC-A9771C136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981200"/>
            <a:ext cx="4029074" cy="4191000"/>
          </a:xfrm>
          <a:prstGeom prst="rect">
            <a:avLst/>
          </a:prstGeom>
        </p:spPr>
      </p:pic>
      <p:pic>
        <p:nvPicPr>
          <p:cNvPr id="8" name="Picture 7" descr="A picture containing object, watch&#10;&#10;Description automatically generated">
            <a:extLst>
              <a:ext uri="{FF2B5EF4-FFF2-40B4-BE49-F238E27FC236}">
                <a16:creationId xmlns:a16="http://schemas.microsoft.com/office/drawing/2014/main" id="{4B6B95A2-39F0-4DA9-B708-28D09C022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047" y="2133600"/>
            <a:ext cx="2827018" cy="457200"/>
          </a:xfrm>
          <a:prstGeom prst="rect">
            <a:avLst/>
          </a:prstGeom>
        </p:spPr>
      </p:pic>
      <p:sp>
        <p:nvSpPr>
          <p:cNvPr id="9" name="TextBox 8">
            <a:extLst>
              <a:ext uri="{FF2B5EF4-FFF2-40B4-BE49-F238E27FC236}">
                <a16:creationId xmlns:a16="http://schemas.microsoft.com/office/drawing/2014/main" id="{0F3814F6-1DBE-41D7-A911-05C64D020BB2}"/>
              </a:ext>
            </a:extLst>
          </p:cNvPr>
          <p:cNvSpPr txBox="1"/>
          <p:nvPr/>
        </p:nvSpPr>
        <p:spPr>
          <a:xfrm>
            <a:off x="488950" y="3124200"/>
            <a:ext cx="3854450" cy="3139321"/>
          </a:xfrm>
          <a:prstGeom prst="rect">
            <a:avLst/>
          </a:prstGeom>
          <a:noFill/>
        </p:spPr>
        <p:txBody>
          <a:bodyPr wrap="square" rtlCol="0">
            <a:spAutoFit/>
          </a:bodyPr>
          <a:lstStyle/>
          <a:p>
            <a:pPr marL="285750" indent="-285750">
              <a:buFont typeface="Arial" panose="020B0604020202020204" pitchFamily="34" charset="0"/>
              <a:buChar char="•"/>
            </a:pPr>
            <a:r>
              <a:rPr lang="vi-VN" dirty="0"/>
              <a:t>f'(1) = 2 * 1 &lt; f'(2) = 2 * 2 </a:t>
            </a:r>
            <a:r>
              <a:rPr lang="en-US" dirty="0"/>
              <a:t>=&gt;</a:t>
            </a:r>
            <a:r>
              <a:rPr lang="vi-VN" dirty="0"/>
              <a:t> đồ thị gần điểm x = 2 dốc hơn đồ thị gần điểm x = 1 =&gt; trị tuyệt đối của đạo hàm tại một điểm càng lớn thì gần điểm đấy càng dốc.</a:t>
            </a:r>
          </a:p>
          <a:p>
            <a:pPr marL="285750" indent="-285750">
              <a:buFont typeface="Arial" panose="020B0604020202020204" pitchFamily="34" charset="0"/>
              <a:buChar char="•"/>
            </a:pPr>
            <a:r>
              <a:rPr lang="vi-VN" dirty="0"/>
              <a:t>f'(-1) = 2 * (-1) = -2 &lt; 0 =&gt; đồ thị đang giảm hay khi tăng x thì y sẽ giảm; ngược lại đạo hàm tại điểm nào đó mà dương thì đồ thị quanh điểm đấy đang tăng.</a:t>
            </a:r>
          </a:p>
          <a:p>
            <a:endParaRPr lang="en-US" dirty="0"/>
          </a:p>
        </p:txBody>
      </p:sp>
    </p:spTree>
    <p:extLst>
      <p:ext uri="{BB962C8B-B14F-4D97-AF65-F5344CB8AC3E}">
        <p14:creationId xmlns:p14="http://schemas.microsoft.com/office/powerpoint/2010/main" val="410788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B543-846F-4EBE-A36C-11098B10B82C}"/>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0759BA79-BBD6-469F-A60F-A0D195357C18}"/>
              </a:ext>
            </a:extLst>
          </p:cNvPr>
          <p:cNvSpPr>
            <a:spLocks noGrp="1"/>
          </p:cNvSpPr>
          <p:nvPr>
            <p:ph idx="1"/>
          </p:nvPr>
        </p:nvSpPr>
        <p:spPr>
          <a:xfrm>
            <a:off x="488950" y="1346200"/>
            <a:ext cx="4464050" cy="5054600"/>
          </a:xfrm>
        </p:spPr>
        <p:txBody>
          <a:bodyPr/>
          <a:lstStyle/>
          <a:p>
            <a:endParaRPr lang="en-US" dirty="0"/>
          </a:p>
          <a:p>
            <a:r>
              <a:rPr lang="vi-VN" dirty="0"/>
              <a:t>Bước 1: Khởi tạo giá trị x tùy ý</a:t>
            </a:r>
            <a:endParaRPr lang="en-US" dirty="0"/>
          </a:p>
          <a:p>
            <a:pPr marL="0" indent="0">
              <a:buNone/>
            </a:pPr>
            <a:endParaRPr lang="vi-VN" dirty="0"/>
          </a:p>
          <a:p>
            <a:r>
              <a:rPr lang="vi-VN" dirty="0"/>
              <a:t>Bước 2: Gán x = x – learning_rate * f'(x)( learning_rate là hằng số không âm ví dụ learning_rate = 0.001)</a:t>
            </a:r>
            <a:endParaRPr lang="en-US" dirty="0"/>
          </a:p>
          <a:p>
            <a:pPr marL="0" indent="0">
              <a:buNone/>
            </a:pPr>
            <a:endParaRPr lang="vi-VN" dirty="0"/>
          </a:p>
          <a:p>
            <a:r>
              <a:rPr lang="vi-VN" dirty="0"/>
              <a:t>Bước 3: Tính lại f(x):</a:t>
            </a:r>
          </a:p>
          <a:p>
            <a:pPr lvl="1"/>
            <a:r>
              <a:rPr lang="vi-VN" dirty="0"/>
              <a:t>Nếu f(x) đủ nhỏ thì dừng lại.</a:t>
            </a:r>
          </a:p>
          <a:p>
            <a:pPr lvl="1"/>
            <a:r>
              <a:rPr lang="vi-VN" dirty="0"/>
              <a:t>Ngược lại tiếp tục bước 2</a:t>
            </a:r>
            <a:r>
              <a:rPr lang="en-US" dirty="0"/>
              <a:t>.</a:t>
            </a:r>
            <a:endParaRPr lang="vi-VN" dirty="0"/>
          </a:p>
          <a:p>
            <a:endParaRPr lang="en-US" dirty="0"/>
          </a:p>
        </p:txBody>
      </p:sp>
      <p:pic>
        <p:nvPicPr>
          <p:cNvPr id="6" name="Picture 5" descr="A picture containing sky&#10;&#10;Description automatically generated">
            <a:extLst>
              <a:ext uri="{FF2B5EF4-FFF2-40B4-BE49-F238E27FC236}">
                <a16:creationId xmlns:a16="http://schemas.microsoft.com/office/drawing/2014/main" id="{9741CF44-9D6A-44D3-8766-59DFC3C5F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951" y="1752600"/>
            <a:ext cx="3497883" cy="3840813"/>
          </a:xfrm>
          <a:prstGeom prst="rect">
            <a:avLst/>
          </a:prstGeom>
        </p:spPr>
      </p:pic>
    </p:spTree>
    <p:extLst>
      <p:ext uri="{BB962C8B-B14F-4D97-AF65-F5344CB8AC3E}">
        <p14:creationId xmlns:p14="http://schemas.microsoft.com/office/powerpoint/2010/main" val="52338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9FFC-8EA4-4EFF-B1DE-FCD4398D9496}"/>
              </a:ext>
            </a:extLst>
          </p:cNvPr>
          <p:cNvSpPr>
            <a:spLocks noGrp="1"/>
          </p:cNvSpPr>
          <p:nvPr>
            <p:ph type="title"/>
          </p:nvPr>
        </p:nvSpPr>
        <p:spPr/>
        <p:txBody>
          <a:bodyPr/>
          <a:lstStyle/>
          <a:p>
            <a:r>
              <a:rPr lang="en-US" dirty="0" err="1"/>
              <a:t>Kiểm</a:t>
            </a:r>
            <a:r>
              <a:rPr lang="en-US" dirty="0"/>
              <a:t> </a:t>
            </a:r>
            <a:r>
              <a:rPr lang="en-US" dirty="0" err="1"/>
              <a:t>tra</a:t>
            </a:r>
            <a:r>
              <a:rPr lang="en-US" dirty="0"/>
              <a:t> learning rate</a:t>
            </a:r>
          </a:p>
        </p:txBody>
      </p:sp>
      <p:pic>
        <p:nvPicPr>
          <p:cNvPr id="5" name="Content Placeholder 4" descr="A close up of a map&#10;&#10;Description automatically generated">
            <a:extLst>
              <a:ext uri="{FF2B5EF4-FFF2-40B4-BE49-F238E27FC236}">
                <a16:creationId xmlns:a16="http://schemas.microsoft.com/office/drawing/2014/main" id="{93E10F63-5ECE-4A54-AA14-56ADCB7F34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550" y="1447800"/>
            <a:ext cx="7315200" cy="2838450"/>
          </a:xfrm>
        </p:spPr>
      </p:pic>
      <p:sp>
        <p:nvSpPr>
          <p:cNvPr id="6" name="TextBox 5">
            <a:extLst>
              <a:ext uri="{FF2B5EF4-FFF2-40B4-BE49-F238E27FC236}">
                <a16:creationId xmlns:a16="http://schemas.microsoft.com/office/drawing/2014/main" id="{06D03276-BDC0-4E9C-BF96-6DD30224738E}"/>
              </a:ext>
            </a:extLst>
          </p:cNvPr>
          <p:cNvSpPr txBox="1"/>
          <p:nvPr/>
        </p:nvSpPr>
        <p:spPr>
          <a:xfrm>
            <a:off x="1295400" y="4495800"/>
            <a:ext cx="6934200" cy="2057400"/>
          </a:xfrm>
          <a:prstGeom prst="rect">
            <a:avLst/>
          </a:prstGeom>
          <a:noFill/>
        </p:spPr>
        <p:txBody>
          <a:bodyPr wrap="square" rtlCol="0">
            <a:spAutoFit/>
          </a:bodyPr>
          <a:lstStyle/>
          <a:p>
            <a:pPr marL="285750" indent="-285750">
              <a:buFont typeface="Arial" panose="020B0604020202020204" pitchFamily="34" charset="0"/>
              <a:buChar char="•"/>
            </a:pPr>
            <a:r>
              <a:rPr lang="vi-VN" dirty="0"/>
              <a:t>Nếu learning_rate nhỏ: mỗi lần hàm số giảm rất ít nên cần rất nhiều lần thực hiện bước 2 để hàm số đạt giá trị nhỏ nhất</a:t>
            </a:r>
          </a:p>
          <a:p>
            <a:pPr marL="285750" indent="-285750">
              <a:buFont typeface="Arial" panose="020B0604020202020204" pitchFamily="34" charset="0"/>
              <a:buChar char="•"/>
            </a:pPr>
            <a:r>
              <a:rPr lang="vi-VN" dirty="0"/>
              <a:t>Nếu learning_rate hợp lý: sau một số lần lặp bước 2 vừa phải thì hàm sẽ đạt giá trị đủ nhỏ.</a:t>
            </a:r>
          </a:p>
          <a:p>
            <a:pPr marL="285750" indent="-285750">
              <a:buFont typeface="Arial" panose="020B0604020202020204" pitchFamily="34" charset="0"/>
              <a:buChar char="•"/>
            </a:pPr>
            <a:r>
              <a:rPr lang="vi-VN" dirty="0"/>
              <a:t>Nếu learning_rate quá lớn: sẽ gây hiện tượng overshoot và không bao giờ đạt được giá trị nhỏ nhất của hàm.</a:t>
            </a:r>
          </a:p>
          <a:p>
            <a:endParaRPr lang="en-US" dirty="0"/>
          </a:p>
        </p:txBody>
      </p:sp>
    </p:spTree>
    <p:extLst>
      <p:ext uri="{BB962C8B-B14F-4D97-AF65-F5344CB8AC3E}">
        <p14:creationId xmlns:p14="http://schemas.microsoft.com/office/powerpoint/2010/main" val="325463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83AF-4D4D-4A7D-938A-34D4828A69C1}"/>
              </a:ext>
            </a:extLst>
          </p:cNvPr>
          <p:cNvSpPr>
            <a:spLocks noGrp="1"/>
          </p:cNvSpPr>
          <p:nvPr>
            <p:ph type="title"/>
          </p:nvPr>
        </p:nvSpPr>
        <p:spPr/>
        <p:txBody>
          <a:bodyPr/>
          <a:lstStyle/>
          <a:p>
            <a:r>
              <a:rPr lang="en-US" dirty="0" err="1"/>
              <a:t>Kiểm</a:t>
            </a:r>
            <a:r>
              <a:rPr lang="en-US" dirty="0"/>
              <a:t> </a:t>
            </a:r>
            <a:r>
              <a:rPr lang="en-US" dirty="0" err="1"/>
              <a:t>tra</a:t>
            </a:r>
            <a:r>
              <a:rPr lang="en-US" dirty="0"/>
              <a:t> loss function</a:t>
            </a:r>
          </a:p>
        </p:txBody>
      </p:sp>
      <p:pic>
        <p:nvPicPr>
          <p:cNvPr id="5" name="Content Placeholder 4" descr="A close up of a mans face&#10;&#10;Description automatically generated">
            <a:extLst>
              <a:ext uri="{FF2B5EF4-FFF2-40B4-BE49-F238E27FC236}">
                <a16:creationId xmlns:a16="http://schemas.microsoft.com/office/drawing/2014/main" id="{2977295F-85F2-4FCE-8E02-6662C1E4A9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005" y="1346200"/>
            <a:ext cx="6946290" cy="4902200"/>
          </a:xfrm>
        </p:spPr>
      </p:pic>
    </p:spTree>
    <p:extLst>
      <p:ext uri="{BB962C8B-B14F-4D97-AF65-F5344CB8AC3E}">
        <p14:creationId xmlns:p14="http://schemas.microsoft.com/office/powerpoint/2010/main" val="419588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EF76-B52C-4EBE-B3F2-23673D94221F}"/>
              </a:ext>
            </a:extLst>
          </p:cNvPr>
          <p:cNvSpPr>
            <a:spLocks noGrp="1"/>
          </p:cNvSpPr>
          <p:nvPr>
            <p:ph type="title"/>
          </p:nvPr>
        </p:nvSpPr>
        <p:spPr/>
        <p:txBody>
          <a:bodyPr/>
          <a:lstStyle/>
          <a:p>
            <a:r>
              <a:rPr lang="en-US" dirty="0" err="1"/>
              <a:t>Tính</a:t>
            </a:r>
            <a:r>
              <a:rPr lang="en-US" dirty="0"/>
              <a:t> </a:t>
            </a:r>
            <a:r>
              <a:rPr lang="en-US" dirty="0" err="1"/>
              <a:t>đạo</a:t>
            </a:r>
            <a:r>
              <a:rPr lang="en-US" dirty="0"/>
              <a:t> </a:t>
            </a:r>
            <a:r>
              <a:rPr lang="en-US" dirty="0" err="1"/>
              <a:t>hàm</a:t>
            </a:r>
            <a:endParaRPr lang="en-US" dirty="0"/>
          </a:p>
        </p:txBody>
      </p:sp>
      <p:pic>
        <p:nvPicPr>
          <p:cNvPr id="5" name="Content Placeholder 4" descr="A close up of a watch&#10;&#10;Description automatically generated">
            <a:extLst>
              <a:ext uri="{FF2B5EF4-FFF2-40B4-BE49-F238E27FC236}">
                <a16:creationId xmlns:a16="http://schemas.microsoft.com/office/drawing/2014/main" id="{6AFBCA80-D1AE-4EA2-B51B-04B29E297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524000"/>
            <a:ext cx="7691720" cy="990600"/>
          </a:xfrm>
        </p:spPr>
      </p:pic>
      <p:pic>
        <p:nvPicPr>
          <p:cNvPr id="7" name="Picture 6">
            <a:extLst>
              <a:ext uri="{FF2B5EF4-FFF2-40B4-BE49-F238E27FC236}">
                <a16:creationId xmlns:a16="http://schemas.microsoft.com/office/drawing/2014/main" id="{8F8F1AF8-DEF0-41D2-90A2-D81CFDBBF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723" y="3356585"/>
            <a:ext cx="5476553" cy="2126032"/>
          </a:xfrm>
          <a:prstGeom prst="rect">
            <a:avLst/>
          </a:prstGeom>
        </p:spPr>
      </p:pic>
    </p:spTree>
    <p:extLst>
      <p:ext uri="{BB962C8B-B14F-4D97-AF65-F5344CB8AC3E}">
        <p14:creationId xmlns:p14="http://schemas.microsoft.com/office/powerpoint/2010/main" val="415085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4351-F928-4EE3-A41F-E0193AE05BD5}"/>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dạng</a:t>
            </a:r>
            <a:r>
              <a:rPr lang="en-US" dirty="0"/>
              <a:t> vector</a:t>
            </a:r>
          </a:p>
        </p:txBody>
      </p:sp>
      <p:pic>
        <p:nvPicPr>
          <p:cNvPr id="7" name="Picture 6">
            <a:extLst>
              <a:ext uri="{FF2B5EF4-FFF2-40B4-BE49-F238E27FC236}">
                <a16:creationId xmlns:a16="http://schemas.microsoft.com/office/drawing/2014/main" id="{8CB607C7-F7D3-420E-9ED2-741871253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418866"/>
            <a:ext cx="4419600" cy="2690191"/>
          </a:xfrm>
          <a:prstGeom prst="rect">
            <a:avLst/>
          </a:prstGeom>
        </p:spPr>
      </p:pic>
    </p:spTree>
    <p:extLst>
      <p:ext uri="{BB962C8B-B14F-4D97-AF65-F5344CB8AC3E}">
        <p14:creationId xmlns:p14="http://schemas.microsoft.com/office/powerpoint/2010/main" val="383543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7279-4B0D-44BD-8C83-9F6EBC157ACD}"/>
              </a:ext>
            </a:extLst>
          </p:cNvPr>
          <p:cNvSpPr>
            <a:spLocks noGrp="1"/>
          </p:cNvSpPr>
          <p:nvPr>
            <p:ph type="title"/>
          </p:nvPr>
        </p:nvSpPr>
        <p:spPr/>
        <p:txBody>
          <a:bodyPr/>
          <a:lstStyle/>
          <a:p>
            <a:r>
              <a:rPr lang="en-US" dirty="0" err="1"/>
              <a:t>Đạo</a:t>
            </a:r>
            <a:r>
              <a:rPr lang="en-US" dirty="0"/>
              <a:t> </a:t>
            </a:r>
            <a:r>
              <a:rPr lang="en-US" dirty="0" err="1"/>
              <a:t>hàm</a:t>
            </a:r>
            <a:r>
              <a:rPr lang="en-US" dirty="0"/>
              <a:t> </a:t>
            </a:r>
            <a:r>
              <a:rPr lang="en-US" dirty="0" err="1"/>
              <a:t>dạng</a:t>
            </a:r>
            <a:r>
              <a:rPr lang="en-US" dirty="0"/>
              <a:t> vector</a:t>
            </a:r>
          </a:p>
        </p:txBody>
      </p:sp>
      <p:pic>
        <p:nvPicPr>
          <p:cNvPr id="5" name="Content Placeholder 4" descr="A picture containing object&#10;&#10;Description automatically generated">
            <a:extLst>
              <a:ext uri="{FF2B5EF4-FFF2-40B4-BE49-F238E27FC236}">
                <a16:creationId xmlns:a16="http://schemas.microsoft.com/office/drawing/2014/main" id="{6B3F42AA-2D0D-47F6-B16B-F6DCEAD6C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2705100"/>
            <a:ext cx="4487075" cy="1447800"/>
          </a:xfrm>
        </p:spPr>
      </p:pic>
    </p:spTree>
    <p:extLst>
      <p:ext uri="{BB962C8B-B14F-4D97-AF65-F5344CB8AC3E}">
        <p14:creationId xmlns:p14="http://schemas.microsoft.com/office/powerpoint/2010/main" val="157323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EE5E-A92F-4480-8AE9-FBA0B807F76F}"/>
              </a:ext>
            </a:extLst>
          </p:cNvPr>
          <p:cNvSpPr>
            <a:spLocks noGrp="1"/>
          </p:cNvSpPr>
          <p:nvPr>
            <p:ph type="title"/>
          </p:nvPr>
        </p:nvSpPr>
        <p:spPr/>
        <p:txBody>
          <a:bodyPr/>
          <a:lstStyle/>
          <a:p>
            <a:r>
              <a:rPr lang="en-US" dirty="0"/>
              <a:t>Logistic regression</a:t>
            </a:r>
          </a:p>
        </p:txBody>
      </p:sp>
      <p:pic>
        <p:nvPicPr>
          <p:cNvPr id="5" name="Content Placeholder 4">
            <a:extLst>
              <a:ext uri="{FF2B5EF4-FFF2-40B4-BE49-F238E27FC236}">
                <a16:creationId xmlns:a16="http://schemas.microsoft.com/office/drawing/2014/main" id="{DF8ABF66-384B-45B2-AD18-5E2A646E7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 y="1574800"/>
            <a:ext cx="7874000" cy="4445000"/>
          </a:xfrm>
        </p:spPr>
      </p:pic>
    </p:spTree>
    <p:extLst>
      <p:ext uri="{BB962C8B-B14F-4D97-AF65-F5344CB8AC3E}">
        <p14:creationId xmlns:p14="http://schemas.microsoft.com/office/powerpoint/2010/main" val="841785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FF89-4064-4C1A-98B2-0311BD27F8A5}"/>
              </a:ext>
            </a:extLst>
          </p:cNvPr>
          <p:cNvSpPr>
            <a:spLocks noGrp="1"/>
          </p:cNvSpPr>
          <p:nvPr>
            <p:ph type="title"/>
          </p:nvPr>
        </p:nvSpPr>
        <p:spPr/>
        <p:txBody>
          <a:bodyPr/>
          <a:lstStyle/>
          <a:p>
            <a:r>
              <a:rPr lang="en-US" dirty="0" err="1"/>
              <a:t>Dữ</a:t>
            </a:r>
            <a:r>
              <a:rPr lang="en-US" dirty="0"/>
              <a:t> </a:t>
            </a:r>
            <a:r>
              <a:rPr lang="en-US" dirty="0" err="1"/>
              <a:t>liệu</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37D10A4F-A695-487F-B882-3FA80D173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950" y="2811369"/>
            <a:ext cx="8026400" cy="1971861"/>
          </a:xfrm>
        </p:spPr>
      </p:pic>
    </p:spTree>
    <p:extLst>
      <p:ext uri="{BB962C8B-B14F-4D97-AF65-F5344CB8AC3E}">
        <p14:creationId xmlns:p14="http://schemas.microsoft.com/office/powerpoint/2010/main" val="3969700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7111-7C50-4350-9CA6-1E9013D218C6}"/>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dữ</a:t>
            </a:r>
            <a:r>
              <a:rPr lang="en-US" dirty="0"/>
              <a:t> </a:t>
            </a:r>
            <a:r>
              <a:rPr lang="en-US" dirty="0" err="1"/>
              <a:t>liệu</a:t>
            </a:r>
            <a:endParaRPr lang="en-US" dirty="0"/>
          </a:p>
        </p:txBody>
      </p:sp>
      <p:pic>
        <p:nvPicPr>
          <p:cNvPr id="5" name="Content Placeholder 4" descr="A picture containing sky&#10;&#10;Description automatically generated">
            <a:extLst>
              <a:ext uri="{FF2B5EF4-FFF2-40B4-BE49-F238E27FC236}">
                <a16:creationId xmlns:a16="http://schemas.microsoft.com/office/drawing/2014/main" id="{F010415A-61D1-4C26-A11D-210221CC95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159" y="1979772"/>
            <a:ext cx="4861981" cy="3635055"/>
          </a:xfrm>
        </p:spPr>
      </p:pic>
    </p:spTree>
    <p:extLst>
      <p:ext uri="{BB962C8B-B14F-4D97-AF65-F5344CB8AC3E}">
        <p14:creationId xmlns:p14="http://schemas.microsoft.com/office/powerpoint/2010/main" val="50586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pPr eaLnBrk="1" hangingPunct="1"/>
            <a:r>
              <a:rPr lang="en-US" altLang="en-US" dirty="0" err="1">
                <a:latin typeface="Arial" panose="020B0604020202020204" pitchFamily="34" charset="0"/>
                <a:cs typeface="Arial" panose="020B0604020202020204" pitchFamily="34" charset="0"/>
              </a:rPr>
              <a:t>Nội</a:t>
            </a:r>
            <a:r>
              <a:rPr lang="en-US" altLang="en-US" dirty="0">
                <a:latin typeface="Arial" panose="020B0604020202020204" pitchFamily="34" charset="0"/>
                <a:cs typeface="Arial" panose="020B0604020202020204" pitchFamily="34" charset="0"/>
              </a:rPr>
              <a:t> dung </a:t>
            </a:r>
            <a:r>
              <a:rPr lang="en-US" altLang="en-US" dirty="0" err="1">
                <a:latin typeface="Arial" panose="020B0604020202020204" pitchFamily="34" charset="0"/>
                <a:cs typeface="Arial" panose="020B0604020202020204" pitchFamily="34" charset="0"/>
              </a:rPr>
              <a:t>trình</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bày</a:t>
            </a:r>
            <a:endParaRPr lang="en-US" altLang="en-US" dirty="0">
              <a:latin typeface="Arial" panose="020B0604020202020204" pitchFamily="34" charset="0"/>
              <a:cs typeface="Arial" panose="020B0604020202020204" pitchFamily="34" charset="0"/>
            </a:endParaRPr>
          </a:p>
        </p:txBody>
      </p:sp>
      <p:sp>
        <p:nvSpPr>
          <p:cNvPr id="13315" name="Content Placeholder 2"/>
          <p:cNvSpPr>
            <a:spLocks noGrp="1" noChangeArrowheads="1"/>
          </p:cNvSpPr>
          <p:nvPr>
            <p:ph idx="1"/>
          </p:nvPr>
        </p:nvSpPr>
        <p:spPr/>
        <p:txBody>
          <a:bodyPr/>
          <a:lstStyle/>
          <a:p>
            <a:pPr marL="457200" indent="-457200" eaLnBrk="1" hangingPunct="1">
              <a:buFont typeface="Calibri Light" panose="020F0302020204030204" pitchFamily="34" charset="0"/>
              <a:buAutoNum type="arabicPeriod"/>
            </a:pPr>
            <a:r>
              <a:rPr lang="en-US" altLang="en-US" sz="2400" dirty="0">
                <a:solidFill>
                  <a:schemeClr val="tx1"/>
                </a:solidFill>
                <a:latin typeface="Arial" panose="020B0604020202020204" pitchFamily="34" charset="0"/>
                <a:cs typeface="Arial" panose="020B0604020202020204" pitchFamily="34" charset="0"/>
              </a:rPr>
              <a:t>Linear regression</a:t>
            </a:r>
          </a:p>
          <a:p>
            <a:pPr marL="800100" lvl="1" indent="-457200" eaLnBrk="1" hangingPunct="1">
              <a:buFont typeface="Calibri Light" panose="020F0302020204030204" pitchFamily="34" charset="0"/>
              <a:buAutoNum type="arabicPeriod"/>
            </a:pPr>
            <a:r>
              <a:rPr lang="en-US" altLang="en-US" sz="2100" dirty="0" err="1">
                <a:solidFill>
                  <a:schemeClr val="tx1"/>
                </a:solidFill>
                <a:latin typeface="Arial" panose="020B0604020202020204" pitchFamily="34" charset="0"/>
                <a:cs typeface="Arial" panose="020B0604020202020204" pitchFamily="34" charset="0"/>
              </a:rPr>
              <a:t>Bài</a:t>
            </a:r>
            <a:r>
              <a:rPr lang="en-US" altLang="en-US" sz="2100" dirty="0">
                <a:solidFill>
                  <a:schemeClr val="tx1"/>
                </a:solidFill>
                <a:latin typeface="Arial" panose="020B0604020202020204" pitchFamily="34" charset="0"/>
                <a:cs typeface="Arial" panose="020B0604020202020204" pitchFamily="34" charset="0"/>
              </a:rPr>
              <a:t> </a:t>
            </a:r>
            <a:r>
              <a:rPr lang="en-US" altLang="en-US" sz="2100" dirty="0" err="1">
                <a:solidFill>
                  <a:schemeClr val="tx1"/>
                </a:solidFill>
                <a:latin typeface="Arial" panose="020B0604020202020204" pitchFamily="34" charset="0"/>
                <a:cs typeface="Arial" panose="020B0604020202020204" pitchFamily="34" charset="0"/>
              </a:rPr>
              <a:t>toán</a:t>
            </a:r>
            <a:endParaRPr lang="en-US" altLang="en-US" sz="2100" dirty="0">
              <a:solidFill>
                <a:schemeClr val="tx1"/>
              </a:solidFill>
              <a:latin typeface="Arial" panose="020B0604020202020204" pitchFamily="34" charset="0"/>
              <a:cs typeface="Arial" panose="020B0604020202020204" pitchFamily="34" charset="0"/>
            </a:endParaRPr>
          </a:p>
          <a:p>
            <a:pPr marL="800100" lvl="1" indent="-457200" eaLnBrk="1" hangingPunct="1">
              <a:buFont typeface="Calibri Light" panose="020F0302020204030204" pitchFamily="34" charset="0"/>
              <a:buAutoNum type="arabicPeriod"/>
            </a:pPr>
            <a:r>
              <a:rPr lang="en-US" altLang="en-US" sz="2100" dirty="0">
                <a:solidFill>
                  <a:schemeClr val="tx1"/>
                </a:solidFill>
                <a:latin typeface="Arial" panose="020B0604020202020204" pitchFamily="34" charset="0"/>
                <a:cs typeface="Arial" panose="020B0604020202020204" pitchFamily="34" charset="0"/>
              </a:rPr>
              <a:t>Model</a:t>
            </a:r>
          </a:p>
          <a:p>
            <a:pPr marL="800100" lvl="1" indent="-457200" eaLnBrk="1" hangingPunct="1">
              <a:buFont typeface="Calibri Light" panose="020F0302020204030204" pitchFamily="34" charset="0"/>
              <a:buAutoNum type="arabicPeriod"/>
            </a:pPr>
            <a:r>
              <a:rPr lang="en-US" altLang="en-US" sz="2100" dirty="0">
                <a:solidFill>
                  <a:schemeClr val="tx1"/>
                </a:solidFill>
                <a:latin typeface="Arial" panose="020B0604020202020204" pitchFamily="34" charset="0"/>
                <a:cs typeface="Arial" panose="020B0604020202020204" pitchFamily="34" charset="0"/>
              </a:rPr>
              <a:t>Loss function</a:t>
            </a:r>
          </a:p>
          <a:p>
            <a:pPr marL="457200" indent="-457200" eaLnBrk="1" hangingPunct="1">
              <a:buFont typeface="Calibri Light" panose="020F0302020204030204" pitchFamily="34" charset="0"/>
              <a:buAutoNum type="arabicPeriod"/>
            </a:pPr>
            <a:r>
              <a:rPr lang="en-US" altLang="en-US" sz="2400" dirty="0">
                <a:solidFill>
                  <a:schemeClr val="tx1"/>
                </a:solidFill>
                <a:cs typeface="Arial" panose="020B0604020202020204" pitchFamily="34" charset="0"/>
              </a:rPr>
              <a:t>Gradient descent</a:t>
            </a:r>
          </a:p>
          <a:p>
            <a:pPr marL="457200" indent="-457200" eaLnBrk="1" hangingPunct="1">
              <a:buFont typeface="Calibri Light" panose="020F0302020204030204" pitchFamily="34" charset="0"/>
              <a:buAutoNum type="arabicPeriod"/>
            </a:pPr>
            <a:r>
              <a:rPr lang="en-US" altLang="en-US" sz="2400" dirty="0">
                <a:solidFill>
                  <a:schemeClr val="tx1"/>
                </a:solidFill>
                <a:cs typeface="Arial" panose="020B0604020202020204" pitchFamily="34" charset="0"/>
              </a:rPr>
              <a:t>Logistic regression</a:t>
            </a:r>
          </a:p>
          <a:p>
            <a:pPr marL="800100" lvl="1" indent="-457200" eaLnBrk="1" hangingPunct="1">
              <a:buFont typeface="Calibri Light" panose="020F0302020204030204" pitchFamily="34" charset="0"/>
              <a:buAutoNum type="arabicPeriod"/>
            </a:pPr>
            <a:r>
              <a:rPr lang="en-US" altLang="en-US" sz="2100" dirty="0" err="1">
                <a:solidFill>
                  <a:schemeClr val="tx1"/>
                </a:solidFill>
                <a:latin typeface="Arial" panose="020B0604020202020204" pitchFamily="34" charset="0"/>
                <a:cs typeface="Arial" panose="020B0604020202020204" pitchFamily="34" charset="0"/>
              </a:rPr>
              <a:t>Bài</a:t>
            </a:r>
            <a:r>
              <a:rPr lang="en-US" altLang="en-US" sz="2100" dirty="0">
                <a:solidFill>
                  <a:schemeClr val="tx1"/>
                </a:solidFill>
                <a:latin typeface="Arial" panose="020B0604020202020204" pitchFamily="34" charset="0"/>
                <a:cs typeface="Arial" panose="020B0604020202020204" pitchFamily="34" charset="0"/>
              </a:rPr>
              <a:t> </a:t>
            </a:r>
            <a:r>
              <a:rPr lang="en-US" altLang="en-US" sz="2100" dirty="0" err="1">
                <a:solidFill>
                  <a:schemeClr val="tx1"/>
                </a:solidFill>
                <a:latin typeface="Arial" panose="020B0604020202020204" pitchFamily="34" charset="0"/>
                <a:cs typeface="Arial" panose="020B0604020202020204" pitchFamily="34" charset="0"/>
              </a:rPr>
              <a:t>toán</a:t>
            </a:r>
            <a:endParaRPr lang="en-US" altLang="en-US" sz="2100" dirty="0">
              <a:solidFill>
                <a:schemeClr val="tx1"/>
              </a:solidFill>
              <a:latin typeface="Arial" panose="020B0604020202020204" pitchFamily="34" charset="0"/>
              <a:cs typeface="Arial" panose="020B0604020202020204" pitchFamily="34" charset="0"/>
            </a:endParaRPr>
          </a:p>
          <a:p>
            <a:pPr marL="800100" lvl="1" indent="-457200" eaLnBrk="1" hangingPunct="1">
              <a:buFont typeface="Calibri Light" panose="020F0302020204030204" pitchFamily="34" charset="0"/>
              <a:buAutoNum type="arabicPeriod"/>
            </a:pPr>
            <a:r>
              <a:rPr lang="en-US" altLang="en-US" sz="2100" dirty="0">
                <a:solidFill>
                  <a:schemeClr val="tx1"/>
                </a:solidFill>
                <a:latin typeface="Arial" panose="020B0604020202020204" pitchFamily="34" charset="0"/>
                <a:cs typeface="Arial" panose="020B0604020202020204" pitchFamily="34" charset="0"/>
              </a:rPr>
              <a:t>Model</a:t>
            </a:r>
          </a:p>
          <a:p>
            <a:pPr marL="800100" lvl="1" indent="-457200" eaLnBrk="1" hangingPunct="1">
              <a:buFont typeface="Calibri Light" panose="020F0302020204030204" pitchFamily="34" charset="0"/>
              <a:buAutoNum type="arabicPeriod"/>
            </a:pPr>
            <a:r>
              <a:rPr lang="en-US" altLang="en-US" sz="2100" dirty="0">
                <a:solidFill>
                  <a:schemeClr val="tx1"/>
                </a:solidFill>
                <a:latin typeface="Arial" panose="020B0604020202020204" pitchFamily="34" charset="0"/>
                <a:cs typeface="Arial" panose="020B0604020202020204" pitchFamily="34" charset="0"/>
              </a:rPr>
              <a:t>Loss function</a:t>
            </a:r>
            <a:endParaRPr lang="vi-VN" altLang="en-US" sz="2100" dirty="0">
              <a:solidFill>
                <a:schemeClr val="tx1"/>
              </a:solidFill>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E8E1-D970-45EE-90D2-1A819B505E87}"/>
              </a:ext>
            </a:extLst>
          </p:cNvPr>
          <p:cNvSpPr>
            <a:spLocks noGrp="1"/>
          </p:cNvSpPr>
          <p:nvPr>
            <p:ph type="title"/>
          </p:nvPr>
        </p:nvSpPr>
        <p:spPr/>
        <p:txBody>
          <a:bodyPr/>
          <a:lstStyle/>
          <a:p>
            <a:r>
              <a:rPr lang="en-US" dirty="0" err="1"/>
              <a:t>Dự</a:t>
            </a:r>
            <a:r>
              <a:rPr lang="en-US" dirty="0"/>
              <a:t> </a:t>
            </a:r>
            <a:r>
              <a:rPr lang="en-US" dirty="0" err="1"/>
              <a:t>đoán</a:t>
            </a:r>
            <a:endParaRPr lang="en-US" dirty="0"/>
          </a:p>
        </p:txBody>
      </p:sp>
      <p:pic>
        <p:nvPicPr>
          <p:cNvPr id="5" name="Content Placeholder 4" descr="A picture containing sky&#10;&#10;Description automatically generated">
            <a:extLst>
              <a:ext uri="{FF2B5EF4-FFF2-40B4-BE49-F238E27FC236}">
                <a16:creationId xmlns:a16="http://schemas.microsoft.com/office/drawing/2014/main" id="{603A0F87-96F6-413F-800B-966224DCD1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159" y="1979772"/>
            <a:ext cx="5244041" cy="3920702"/>
          </a:xfrm>
        </p:spPr>
      </p:pic>
    </p:spTree>
    <p:extLst>
      <p:ext uri="{BB962C8B-B14F-4D97-AF65-F5344CB8AC3E}">
        <p14:creationId xmlns:p14="http://schemas.microsoft.com/office/powerpoint/2010/main" val="1769977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E7C2-8C9B-48BD-984D-908ED733A581}"/>
              </a:ext>
            </a:extLst>
          </p:cNvPr>
          <p:cNvSpPr>
            <a:spLocks noGrp="1"/>
          </p:cNvSpPr>
          <p:nvPr>
            <p:ph type="title"/>
          </p:nvPr>
        </p:nvSpPr>
        <p:spPr/>
        <p:txBody>
          <a:bodyPr/>
          <a:lstStyle/>
          <a:p>
            <a:r>
              <a:rPr lang="en-US" dirty="0" err="1"/>
              <a:t>Xác</a:t>
            </a:r>
            <a:r>
              <a:rPr lang="en-US" dirty="0"/>
              <a:t> </a:t>
            </a:r>
            <a:r>
              <a:rPr lang="en-US" dirty="0" err="1"/>
              <a:t>xuất</a:t>
            </a:r>
            <a:endParaRPr lang="en-US" dirty="0"/>
          </a:p>
        </p:txBody>
      </p:sp>
      <p:sp>
        <p:nvSpPr>
          <p:cNvPr id="3" name="Content Placeholder 2">
            <a:extLst>
              <a:ext uri="{FF2B5EF4-FFF2-40B4-BE49-F238E27FC236}">
                <a16:creationId xmlns:a16="http://schemas.microsoft.com/office/drawing/2014/main" id="{EBA138D8-21EC-417A-99F1-6A010D0655B1}"/>
              </a:ext>
            </a:extLst>
          </p:cNvPr>
          <p:cNvSpPr>
            <a:spLocks noGrp="1"/>
          </p:cNvSpPr>
          <p:nvPr>
            <p:ph idx="1"/>
          </p:nvPr>
        </p:nvSpPr>
        <p:spPr/>
        <p:txBody>
          <a:bodyPr/>
          <a:lstStyle/>
          <a:p>
            <a:pPr marL="0" indent="0">
              <a:buNone/>
            </a:pPr>
            <a:r>
              <a:rPr lang="vi-VN" dirty="0"/>
              <a:t>Theo wiki, “</a:t>
            </a:r>
            <a:r>
              <a:rPr lang="vi-VN" i="1" dirty="0"/>
              <a:t>Các nhà toán học coi xác suất là các số trong khoảng [0,1], được gán tương ứng với một biến cố mà khả năng xảy ra hoặc không xảy ra là ngẫu nhiên</a:t>
            </a:r>
            <a:r>
              <a:rPr lang="vi-VN" dirty="0"/>
              <a:t>“</a:t>
            </a:r>
            <a:endParaRPr lang="en-US" dirty="0"/>
          </a:p>
          <a:p>
            <a:pPr marL="0" indent="0">
              <a:buNone/>
            </a:pPr>
            <a:endParaRPr lang="en-US" dirty="0"/>
          </a:p>
          <a:p>
            <a:r>
              <a:rPr lang="vi-VN" dirty="0"/>
              <a:t>Xác xuất của 1 sự kiện trong khoảng [0,1]</a:t>
            </a:r>
          </a:p>
          <a:p>
            <a:r>
              <a:rPr lang="vi-VN" dirty="0"/>
              <a:t>Sự kiện bạn càng chắc chắc xẩy ra thì xác xuất càng cao. Ví dụ bạn lương cao và còn đi làm lâu lăm thì xác xuất bạn được vay mua chung cư là cao.</a:t>
            </a:r>
          </a:p>
          <a:p>
            <a:r>
              <a:rPr lang="vi-VN" dirty="0"/>
              <a:t>Tổng xác xuất của sự kiện A và và sự kiện phủ định của A là 100% (hay 1). Ví dụ sự kiện A: tung đồng xu mặt ngửa, xác xuất 50%; phủ định của sự kiện A: tung đồng xu mặt sấp, xác xuất 50% =&gt; tổng 100%</a:t>
            </a:r>
          </a:p>
        </p:txBody>
      </p:sp>
    </p:spTree>
    <p:extLst>
      <p:ext uri="{BB962C8B-B14F-4D97-AF65-F5344CB8AC3E}">
        <p14:creationId xmlns:p14="http://schemas.microsoft.com/office/powerpoint/2010/main" val="151142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4B7D-6A5F-499E-A117-58DC0D7A8937}"/>
              </a:ext>
            </a:extLst>
          </p:cNvPr>
          <p:cNvSpPr>
            <a:spLocks noGrp="1"/>
          </p:cNvSpPr>
          <p:nvPr>
            <p:ph type="title"/>
          </p:nvPr>
        </p:nvSpPr>
        <p:spPr/>
        <p:txBody>
          <a:bodyPr/>
          <a:lstStyle/>
          <a:p>
            <a:r>
              <a:rPr lang="en-US" dirty="0" err="1"/>
              <a:t>Hàm</a:t>
            </a:r>
            <a:r>
              <a:rPr lang="en-US" dirty="0"/>
              <a:t> sigmoid</a:t>
            </a:r>
          </a:p>
        </p:txBody>
      </p:sp>
      <p:pic>
        <p:nvPicPr>
          <p:cNvPr id="5" name="Content Placeholder 4" descr="A screenshot of a map&#10;&#10;Description automatically generated">
            <a:extLst>
              <a:ext uri="{FF2B5EF4-FFF2-40B4-BE49-F238E27FC236}">
                <a16:creationId xmlns:a16="http://schemas.microsoft.com/office/drawing/2014/main" id="{93106618-3251-4978-8211-DE41539A8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0" y="1905000"/>
            <a:ext cx="5662151" cy="3795089"/>
          </a:xfrm>
        </p:spPr>
      </p:pic>
      <p:sp>
        <p:nvSpPr>
          <p:cNvPr id="6" name="TextBox 5">
            <a:extLst>
              <a:ext uri="{FF2B5EF4-FFF2-40B4-BE49-F238E27FC236}">
                <a16:creationId xmlns:a16="http://schemas.microsoft.com/office/drawing/2014/main" id="{C161C14D-2144-4902-874A-2442AFA3F2F3}"/>
              </a:ext>
            </a:extLst>
          </p:cNvPr>
          <p:cNvSpPr txBox="1"/>
          <p:nvPr/>
        </p:nvSpPr>
        <p:spPr>
          <a:xfrm>
            <a:off x="228600" y="2209800"/>
            <a:ext cx="2743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t>Hàm</a:t>
            </a:r>
            <a:r>
              <a:rPr lang="en-US" dirty="0"/>
              <a:t> </a:t>
            </a:r>
            <a:r>
              <a:rPr lang="en-US" dirty="0" err="1"/>
              <a:t>số</a:t>
            </a:r>
            <a:r>
              <a:rPr lang="en-US" dirty="0"/>
              <a:t> </a:t>
            </a:r>
            <a:r>
              <a:rPr lang="en-US" dirty="0" err="1"/>
              <a:t>liên</a:t>
            </a:r>
            <a:r>
              <a:rPr lang="en-US" dirty="0"/>
              <a:t> </a:t>
            </a:r>
            <a:r>
              <a:rPr lang="en-US" dirty="0" err="1"/>
              <a:t>tục</a:t>
            </a:r>
            <a:r>
              <a:rPr lang="en-US" dirty="0"/>
              <a:t>, </a:t>
            </a:r>
            <a:r>
              <a:rPr lang="en-US" dirty="0" err="1"/>
              <a:t>nhận</a:t>
            </a:r>
            <a:r>
              <a:rPr lang="en-US" dirty="0"/>
              <a:t> </a:t>
            </a:r>
            <a:r>
              <a:rPr lang="en-US" dirty="0" err="1"/>
              <a:t>giá</a:t>
            </a:r>
            <a:r>
              <a:rPr lang="en-US" dirty="0"/>
              <a:t> </a:t>
            </a:r>
            <a:r>
              <a:rPr lang="en-US" dirty="0" err="1"/>
              <a:t>trị</a:t>
            </a:r>
            <a:r>
              <a:rPr lang="en-US" dirty="0"/>
              <a:t> </a:t>
            </a:r>
            <a:r>
              <a:rPr lang="en-US" dirty="0" err="1"/>
              <a:t>thực</a:t>
            </a:r>
            <a:r>
              <a:rPr lang="en-US" dirty="0"/>
              <a:t> </a:t>
            </a:r>
            <a:r>
              <a:rPr lang="en-US" dirty="0" err="1"/>
              <a:t>trong</a:t>
            </a:r>
            <a:r>
              <a:rPr lang="en-US" dirty="0"/>
              <a:t> </a:t>
            </a:r>
            <a:r>
              <a:rPr lang="en-US" dirty="0" err="1"/>
              <a:t>khoảng</a:t>
            </a:r>
            <a:r>
              <a:rPr lang="en-US" dirty="0"/>
              <a:t> (0,1).</a:t>
            </a:r>
          </a:p>
          <a:p>
            <a:endParaRPr lang="en-US" dirty="0"/>
          </a:p>
          <a:p>
            <a:pPr marL="285750" indent="-285750">
              <a:buFont typeface="Arial" panose="020B0604020202020204" pitchFamily="34" charset="0"/>
              <a:buChar char="•"/>
            </a:pPr>
            <a:r>
              <a:rPr lang="en-US" dirty="0" err="1"/>
              <a:t>Hàm</a:t>
            </a:r>
            <a:r>
              <a:rPr lang="en-US" dirty="0"/>
              <a:t> </a:t>
            </a:r>
            <a:r>
              <a:rPr lang="en-US" dirty="0" err="1"/>
              <a:t>có</a:t>
            </a:r>
            <a:r>
              <a:rPr lang="en-US" dirty="0"/>
              <a:t> </a:t>
            </a:r>
            <a:r>
              <a:rPr lang="en-US" dirty="0" err="1"/>
              <a:t>đạo</a:t>
            </a:r>
            <a:r>
              <a:rPr lang="en-US" dirty="0"/>
              <a:t> </a:t>
            </a:r>
            <a:r>
              <a:rPr lang="en-US" dirty="0" err="1"/>
              <a:t>hàm</a:t>
            </a:r>
            <a:r>
              <a:rPr lang="en-US" dirty="0"/>
              <a:t> </a:t>
            </a:r>
            <a:r>
              <a:rPr lang="en-US" dirty="0" err="1"/>
              <a:t>tại</a:t>
            </a:r>
            <a:r>
              <a:rPr lang="en-US" dirty="0"/>
              <a:t> </a:t>
            </a:r>
            <a:r>
              <a:rPr lang="en-US" dirty="0" err="1"/>
              <a:t>mọi</a:t>
            </a:r>
            <a:r>
              <a:rPr lang="en-US" dirty="0"/>
              <a:t> </a:t>
            </a:r>
            <a:r>
              <a:rPr lang="en-US" dirty="0" err="1"/>
              <a:t>điểm</a:t>
            </a:r>
            <a:r>
              <a:rPr lang="en-US" dirty="0"/>
              <a:t> (</a:t>
            </a:r>
            <a:r>
              <a:rPr lang="en-US" dirty="0" err="1"/>
              <a:t>để</a:t>
            </a:r>
            <a:r>
              <a:rPr lang="en-US" dirty="0"/>
              <a:t> </a:t>
            </a:r>
            <a:r>
              <a:rPr lang="en-US" dirty="0" err="1"/>
              <a:t>áp</a:t>
            </a:r>
            <a:r>
              <a:rPr lang="en-US" dirty="0"/>
              <a:t> </a:t>
            </a:r>
            <a:r>
              <a:rPr lang="en-US" dirty="0" err="1"/>
              <a:t>dụng</a:t>
            </a:r>
            <a:r>
              <a:rPr lang="en-US" dirty="0"/>
              <a:t> gradient descent)</a:t>
            </a:r>
          </a:p>
          <a:p>
            <a:endParaRPr lang="en-US" dirty="0"/>
          </a:p>
        </p:txBody>
      </p:sp>
    </p:spTree>
    <p:extLst>
      <p:ext uri="{BB962C8B-B14F-4D97-AF65-F5344CB8AC3E}">
        <p14:creationId xmlns:p14="http://schemas.microsoft.com/office/powerpoint/2010/main" val="285477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7017-4F36-4FEC-8697-AACF37117B6B}"/>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dữ</a:t>
            </a:r>
            <a:r>
              <a:rPr lang="en-US" dirty="0"/>
              <a:t> </a:t>
            </a:r>
            <a:r>
              <a:rPr lang="en-US" dirty="0" err="1"/>
              <a:t>liệu</a:t>
            </a:r>
            <a:endParaRPr lang="en-US" dirty="0"/>
          </a:p>
        </p:txBody>
      </p:sp>
      <p:pic>
        <p:nvPicPr>
          <p:cNvPr id="5" name="Content Placeholder 4" descr="A screenshot of a social media post&#10;&#10;Description automatically generated">
            <a:extLst>
              <a:ext uri="{FF2B5EF4-FFF2-40B4-BE49-F238E27FC236}">
                <a16:creationId xmlns:a16="http://schemas.microsoft.com/office/drawing/2014/main" id="{B406459C-0238-44FE-96F1-238042DE8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133600"/>
            <a:ext cx="7987458" cy="3126873"/>
          </a:xfrm>
        </p:spPr>
      </p:pic>
    </p:spTree>
    <p:extLst>
      <p:ext uri="{BB962C8B-B14F-4D97-AF65-F5344CB8AC3E}">
        <p14:creationId xmlns:p14="http://schemas.microsoft.com/office/powerpoint/2010/main" val="564907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EDAF-BBBD-4548-8752-A129BF03C6F3}"/>
              </a:ext>
            </a:extLst>
          </p:cNvPr>
          <p:cNvSpPr>
            <a:spLocks noGrp="1"/>
          </p:cNvSpPr>
          <p:nvPr>
            <p:ph type="title"/>
          </p:nvPr>
        </p:nvSpPr>
        <p:spPr/>
        <p:txBody>
          <a:bodyPr/>
          <a:lstStyle/>
          <a:p>
            <a:r>
              <a:rPr lang="en-US" dirty="0"/>
              <a:t>Loss function</a:t>
            </a:r>
          </a:p>
        </p:txBody>
      </p:sp>
      <p:pic>
        <p:nvPicPr>
          <p:cNvPr id="4" name="Content Placeholder 4">
            <a:extLst>
              <a:ext uri="{FF2B5EF4-FFF2-40B4-BE49-F238E27FC236}">
                <a16:creationId xmlns:a16="http://schemas.microsoft.com/office/drawing/2014/main" id="{ECDFF7B8-EED4-47EA-A9F2-4DDB89FF8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828800" y="2600226"/>
            <a:ext cx="6320674" cy="904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3DEDBE6-2081-469E-9B6E-2246DBC3E3CE}"/>
              </a:ext>
            </a:extLst>
          </p:cNvPr>
          <p:cNvSpPr txBox="1"/>
          <p:nvPr/>
        </p:nvSpPr>
        <p:spPr>
          <a:xfrm>
            <a:off x="628650" y="3657600"/>
            <a:ext cx="8026400" cy="2031325"/>
          </a:xfrm>
          <a:prstGeom prst="rect">
            <a:avLst/>
          </a:prstGeom>
          <a:noFill/>
        </p:spPr>
        <p:txBody>
          <a:bodyPr wrap="square" rtlCol="0">
            <a:spAutoFit/>
          </a:bodyPr>
          <a:lstStyle/>
          <a:p>
            <a:pPr marL="285750" indent="-285750">
              <a:buFont typeface="Arial" panose="020B0604020202020204" pitchFamily="34" charset="0"/>
              <a:buChar char="•"/>
            </a:pPr>
            <a:r>
              <a:rPr lang="vi-VN" dirty="0"/>
              <a:t>Nếu hồ sơ thứ i là cho vay</a:t>
            </a:r>
            <a:r>
              <a:rPr lang="en-US" dirty="0"/>
              <a:t> (y=1) </a:t>
            </a:r>
            <a:r>
              <a:rPr lang="vi-VN" dirty="0"/>
              <a:t>thì ta cũng mong muốn </a:t>
            </a:r>
            <a:r>
              <a:rPr lang="en-US" dirty="0" err="1"/>
              <a:t>giá</a:t>
            </a:r>
            <a:r>
              <a:rPr lang="en-US" dirty="0"/>
              <a:t> </a:t>
            </a:r>
            <a:r>
              <a:rPr lang="en-US" dirty="0" err="1"/>
              <a:t>trị</a:t>
            </a:r>
            <a:r>
              <a:rPr lang="en-US" dirty="0"/>
              <a:t> </a:t>
            </a:r>
            <a:r>
              <a:rPr lang="en-US" dirty="0" err="1"/>
              <a:t>dự</a:t>
            </a:r>
            <a:r>
              <a:rPr lang="en-US" dirty="0"/>
              <a:t> </a:t>
            </a:r>
            <a:r>
              <a:rPr lang="en-US" dirty="0" err="1"/>
              <a:t>đoán</a:t>
            </a:r>
            <a:r>
              <a:rPr lang="en-US" dirty="0"/>
              <a:t> </a:t>
            </a:r>
            <a:r>
              <a:rPr lang="vi-VN" dirty="0"/>
              <a:t>càng gần 1 càng tốt hay model dự đoán xác xuất người thứ i được vay vốn càng cao càng tốt.</a:t>
            </a:r>
          </a:p>
          <a:p>
            <a:pPr marL="285750" indent="-285750">
              <a:buFont typeface="Arial" panose="020B0604020202020204" pitchFamily="34" charset="0"/>
              <a:buChar char="•"/>
            </a:pPr>
            <a:r>
              <a:rPr lang="vi-VN" dirty="0"/>
              <a:t>Nếu hồ sơ thứ i không được vay</a:t>
            </a:r>
            <a:r>
              <a:rPr lang="en-US" dirty="0"/>
              <a:t> (y=0)</a:t>
            </a:r>
            <a:r>
              <a:rPr lang="vi-VN" dirty="0"/>
              <a:t> thì ta cũng mong muốn </a:t>
            </a:r>
            <a:r>
              <a:rPr lang="en-US" dirty="0" err="1"/>
              <a:t>giá</a:t>
            </a:r>
            <a:r>
              <a:rPr lang="en-US" dirty="0"/>
              <a:t> </a:t>
            </a:r>
            <a:r>
              <a:rPr lang="en-US" dirty="0" err="1"/>
              <a:t>trị</a:t>
            </a:r>
            <a:r>
              <a:rPr lang="en-US" dirty="0"/>
              <a:t> </a:t>
            </a:r>
            <a:r>
              <a:rPr lang="en-US" dirty="0" err="1"/>
              <a:t>dự</a:t>
            </a:r>
            <a:r>
              <a:rPr lang="en-US" dirty="0"/>
              <a:t> </a:t>
            </a:r>
            <a:r>
              <a:rPr lang="en-US" dirty="0" err="1"/>
              <a:t>đoán</a:t>
            </a:r>
            <a:r>
              <a:rPr lang="vi-VN" dirty="0"/>
              <a:t>​ càng gần 0 càng tốt hay model dự đoán xác xuất người thứ i được vay vốn càng thấp càng tốt</a:t>
            </a:r>
          </a:p>
          <a:p>
            <a:endParaRPr lang="en-US" dirty="0"/>
          </a:p>
        </p:txBody>
      </p:sp>
    </p:spTree>
    <p:extLst>
      <p:ext uri="{BB962C8B-B14F-4D97-AF65-F5344CB8AC3E}">
        <p14:creationId xmlns:p14="http://schemas.microsoft.com/office/powerpoint/2010/main" val="52020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1BBA-A3EA-4C4A-BD41-D20903F4E925}"/>
              </a:ext>
            </a:extLst>
          </p:cNvPr>
          <p:cNvSpPr>
            <a:spLocks noGrp="1"/>
          </p:cNvSpPr>
          <p:nvPr>
            <p:ph type="title"/>
          </p:nvPr>
        </p:nvSpPr>
        <p:spPr/>
        <p:txBody>
          <a:bodyPr/>
          <a:lstStyle/>
          <a:p>
            <a:r>
              <a:rPr lang="en-US" dirty="0"/>
              <a:t>Loss function</a:t>
            </a:r>
          </a:p>
        </p:txBody>
      </p:sp>
      <p:sp>
        <p:nvSpPr>
          <p:cNvPr id="10" name="TextBox 9">
            <a:extLst>
              <a:ext uri="{FF2B5EF4-FFF2-40B4-BE49-F238E27FC236}">
                <a16:creationId xmlns:a16="http://schemas.microsoft.com/office/drawing/2014/main" id="{A3900611-7DB6-4C39-BE14-B2AABC5E6433}"/>
              </a:ext>
            </a:extLst>
          </p:cNvPr>
          <p:cNvSpPr txBox="1"/>
          <p:nvPr/>
        </p:nvSpPr>
        <p:spPr>
          <a:xfrm>
            <a:off x="1066800" y="2514600"/>
            <a:ext cx="767859" cy="461665"/>
          </a:xfrm>
          <a:prstGeom prst="rect">
            <a:avLst/>
          </a:prstGeom>
          <a:noFill/>
        </p:spPr>
        <p:txBody>
          <a:bodyPr wrap="square" rtlCol="0">
            <a:spAutoFit/>
          </a:bodyPr>
          <a:lstStyle/>
          <a:p>
            <a:r>
              <a:rPr lang="en-US" sz="2400" dirty="0"/>
              <a:t>y=1</a:t>
            </a:r>
          </a:p>
        </p:txBody>
      </p:sp>
      <p:pic>
        <p:nvPicPr>
          <p:cNvPr id="13" name="Picture 12" descr="A screenshot of a cell phone&#10;&#10;Description automatically generated">
            <a:extLst>
              <a:ext uri="{FF2B5EF4-FFF2-40B4-BE49-F238E27FC236}">
                <a16:creationId xmlns:a16="http://schemas.microsoft.com/office/drawing/2014/main" id="{D594E5BA-1469-4A83-95B4-62789A248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59460"/>
            <a:ext cx="4191363" cy="3330229"/>
          </a:xfrm>
          <a:prstGeom prst="rect">
            <a:avLst/>
          </a:prstGeom>
        </p:spPr>
      </p:pic>
      <p:pic>
        <p:nvPicPr>
          <p:cNvPr id="17" name="Picture 16">
            <a:extLst>
              <a:ext uri="{FF2B5EF4-FFF2-40B4-BE49-F238E27FC236}">
                <a16:creationId xmlns:a16="http://schemas.microsoft.com/office/drawing/2014/main" id="{7F7671EE-C03B-4CD6-B9EB-E2D23D15B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999" y="4723816"/>
            <a:ext cx="7504679" cy="991184"/>
          </a:xfrm>
          <a:prstGeom prst="rect">
            <a:avLst/>
          </a:prstGeom>
        </p:spPr>
      </p:pic>
    </p:spTree>
    <p:extLst>
      <p:ext uri="{BB962C8B-B14F-4D97-AF65-F5344CB8AC3E}">
        <p14:creationId xmlns:p14="http://schemas.microsoft.com/office/powerpoint/2010/main" val="316263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141F-735F-4E9C-A793-070D8D7BD55E}"/>
              </a:ext>
            </a:extLst>
          </p:cNvPr>
          <p:cNvSpPr>
            <a:spLocks noGrp="1"/>
          </p:cNvSpPr>
          <p:nvPr>
            <p:ph type="title"/>
          </p:nvPr>
        </p:nvSpPr>
        <p:spPr/>
        <p:txBody>
          <a:bodyPr/>
          <a:lstStyle/>
          <a:p>
            <a:r>
              <a:rPr lang="en-US" dirty="0"/>
              <a:t>Loss function</a:t>
            </a:r>
          </a:p>
        </p:txBody>
      </p:sp>
      <p:pic>
        <p:nvPicPr>
          <p:cNvPr id="5" name="Content Placeholder 4" descr="A screenshot of a cell phone&#10;&#10;Description automatically generated">
            <a:extLst>
              <a:ext uri="{FF2B5EF4-FFF2-40B4-BE49-F238E27FC236}">
                <a16:creationId xmlns:a16="http://schemas.microsoft.com/office/drawing/2014/main" id="{827FDE27-F35B-4BD3-A988-6514741D2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646" y="1371600"/>
            <a:ext cx="4244708" cy="3345470"/>
          </a:xfrm>
        </p:spPr>
      </p:pic>
      <p:sp>
        <p:nvSpPr>
          <p:cNvPr id="6" name="TextBox 5">
            <a:extLst>
              <a:ext uri="{FF2B5EF4-FFF2-40B4-BE49-F238E27FC236}">
                <a16:creationId xmlns:a16="http://schemas.microsoft.com/office/drawing/2014/main" id="{021310DE-790C-4686-809C-30FE51413230}"/>
              </a:ext>
            </a:extLst>
          </p:cNvPr>
          <p:cNvSpPr txBox="1"/>
          <p:nvPr/>
        </p:nvSpPr>
        <p:spPr>
          <a:xfrm>
            <a:off x="1066800" y="2514600"/>
            <a:ext cx="767859" cy="461665"/>
          </a:xfrm>
          <a:prstGeom prst="rect">
            <a:avLst/>
          </a:prstGeom>
          <a:noFill/>
        </p:spPr>
        <p:txBody>
          <a:bodyPr wrap="square" rtlCol="0">
            <a:spAutoFit/>
          </a:bodyPr>
          <a:lstStyle/>
          <a:p>
            <a:r>
              <a:rPr lang="en-US" sz="2400" dirty="0"/>
              <a:t>y=0</a:t>
            </a:r>
          </a:p>
        </p:txBody>
      </p:sp>
      <p:pic>
        <p:nvPicPr>
          <p:cNvPr id="8" name="Picture 7" descr="A screenshot of a cell phone&#10;&#10;Description automatically generated">
            <a:extLst>
              <a:ext uri="{FF2B5EF4-FFF2-40B4-BE49-F238E27FC236}">
                <a16:creationId xmlns:a16="http://schemas.microsoft.com/office/drawing/2014/main" id="{FDB9354F-D86E-4408-90A5-B950F549B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805" y="5029200"/>
            <a:ext cx="7208518" cy="838200"/>
          </a:xfrm>
          <a:prstGeom prst="rect">
            <a:avLst/>
          </a:prstGeom>
        </p:spPr>
      </p:pic>
    </p:spTree>
    <p:extLst>
      <p:ext uri="{BB962C8B-B14F-4D97-AF65-F5344CB8AC3E}">
        <p14:creationId xmlns:p14="http://schemas.microsoft.com/office/powerpoint/2010/main" val="324400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B483-56F0-4AA4-8667-163BDC817F2B}"/>
              </a:ext>
            </a:extLst>
          </p:cNvPr>
          <p:cNvSpPr>
            <a:spLocks noGrp="1"/>
          </p:cNvSpPr>
          <p:nvPr>
            <p:ph type="title"/>
          </p:nvPr>
        </p:nvSpPr>
        <p:spPr/>
        <p:txBody>
          <a:bodyPr/>
          <a:lstStyle/>
          <a:p>
            <a:r>
              <a:rPr lang="en-US" dirty="0"/>
              <a:t>Loss function</a:t>
            </a:r>
          </a:p>
        </p:txBody>
      </p:sp>
      <p:pic>
        <p:nvPicPr>
          <p:cNvPr id="5" name="Content Placeholder 4" descr="A close up of a logo&#10;&#10;Description automatically generated">
            <a:extLst>
              <a:ext uri="{FF2B5EF4-FFF2-40B4-BE49-F238E27FC236}">
                <a16:creationId xmlns:a16="http://schemas.microsoft.com/office/drawing/2014/main" id="{40FAF96E-0145-4B04-9DC9-62E5B3ABC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600200"/>
            <a:ext cx="6353286" cy="833395"/>
          </a:xfrm>
        </p:spPr>
      </p:pic>
      <p:pic>
        <p:nvPicPr>
          <p:cNvPr id="7" name="Picture 6" descr="A close up of a logo&#10;&#10;Description automatically generated">
            <a:extLst>
              <a:ext uri="{FF2B5EF4-FFF2-40B4-BE49-F238E27FC236}">
                <a16:creationId xmlns:a16="http://schemas.microsoft.com/office/drawing/2014/main" id="{B38A60AC-5272-4B9C-A6CA-4E52810D6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428679"/>
            <a:ext cx="6353286" cy="560092"/>
          </a:xfrm>
          <a:prstGeom prst="rect">
            <a:avLst/>
          </a:prstGeom>
        </p:spPr>
      </p:pic>
      <p:pic>
        <p:nvPicPr>
          <p:cNvPr id="9" name="Picture 8" descr="A picture containing screenshot&#10;&#10;Description automatically generated">
            <a:extLst>
              <a:ext uri="{FF2B5EF4-FFF2-40B4-BE49-F238E27FC236}">
                <a16:creationId xmlns:a16="http://schemas.microsoft.com/office/drawing/2014/main" id="{CEC08BF9-9B03-4E38-8DEF-30221FF2F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4153211"/>
            <a:ext cx="6142252" cy="556308"/>
          </a:xfrm>
          <a:prstGeom prst="rect">
            <a:avLst/>
          </a:prstGeom>
        </p:spPr>
      </p:pic>
      <p:sp>
        <p:nvSpPr>
          <p:cNvPr id="10" name="TextBox 9">
            <a:extLst>
              <a:ext uri="{FF2B5EF4-FFF2-40B4-BE49-F238E27FC236}">
                <a16:creationId xmlns:a16="http://schemas.microsoft.com/office/drawing/2014/main" id="{18672612-EE8E-4E68-ABA1-8CAD3190DB83}"/>
              </a:ext>
            </a:extLst>
          </p:cNvPr>
          <p:cNvSpPr txBox="1"/>
          <p:nvPr/>
        </p:nvSpPr>
        <p:spPr>
          <a:xfrm>
            <a:off x="990600" y="2894907"/>
            <a:ext cx="1828800" cy="369332"/>
          </a:xfrm>
          <a:prstGeom prst="rect">
            <a:avLst/>
          </a:prstGeom>
          <a:noFill/>
        </p:spPr>
        <p:txBody>
          <a:bodyPr wrap="square" rtlCol="0">
            <a:spAutoFit/>
          </a:bodyPr>
          <a:lstStyle/>
          <a:p>
            <a:r>
              <a:rPr lang="en-US" dirty="0" err="1"/>
              <a:t>Ví</a:t>
            </a:r>
            <a:r>
              <a:rPr lang="en-US" dirty="0"/>
              <a:t> </a:t>
            </a:r>
            <a:r>
              <a:rPr lang="en-US" dirty="0" err="1"/>
              <a:t>dụ</a:t>
            </a:r>
            <a:r>
              <a:rPr lang="en-US" dirty="0"/>
              <a:t>:</a:t>
            </a:r>
          </a:p>
        </p:txBody>
      </p:sp>
      <p:pic>
        <p:nvPicPr>
          <p:cNvPr id="12" name="Picture 11">
            <a:extLst>
              <a:ext uri="{FF2B5EF4-FFF2-40B4-BE49-F238E27FC236}">
                <a16:creationId xmlns:a16="http://schemas.microsoft.com/office/drawing/2014/main" id="{1C2134E8-C901-4B2F-A1FF-FA43BFE2CC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2575" y="4995639"/>
            <a:ext cx="746825" cy="655377"/>
          </a:xfrm>
          <a:prstGeom prst="rect">
            <a:avLst/>
          </a:prstGeom>
        </p:spPr>
      </p:pic>
      <p:sp>
        <p:nvSpPr>
          <p:cNvPr id="15" name="TextBox 14">
            <a:extLst>
              <a:ext uri="{FF2B5EF4-FFF2-40B4-BE49-F238E27FC236}">
                <a16:creationId xmlns:a16="http://schemas.microsoft.com/office/drawing/2014/main" id="{48AFF144-380A-4C0B-8814-AB9C4DC0F91E}"/>
              </a:ext>
            </a:extLst>
          </p:cNvPr>
          <p:cNvSpPr txBox="1"/>
          <p:nvPr/>
        </p:nvSpPr>
        <p:spPr>
          <a:xfrm>
            <a:off x="2846895" y="5138661"/>
            <a:ext cx="1143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119209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43B9-A690-43D4-8348-A93D4DBA45C3}"/>
              </a:ext>
            </a:extLst>
          </p:cNvPr>
          <p:cNvSpPr>
            <a:spLocks noGrp="1"/>
          </p:cNvSpPr>
          <p:nvPr>
            <p:ph type="title"/>
          </p:nvPr>
        </p:nvSpPr>
        <p:spPr/>
        <p:txBody>
          <a:bodyPr/>
          <a:lstStyle/>
          <a:p>
            <a:r>
              <a:rPr lang="en-US" dirty="0"/>
              <a:t>Chain rule</a:t>
            </a:r>
          </a:p>
        </p:txBody>
      </p:sp>
      <p:pic>
        <p:nvPicPr>
          <p:cNvPr id="5" name="Content Placeholder 4" descr="A close up of a mans face&#10;&#10;Description automatically generated">
            <a:extLst>
              <a:ext uri="{FF2B5EF4-FFF2-40B4-BE49-F238E27FC236}">
                <a16:creationId xmlns:a16="http://schemas.microsoft.com/office/drawing/2014/main" id="{DFDA7727-3201-497B-A7BD-726D1B3CE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1524000"/>
            <a:ext cx="7579448" cy="618914"/>
          </a:xfrm>
        </p:spPr>
      </p:pic>
      <p:pic>
        <p:nvPicPr>
          <p:cNvPr id="7" name="Picture 6" descr="A picture containing object&#10;&#10;Description automatically generated">
            <a:extLst>
              <a:ext uri="{FF2B5EF4-FFF2-40B4-BE49-F238E27FC236}">
                <a16:creationId xmlns:a16="http://schemas.microsoft.com/office/drawing/2014/main" id="{6261036F-8137-4A15-AEA2-74EE63C94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1" y="2240310"/>
            <a:ext cx="2209800" cy="755985"/>
          </a:xfrm>
          <a:prstGeom prst="rect">
            <a:avLst/>
          </a:prstGeom>
        </p:spPr>
      </p:pic>
      <p:pic>
        <p:nvPicPr>
          <p:cNvPr id="9" name="Picture 8">
            <a:extLst>
              <a:ext uri="{FF2B5EF4-FFF2-40B4-BE49-F238E27FC236}">
                <a16:creationId xmlns:a16="http://schemas.microsoft.com/office/drawing/2014/main" id="{D4E58548-8F8B-453C-95ED-935496F6DE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8595" y="3093691"/>
            <a:ext cx="6105931" cy="792510"/>
          </a:xfrm>
          <a:prstGeom prst="rect">
            <a:avLst/>
          </a:prstGeom>
        </p:spPr>
      </p:pic>
      <p:pic>
        <p:nvPicPr>
          <p:cNvPr id="11" name="Picture 10" descr="A picture containing object&#10;&#10;Description automatically generated">
            <a:extLst>
              <a:ext uri="{FF2B5EF4-FFF2-40B4-BE49-F238E27FC236}">
                <a16:creationId xmlns:a16="http://schemas.microsoft.com/office/drawing/2014/main" id="{A8426298-040B-48A4-B7A4-3DE704303D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8595" y="4114800"/>
            <a:ext cx="5355101" cy="609600"/>
          </a:xfrm>
          <a:prstGeom prst="rect">
            <a:avLst/>
          </a:prstGeom>
        </p:spPr>
      </p:pic>
      <p:pic>
        <p:nvPicPr>
          <p:cNvPr id="15" name="Picture 14">
            <a:extLst>
              <a:ext uri="{FF2B5EF4-FFF2-40B4-BE49-F238E27FC236}">
                <a16:creationId xmlns:a16="http://schemas.microsoft.com/office/drawing/2014/main" id="{F525BF4B-EB38-402E-BEF5-49898F9793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708" y="4987564"/>
            <a:ext cx="7974463" cy="618914"/>
          </a:xfrm>
          <a:prstGeom prst="rect">
            <a:avLst/>
          </a:prstGeom>
        </p:spPr>
      </p:pic>
    </p:spTree>
    <p:extLst>
      <p:ext uri="{BB962C8B-B14F-4D97-AF65-F5344CB8AC3E}">
        <p14:creationId xmlns:p14="http://schemas.microsoft.com/office/powerpoint/2010/main" val="68086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152C-03C0-4693-8F04-5F8FB88BF5C8}"/>
              </a:ext>
            </a:extLst>
          </p:cNvPr>
          <p:cNvSpPr>
            <a:spLocks noGrp="1"/>
          </p:cNvSpPr>
          <p:nvPr>
            <p:ph type="title"/>
          </p:nvPr>
        </p:nvSpPr>
        <p:spPr/>
        <p:txBody>
          <a:bodyPr/>
          <a:lstStyle/>
          <a:p>
            <a:r>
              <a:rPr lang="en-US" dirty="0" err="1"/>
              <a:t>Biểu</a:t>
            </a:r>
            <a:r>
              <a:rPr lang="en-US" dirty="0"/>
              <a:t> </a:t>
            </a:r>
            <a:r>
              <a:rPr lang="en-US" dirty="0" err="1"/>
              <a:t>diễn</a:t>
            </a:r>
            <a:r>
              <a:rPr lang="en-US" dirty="0"/>
              <a:t> ma </a:t>
            </a:r>
            <a:r>
              <a:rPr lang="en-US" dirty="0" err="1"/>
              <a:t>trận</a:t>
            </a:r>
            <a:endParaRPr lang="en-US" dirty="0"/>
          </a:p>
        </p:txBody>
      </p:sp>
      <p:pic>
        <p:nvPicPr>
          <p:cNvPr id="5" name="Content Placeholder 4" descr="A close up of text on a white background&#10;&#10;Description automatically generated">
            <a:extLst>
              <a:ext uri="{FF2B5EF4-FFF2-40B4-BE49-F238E27FC236}">
                <a16:creationId xmlns:a16="http://schemas.microsoft.com/office/drawing/2014/main" id="{12076887-F5F2-4DA7-9FD1-71E9BF60A0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011" y="2133600"/>
            <a:ext cx="5267977" cy="3313113"/>
          </a:xfrm>
        </p:spPr>
      </p:pic>
    </p:spTree>
    <p:extLst>
      <p:ext uri="{BB962C8B-B14F-4D97-AF65-F5344CB8AC3E}">
        <p14:creationId xmlns:p14="http://schemas.microsoft.com/office/powerpoint/2010/main" val="328613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0FC1-ADD3-4FDE-BCE8-33D10AFEC973}"/>
              </a:ext>
            </a:extLst>
          </p:cNvPr>
          <p:cNvSpPr>
            <a:spLocks noGrp="1"/>
          </p:cNvSpPr>
          <p:nvPr>
            <p:ph type="title"/>
          </p:nvPr>
        </p:nvSpPr>
        <p:spPr/>
        <p:txBody>
          <a:bodyPr/>
          <a:lstStyle/>
          <a:p>
            <a:r>
              <a:rPr lang="en-US" dirty="0" err="1"/>
              <a:t>Bài</a:t>
            </a:r>
            <a:r>
              <a:rPr lang="en-US" dirty="0"/>
              <a:t> </a:t>
            </a:r>
            <a:r>
              <a:rPr lang="en-US" dirty="0" err="1"/>
              <a:t>toán</a:t>
            </a:r>
            <a:endParaRPr lang="en-US" dirty="0"/>
          </a:p>
        </p:txBody>
      </p:sp>
      <p:pic>
        <p:nvPicPr>
          <p:cNvPr id="5" name="Content Placeholder 4" descr="A red house&#10;&#10;Description automatically generated">
            <a:extLst>
              <a:ext uri="{FF2B5EF4-FFF2-40B4-BE49-F238E27FC236}">
                <a16:creationId xmlns:a16="http://schemas.microsoft.com/office/drawing/2014/main" id="{AFFE45F6-1BD9-4121-A8C7-B1984E4851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950" y="1539875"/>
            <a:ext cx="8026400" cy="4514850"/>
          </a:xfrm>
        </p:spPr>
      </p:pic>
    </p:spTree>
    <p:extLst>
      <p:ext uri="{BB962C8B-B14F-4D97-AF65-F5344CB8AC3E}">
        <p14:creationId xmlns:p14="http://schemas.microsoft.com/office/powerpoint/2010/main" val="688072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a:xfrm>
            <a:off x="558800" y="2765425"/>
            <a:ext cx="8026400" cy="1325563"/>
          </a:xfrm>
        </p:spPr>
        <p:txBody>
          <a:bodyPr/>
          <a:lstStyle/>
          <a:p>
            <a:pPr algn="ctr"/>
            <a:r>
              <a:rPr lang="en-US" altLang="en-US" dirty="0">
                <a:solidFill>
                  <a:srgbClr val="FF0000"/>
                </a:solidFill>
                <a:latin typeface="Arial" panose="020B0604020202020204" pitchFamily="34" charset="0"/>
                <a:cs typeface="Arial" panose="020B0604020202020204" pitchFamily="3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6E74-B0A2-4269-8E35-0F52EE43C1BA}"/>
              </a:ext>
            </a:extLst>
          </p:cNvPr>
          <p:cNvSpPr>
            <a:spLocks noGrp="1"/>
          </p:cNvSpPr>
          <p:nvPr>
            <p:ph type="title"/>
          </p:nvPr>
        </p:nvSpPr>
        <p:spPr/>
        <p:txBody>
          <a:bodyPr/>
          <a:lstStyle/>
          <a:p>
            <a:r>
              <a:rPr lang="en-US" dirty="0" err="1"/>
              <a:t>Dữ</a:t>
            </a:r>
            <a:r>
              <a:rPr lang="en-US" dirty="0"/>
              <a:t> </a:t>
            </a:r>
            <a:r>
              <a:rPr lang="en-US" dirty="0" err="1"/>
              <a:t>liệu</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C2254B5C-94E9-4DA1-A421-404E9C5C5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715" y="2667000"/>
            <a:ext cx="7505489" cy="2209800"/>
          </a:xfrm>
        </p:spPr>
      </p:pic>
    </p:spTree>
    <p:extLst>
      <p:ext uri="{BB962C8B-B14F-4D97-AF65-F5344CB8AC3E}">
        <p14:creationId xmlns:p14="http://schemas.microsoft.com/office/powerpoint/2010/main" val="248045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6177-FE5C-4C29-8387-A3513B34B3B0}"/>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dữ</a:t>
            </a:r>
            <a:r>
              <a:rPr lang="en-US" dirty="0"/>
              <a:t> </a:t>
            </a:r>
            <a:r>
              <a:rPr lang="en-US" dirty="0" err="1"/>
              <a:t>liệu</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8D882F2A-C2F8-4518-9DCB-F0BD8B84CC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080" y="1735324"/>
            <a:ext cx="5596139" cy="4123952"/>
          </a:xfrm>
        </p:spPr>
      </p:pic>
    </p:spTree>
    <p:extLst>
      <p:ext uri="{BB962C8B-B14F-4D97-AF65-F5344CB8AC3E}">
        <p14:creationId xmlns:p14="http://schemas.microsoft.com/office/powerpoint/2010/main" val="103275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5BBB-19EC-4722-BC8D-CBB872490094}"/>
              </a:ext>
            </a:extLst>
          </p:cNvPr>
          <p:cNvSpPr>
            <a:spLocks noGrp="1"/>
          </p:cNvSpPr>
          <p:nvPr>
            <p:ph type="title"/>
          </p:nvPr>
        </p:nvSpPr>
        <p:spPr/>
        <p:txBody>
          <a:bodyPr/>
          <a:lstStyle/>
          <a:p>
            <a:r>
              <a:rPr lang="en-US" dirty="0" err="1"/>
              <a:t>Dự</a:t>
            </a:r>
            <a:r>
              <a:rPr lang="en-US" dirty="0"/>
              <a:t> </a:t>
            </a:r>
            <a:r>
              <a:rPr lang="en-US" dirty="0" err="1"/>
              <a:t>đoán</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1DFDBD0D-8D29-4CB1-8971-A28D3C3F1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553" y="1346200"/>
            <a:ext cx="6591193" cy="4902200"/>
          </a:xfrm>
        </p:spPr>
      </p:pic>
    </p:spTree>
    <p:extLst>
      <p:ext uri="{BB962C8B-B14F-4D97-AF65-F5344CB8AC3E}">
        <p14:creationId xmlns:p14="http://schemas.microsoft.com/office/powerpoint/2010/main" val="380920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522F-19A8-4230-BFD7-CD8B47E61879}"/>
              </a:ext>
            </a:extLst>
          </p:cNvPr>
          <p:cNvSpPr>
            <a:spLocks noGrp="1"/>
          </p:cNvSpPr>
          <p:nvPr>
            <p:ph type="title"/>
          </p:nvPr>
        </p:nvSpPr>
        <p:spPr/>
        <p:txBody>
          <a:bodyPr/>
          <a:lstStyle/>
          <a:p>
            <a:r>
              <a:rPr lang="en-US" dirty="0"/>
              <a:t>Ph</a:t>
            </a:r>
            <a:r>
              <a:rPr lang="vi-VN" dirty="0"/>
              <a:t>ư</a:t>
            </a:r>
            <a:r>
              <a:rPr lang="en-US" dirty="0" err="1"/>
              <a:t>ơng</a:t>
            </a:r>
            <a:r>
              <a:rPr lang="en-US" dirty="0"/>
              <a:t> </a:t>
            </a:r>
            <a:r>
              <a:rPr lang="en-US" dirty="0" err="1"/>
              <a:t>trình</a:t>
            </a:r>
            <a:r>
              <a:rPr lang="en-US" dirty="0"/>
              <a:t> đ</a:t>
            </a:r>
            <a:r>
              <a:rPr lang="vi-VN" dirty="0"/>
              <a:t>ư</a:t>
            </a:r>
            <a:r>
              <a:rPr lang="en-US" dirty="0" err="1"/>
              <a:t>ờng</a:t>
            </a:r>
            <a:r>
              <a:rPr lang="en-US" dirty="0"/>
              <a:t> </a:t>
            </a:r>
            <a:r>
              <a:rPr lang="en-US" dirty="0" err="1"/>
              <a:t>thẳng</a:t>
            </a:r>
            <a:endParaRPr lang="en-US" dirty="0"/>
          </a:p>
        </p:txBody>
      </p:sp>
      <p:pic>
        <p:nvPicPr>
          <p:cNvPr id="7" name="Picture 6" descr="A picture containing object&#10;&#10;Description automatically generated">
            <a:extLst>
              <a:ext uri="{FF2B5EF4-FFF2-40B4-BE49-F238E27FC236}">
                <a16:creationId xmlns:a16="http://schemas.microsoft.com/office/drawing/2014/main" id="{8C465AE6-8C6B-41D2-850F-759C4C595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4876800"/>
            <a:ext cx="2229227" cy="538520"/>
          </a:xfrm>
          <a:prstGeom prst="rect">
            <a:avLst/>
          </a:prstGeom>
        </p:spPr>
      </p:pic>
      <p:pic>
        <p:nvPicPr>
          <p:cNvPr id="5" name="Content Placeholder 4" descr="A close up of a logo&#10;&#10;Description automatically generated">
            <a:extLst>
              <a:ext uri="{FF2B5EF4-FFF2-40B4-BE49-F238E27FC236}">
                <a16:creationId xmlns:a16="http://schemas.microsoft.com/office/drawing/2014/main" id="{D4A829B9-C27B-46F9-AC20-FD42279199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9487" y="1749425"/>
            <a:ext cx="4505325" cy="4095750"/>
          </a:xfrm>
        </p:spPr>
      </p:pic>
    </p:spTree>
    <p:extLst>
      <p:ext uri="{BB962C8B-B14F-4D97-AF65-F5344CB8AC3E}">
        <p14:creationId xmlns:p14="http://schemas.microsoft.com/office/powerpoint/2010/main" val="143370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365B-CE09-4428-BBAE-C8C4D4C8FEAE}"/>
              </a:ext>
            </a:extLst>
          </p:cNvPr>
          <p:cNvSpPr>
            <a:spLocks noGrp="1"/>
          </p:cNvSpPr>
          <p:nvPr>
            <p:ph type="title"/>
          </p:nvPr>
        </p:nvSpPr>
        <p:spPr/>
        <p:txBody>
          <a:bodyPr/>
          <a:lstStyle/>
          <a:p>
            <a:r>
              <a:rPr lang="en-US" dirty="0"/>
              <a:t>Loss function</a:t>
            </a:r>
          </a:p>
        </p:txBody>
      </p:sp>
      <p:pic>
        <p:nvPicPr>
          <p:cNvPr id="5" name="Content Placeholder 4" descr="A close up of a map&#10;&#10;Description automatically generated">
            <a:extLst>
              <a:ext uri="{FF2B5EF4-FFF2-40B4-BE49-F238E27FC236}">
                <a16:creationId xmlns:a16="http://schemas.microsoft.com/office/drawing/2014/main" id="{A47F2C76-BA63-4C4F-9631-54A6A4CB71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538" y="1983583"/>
            <a:ext cx="4877223" cy="3627434"/>
          </a:xfrm>
        </p:spPr>
      </p:pic>
    </p:spTree>
    <p:extLst>
      <p:ext uri="{BB962C8B-B14F-4D97-AF65-F5344CB8AC3E}">
        <p14:creationId xmlns:p14="http://schemas.microsoft.com/office/powerpoint/2010/main" val="1013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9C07-49E9-4BCD-BC99-91678452A88A}"/>
              </a:ext>
            </a:extLst>
          </p:cNvPr>
          <p:cNvSpPr>
            <a:spLocks noGrp="1"/>
          </p:cNvSpPr>
          <p:nvPr>
            <p:ph type="title"/>
          </p:nvPr>
        </p:nvSpPr>
        <p:spPr/>
        <p:txBody>
          <a:bodyPr/>
          <a:lstStyle/>
          <a:p>
            <a:r>
              <a:rPr lang="en-US" dirty="0"/>
              <a:t>Loss function</a:t>
            </a:r>
          </a:p>
        </p:txBody>
      </p:sp>
      <p:pic>
        <p:nvPicPr>
          <p:cNvPr id="5" name="Content Placeholder 4" descr="A clock in the middle of a watch&#10;&#10;Description automatically generated">
            <a:extLst>
              <a:ext uri="{FF2B5EF4-FFF2-40B4-BE49-F238E27FC236}">
                <a16:creationId xmlns:a16="http://schemas.microsoft.com/office/drawing/2014/main" id="{5AAD5C8B-7C72-46B9-BE8D-4FC1E92C9D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752783"/>
            <a:ext cx="4953000" cy="1477780"/>
          </a:xfrm>
        </p:spPr>
      </p:pic>
      <p:pic>
        <p:nvPicPr>
          <p:cNvPr id="7" name="Picture 6" descr="A picture containing object&#10;&#10;Description automatically generated">
            <a:extLst>
              <a:ext uri="{FF2B5EF4-FFF2-40B4-BE49-F238E27FC236}">
                <a16:creationId xmlns:a16="http://schemas.microsoft.com/office/drawing/2014/main" id="{C4EECDEE-CE3E-47EB-91EC-F961BF17B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505200"/>
            <a:ext cx="3384613" cy="781065"/>
          </a:xfrm>
          <a:prstGeom prst="rect">
            <a:avLst/>
          </a:prstGeom>
        </p:spPr>
      </p:pic>
      <p:sp>
        <p:nvSpPr>
          <p:cNvPr id="8" name="TextBox 7">
            <a:extLst>
              <a:ext uri="{FF2B5EF4-FFF2-40B4-BE49-F238E27FC236}">
                <a16:creationId xmlns:a16="http://schemas.microsoft.com/office/drawing/2014/main" id="{0DF2E887-3FD9-494E-A3BD-3F7523D5BD27}"/>
              </a:ext>
            </a:extLst>
          </p:cNvPr>
          <p:cNvSpPr txBox="1"/>
          <p:nvPr/>
        </p:nvSpPr>
        <p:spPr>
          <a:xfrm>
            <a:off x="1600200" y="4572000"/>
            <a:ext cx="6324600" cy="1219200"/>
          </a:xfrm>
          <a:prstGeom prst="rect">
            <a:avLst/>
          </a:prstGeom>
          <a:noFill/>
        </p:spPr>
        <p:txBody>
          <a:bodyPr wrap="square" rtlCol="0">
            <a:spAutoFit/>
          </a:bodyPr>
          <a:lstStyle/>
          <a:p>
            <a:pPr marL="285750" indent="-285750">
              <a:buFont typeface="Arial" panose="020B0604020202020204" pitchFamily="34" charset="0"/>
              <a:buChar char="•"/>
            </a:pPr>
            <a:r>
              <a:rPr lang="vi-VN" dirty="0"/>
              <a:t>J không âm</a:t>
            </a:r>
          </a:p>
          <a:p>
            <a:pPr marL="285750" indent="-285750">
              <a:buFont typeface="Arial" panose="020B0604020202020204" pitchFamily="34" charset="0"/>
              <a:buChar char="•"/>
            </a:pPr>
            <a:r>
              <a:rPr lang="vi-VN" dirty="0"/>
              <a:t>J càng nhỏ thì đường thẳng càng gần điểm dữ liệu.</a:t>
            </a:r>
            <a:endParaRPr lang="en-US" dirty="0"/>
          </a:p>
          <a:p>
            <a:pPr marL="285750" indent="-285750">
              <a:buFont typeface="Arial" panose="020B0604020202020204" pitchFamily="34" charset="0"/>
              <a:buChar char="•"/>
            </a:pPr>
            <a:r>
              <a:rPr lang="vi-VN" dirty="0"/>
              <a:t>Nếu J = 0 thì đường thẳng đi qua tất các điểm dữ liệu.</a:t>
            </a:r>
          </a:p>
          <a:p>
            <a:endParaRPr lang="en-US" dirty="0"/>
          </a:p>
        </p:txBody>
      </p:sp>
    </p:spTree>
    <p:extLst>
      <p:ext uri="{BB962C8B-B14F-4D97-AF65-F5344CB8AC3E}">
        <p14:creationId xmlns:p14="http://schemas.microsoft.com/office/powerpoint/2010/main" val="394807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BVP-Powerpoint template_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2.xml><?xml version="1.0" encoding="utf-8"?>
<a:theme xmlns:a="http://schemas.openxmlformats.org/drawingml/2006/main" name="1_BVP-Powerpoint template_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DSS01-Intro</Template>
  <TotalTime>6852</TotalTime>
  <Words>536</Words>
  <Application>Microsoft Office PowerPoint</Application>
  <PresentationFormat>On-screen Show (4:3)</PresentationFormat>
  <Paragraphs>74</Paragraphs>
  <Slides>30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Calibri Light</vt:lpstr>
      <vt:lpstr>Times New Roman</vt:lpstr>
      <vt:lpstr>Wingdings</vt:lpstr>
      <vt:lpstr>BVP-Powerpoint template_2</vt:lpstr>
      <vt:lpstr>1_BVP-Powerpoint template_2</vt:lpstr>
      <vt:lpstr>PowerPoint Presentation</vt:lpstr>
      <vt:lpstr>Nội dung trình bày</vt:lpstr>
      <vt:lpstr>Bài toán</vt:lpstr>
      <vt:lpstr>Dữ liệu</vt:lpstr>
      <vt:lpstr>Biểu diễn dữ liệu</vt:lpstr>
      <vt:lpstr>Dự đoán</vt:lpstr>
      <vt:lpstr>Phương trình đường thẳng</vt:lpstr>
      <vt:lpstr>Loss function</vt:lpstr>
      <vt:lpstr>Loss function</vt:lpstr>
      <vt:lpstr>Đạo hàm</vt:lpstr>
      <vt:lpstr>Gradient descent</vt:lpstr>
      <vt:lpstr>Kiểm tra learning rate</vt:lpstr>
      <vt:lpstr>Kiểm tra loss function</vt:lpstr>
      <vt:lpstr>Tính đạo hàm</vt:lpstr>
      <vt:lpstr>Biểu diễn dạng vector</vt:lpstr>
      <vt:lpstr>Đạo hàm dạng vector</vt:lpstr>
      <vt:lpstr>Logistic regression</vt:lpstr>
      <vt:lpstr>Dữ liệu</vt:lpstr>
      <vt:lpstr>Biểu diễn dữ liệu</vt:lpstr>
      <vt:lpstr>Dự đoán</vt:lpstr>
      <vt:lpstr>Xác xuất</vt:lpstr>
      <vt:lpstr>Hàm sigmoid</vt:lpstr>
      <vt:lpstr>Biểu diễn dữ liệu</vt:lpstr>
      <vt:lpstr>Loss function</vt:lpstr>
      <vt:lpstr>Loss function</vt:lpstr>
      <vt:lpstr>Loss function</vt:lpstr>
      <vt:lpstr>Loss function</vt:lpstr>
      <vt:lpstr>Chain rule</vt:lpstr>
      <vt:lpstr>Biểu diễn ma trận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 Chapter 1</dc:title>
  <dc:creator>Dursun Delen</dc:creator>
  <cp:lastModifiedBy>Tuan Nguyen</cp:lastModifiedBy>
  <cp:revision>456</cp:revision>
  <cp:lastPrinted>2000-12-01T14:01:59Z</cp:lastPrinted>
  <dcterms:created xsi:type="dcterms:W3CDTF">1998-03-18T21:58:50Z</dcterms:created>
  <dcterms:modified xsi:type="dcterms:W3CDTF">2019-09-12T16:45:39Z</dcterms:modified>
</cp:coreProperties>
</file>