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4981b1df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64981b1df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 application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