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56" r:id="rId4"/>
    <p:sldId id="278" r:id="rId5"/>
    <p:sldId id="288" r:id="rId6"/>
    <p:sldId id="279" r:id="rId7"/>
    <p:sldId id="280" r:id="rId8"/>
    <p:sldId id="281" r:id="rId9"/>
    <p:sldId id="282" r:id="rId10"/>
    <p:sldId id="287" r:id="rId11"/>
    <p:sldId id="286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5/8/layout/vProcess5" loCatId="process" qsTypeId="urn:microsoft.com/office/officeart/2005/8/quickstyle/simple4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 custT="1"/>
      <dgm:spPr/>
      <dgm:t>
        <a:bodyPr rtlCol="0"/>
        <a:lstStyle/>
        <a:p>
          <a:pPr algn="ctr" rtl="0"/>
          <a:r>
            <a:rPr lang="en-US" sz="2400" noProof="0">
              <a:latin typeface="Times New Roman" panose="02020603050405020304" pitchFamily="18" charset="0"/>
              <a:cs typeface="Times New Roman" panose="02020603050405020304" pitchFamily="18" charset="0"/>
            </a:rPr>
            <a:t>Đặt vấn đề</a:t>
          </a:r>
          <a:endParaRPr lang="vi-VN" sz="2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algn="ctr" rtl="0"/>
          <a:endParaRPr lang="vi-VN" noProof="0" dirty="0"/>
        </a:p>
      </dgm:t>
    </dgm:pt>
    <dgm:pt modelId="{D044F6BA-1D90-EC47-8A78-B9796198ECF5}" type="sibTrans" cxnId="{31C3237C-2299-B649-8C93-587C97AC9999}">
      <dgm:prSet custT="1"/>
      <dgm:spPr/>
      <dgm:t>
        <a:bodyPr rtlCol="0"/>
        <a:lstStyle/>
        <a:p>
          <a:pPr algn="ctr" rtl="0"/>
          <a:endParaRPr lang="vi-VN" sz="2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/>
    </dgm:pt>
    <dgm:pt modelId="{15B1A768-2666-4AB4-BDA7-F0E3C4160D59}">
      <dgm:prSet custT="1"/>
      <dgm:spPr/>
      <dgm:t>
        <a:bodyPr rtlCol="0"/>
        <a:lstStyle/>
        <a:p>
          <a:pPr algn="ctr" rtl="0"/>
          <a:r>
            <a:rPr lang="en-US" sz="2400" noProof="0">
              <a:latin typeface="Times New Roman" panose="02020603050405020304" pitchFamily="18" charset="0"/>
              <a:cs typeface="Times New Roman" panose="02020603050405020304" pitchFamily="18" charset="0"/>
            </a:rPr>
            <a:t>Hướng xử lí dữ liệu</a:t>
          </a:r>
          <a:endParaRPr lang="vi-VN" sz="2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algn="ctr" rtl="0"/>
          <a:endParaRPr lang="vi-VN" noProof="0" dirty="0"/>
        </a:p>
      </dgm:t>
    </dgm:pt>
    <dgm:pt modelId="{72FFCBD4-DD9D-4E06-81E4-54307F97A3F0}" type="sibTrans" cxnId="{08DEC938-538C-403B-80C3-828B96DAFF82}">
      <dgm:prSet custT="1"/>
      <dgm:spPr/>
      <dgm:t>
        <a:bodyPr rtlCol="0"/>
        <a:lstStyle/>
        <a:p>
          <a:pPr algn="ctr" rtl="0"/>
          <a:endParaRPr lang="vi-VN" sz="2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/>
    </dgm:pt>
    <dgm:pt modelId="{3AA5586A-C40E-4DDA-98A5-6545F36F46AB}">
      <dgm:prSet custT="1"/>
      <dgm:spPr/>
      <dgm:t>
        <a:bodyPr rtlCol="0"/>
        <a:lstStyle/>
        <a:p>
          <a:pPr algn="ctr" rtl="0"/>
          <a:r>
            <a:rPr lang="en-US" sz="2400" noProof="0">
              <a:latin typeface="Times New Roman" panose="02020603050405020304" pitchFamily="18" charset="0"/>
              <a:cs typeface="Times New Roman" panose="02020603050405020304" pitchFamily="18" charset="0"/>
            </a:rPr>
            <a:t>Tiền xử lí dữ liệu</a:t>
          </a:r>
          <a:endParaRPr lang="vi-VN" sz="2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algn="ctr" rtl="0"/>
          <a:endParaRPr lang="vi-VN" noProof="0" dirty="0"/>
        </a:p>
      </dgm:t>
    </dgm:pt>
    <dgm:pt modelId="{19FB306E-81B4-4F3F-99EE-765120CBB6B3}" type="sibTrans" cxnId="{119FEAF1-383D-4740-9124-CC9EEA7E35F9}">
      <dgm:prSet custT="1"/>
      <dgm:spPr/>
      <dgm:t>
        <a:bodyPr rtlCol="0"/>
        <a:lstStyle/>
        <a:p>
          <a:pPr algn="ctr" rtl="0"/>
          <a:endParaRPr lang="vi-VN" sz="2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/>
    </dgm:pt>
    <dgm:pt modelId="{D130FB4C-4AA9-4D1D-805B-D621BCA630CB}">
      <dgm:prSet phldrT="[Văn bản]" custT="1"/>
      <dgm:spPr/>
      <dgm:t>
        <a:bodyPr rtlCol="0"/>
        <a:lstStyle/>
        <a:p>
          <a:pPr algn="ctr" rtl="0"/>
          <a:r>
            <a:rPr lang="en-US" sz="2400" noProof="0">
              <a:latin typeface="Times New Roman" panose="02020603050405020304" pitchFamily="18" charset="0"/>
              <a:cs typeface="Times New Roman" panose="02020603050405020304" pitchFamily="18" charset="0"/>
            </a:rPr>
            <a:t>Xây dựng mô hình</a:t>
          </a:r>
          <a:endParaRPr lang="vi-VN" sz="2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081C4F-5F02-4FEA-8E45-8B93F7255355}" type="parTrans" cxnId="{EE8ECAFB-FD35-4CFF-A7CD-F7B7588B3DEE}">
      <dgm:prSet/>
      <dgm:spPr/>
      <dgm:t>
        <a:bodyPr/>
        <a:lstStyle/>
        <a:p>
          <a:pPr algn="ctr"/>
          <a:endParaRPr lang="en-US"/>
        </a:p>
      </dgm:t>
    </dgm:pt>
    <dgm:pt modelId="{5376E091-11C3-47DD-9612-CF708780BB3B}" type="sibTrans" cxnId="{EE8ECAFB-FD35-4CFF-A7CD-F7B7588B3DEE}">
      <dgm:prSet custT="1"/>
      <dgm:spPr/>
      <dgm:t>
        <a:bodyPr/>
        <a:lstStyle/>
        <a:p>
          <a:pPr algn="ctr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312B04-4A77-4C98-9FD8-82E501B5AA31}">
      <dgm:prSet phldrT="[Văn bản]" custT="1"/>
      <dgm:spPr/>
      <dgm:t>
        <a:bodyPr rtlCol="0"/>
        <a:lstStyle/>
        <a:p>
          <a:pPr algn="ctr" rtl="0"/>
          <a:r>
            <a:rPr lang="en-US" sz="2400" noProof="0">
              <a:latin typeface="Times New Roman" panose="02020603050405020304" pitchFamily="18" charset="0"/>
              <a:cs typeface="Times New Roman" panose="02020603050405020304" pitchFamily="18" charset="0"/>
            </a:rPr>
            <a:t>Hậu xử lí</a:t>
          </a:r>
          <a:endParaRPr lang="vi-VN" sz="2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F09B9B-4E86-4843-995C-A02CA8888970}" type="parTrans" cxnId="{BC674B1D-D686-4DED-AE79-BAB14CDDF71E}">
      <dgm:prSet/>
      <dgm:spPr/>
      <dgm:t>
        <a:bodyPr/>
        <a:lstStyle/>
        <a:p>
          <a:pPr algn="ctr"/>
          <a:endParaRPr lang="en-US"/>
        </a:p>
      </dgm:t>
    </dgm:pt>
    <dgm:pt modelId="{8C08AB88-D380-4BB5-A862-64A8C7BDCFD4}" type="sibTrans" cxnId="{BC674B1D-D686-4DED-AE79-BAB14CDDF71E}">
      <dgm:prSet/>
      <dgm:spPr/>
      <dgm:t>
        <a:bodyPr/>
        <a:lstStyle/>
        <a:p>
          <a:pPr algn="ctr"/>
          <a:endParaRPr lang="en-US"/>
        </a:p>
      </dgm:t>
    </dgm:pt>
    <dgm:pt modelId="{20591BBE-D4AF-4992-AEDC-F3606AB8296A}" type="pres">
      <dgm:prSet presAssocID="{489A589A-46DE-0F49-B460-E7914F3E440D}" presName="outerComposite" presStyleCnt="0">
        <dgm:presLayoutVars>
          <dgm:chMax val="5"/>
          <dgm:dir/>
          <dgm:resizeHandles val="exact"/>
        </dgm:presLayoutVars>
      </dgm:prSet>
      <dgm:spPr/>
    </dgm:pt>
    <dgm:pt modelId="{32918BDC-3697-4649-9946-26D8509E95E9}" type="pres">
      <dgm:prSet presAssocID="{489A589A-46DE-0F49-B460-E7914F3E440D}" presName="dummyMaxCanvas" presStyleCnt="0">
        <dgm:presLayoutVars/>
      </dgm:prSet>
      <dgm:spPr/>
    </dgm:pt>
    <dgm:pt modelId="{0901C065-12CE-43C1-9F3A-2B36676FDB6D}" type="pres">
      <dgm:prSet presAssocID="{489A589A-46DE-0F49-B460-E7914F3E440D}" presName="FiveNodes_1" presStyleLbl="node1" presStyleIdx="0" presStyleCnt="5">
        <dgm:presLayoutVars>
          <dgm:bulletEnabled val="1"/>
        </dgm:presLayoutVars>
      </dgm:prSet>
      <dgm:spPr/>
    </dgm:pt>
    <dgm:pt modelId="{9294858A-382E-4350-ABBD-FA0BAB81788C}" type="pres">
      <dgm:prSet presAssocID="{489A589A-46DE-0F49-B460-E7914F3E440D}" presName="FiveNodes_2" presStyleLbl="node1" presStyleIdx="1" presStyleCnt="5">
        <dgm:presLayoutVars>
          <dgm:bulletEnabled val="1"/>
        </dgm:presLayoutVars>
      </dgm:prSet>
      <dgm:spPr/>
    </dgm:pt>
    <dgm:pt modelId="{1B239F0A-3434-4665-B3E7-1A5801A35B80}" type="pres">
      <dgm:prSet presAssocID="{489A589A-46DE-0F49-B460-E7914F3E440D}" presName="FiveNodes_3" presStyleLbl="node1" presStyleIdx="2" presStyleCnt="5">
        <dgm:presLayoutVars>
          <dgm:bulletEnabled val="1"/>
        </dgm:presLayoutVars>
      </dgm:prSet>
      <dgm:spPr/>
    </dgm:pt>
    <dgm:pt modelId="{8047ADA3-967F-44B4-BE79-4CC07D6A4560}" type="pres">
      <dgm:prSet presAssocID="{489A589A-46DE-0F49-B460-E7914F3E440D}" presName="FiveNodes_4" presStyleLbl="node1" presStyleIdx="3" presStyleCnt="5">
        <dgm:presLayoutVars>
          <dgm:bulletEnabled val="1"/>
        </dgm:presLayoutVars>
      </dgm:prSet>
      <dgm:spPr/>
    </dgm:pt>
    <dgm:pt modelId="{EAC9B435-D1FE-4F7A-B9BC-31F8A639301B}" type="pres">
      <dgm:prSet presAssocID="{489A589A-46DE-0F49-B460-E7914F3E440D}" presName="FiveNodes_5" presStyleLbl="node1" presStyleIdx="4" presStyleCnt="5">
        <dgm:presLayoutVars>
          <dgm:bulletEnabled val="1"/>
        </dgm:presLayoutVars>
      </dgm:prSet>
      <dgm:spPr/>
    </dgm:pt>
    <dgm:pt modelId="{64BC9742-7893-4AF8-B197-CCF2995CC4F6}" type="pres">
      <dgm:prSet presAssocID="{489A589A-46DE-0F49-B460-E7914F3E440D}" presName="FiveConn_1-2" presStyleLbl="fgAccFollowNode1" presStyleIdx="0" presStyleCnt="4">
        <dgm:presLayoutVars>
          <dgm:bulletEnabled val="1"/>
        </dgm:presLayoutVars>
      </dgm:prSet>
      <dgm:spPr/>
    </dgm:pt>
    <dgm:pt modelId="{3B410CDB-DF77-4612-9B7A-7BE218DD9B37}" type="pres">
      <dgm:prSet presAssocID="{489A589A-46DE-0F49-B460-E7914F3E440D}" presName="FiveConn_2-3" presStyleLbl="fgAccFollowNode1" presStyleIdx="1" presStyleCnt="4">
        <dgm:presLayoutVars>
          <dgm:bulletEnabled val="1"/>
        </dgm:presLayoutVars>
      </dgm:prSet>
      <dgm:spPr/>
    </dgm:pt>
    <dgm:pt modelId="{D7C1F4ED-B490-4C4F-89BB-9B31ECF751DB}" type="pres">
      <dgm:prSet presAssocID="{489A589A-46DE-0F49-B460-E7914F3E440D}" presName="FiveConn_3-4" presStyleLbl="fgAccFollowNode1" presStyleIdx="2" presStyleCnt="4">
        <dgm:presLayoutVars>
          <dgm:bulletEnabled val="1"/>
        </dgm:presLayoutVars>
      </dgm:prSet>
      <dgm:spPr/>
    </dgm:pt>
    <dgm:pt modelId="{12C10376-AFC8-403D-8685-0DA284CF41FF}" type="pres">
      <dgm:prSet presAssocID="{489A589A-46DE-0F49-B460-E7914F3E440D}" presName="FiveConn_4-5" presStyleLbl="fgAccFollowNode1" presStyleIdx="3" presStyleCnt="4">
        <dgm:presLayoutVars>
          <dgm:bulletEnabled val="1"/>
        </dgm:presLayoutVars>
      </dgm:prSet>
      <dgm:spPr/>
    </dgm:pt>
    <dgm:pt modelId="{EFCC52C2-7C73-4C47-9EEA-9406DEEE726E}" type="pres">
      <dgm:prSet presAssocID="{489A589A-46DE-0F49-B460-E7914F3E440D}" presName="FiveNodes_1_text" presStyleLbl="node1" presStyleIdx="4" presStyleCnt="5">
        <dgm:presLayoutVars>
          <dgm:bulletEnabled val="1"/>
        </dgm:presLayoutVars>
      </dgm:prSet>
      <dgm:spPr/>
    </dgm:pt>
    <dgm:pt modelId="{A8446E4F-8349-45C9-A8CD-0C34402E861A}" type="pres">
      <dgm:prSet presAssocID="{489A589A-46DE-0F49-B460-E7914F3E440D}" presName="FiveNodes_2_text" presStyleLbl="node1" presStyleIdx="4" presStyleCnt="5">
        <dgm:presLayoutVars>
          <dgm:bulletEnabled val="1"/>
        </dgm:presLayoutVars>
      </dgm:prSet>
      <dgm:spPr/>
    </dgm:pt>
    <dgm:pt modelId="{B2F0B8BF-B3D8-4D90-ACE9-928DAB1013D8}" type="pres">
      <dgm:prSet presAssocID="{489A589A-46DE-0F49-B460-E7914F3E440D}" presName="FiveNodes_3_text" presStyleLbl="node1" presStyleIdx="4" presStyleCnt="5">
        <dgm:presLayoutVars>
          <dgm:bulletEnabled val="1"/>
        </dgm:presLayoutVars>
      </dgm:prSet>
      <dgm:spPr/>
    </dgm:pt>
    <dgm:pt modelId="{B832B04B-29A9-4A0D-96E7-B6A204D70EF8}" type="pres">
      <dgm:prSet presAssocID="{489A589A-46DE-0F49-B460-E7914F3E440D}" presName="FiveNodes_4_text" presStyleLbl="node1" presStyleIdx="4" presStyleCnt="5">
        <dgm:presLayoutVars>
          <dgm:bulletEnabled val="1"/>
        </dgm:presLayoutVars>
      </dgm:prSet>
      <dgm:spPr/>
    </dgm:pt>
    <dgm:pt modelId="{75BA78EE-6653-4E15-876C-1711F3E40991}" type="pres">
      <dgm:prSet presAssocID="{489A589A-46DE-0F49-B460-E7914F3E440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2029608-EC08-4335-A11E-FCF563BC7DAF}" type="presOf" srcId="{D130FB4C-4AA9-4D1D-805B-D621BCA630CB}" destId="{8047ADA3-967F-44B4-BE79-4CC07D6A4560}" srcOrd="0" destOrd="0" presId="urn:microsoft.com/office/officeart/2005/8/layout/vProcess5"/>
    <dgm:cxn modelId="{13704116-AEE7-4FE1-A2AD-FAF8EC9291A2}" type="presOf" srcId="{D130FB4C-4AA9-4D1D-805B-D621BCA630CB}" destId="{B832B04B-29A9-4A0D-96E7-B6A204D70EF8}" srcOrd="1" destOrd="0" presId="urn:microsoft.com/office/officeart/2005/8/layout/vProcess5"/>
    <dgm:cxn modelId="{38B1CB1B-0A9C-4625-87CD-6FF53C96C52D}" type="presOf" srcId="{15B1A768-2666-4AB4-BDA7-F0E3C4160D59}" destId="{A8446E4F-8349-45C9-A8CD-0C34402E861A}" srcOrd="1" destOrd="0" presId="urn:microsoft.com/office/officeart/2005/8/layout/vProcess5"/>
    <dgm:cxn modelId="{BC674B1D-D686-4DED-AE79-BAB14CDDF71E}" srcId="{489A589A-46DE-0F49-B460-E7914F3E440D}" destId="{52312B04-4A77-4C98-9FD8-82E501B5AA31}" srcOrd="4" destOrd="0" parTransId="{C6F09B9B-4E86-4843-995C-A02CA8888970}" sibTransId="{8C08AB88-D380-4BB5-A862-64A8C7BDCFD4}"/>
    <dgm:cxn modelId="{0E851B23-366F-47D4-A35F-4EDA15C548E5}" type="presOf" srcId="{52312B04-4A77-4C98-9FD8-82E501B5AA31}" destId="{EAC9B435-D1FE-4F7A-B9BC-31F8A639301B}" srcOrd="0" destOrd="0" presId="urn:microsoft.com/office/officeart/2005/8/layout/vProcess5"/>
    <dgm:cxn modelId="{5E35B62A-DCD4-4AC4-B3F3-3F2E7F2DE46A}" type="presOf" srcId="{72FFCBD4-DD9D-4E06-81E4-54307F97A3F0}" destId="{3B410CDB-DF77-4612-9B7A-7BE218DD9B37}" srcOrd="0" destOrd="0" presId="urn:microsoft.com/office/officeart/2005/8/layout/vProcess5"/>
    <dgm:cxn modelId="{8555C82E-510D-4725-84AF-FB32B5C9F822}" type="presOf" srcId="{3AA5586A-C40E-4DDA-98A5-6545F36F46AB}" destId="{1B239F0A-3434-4665-B3E7-1A5801A35B80}" srcOrd="0" destOrd="0" presId="urn:microsoft.com/office/officeart/2005/8/layout/vProcess5"/>
    <dgm:cxn modelId="{08DEC938-538C-403B-80C3-828B96DAFF82}" srcId="{489A589A-46DE-0F49-B460-E7914F3E440D}" destId="{15B1A768-2666-4AB4-BDA7-F0E3C4160D59}" srcOrd="1" destOrd="0" parTransId="{D47033D3-4E41-485A-B515-A02A8C3B404A}" sibTransId="{72FFCBD4-DD9D-4E06-81E4-54307F97A3F0}"/>
    <dgm:cxn modelId="{B029575F-14BD-46C3-9505-167E8A461AA3}" type="presOf" srcId="{489A589A-46DE-0F49-B460-E7914F3E440D}" destId="{20591BBE-D4AF-4992-AEDC-F3606AB8296A}" srcOrd="0" destOrd="0" presId="urn:microsoft.com/office/officeart/2005/8/layout/vProcess5"/>
    <dgm:cxn modelId="{03DDC943-F454-4927-B731-667559B504F2}" type="presOf" srcId="{52312B04-4A77-4C98-9FD8-82E501B5AA31}" destId="{75BA78EE-6653-4E15-876C-1711F3E40991}" srcOrd="1" destOrd="0" presId="urn:microsoft.com/office/officeart/2005/8/layout/vProcess5"/>
    <dgm:cxn modelId="{26CCCC4E-2429-48DB-9ED8-528FF6049125}" type="presOf" srcId="{D044F6BA-1D90-EC47-8A78-B9796198ECF5}" destId="{64BC9742-7893-4AF8-B197-CCF2995CC4F6}" srcOrd="0" destOrd="0" presId="urn:microsoft.com/office/officeart/2005/8/layout/vProcess5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BAFD387E-B797-4129-B249-735A643694B1}" type="presOf" srcId="{3AA5586A-C40E-4DDA-98A5-6545F36F46AB}" destId="{B2F0B8BF-B3D8-4D90-ACE9-928DAB1013D8}" srcOrd="1" destOrd="0" presId="urn:microsoft.com/office/officeart/2005/8/layout/vProcess5"/>
    <dgm:cxn modelId="{ABD81687-3343-42A4-8D98-D71B94208706}" type="presOf" srcId="{15B1A768-2666-4AB4-BDA7-F0E3C4160D59}" destId="{9294858A-382E-4350-ABBD-FA0BAB81788C}" srcOrd="0" destOrd="0" presId="urn:microsoft.com/office/officeart/2005/8/layout/vProcess5"/>
    <dgm:cxn modelId="{C915CC8B-B7F5-4164-862D-4B4BADE3114D}" type="presOf" srcId="{5376E091-11C3-47DD-9612-CF708780BB3B}" destId="{12C10376-AFC8-403D-8685-0DA284CF41FF}" srcOrd="0" destOrd="0" presId="urn:microsoft.com/office/officeart/2005/8/layout/vProcess5"/>
    <dgm:cxn modelId="{8AE280A7-9A58-4A35-B40E-4C06A1DA06A8}" type="presOf" srcId="{19FB306E-81B4-4F3F-99EE-765120CBB6B3}" destId="{D7C1F4ED-B490-4C4F-89BB-9B31ECF751DB}" srcOrd="0" destOrd="0" presId="urn:microsoft.com/office/officeart/2005/8/layout/vProcess5"/>
    <dgm:cxn modelId="{2A4321C4-628C-4D78-BEDA-096DCF7DB778}" type="presOf" srcId="{66039115-797B-304C-9FC0-EFABB1F21232}" destId="{EFCC52C2-7C73-4C47-9EEA-9406DEEE726E}" srcOrd="1" destOrd="0" presId="urn:microsoft.com/office/officeart/2005/8/layout/vProcess5"/>
    <dgm:cxn modelId="{278E00EE-9B4A-4823-9133-B29624735A7D}" type="presOf" srcId="{66039115-797B-304C-9FC0-EFABB1F21232}" destId="{0901C065-12CE-43C1-9F3A-2B36676FDB6D}" srcOrd="0" destOrd="0" presId="urn:microsoft.com/office/officeart/2005/8/layout/vProcess5"/>
    <dgm:cxn modelId="{119FEAF1-383D-4740-9124-CC9EEA7E35F9}" srcId="{489A589A-46DE-0F49-B460-E7914F3E440D}" destId="{3AA5586A-C40E-4DDA-98A5-6545F36F46AB}" srcOrd="2" destOrd="0" parTransId="{ABF44FB7-9255-4D99-BC69-3BE74FDF8E87}" sibTransId="{19FB306E-81B4-4F3F-99EE-765120CBB6B3}"/>
    <dgm:cxn modelId="{EE8ECAFB-FD35-4CFF-A7CD-F7B7588B3DEE}" srcId="{489A589A-46DE-0F49-B460-E7914F3E440D}" destId="{D130FB4C-4AA9-4D1D-805B-D621BCA630CB}" srcOrd="3" destOrd="0" parTransId="{20081C4F-5F02-4FEA-8E45-8B93F7255355}" sibTransId="{5376E091-11C3-47DD-9612-CF708780BB3B}"/>
    <dgm:cxn modelId="{960DA342-480F-4629-AD51-4AB3D20C248C}" type="presParOf" srcId="{20591BBE-D4AF-4992-AEDC-F3606AB8296A}" destId="{32918BDC-3697-4649-9946-26D8509E95E9}" srcOrd="0" destOrd="0" presId="urn:microsoft.com/office/officeart/2005/8/layout/vProcess5"/>
    <dgm:cxn modelId="{5D8CB9C2-1BB7-4308-842F-6F59CD76B880}" type="presParOf" srcId="{20591BBE-D4AF-4992-AEDC-F3606AB8296A}" destId="{0901C065-12CE-43C1-9F3A-2B36676FDB6D}" srcOrd="1" destOrd="0" presId="urn:microsoft.com/office/officeart/2005/8/layout/vProcess5"/>
    <dgm:cxn modelId="{EB0160EF-9FB2-498D-8A32-4F7FB0EC1D9B}" type="presParOf" srcId="{20591BBE-D4AF-4992-AEDC-F3606AB8296A}" destId="{9294858A-382E-4350-ABBD-FA0BAB81788C}" srcOrd="2" destOrd="0" presId="urn:microsoft.com/office/officeart/2005/8/layout/vProcess5"/>
    <dgm:cxn modelId="{CF583E91-6CCE-4763-86CA-D9F6A02ACC28}" type="presParOf" srcId="{20591BBE-D4AF-4992-AEDC-F3606AB8296A}" destId="{1B239F0A-3434-4665-B3E7-1A5801A35B80}" srcOrd="3" destOrd="0" presId="urn:microsoft.com/office/officeart/2005/8/layout/vProcess5"/>
    <dgm:cxn modelId="{5DA84BDA-AE11-48A1-937F-4E197B07A12C}" type="presParOf" srcId="{20591BBE-D4AF-4992-AEDC-F3606AB8296A}" destId="{8047ADA3-967F-44B4-BE79-4CC07D6A4560}" srcOrd="4" destOrd="0" presId="urn:microsoft.com/office/officeart/2005/8/layout/vProcess5"/>
    <dgm:cxn modelId="{DBEAD905-9F34-467D-BA71-130F37DD9A35}" type="presParOf" srcId="{20591BBE-D4AF-4992-AEDC-F3606AB8296A}" destId="{EAC9B435-D1FE-4F7A-B9BC-31F8A639301B}" srcOrd="5" destOrd="0" presId="urn:microsoft.com/office/officeart/2005/8/layout/vProcess5"/>
    <dgm:cxn modelId="{EA87B049-9DBC-4391-B40E-B01916FF1EF1}" type="presParOf" srcId="{20591BBE-D4AF-4992-AEDC-F3606AB8296A}" destId="{64BC9742-7893-4AF8-B197-CCF2995CC4F6}" srcOrd="6" destOrd="0" presId="urn:microsoft.com/office/officeart/2005/8/layout/vProcess5"/>
    <dgm:cxn modelId="{E2CE672E-45E0-4D4A-B81D-4FEAA51979D3}" type="presParOf" srcId="{20591BBE-D4AF-4992-AEDC-F3606AB8296A}" destId="{3B410CDB-DF77-4612-9B7A-7BE218DD9B37}" srcOrd="7" destOrd="0" presId="urn:microsoft.com/office/officeart/2005/8/layout/vProcess5"/>
    <dgm:cxn modelId="{F06E90D3-CB70-406D-8A4B-0B18FEF6B7EB}" type="presParOf" srcId="{20591BBE-D4AF-4992-AEDC-F3606AB8296A}" destId="{D7C1F4ED-B490-4C4F-89BB-9B31ECF751DB}" srcOrd="8" destOrd="0" presId="urn:microsoft.com/office/officeart/2005/8/layout/vProcess5"/>
    <dgm:cxn modelId="{7D141177-5044-4A6D-BB3F-FC1FE4457D50}" type="presParOf" srcId="{20591BBE-D4AF-4992-AEDC-F3606AB8296A}" destId="{12C10376-AFC8-403D-8685-0DA284CF41FF}" srcOrd="9" destOrd="0" presId="urn:microsoft.com/office/officeart/2005/8/layout/vProcess5"/>
    <dgm:cxn modelId="{3A24149B-AF7D-4800-A4EE-AE2B5A351B8C}" type="presParOf" srcId="{20591BBE-D4AF-4992-AEDC-F3606AB8296A}" destId="{EFCC52C2-7C73-4C47-9EEA-9406DEEE726E}" srcOrd="10" destOrd="0" presId="urn:microsoft.com/office/officeart/2005/8/layout/vProcess5"/>
    <dgm:cxn modelId="{B8C3348C-362A-4D57-BBC3-343D7DD54CA3}" type="presParOf" srcId="{20591BBE-D4AF-4992-AEDC-F3606AB8296A}" destId="{A8446E4F-8349-45C9-A8CD-0C34402E861A}" srcOrd="11" destOrd="0" presId="urn:microsoft.com/office/officeart/2005/8/layout/vProcess5"/>
    <dgm:cxn modelId="{CC2D3A22-0DF8-4FEC-85A1-03DF65221A5F}" type="presParOf" srcId="{20591BBE-D4AF-4992-AEDC-F3606AB8296A}" destId="{B2F0B8BF-B3D8-4D90-ACE9-928DAB1013D8}" srcOrd="12" destOrd="0" presId="urn:microsoft.com/office/officeart/2005/8/layout/vProcess5"/>
    <dgm:cxn modelId="{C8C00E45-279F-4952-B97F-78F32E600EC7}" type="presParOf" srcId="{20591BBE-D4AF-4992-AEDC-F3606AB8296A}" destId="{B832B04B-29A9-4A0D-96E7-B6A204D70EF8}" srcOrd="13" destOrd="0" presId="urn:microsoft.com/office/officeart/2005/8/layout/vProcess5"/>
    <dgm:cxn modelId="{C8D3A16C-15F9-4E61-8E8F-7910D150DE32}" type="presParOf" srcId="{20591BBE-D4AF-4992-AEDC-F3606AB8296A}" destId="{75BA78EE-6653-4E15-876C-1711F3E4099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1C065-12CE-43C1-9F3A-2B36676FDB6D}">
      <dsp:nvSpPr>
        <dsp:cNvPr id="0" name=""/>
        <dsp:cNvSpPr/>
      </dsp:nvSpPr>
      <dsp:spPr>
        <a:xfrm>
          <a:off x="0" y="0"/>
          <a:ext cx="4903871" cy="917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>
              <a:latin typeface="Times New Roman" panose="02020603050405020304" pitchFamily="18" charset="0"/>
              <a:cs typeface="Times New Roman" panose="02020603050405020304" pitchFamily="18" charset="0"/>
            </a:rPr>
            <a:t>Đặt vấn đề</a:t>
          </a:r>
          <a:endParaRPr lang="vi-VN" sz="2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66" y="26866"/>
        <a:ext cx="3806752" cy="863530"/>
      </dsp:txXfrm>
    </dsp:sp>
    <dsp:sp modelId="{9294858A-382E-4350-ABBD-FA0BAB81788C}">
      <dsp:nvSpPr>
        <dsp:cNvPr id="0" name=""/>
        <dsp:cNvSpPr/>
      </dsp:nvSpPr>
      <dsp:spPr>
        <a:xfrm>
          <a:off x="366198" y="1044660"/>
          <a:ext cx="4903871" cy="917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>
              <a:latin typeface="Times New Roman" panose="02020603050405020304" pitchFamily="18" charset="0"/>
              <a:cs typeface="Times New Roman" panose="02020603050405020304" pitchFamily="18" charset="0"/>
            </a:rPr>
            <a:t>Hướng xử lí dữ liệu</a:t>
          </a:r>
          <a:endParaRPr lang="vi-VN" sz="2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064" y="1071526"/>
        <a:ext cx="3887720" cy="863530"/>
      </dsp:txXfrm>
    </dsp:sp>
    <dsp:sp modelId="{1B239F0A-3434-4665-B3E7-1A5801A35B80}">
      <dsp:nvSpPr>
        <dsp:cNvPr id="0" name=""/>
        <dsp:cNvSpPr/>
      </dsp:nvSpPr>
      <dsp:spPr>
        <a:xfrm>
          <a:off x="732396" y="2089321"/>
          <a:ext cx="4903871" cy="917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>
              <a:latin typeface="Times New Roman" panose="02020603050405020304" pitchFamily="18" charset="0"/>
              <a:cs typeface="Times New Roman" panose="02020603050405020304" pitchFamily="18" charset="0"/>
            </a:rPr>
            <a:t>Tiền xử lí dữ liệu</a:t>
          </a:r>
          <a:endParaRPr lang="vi-VN" sz="2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9262" y="2116187"/>
        <a:ext cx="3887720" cy="863530"/>
      </dsp:txXfrm>
    </dsp:sp>
    <dsp:sp modelId="{8047ADA3-967F-44B4-BE79-4CC07D6A4560}">
      <dsp:nvSpPr>
        <dsp:cNvPr id="0" name=""/>
        <dsp:cNvSpPr/>
      </dsp:nvSpPr>
      <dsp:spPr>
        <a:xfrm>
          <a:off x="1098594" y="3133981"/>
          <a:ext cx="4903871" cy="917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>
              <a:latin typeface="Times New Roman" panose="02020603050405020304" pitchFamily="18" charset="0"/>
              <a:cs typeface="Times New Roman" panose="02020603050405020304" pitchFamily="18" charset="0"/>
            </a:rPr>
            <a:t>Xây dựng mô hình</a:t>
          </a:r>
          <a:endParaRPr lang="vi-VN" sz="2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5460" y="3160847"/>
        <a:ext cx="3887720" cy="863530"/>
      </dsp:txXfrm>
    </dsp:sp>
    <dsp:sp modelId="{EAC9B435-D1FE-4F7A-B9BC-31F8A639301B}">
      <dsp:nvSpPr>
        <dsp:cNvPr id="0" name=""/>
        <dsp:cNvSpPr/>
      </dsp:nvSpPr>
      <dsp:spPr>
        <a:xfrm>
          <a:off x="1464792" y="4178642"/>
          <a:ext cx="4903871" cy="917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>
              <a:latin typeface="Times New Roman" panose="02020603050405020304" pitchFamily="18" charset="0"/>
              <a:cs typeface="Times New Roman" panose="02020603050405020304" pitchFamily="18" charset="0"/>
            </a:rPr>
            <a:t>Hậu xử lí</a:t>
          </a:r>
          <a:endParaRPr lang="vi-VN" sz="2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1658" y="4205508"/>
        <a:ext cx="3887720" cy="863530"/>
      </dsp:txXfrm>
    </dsp:sp>
    <dsp:sp modelId="{64BC9742-7893-4AF8-B197-CCF2995CC4F6}">
      <dsp:nvSpPr>
        <dsp:cNvPr id="0" name=""/>
        <dsp:cNvSpPr/>
      </dsp:nvSpPr>
      <dsp:spPr>
        <a:xfrm>
          <a:off x="4307650" y="670111"/>
          <a:ext cx="596220" cy="59622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41800" y="670111"/>
        <a:ext cx="327921" cy="448656"/>
      </dsp:txXfrm>
    </dsp:sp>
    <dsp:sp modelId="{3B410CDB-DF77-4612-9B7A-7BE218DD9B37}">
      <dsp:nvSpPr>
        <dsp:cNvPr id="0" name=""/>
        <dsp:cNvSpPr/>
      </dsp:nvSpPr>
      <dsp:spPr>
        <a:xfrm>
          <a:off x="4673848" y="1714772"/>
          <a:ext cx="596220" cy="59622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07998" y="1714772"/>
        <a:ext cx="327921" cy="448656"/>
      </dsp:txXfrm>
    </dsp:sp>
    <dsp:sp modelId="{D7C1F4ED-B490-4C4F-89BB-9B31ECF751DB}">
      <dsp:nvSpPr>
        <dsp:cNvPr id="0" name=""/>
        <dsp:cNvSpPr/>
      </dsp:nvSpPr>
      <dsp:spPr>
        <a:xfrm>
          <a:off x="5040046" y="2744144"/>
          <a:ext cx="596220" cy="59622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74196" y="2744144"/>
        <a:ext cx="327921" cy="448656"/>
      </dsp:txXfrm>
    </dsp:sp>
    <dsp:sp modelId="{12C10376-AFC8-403D-8685-0DA284CF41FF}">
      <dsp:nvSpPr>
        <dsp:cNvPr id="0" name=""/>
        <dsp:cNvSpPr/>
      </dsp:nvSpPr>
      <dsp:spPr>
        <a:xfrm>
          <a:off x="5406244" y="3798997"/>
          <a:ext cx="596220" cy="59622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0394" y="3798997"/>
        <a:ext cx="327921" cy="448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CB0648-04C1-4614-B918-7D3D02A3D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1C21D06-0D02-4B43-B208-DAC09AE2A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A45DE5-52FA-482A-8FCF-52382940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F0A3ED6-84A1-4EE7-A4A7-8B15AF02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025ECD2-C49C-4166-B62C-9130D5A0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E2E64A-EA6C-453D-B2C3-0A1F8151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93AAC0E-B2BF-451C-BE95-B46D580F4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6B32E0D-C17C-4E5A-82E7-DE948DF3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5213BE3-04BD-4EBE-8840-817222DF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BE3801E-AD70-4F17-8375-661D7690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08915D0-76E0-43E7-B440-9ECE852DB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8DA2C11-5424-4741-A58A-539A43743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EC2B07F-5C25-4B02-B7A3-2DE7802E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B13B314-67B7-403B-9E0A-55422DA9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3BC5B1-D3A3-4E35-B5C6-035814A9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DA3763-A204-4460-8017-026A0285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DC4B56-55F4-4DB2-B47C-A0E0A786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F6AA3E-9887-4987-9011-3F3FA1CC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BEA5B0E-0512-41B9-B412-5337BE95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9BE3C29-3235-4BD5-A4A6-4C09ABCE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18EA4C-6EC8-4353-901F-11C21C64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0B76975-B406-4717-BF3E-42F511A3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BB40AC4-01B2-421C-86A0-CDEC359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0FABE06-F7FD-4FD4-959B-0B3F8480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FEB60B5-5A85-4BC8-B858-CC36DB3F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2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9E1744-42DE-4305-9D11-364D3790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05DFC7-0DED-4E04-AA79-1157D21E0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BCE713F-3E48-4A64-9F2A-D42CBFDEA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CBADA20-EE2C-4767-BB17-F4B2A5FE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093DC5B-4D4F-44C3-9FE4-5C24D90A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0E2F05F-E897-4F6F-8613-7073E233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792E25-BBCB-42E5-BA49-C0408FE7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475417D-F48D-4578-A0E1-CF966DEA2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79C389F-B11A-41C2-BDEE-490FC07F2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FFCDA82-C3F6-49DD-BA20-625505609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C4E75F8-31CC-4E9A-B94E-BAAA275BE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B781FA9-9556-4E58-8094-2E46AB2D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204ABAF-7449-488D-90C9-937B02B2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B8AB765-F7A9-4D05-A528-B472327A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CE2-A10C-43F7-81BA-AAD62197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2D03A22-9141-461B-A176-42EFAA73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9B733EE-E108-4A3B-9AF9-CA54C1DA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38DC32A-9BA6-4E7C-BE98-FE02C94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9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7FFF116-FCBC-48EE-B8C0-FD9B9AD3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EF80F3B-F813-4866-BBEC-6AD92BBA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4DDC9B-B1ED-4DC4-A46D-A3D35BFB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BFE74A-72EA-46DA-8625-784AFF5F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D8F7D1-E7EC-418D-A2F8-27DE8EEE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84C47BC-D9DE-4CB1-B754-5EEE41C1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EFB4E07-C673-42EB-A42E-96F656F4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FF5AF2C-8243-4F79-A180-14366139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38D11F9-AD80-4818-B8CD-8E17865E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6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DB9020-89C7-46C8-9727-2BAF7C8B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6024280-A73B-4217-995F-EFD214A57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1140D7C-FC49-41A1-ACDA-33EFB1F63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28305D3-618D-4D4D-9DAA-796A1389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AAC1CEE-0157-45B1-AB08-F1A269E4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D7A4D20-77C5-4193-8E63-29E0BE67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6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A9AB443-71B6-4144-A752-9F0666FA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260EE19-AF8D-4C24-8A17-122DACB6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FF62CF-8683-4981-9B8A-C148AA9E4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5C4F-C3C0-419E-B2B7-677CCE6EAB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AD493B5-CC19-4E58-9C68-3C8653389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733938-C6B6-4901-A4DA-7329A5A13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3FA8-9ECC-4FF3-9A67-37604F6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4728" cy="6858000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350386" y="89091"/>
            <a:ext cx="9872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Paddy Segmentation</a:t>
            </a:r>
            <a:endParaRPr lang="id-ID" sz="9600" b="1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51478" y="3721922"/>
            <a:ext cx="6670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dẫn : TS. Lê Chí Ngọc</a:t>
            </a:r>
          </a:p>
          <a:p>
            <a:pPr algn="ctr"/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trình bày :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Hoàng Nam 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 Tiến Tùng</a:t>
            </a:r>
            <a:endParaRPr lang="id-ID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êu đề phụ 5">
            <a:extLst>
              <a:ext uri="{FF2B5EF4-FFF2-40B4-BE49-F238E27FC236}">
                <a16:creationId xmlns:a16="http://schemas.microsoft.com/office/drawing/2014/main" id="{9C5EB9CF-C4AE-44EC-BC39-E8FF894BA4EB}"/>
              </a:ext>
            </a:extLst>
          </p:cNvPr>
          <p:cNvSpPr txBox="1">
            <a:spLocks/>
          </p:cNvSpPr>
          <p:nvPr/>
        </p:nvSpPr>
        <p:spPr>
          <a:xfrm>
            <a:off x="3853373" y="6355596"/>
            <a:ext cx="8615464" cy="5302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000">
                <a:solidFill>
                  <a:schemeClr val="bg1"/>
                </a:solidFill>
              </a:rPr>
              <a:t>Deep Learing K3                                                             </a:t>
            </a:r>
            <a:r>
              <a:rPr lang="de-DE" altLang="en-US" sz="2000">
                <a:solidFill>
                  <a:schemeClr val="bg1"/>
                </a:solidFill>
              </a:rPr>
              <a:t>	Hà Nội, </a:t>
            </a:r>
            <a:fld id="{830CA4D6-379F-4287-939A-8F2F13CFCB95}" type="datetime1">
              <a:rPr lang="de-DE" altLang="en-US" sz="2000" smtClean="0">
                <a:solidFill>
                  <a:schemeClr val="bg1"/>
                </a:solidFill>
              </a:rPr>
              <a:pPr marL="0" indent="0" algn="ctr">
                <a:buNone/>
              </a:pPr>
              <a:t>22.10.2019</a:t>
            </a:fld>
            <a:endParaRPr lang="de-DE" altLang="en-US" sz="2000">
              <a:solidFill>
                <a:schemeClr val="bg1"/>
              </a:solidFill>
            </a:endParaRPr>
          </a:p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5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012C867-F9E8-4544-BF5C-F8E77430FE43}"/>
              </a:ext>
            </a:extLst>
          </p:cNvPr>
          <p:cNvSpPr/>
          <p:nvPr/>
        </p:nvSpPr>
        <p:spPr>
          <a:xfrm>
            <a:off x="0" y="-16779"/>
            <a:ext cx="12192000" cy="788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8862AAD-DFF0-43A1-ACF1-8D5CF255CC32}"/>
              </a:ext>
            </a:extLst>
          </p:cNvPr>
          <p:cNvSpPr txBox="1"/>
          <p:nvPr/>
        </p:nvSpPr>
        <p:spPr>
          <a:xfrm>
            <a:off x="125836" y="45008"/>
            <a:ext cx="3665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HẬU XỬ LÍ 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39700F8-B466-4532-9A42-CAC129FFD04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254737"/>
            <a:ext cx="60198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0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501EE7-9E0F-4811-9166-D365E258029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56" y="1372183"/>
            <a:ext cx="7304088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012C867-F9E8-4544-BF5C-F8E77430FE43}"/>
              </a:ext>
            </a:extLst>
          </p:cNvPr>
          <p:cNvSpPr/>
          <p:nvPr/>
        </p:nvSpPr>
        <p:spPr>
          <a:xfrm>
            <a:off x="0" y="-16779"/>
            <a:ext cx="12192000" cy="788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8862AAD-DFF0-43A1-ACF1-8D5CF255CC32}"/>
              </a:ext>
            </a:extLst>
          </p:cNvPr>
          <p:cNvSpPr txBox="1"/>
          <p:nvPr/>
        </p:nvSpPr>
        <p:spPr>
          <a:xfrm>
            <a:off x="125836" y="45008"/>
            <a:ext cx="3665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HẬU XỬ LÍ 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7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5828A05-54F0-4652-B4FB-A27A4CB6E437}"/>
              </a:ext>
            </a:extLst>
          </p:cNvPr>
          <p:cNvSpPr/>
          <p:nvPr/>
        </p:nvSpPr>
        <p:spPr>
          <a:xfrm>
            <a:off x="-2728" y="780176"/>
            <a:ext cx="12194728" cy="6119770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5A0BD9E-A84A-4EF6-BB34-2848493B009B}"/>
              </a:ext>
            </a:extLst>
          </p:cNvPr>
          <p:cNvSpPr txBox="1"/>
          <p:nvPr/>
        </p:nvSpPr>
        <p:spPr>
          <a:xfrm>
            <a:off x="184558" y="109057"/>
            <a:ext cx="538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QUESTION AND ANSWER</a:t>
            </a:r>
          </a:p>
        </p:txBody>
      </p:sp>
      <p:pic>
        <p:nvPicPr>
          <p:cNvPr id="11272" name="Picture 8" descr="Kết quả hình ảnh cho question PNG">
            <a:extLst>
              <a:ext uri="{FF2B5EF4-FFF2-40B4-BE49-F238E27FC236}">
                <a16:creationId xmlns:a16="http://schemas.microsoft.com/office/drawing/2014/main" id="{B062203C-5553-493B-AFE3-9E4103C2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919760"/>
            <a:ext cx="4453680" cy="59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52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Kết quả hình ảnh cho thanks for watching PNG">
            <a:extLst>
              <a:ext uri="{FF2B5EF4-FFF2-40B4-BE49-F238E27FC236}">
                <a16:creationId xmlns:a16="http://schemas.microsoft.com/office/drawing/2014/main" id="{7C9597BE-B7E8-4905-8B2F-1B196A9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80" y="2016722"/>
            <a:ext cx="8679476" cy="28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1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8A1E3EB9-E678-451E-9F0A-4CFAE9778086}"/>
              </a:ext>
            </a:extLst>
          </p:cNvPr>
          <p:cNvSpPr/>
          <p:nvPr/>
        </p:nvSpPr>
        <p:spPr>
          <a:xfrm>
            <a:off x="-2728" y="788566"/>
            <a:ext cx="12194728" cy="6858000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7D2A9CC-660D-4531-9350-033F61507143}"/>
              </a:ext>
            </a:extLst>
          </p:cNvPr>
          <p:cNvSpPr txBox="1"/>
          <p:nvPr/>
        </p:nvSpPr>
        <p:spPr>
          <a:xfrm>
            <a:off x="234893" y="117446"/>
            <a:ext cx="557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</a:p>
        </p:txBody>
      </p:sp>
      <p:graphicFrame>
        <p:nvGraphicFramePr>
          <p:cNvPr id="19" name="Chỗ dành sẵn cho nội dung 4" descr="Đồ họa SmartArt biểu tượng">
            <a:extLst>
              <a:ext uri="{FF2B5EF4-FFF2-40B4-BE49-F238E27FC236}">
                <a16:creationId xmlns:a16="http://schemas.microsoft.com/office/drawing/2014/main" id="{E5631BFB-D3FD-4BC8-9966-F65F3F7D9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412176"/>
              </p:ext>
            </p:extLst>
          </p:nvPr>
        </p:nvGraphicFramePr>
        <p:xfrm>
          <a:off x="3024232" y="1379338"/>
          <a:ext cx="6368664" cy="5095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31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>
            <a:extLst>
              <a:ext uri="{FF2B5EF4-FFF2-40B4-BE49-F238E27FC236}">
                <a16:creationId xmlns:a16="http://schemas.microsoft.com/office/drawing/2014/main" id="{D5211680-AD69-49AF-8E6E-ADAC6E1C9007}"/>
              </a:ext>
            </a:extLst>
          </p:cNvPr>
          <p:cNvSpPr/>
          <p:nvPr/>
        </p:nvSpPr>
        <p:spPr>
          <a:xfrm>
            <a:off x="0" y="746620"/>
            <a:ext cx="12194728" cy="6858000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965A969-9917-4797-9A10-3D8B6FBA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78" y="2248558"/>
            <a:ext cx="3846010" cy="4068358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9998A95-F0C8-4892-BCF5-96120F695B91}"/>
              </a:ext>
            </a:extLst>
          </p:cNvPr>
          <p:cNvSpPr txBox="1"/>
          <p:nvPr/>
        </p:nvSpPr>
        <p:spPr>
          <a:xfrm>
            <a:off x="679508" y="862209"/>
            <a:ext cx="10452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 sử khách hàng có 1 ảnh vệ tinh và 1 shape file chứa thông tin đo đạc ở 1 số vùng nhất định trên ảnh vệ tinh đó . Khách hàng muốn dựa vào thông tin đo đạc từ 1 phần nhỏ các khu vực đó, tiến hành dự đoán thông tin của toàn bộ ảnh vệ tinh (ở đây là dự đoán khu vực nào là đồng ruộng)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8769DB3-430F-4794-9158-136820DE5D6D}"/>
              </a:ext>
            </a:extLst>
          </p:cNvPr>
          <p:cNvSpPr txBox="1"/>
          <p:nvPr/>
        </p:nvSpPr>
        <p:spPr>
          <a:xfrm>
            <a:off x="335559" y="98934"/>
            <a:ext cx="531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 </a:t>
            </a:r>
          </a:p>
        </p:txBody>
      </p:sp>
      <p:pic>
        <p:nvPicPr>
          <p:cNvPr id="1026" name="Picture 2" descr="https://scontent.fhan2-4.fna.fbcdn.net/v/t1.15752-9/75204654_965163847169340_2726177796182245376_n.png?_nc_cat=105&amp;_nc_oc=AQl18usYJQFQj8BBaGGUKC04fbjIFf_fWutL-2gwvYZ88gHIvE8FnTRr_Lq2BTCx-jA&amp;_nc_ht=scontent.fhan2-4.fna&amp;oh=d68e8327887f0b6dfb40b5f9e9943aef&amp;oe=5E6555AF">
            <a:extLst>
              <a:ext uri="{FF2B5EF4-FFF2-40B4-BE49-F238E27FC236}">
                <a16:creationId xmlns:a16="http://schemas.microsoft.com/office/drawing/2014/main" id="{21E4F090-1417-4C65-9459-ECC3E999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55" y="2248558"/>
            <a:ext cx="3846010" cy="406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4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8A1E3EB9-E678-451E-9F0A-4CFAE9778086}"/>
              </a:ext>
            </a:extLst>
          </p:cNvPr>
          <p:cNvSpPr/>
          <p:nvPr/>
        </p:nvSpPr>
        <p:spPr>
          <a:xfrm>
            <a:off x="-2728" y="805344"/>
            <a:ext cx="12194728" cy="6069434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7D2A9CC-660D-4531-9350-033F61507143}"/>
              </a:ext>
            </a:extLst>
          </p:cNvPr>
          <p:cNvSpPr txBox="1"/>
          <p:nvPr/>
        </p:nvSpPr>
        <p:spPr>
          <a:xfrm>
            <a:off x="234893" y="117446"/>
            <a:ext cx="557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7279DD3-8494-4143-AAB4-19805CA1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68" y="909495"/>
            <a:ext cx="2651444" cy="2804731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FF0F637-90FF-4F16-8EF2-CF33E9828126}"/>
              </a:ext>
            </a:extLst>
          </p:cNvPr>
          <p:cNvSpPr txBox="1"/>
          <p:nvPr/>
        </p:nvSpPr>
        <p:spPr>
          <a:xfrm>
            <a:off x="5072541" y="3993160"/>
            <a:ext cx="6227429" cy="255454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{'geometry’: 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{'coordinates’: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[[(100.28420411913307, 14.917738642142915), (100.28577157998654, 14.917738642142915), (100.28577157998654, 14.915968922457303), (100.28420411913307, 14.915968922457303), (100.28420411913307, 14.917738642142915)]],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'type': 'Polygon’},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'id': '0’, 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'properties': OrderedDict([('id', 2), ('class', 'background')]), 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'type': 'Feature’}</a:t>
            </a:r>
          </a:p>
        </p:txBody>
      </p:sp>
      <p:pic>
        <p:nvPicPr>
          <p:cNvPr id="9" name="Picture 2" descr="https://scontent.fhan2-4.fna.fbcdn.net/v/t1.15752-9/75204654_965163847169340_2726177796182245376_n.png?_nc_cat=105&amp;_nc_oc=AQl18usYJQFQj8BBaGGUKC04fbjIFf_fWutL-2gwvYZ88gHIvE8FnTRr_Lq2BTCx-jA&amp;_nc_ht=scontent.fhan2-4.fna&amp;oh=d68e8327887f0b6dfb40b5f9e9943aef&amp;oe=5E6555AF">
            <a:extLst>
              <a:ext uri="{FF2B5EF4-FFF2-40B4-BE49-F238E27FC236}">
                <a16:creationId xmlns:a16="http://schemas.microsoft.com/office/drawing/2014/main" id="{30F94A89-4766-492D-B067-0DE2C687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68" y="3805889"/>
            <a:ext cx="2651444" cy="280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6952140-6FFB-42BE-BDAB-16DE251CC77C}"/>
              </a:ext>
            </a:extLst>
          </p:cNvPr>
          <p:cNvSpPr txBox="1"/>
          <p:nvPr/>
        </p:nvSpPr>
        <p:spPr>
          <a:xfrm>
            <a:off x="5072540" y="1034587"/>
            <a:ext cx="6227429" cy="25545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{'geometry’: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{'coordinates': [[(100.30216689859282, 14.93642178956253), (100.30332093718073, 14.93738547126975), (100.30405262144001, 14.936516968002763), (100.3032852452655, 14.935969691971366), (100.30276771249686, 14.935648464735607), (100.30216689859282, 14.93642178956253)]],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'type': 'Polygon’},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'id': '9’,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'properties': OrderedDict([('id', 3), ('class', 'paddy')]),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'type': 'Feature'}</a:t>
            </a:r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DBDC7412-DA03-44DB-AB31-DFAF8317D7C4}"/>
              </a:ext>
            </a:extLst>
          </p:cNvPr>
          <p:cNvCxnSpPr>
            <a:cxnSpLocks/>
          </p:cNvCxnSpPr>
          <p:nvPr/>
        </p:nvCxnSpPr>
        <p:spPr>
          <a:xfrm flipH="1">
            <a:off x="3120705" y="1034587"/>
            <a:ext cx="1951835" cy="295857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F8C4947-A9FB-4247-9CC2-623E487CF21B}"/>
              </a:ext>
            </a:extLst>
          </p:cNvPr>
          <p:cNvCxnSpPr>
            <a:cxnSpLocks/>
          </p:cNvCxnSpPr>
          <p:nvPr/>
        </p:nvCxnSpPr>
        <p:spPr>
          <a:xfrm flipH="1">
            <a:off x="3129095" y="3589132"/>
            <a:ext cx="1943444" cy="41241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49261BC8-A437-4941-93F3-7CA9E4164EC4}"/>
              </a:ext>
            </a:extLst>
          </p:cNvPr>
          <p:cNvCxnSpPr/>
          <p:nvPr/>
        </p:nvCxnSpPr>
        <p:spPr>
          <a:xfrm flipH="1">
            <a:off x="3120704" y="3993160"/>
            <a:ext cx="1951835" cy="13925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E58619A5-D1A3-4CFA-AC53-0FFE18F7696A}"/>
              </a:ext>
            </a:extLst>
          </p:cNvPr>
          <p:cNvCxnSpPr/>
          <p:nvPr/>
        </p:nvCxnSpPr>
        <p:spPr>
          <a:xfrm flipH="1" flipV="1">
            <a:off x="3129095" y="5410899"/>
            <a:ext cx="1943444" cy="113680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8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8A1E3EB9-E678-451E-9F0A-4CFAE9778086}"/>
              </a:ext>
            </a:extLst>
          </p:cNvPr>
          <p:cNvSpPr/>
          <p:nvPr/>
        </p:nvSpPr>
        <p:spPr>
          <a:xfrm>
            <a:off x="-2728" y="838900"/>
            <a:ext cx="12194728" cy="6069434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7D2A9CC-660D-4531-9350-033F61507143}"/>
              </a:ext>
            </a:extLst>
          </p:cNvPr>
          <p:cNvSpPr txBox="1"/>
          <p:nvPr/>
        </p:nvSpPr>
        <p:spPr>
          <a:xfrm>
            <a:off x="234893" y="117446"/>
            <a:ext cx="557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ỚNG XỬ LÍ 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8A1599F3-2079-42BC-8CD3-9E3C5EBFCF95}"/>
              </a:ext>
            </a:extLst>
          </p:cNvPr>
          <p:cNvSpPr/>
          <p:nvPr/>
        </p:nvSpPr>
        <p:spPr>
          <a:xfrm>
            <a:off x="6887360" y="1241570"/>
            <a:ext cx="4395832" cy="18036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BCF26D9-FAF5-4155-B091-9ECF0CFFD5AE}"/>
              </a:ext>
            </a:extLst>
          </p:cNvPr>
          <p:cNvSpPr/>
          <p:nvPr/>
        </p:nvSpPr>
        <p:spPr>
          <a:xfrm>
            <a:off x="392918" y="2885813"/>
            <a:ext cx="6191075" cy="27348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PIXEL-BASED METHOD</a:t>
            </a:r>
          </a:p>
        </p:txBody>
      </p:sp>
      <p:pic>
        <p:nvPicPr>
          <p:cNvPr id="2052" name="Picture 4" descr="Kết quả hình ảnh cho thinking PNG">
            <a:extLst>
              <a:ext uri="{FF2B5EF4-FFF2-40B4-BE49-F238E27FC236}">
                <a16:creationId xmlns:a16="http://schemas.microsoft.com/office/drawing/2014/main" id="{B3CCA1EF-132B-498D-8416-0F806D9F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058" y="294807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07DBA4E4-5E9B-4955-BA12-6C6D411FEB8E}"/>
              </a:ext>
            </a:extLst>
          </p:cNvPr>
          <p:cNvSpPr/>
          <p:nvPr/>
        </p:nvSpPr>
        <p:spPr>
          <a:xfrm rot="4232060">
            <a:off x="1145073" y="2319832"/>
            <a:ext cx="1647646" cy="85860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6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8A1E3EB9-E678-451E-9F0A-4CFAE9778086}"/>
              </a:ext>
            </a:extLst>
          </p:cNvPr>
          <p:cNvSpPr/>
          <p:nvPr/>
        </p:nvSpPr>
        <p:spPr>
          <a:xfrm>
            <a:off x="-2728" y="771788"/>
            <a:ext cx="12194728" cy="6136546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7D2A9CC-660D-4531-9350-033F61507143}"/>
              </a:ext>
            </a:extLst>
          </p:cNvPr>
          <p:cNvSpPr txBox="1"/>
          <p:nvPr/>
        </p:nvSpPr>
        <p:spPr>
          <a:xfrm>
            <a:off x="234893" y="117446"/>
            <a:ext cx="557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LÍ DỮ LIỆU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7C63691-330E-4BF5-9BCF-D52D918F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83" y="912819"/>
            <a:ext cx="2651444" cy="280473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85163441-570C-4493-8A79-7AE150E77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82" y="2008807"/>
            <a:ext cx="3438431" cy="3612171"/>
          </a:xfrm>
          <a:prstGeom prst="rect">
            <a:avLst/>
          </a:prstGeom>
        </p:spPr>
      </p:pic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CA3D7E79-9502-41FA-8565-BE48315475B8}"/>
              </a:ext>
            </a:extLst>
          </p:cNvPr>
          <p:cNvSpPr/>
          <p:nvPr/>
        </p:nvSpPr>
        <p:spPr>
          <a:xfrm>
            <a:off x="3483075" y="3491917"/>
            <a:ext cx="698493" cy="6459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454FD74E-E4E8-4B6F-9A23-AA74775ED380}"/>
              </a:ext>
            </a:extLst>
          </p:cNvPr>
          <p:cNvSpPr/>
          <p:nvPr/>
        </p:nvSpPr>
        <p:spPr>
          <a:xfrm>
            <a:off x="7956347" y="3491917"/>
            <a:ext cx="698493" cy="6459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E26FED1E-22B4-429D-8B02-3FD93EFAA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568" y="3814892"/>
            <a:ext cx="3179079" cy="266808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8B7AE43E-AEF6-4D49-9CAF-726A73CA5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24" y="912819"/>
            <a:ext cx="3194123" cy="2668082"/>
          </a:xfrm>
          <a:prstGeom prst="rect">
            <a:avLst/>
          </a:prstGeom>
        </p:spPr>
      </p:pic>
      <p:sp>
        <p:nvSpPr>
          <p:cNvPr id="12" name="Lưu đồ: Đường kết nối 11">
            <a:extLst>
              <a:ext uri="{FF2B5EF4-FFF2-40B4-BE49-F238E27FC236}">
                <a16:creationId xmlns:a16="http://schemas.microsoft.com/office/drawing/2014/main" id="{109968DF-25E4-4B61-8732-D1532875F067}"/>
              </a:ext>
            </a:extLst>
          </p:cNvPr>
          <p:cNvSpPr/>
          <p:nvPr/>
        </p:nvSpPr>
        <p:spPr>
          <a:xfrm>
            <a:off x="9462782" y="3650468"/>
            <a:ext cx="100668" cy="8263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ưu đồ: Đường kết nối 12">
            <a:extLst>
              <a:ext uri="{FF2B5EF4-FFF2-40B4-BE49-F238E27FC236}">
                <a16:creationId xmlns:a16="http://schemas.microsoft.com/office/drawing/2014/main" id="{CFC4EE3E-9CA7-4EF3-B10E-32B96EA4DFE8}"/>
              </a:ext>
            </a:extLst>
          </p:cNvPr>
          <p:cNvSpPr/>
          <p:nvPr/>
        </p:nvSpPr>
        <p:spPr>
          <a:xfrm>
            <a:off x="10198006" y="3650468"/>
            <a:ext cx="100668" cy="8263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ưu đồ: Đường kết nối 13">
            <a:extLst>
              <a:ext uri="{FF2B5EF4-FFF2-40B4-BE49-F238E27FC236}">
                <a16:creationId xmlns:a16="http://schemas.microsoft.com/office/drawing/2014/main" id="{57E12691-5DE2-4605-A914-F26B45B74587}"/>
              </a:ext>
            </a:extLst>
          </p:cNvPr>
          <p:cNvSpPr/>
          <p:nvPr/>
        </p:nvSpPr>
        <p:spPr>
          <a:xfrm>
            <a:off x="11024533" y="3634917"/>
            <a:ext cx="100668" cy="8263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C560CED3-5C11-46C2-9B3C-4EB233DFFE91}"/>
              </a:ext>
            </a:extLst>
          </p:cNvPr>
          <p:cNvSpPr txBox="1"/>
          <p:nvPr/>
        </p:nvSpPr>
        <p:spPr>
          <a:xfrm>
            <a:off x="4258881" y="1201355"/>
            <a:ext cx="343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Mask và file CSV làm input cho mô hình</a:t>
            </a:r>
          </a:p>
        </p:txBody>
      </p:sp>
      <p:pic>
        <p:nvPicPr>
          <p:cNvPr id="16" name="Picture 2" descr="https://scontent.fhan2-4.fna.fbcdn.net/v/t1.15752-9/75204654_965163847169340_2726177796182245376_n.png?_nc_cat=105&amp;_nc_oc=AQl18usYJQFQj8BBaGGUKC04fbjIFf_fWutL-2gwvYZ88gHIvE8FnTRr_Lq2BTCx-jA&amp;_nc_ht=scontent.fhan2-4.fna&amp;oh=d68e8327887f0b6dfb40b5f9e9943aef&amp;oe=5E6555AF">
            <a:extLst>
              <a:ext uri="{FF2B5EF4-FFF2-40B4-BE49-F238E27FC236}">
                <a16:creationId xmlns:a16="http://schemas.microsoft.com/office/drawing/2014/main" id="{27DF3A1F-4696-4600-A6AE-D0406ABA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27" y="3883581"/>
            <a:ext cx="2651444" cy="280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6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8A1E3EB9-E678-451E-9F0A-4CFAE9778086}"/>
              </a:ext>
            </a:extLst>
          </p:cNvPr>
          <p:cNvSpPr/>
          <p:nvPr/>
        </p:nvSpPr>
        <p:spPr>
          <a:xfrm>
            <a:off x="-2728" y="788566"/>
            <a:ext cx="12194728" cy="6858000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7D2A9CC-660D-4531-9350-033F61507143}"/>
              </a:ext>
            </a:extLst>
          </p:cNvPr>
          <p:cNvSpPr txBox="1"/>
          <p:nvPr/>
        </p:nvSpPr>
        <p:spPr>
          <a:xfrm>
            <a:off x="234893" y="117446"/>
            <a:ext cx="557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111C413-0379-4637-A153-96AFF1B2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8" y="3900363"/>
            <a:ext cx="2579987" cy="266650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D6D7975F-C21B-4595-BD8D-46F218B6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5" y="998289"/>
            <a:ext cx="2592196" cy="2666501"/>
          </a:xfrm>
          <a:prstGeom prst="rect">
            <a:avLst/>
          </a:prstGeom>
        </p:spPr>
      </p:pic>
      <p:sp>
        <p:nvSpPr>
          <p:cNvPr id="6" name="Lưu đồ: Đường kết nối 5">
            <a:extLst>
              <a:ext uri="{FF2B5EF4-FFF2-40B4-BE49-F238E27FC236}">
                <a16:creationId xmlns:a16="http://schemas.microsoft.com/office/drawing/2014/main" id="{D797A03B-F95A-4CB4-A2D4-116FEBBE8F30}"/>
              </a:ext>
            </a:extLst>
          </p:cNvPr>
          <p:cNvSpPr/>
          <p:nvPr/>
        </p:nvSpPr>
        <p:spPr>
          <a:xfrm>
            <a:off x="844500" y="3734407"/>
            <a:ext cx="78149" cy="8258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ưu đồ: Đường kết nối 6">
            <a:extLst>
              <a:ext uri="{FF2B5EF4-FFF2-40B4-BE49-F238E27FC236}">
                <a16:creationId xmlns:a16="http://schemas.microsoft.com/office/drawing/2014/main" id="{B430996B-A042-4BDD-96AB-59DF82FDCFCD}"/>
              </a:ext>
            </a:extLst>
          </p:cNvPr>
          <p:cNvSpPr/>
          <p:nvPr/>
        </p:nvSpPr>
        <p:spPr>
          <a:xfrm>
            <a:off x="1540088" y="3734407"/>
            <a:ext cx="78149" cy="8258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ưu đồ: Đường kết nối 7">
            <a:extLst>
              <a:ext uri="{FF2B5EF4-FFF2-40B4-BE49-F238E27FC236}">
                <a16:creationId xmlns:a16="http://schemas.microsoft.com/office/drawing/2014/main" id="{96209A1C-34D7-41A5-9783-99F7F37427E9}"/>
              </a:ext>
            </a:extLst>
          </p:cNvPr>
          <p:cNvSpPr/>
          <p:nvPr/>
        </p:nvSpPr>
        <p:spPr>
          <a:xfrm>
            <a:off x="2235677" y="3741284"/>
            <a:ext cx="78149" cy="8258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̃i tên: Phải 8">
            <a:extLst>
              <a:ext uri="{FF2B5EF4-FFF2-40B4-BE49-F238E27FC236}">
                <a16:creationId xmlns:a16="http://schemas.microsoft.com/office/drawing/2014/main" id="{70C6F1C0-050A-4FCE-A886-6F103E1B55F7}"/>
              </a:ext>
            </a:extLst>
          </p:cNvPr>
          <p:cNvSpPr/>
          <p:nvPr/>
        </p:nvSpPr>
        <p:spPr>
          <a:xfrm>
            <a:off x="2979099" y="3692721"/>
            <a:ext cx="1023456" cy="1659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Kết quả hình ảnh cho dense neural network">
            <a:extLst>
              <a:ext uri="{FF2B5EF4-FFF2-40B4-BE49-F238E27FC236}">
                <a16:creationId xmlns:a16="http://schemas.microsoft.com/office/drawing/2014/main" id="{B3D1EF3E-AC7A-49C7-B9D8-DF296E4C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72" y="2331539"/>
            <a:ext cx="5409242" cy="353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ũi tên: Phải 11">
            <a:extLst>
              <a:ext uri="{FF2B5EF4-FFF2-40B4-BE49-F238E27FC236}">
                <a16:creationId xmlns:a16="http://schemas.microsoft.com/office/drawing/2014/main" id="{90C6F485-0F08-4473-BB41-00CD1E20B31F}"/>
              </a:ext>
            </a:extLst>
          </p:cNvPr>
          <p:cNvSpPr/>
          <p:nvPr/>
        </p:nvSpPr>
        <p:spPr>
          <a:xfrm>
            <a:off x="9687632" y="3692721"/>
            <a:ext cx="689550" cy="18493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BFB54FA-1E9E-4E8E-8D0D-C0BBA0AFFAD8}"/>
              </a:ext>
            </a:extLst>
          </p:cNvPr>
          <p:cNvSpPr txBox="1"/>
          <p:nvPr/>
        </p:nvSpPr>
        <p:spPr>
          <a:xfrm>
            <a:off x="10452058" y="3115533"/>
            <a:ext cx="1570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weight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F3916509-EB45-4FB6-84B9-45BBA8F7E06D}"/>
              </a:ext>
            </a:extLst>
          </p:cNvPr>
          <p:cNvSpPr txBox="1"/>
          <p:nvPr/>
        </p:nvSpPr>
        <p:spPr>
          <a:xfrm>
            <a:off x="3112315" y="865885"/>
            <a:ext cx="4815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4787 điểm dữ liệu chia thành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 train : 3000 điểm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 validation : 1000 điểm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 test : 787 điểm</a:t>
            </a:r>
          </a:p>
        </p:txBody>
      </p:sp>
    </p:spTree>
    <p:extLst>
      <p:ext uri="{BB962C8B-B14F-4D97-AF65-F5344CB8AC3E}">
        <p14:creationId xmlns:p14="http://schemas.microsoft.com/office/powerpoint/2010/main" val="18616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8A1E3EB9-E678-451E-9F0A-4CFAE9778086}"/>
              </a:ext>
            </a:extLst>
          </p:cNvPr>
          <p:cNvSpPr/>
          <p:nvPr/>
        </p:nvSpPr>
        <p:spPr>
          <a:xfrm>
            <a:off x="-2728" y="813733"/>
            <a:ext cx="12194728" cy="6069434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7D2A9CC-660D-4531-9350-033F61507143}"/>
              </a:ext>
            </a:extLst>
          </p:cNvPr>
          <p:cNvSpPr txBox="1"/>
          <p:nvPr/>
        </p:nvSpPr>
        <p:spPr>
          <a:xfrm>
            <a:off x="234893" y="117446"/>
            <a:ext cx="557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TRAIN-TEST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71D47E9-D3C0-46F1-92BD-39770908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4" y="2355830"/>
            <a:ext cx="7385108" cy="4124866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7446DEB-DA0E-44D5-AA10-2CF3D1441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22" y="1366567"/>
            <a:ext cx="4157109" cy="2866719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4005879-88D9-46F8-813F-60C9681CE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621" y="4811287"/>
            <a:ext cx="4157110" cy="1669409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24A05DC-5FFB-4B0A-961B-CB69C4D1DA5E}"/>
              </a:ext>
            </a:extLst>
          </p:cNvPr>
          <p:cNvSpPr txBox="1"/>
          <p:nvPr/>
        </p:nvSpPr>
        <p:spPr>
          <a:xfrm>
            <a:off x="464125" y="895280"/>
            <a:ext cx="69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100 epochs : </a:t>
            </a: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 train đạt accuracy : 96.68% và loss là 0.0895</a:t>
            </a: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 validation đạt accuracy : 97.55% và loss là 0.0735</a:t>
            </a:r>
          </a:p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trên tập test : accuracy đạt 98.09% và loss là 0.057</a:t>
            </a:r>
          </a:p>
        </p:txBody>
      </p:sp>
    </p:spTree>
    <p:extLst>
      <p:ext uri="{BB962C8B-B14F-4D97-AF65-F5344CB8AC3E}">
        <p14:creationId xmlns:p14="http://schemas.microsoft.com/office/powerpoint/2010/main" val="267800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8A1E3EB9-E678-451E-9F0A-4CFAE9778086}"/>
              </a:ext>
            </a:extLst>
          </p:cNvPr>
          <p:cNvSpPr/>
          <p:nvPr/>
        </p:nvSpPr>
        <p:spPr>
          <a:xfrm>
            <a:off x="-2728" y="788566"/>
            <a:ext cx="12194728" cy="6858000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7D2A9CC-660D-4531-9350-033F61507143}"/>
              </a:ext>
            </a:extLst>
          </p:cNvPr>
          <p:cNvSpPr txBox="1"/>
          <p:nvPr/>
        </p:nvSpPr>
        <p:spPr>
          <a:xfrm>
            <a:off x="234893" y="117446"/>
            <a:ext cx="557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DỰ ĐOÁN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6D5C2C7-1E4C-4CB9-A8C3-743AE982E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5" y="2265026"/>
            <a:ext cx="3196000" cy="3380769"/>
          </a:xfrm>
          <a:prstGeom prst="rect">
            <a:avLst/>
          </a:prstGeom>
        </p:spPr>
      </p:pic>
      <p:pic>
        <p:nvPicPr>
          <p:cNvPr id="5" name="Picture 2" descr="Kết quả hình ảnh cho dense neural network">
            <a:extLst>
              <a:ext uri="{FF2B5EF4-FFF2-40B4-BE49-F238E27FC236}">
                <a16:creationId xmlns:a16="http://schemas.microsoft.com/office/drawing/2014/main" id="{9D84DD33-8E82-4467-9D99-FD48DFC12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54" y="2488685"/>
            <a:ext cx="4214963" cy="27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9C163C0D-88E0-4F5B-86BC-C6CB40D0F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082" y="2265772"/>
            <a:ext cx="3196000" cy="3380023"/>
          </a:xfrm>
          <a:prstGeom prst="rect">
            <a:avLst/>
          </a:prstGeom>
        </p:spPr>
      </p:pic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F59717E1-6097-477D-A39F-CC177606C45D}"/>
              </a:ext>
            </a:extLst>
          </p:cNvPr>
          <p:cNvSpPr/>
          <p:nvPr/>
        </p:nvSpPr>
        <p:spPr>
          <a:xfrm>
            <a:off x="3590488" y="3607266"/>
            <a:ext cx="327171" cy="38589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9AE99DD6-81B7-4CA3-9A86-FCF4BE9B1ABB}"/>
              </a:ext>
            </a:extLst>
          </p:cNvPr>
          <p:cNvSpPr/>
          <p:nvPr/>
        </p:nvSpPr>
        <p:spPr>
          <a:xfrm>
            <a:off x="8298542" y="3611461"/>
            <a:ext cx="327171" cy="38589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357</Words>
  <Application>Microsoft Office PowerPoint</Application>
  <PresentationFormat>Màn hình rộng</PresentationFormat>
  <Paragraphs>53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Bui Tien Tung 20164496</dc:creator>
  <cp:lastModifiedBy>Bui Tien Tung 20164496</cp:lastModifiedBy>
  <cp:revision>33</cp:revision>
  <dcterms:created xsi:type="dcterms:W3CDTF">2019-10-18T17:00:04Z</dcterms:created>
  <dcterms:modified xsi:type="dcterms:W3CDTF">2019-10-22T14:59:22Z</dcterms:modified>
</cp:coreProperties>
</file>