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74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ien Duong 20160850" initials="NTD2" lastIdx="0" clrIdx="0">
    <p:extLst>
      <p:ext uri="{19B8F6BF-5375-455C-9EA6-DF929625EA0E}">
        <p15:presenceInfo xmlns:p15="http://schemas.microsoft.com/office/powerpoint/2012/main" userId="S::duong.nt160850@sis.hust.edu.vn::391dd5ac-cc1c-4bec-ac05-594debcb99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24109"/>
            <a:ext cx="6858000" cy="1644325"/>
          </a:xfrm>
        </p:spPr>
        <p:txBody>
          <a:bodyPr/>
          <a:lstStyle/>
          <a:p>
            <a:r>
              <a:rPr lang="en-US"/>
              <a:t>River Segmentation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8269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11CAAC-2BDD-4543-A342-84A8E1F3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1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42EE0900-F7E9-4477-821A-52CDB938A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180388"/>
            <a:ext cx="8026400" cy="32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4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67612E-F1F2-4158-9457-65B1EFB6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2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D54B1506-3F16-4010-B2C7-51C7BF96D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271676"/>
            <a:ext cx="8026400" cy="30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9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50B6C1-53E8-4878-A69D-36108A6D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3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14B9FCDC-301E-4D37-9735-0922263B9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28" y="2006354"/>
            <a:ext cx="8026400" cy="35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BF9A47-3161-4AC4-8DEA-4C28A84C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Unpooling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063F6F1-74E9-433C-BB45-7AF9049C1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377468"/>
            <a:ext cx="8026400" cy="28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0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2D4360-BCB8-4E49-AEF6-6F17C8F5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Unpooling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8C6B499C-EA83-4DE9-9975-251CCF1E6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565490"/>
            <a:ext cx="8026400" cy="24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0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D5FC2F-F24E-45A0-97AC-817082EF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Transpose Conv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08EA15CD-2F24-492C-8B05-9A1F21A79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1840920"/>
            <a:ext cx="8026400" cy="39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4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790F14-370C-4150-90AA-2070CBF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612B7490-E2DA-4B40-A114-BD7296B57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3030127"/>
            <a:ext cx="8026400" cy="15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2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39FDA-0423-4827-81B8-67090991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U-Net Architecture</a:t>
            </a:r>
          </a:p>
        </p:txBody>
      </p:sp>
      <p:pic>
        <p:nvPicPr>
          <p:cNvPr id="2050" name="Picture 2" descr="Kết quả hình ảnh cho u-net architecture">
            <a:extLst>
              <a:ext uri="{FF2B5EF4-FFF2-40B4-BE49-F238E27FC236}">
                <a16:creationId xmlns:a16="http://schemas.microsoft.com/office/drawing/2014/main" id="{45750ED9-9613-420E-9BDD-7C92112304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34" y="1337322"/>
            <a:ext cx="7358031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9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BC5390-399A-4617-BF05-920EF5EC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2" y="0"/>
            <a:ext cx="8026400" cy="1325563"/>
          </a:xfrm>
        </p:spPr>
        <p:txBody>
          <a:bodyPr/>
          <a:lstStyle/>
          <a:p>
            <a:r>
              <a:rPr lang="en-US"/>
              <a:t>Some Computer Vision tasks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E2F3A73A-370C-4DB5-988A-FFB4BAFE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9519"/>
            <a:ext cx="8859914" cy="32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5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F7B477-9E8C-448C-8D21-A24CBB68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Semantic Segmentation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109F8C-1244-4F7B-BFDD-9828C219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r>
              <a:rPr lang="en-US" sz="3000"/>
              <a:t>Self-driving cars</a:t>
            </a:r>
          </a:p>
        </p:txBody>
      </p:sp>
      <p:pic>
        <p:nvPicPr>
          <p:cNvPr id="1032" name="Picture 8" descr="Kết quả hình ảnh cho semantic segmentation">
            <a:extLst>
              <a:ext uri="{FF2B5EF4-FFF2-40B4-BE49-F238E27FC236}">
                <a16:creationId xmlns:a16="http://schemas.microsoft.com/office/drawing/2014/main" id="{9CF370F8-B4DA-45A1-819B-8E737F95D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3" y="1968807"/>
            <a:ext cx="7608163" cy="427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8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F7B477-9E8C-448C-8D21-A24CBB68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Semantic Segmentation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109F8C-1244-4F7B-BFDD-9828C219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r>
              <a:rPr lang="en-US" sz="3000"/>
              <a:t>Bio Medical Image Diagnosis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961F3F5-3FF8-4DCA-9D1C-6D30422F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282823"/>
            <a:ext cx="7248525" cy="38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3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F7B477-9E8C-448C-8D21-A24CBB68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Semantic Segmentation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109F8C-1244-4F7B-BFDD-9828C219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r>
              <a:rPr lang="en-US" sz="3000"/>
              <a:t>Precision agriculture(Satellite Agriculture)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F267BD4-36F4-46F0-B77C-727BD0C8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16175"/>
            <a:ext cx="7307987" cy="33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2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F01A81-13B3-4BB2-9EA5-B395DFBB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River Segmentation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B07659-7000-4B1F-A3C2-E6582C84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Train</a:t>
            </a:r>
          </a:p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1836A9A-ACDB-4258-BA6D-0002CA80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76350"/>
            <a:ext cx="6458921" cy="46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0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88E0EC-4901-4779-9AA0-EB845ED2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River Segmentation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5BA1A8-E08E-42BB-B7E7-274A391D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Mask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19317C2-86C2-4B95-A1B1-A81781B5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93" y="1887796"/>
            <a:ext cx="5761700" cy="43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FC6EE2-BEDC-406D-96A3-2563893F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2796AB5-0E33-43F3-93FB-0BF05D419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4" y="1452732"/>
            <a:ext cx="3902893" cy="382060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0DFA457-055A-4246-93C4-FA015E7A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17" y="1452732"/>
            <a:ext cx="4061838" cy="38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CE87C5-0BB3-49FD-B73F-931D6F5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B369751A-10FE-4F4C-9FAA-77751D89F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51" y="1390588"/>
            <a:ext cx="4231749" cy="431791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C9510DF-6A03-464B-BE1C-9ACCC463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0588"/>
            <a:ext cx="4485092" cy="43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1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261</TotalTime>
  <Words>45</Words>
  <Application>Microsoft Office PowerPoint</Application>
  <PresentationFormat>Trình chiếu Trên màn hình (4:3)</PresentationFormat>
  <Paragraphs>20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River Segmentation</vt:lpstr>
      <vt:lpstr>Some Computer Vision tasks</vt:lpstr>
      <vt:lpstr>Applications of Semantic Segmentation</vt:lpstr>
      <vt:lpstr>Applications of Semantic Segmentation</vt:lpstr>
      <vt:lpstr>Applications of Semantic Segmentation</vt:lpstr>
      <vt:lpstr>River Segmentation</vt:lpstr>
      <vt:lpstr>River Segmentation</vt:lpstr>
      <vt:lpstr>Bản trình bày PowerPoint</vt:lpstr>
      <vt:lpstr>Bản trình bày PowerPoint</vt:lpstr>
      <vt:lpstr>Idea 1</vt:lpstr>
      <vt:lpstr>Idea 2</vt:lpstr>
      <vt:lpstr>Idea 3</vt:lpstr>
      <vt:lpstr>Unpooling</vt:lpstr>
      <vt:lpstr>Max Unpooling</vt:lpstr>
      <vt:lpstr>Transpose Conv</vt:lpstr>
      <vt:lpstr>Example</vt:lpstr>
      <vt:lpstr>U-Net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Tien Duong 20160850</cp:lastModifiedBy>
  <cp:revision>37</cp:revision>
  <dcterms:created xsi:type="dcterms:W3CDTF">2016-07-25T07:53:11Z</dcterms:created>
  <dcterms:modified xsi:type="dcterms:W3CDTF">2019-10-22T15:11:23Z</dcterms:modified>
</cp:coreProperties>
</file>