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  <p:sldMasterId id="2147483687" r:id="rId3"/>
    <p:sldMasterId id="2147483699" r:id="rId4"/>
    <p:sldMasterId id="2147483711" r:id="rId5"/>
    <p:sldMasterId id="2147483726" r:id="rId6"/>
  </p:sldMasterIdLst>
  <p:notesMasterIdLst>
    <p:notesMasterId r:id="rId19"/>
  </p:notesMasterIdLst>
  <p:handoutMasterIdLst>
    <p:handoutMasterId r:id="rId20"/>
  </p:handoutMasterIdLst>
  <p:sldIdLst>
    <p:sldId id="1107" r:id="rId7"/>
    <p:sldId id="997" r:id="rId8"/>
    <p:sldId id="1093" r:id="rId9"/>
    <p:sldId id="1094" r:id="rId10"/>
    <p:sldId id="1079" r:id="rId11"/>
    <p:sldId id="1080" r:id="rId12"/>
    <p:sldId id="1108" r:id="rId13"/>
    <p:sldId id="1109" r:id="rId14"/>
    <p:sldId id="1110" r:id="rId15"/>
    <p:sldId id="1111" r:id="rId16"/>
    <p:sldId id="1112" r:id="rId17"/>
    <p:sldId id="1113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D8"/>
    <a:srgbClr val="FFC3D6"/>
    <a:srgbClr val="9900CC"/>
    <a:srgbClr val="0000FF"/>
    <a:srgbClr val="FF9900"/>
    <a:srgbClr val="CC66FF"/>
    <a:srgbClr val="FF0000"/>
    <a:srgbClr val="33CC33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429" autoAdjust="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fld id="{E63CBE3B-9004-44CA-A825-B41E392F6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4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fld id="{E297EAD1-C33D-48A2-8CAB-582B6385E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8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9BE1-CC02-4630-A187-1FA3D78B1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D7741-022D-4361-BD74-799334698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337E-79AB-43D3-B7D5-9A8EDE49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02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6F6AB48-0026-477A-88A1-CB9BB8EE0B50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FB7FDE30-48BE-4057-8356-2DA1DE28F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96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03AA120C-F83F-42F3-8B42-F8AB9234AE2A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AAAAA3E1-C019-4334-9CE5-4DEFA5901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89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169E619-934B-43A6-A32B-EF71F6574939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8F5DDB4C-3BF7-43FF-8458-A441A75BA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6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A32221FB-C7F6-4E81-90AF-96996D890679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F47747A-AFB0-4121-94DC-9F95E9C04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85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FB99B40-DAD8-4454-B11F-ABC8BB295F3B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A294D7C1-E4E9-47A6-817E-451B9DD38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237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F1F57AFD-B006-4FAB-8F36-58C876EC2589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37D1690A-3F6A-41B5-B3C7-B946BD3E8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313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804B72B4-106D-4A1A-9774-4A672C7CD5EA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39946A43-A481-4D95-B7A3-46263EB330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7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C1639-4E2F-4550-BAEE-C5BDC1CB80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31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2B5E334F-00D2-4015-A71A-8A772C2B0FC8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92AAA75-023E-4E93-9631-A304CEA95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726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7561815-9A4B-4117-9DFD-E76B3D9EEE4A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D83B311-1106-4D5D-83AB-5F698AE970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6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A0FEBCFD-03FB-4B15-9BC6-275E61A56F1B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D10456A-196F-4C2D-9708-9C6CA26F5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021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5D85574C-3B72-424F-AF12-B52665A0D8BB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CA257B6-BE1F-49EB-B1D8-B630555AC9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74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21CDD05B-A077-42F7-9BE0-D83AA3386B45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BA5ABB0F-EF0F-4941-AFE5-D0C728CD2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058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0723775C-8041-4F5E-B090-7664C3B923ED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12F1CEC0-C633-4125-B262-6BDD5B1F9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339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EEFB161F-3D5A-4EED-83CD-30BFB7FC951A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3FE8F4EC-E669-437C-949B-A0AF52DB4D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4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1A4D480E-5FD0-493F-85E8-CB7C49664C4B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1A76E5E9-B8FB-432D-AE3D-26689F2F69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214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249AA123-82EB-4A4B-BE49-255A108D9101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278646A7-6788-4F65-829E-88BFBF819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021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2C90C887-576E-4BFB-8D4F-9444D13D58ED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FCBF38EA-9F34-4F6C-9C7E-3759F34DC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1FF34-FEDA-430E-8462-E7A209AF3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0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B5D5B924-1D3C-4473-83DB-798239279FB1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0FB3ACFB-F9BB-47A0-9E91-54237C483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778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609CFD63-F7BA-4FB0-ACC3-FED92F035847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80BBB40E-6C17-434D-B4D9-763390C6D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1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4EDF82E5-8303-4D70-B47D-74442E7BA896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6D74E0B9-E4BE-4ED1-B6F3-FE3250925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71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877052F4-DB14-4183-996D-A65DDDB014EB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21997196-9CE5-4C72-AFAE-A57B84F5D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442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CDE34497-D72C-461C-8D86-A74FAFA9A634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9BFE2500-B112-46C3-8647-3C52D3D8B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903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06A118EC-3D74-4D28-857F-40C1D2CEE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507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86707A6F-2B23-48B3-BE48-9BF034CB4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270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E917AC66-9C9A-42D7-9F4F-58936C33F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636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EA4F9E1B-DC4C-4E66-B002-6D55EB84F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6613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61DC4A76-A05E-47E3-85BD-D8AA0DE28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6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BF50-AC92-44AF-92A4-620F182E35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75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94074AF3-5706-421B-87BC-EAAF24F77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59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53B0BF52-70DF-4D46-87D3-AF23C609A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139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55659630-E7CD-41B9-B70A-712CDD391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60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0FEEBF82-B960-46FA-ADB6-C30B47A52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750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9CD7455F-3434-42C5-9BCB-4E1585E71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2804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anose="02020603050405020304" pitchFamily="18" charset="0"/>
              </a:defRPr>
            </a:lvl1pPr>
          </a:lstStyle>
          <a:p>
            <a:fld id="{897A0DE9-0FB5-477D-B49F-121789977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0624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4645-1BDA-426C-90C8-E7C142F4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32AB-EBDA-4F7C-851A-9D604B5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4288-9A5A-4BCD-A894-63286C2F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9BE1-CC02-4630-A187-1FA3D78B1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7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92BE-4295-4114-8CF1-5FD74C4A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039D-98FE-4508-990E-B459339B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3BB6-3202-42C4-968C-FA5826B8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1639-4E2F-4550-BAEE-C5BDC1CB80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9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00FC-F2CF-46DD-A5EE-DE1EAD0E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FCB-81AC-43B7-BED8-E4BF8087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3510-ACDF-427E-A7D4-538E4EE3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FF34-FEDA-430E-8462-E7A209AF3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2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990E5E-B40E-48ED-8E70-37F47B1C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4A2F17-3955-49CA-A034-7A0A812B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7EE32F-899C-46FF-A096-CBF55E86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BF50-AC92-44AF-92A4-620F182E35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26E91-021D-4B32-926D-DC16A89D5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8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D9A1F0-C61A-47EF-AA40-CE3E0569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57C617-5A4D-4F81-B8A3-4DF328F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027597-AFDB-4F91-8239-BCE0E8DE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6E91-021D-4B32-926D-DC16A89D5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9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77B678D-BC79-4C69-B86F-9F0F7E7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99C7ABA-1F50-4793-8CB5-EC0AA38B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2856056-6EF8-42A4-9EE1-B3BCCFC0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5FC6-65EA-469E-A2AC-6B14F4DC4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37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81048-3816-423D-B933-7437E21C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63BDB-3A03-416E-B799-B084024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A3CA-4A91-4BB5-B14F-4610DA8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6D7BB-2806-4694-9201-C1DF6EA7C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89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BED09B-1920-4693-A2AE-78A1B580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AF978-0FFC-42CD-9356-61ED8CCB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22307A-CBFE-4ABD-85E0-12216E2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D4D2A-A0A1-4AB1-BF3F-4E3C9BF55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6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807C5A-D7C7-4662-8394-855C8971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55ED46-162C-4B31-B786-DC070ACA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A07EF8-445B-47BD-9BC6-1DA8D06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DC858-3513-47BE-8939-E01A91F098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8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0C05-1850-4A59-AF4A-CAE90019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3381-7379-4D9E-A80C-7D0F18C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36A-800E-4E60-B93F-C27C1B6A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D7741-022D-4361-BD74-799334698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9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4EED-262E-4508-BF47-885750B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5DF9-443F-451B-AF03-A85F79E7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67B4-EC99-46A6-9B75-3D143274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337E-79AB-43D3-B7D5-9A8EDE49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1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823FA5-D079-4B05-9B81-A33B745D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55A929-879B-48A3-B34B-C1500CC9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4D7EB5-A699-4ECB-94BF-BCD2D73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5FC6-65EA-469E-A2AC-6B14F4DC4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B2C5D20-B33C-4B8F-A757-B1F064A8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1EB8-7264-4071-8F67-48D26C0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AF8FFF-FA02-4A0C-A4F3-2E92B2A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5FC6-65EA-469E-A2AC-6B14F4DC4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5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83C5-2A7E-4F9F-A0BC-BCD54B9E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D013-6C53-4E13-9A62-819EA74095C3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58FC-529D-49DD-A00F-EA7E672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E0D9-054F-419A-8E45-A2780849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6EBF9-E745-401F-A63A-8A675D0E7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56749-8CA8-49DA-A68F-85171B0F5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8222-2A85-42F5-8159-58ECFB45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2BF7E-0849-49E7-8512-4288A33931D4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8508-9F9B-42C5-BABD-8628B1EE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ED13-2501-4B01-85C1-A064927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C2A69-B890-44D8-A976-C499E02D7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10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7D67-99AD-4A49-AC49-A3F0487C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8C431-019E-4EA1-8E49-3966E6572A1B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F378-FEB8-435A-B985-3BD3EB59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3FC1-047F-401E-BE34-FBE126E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E884-6F52-452B-AD1C-F977B66B8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792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7770C-5A76-459C-9471-A0CBB404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ECFF9-EAFB-4350-B469-94DF83FE2369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015EDA-FDBE-4015-A2A7-EA39DA70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508D42-190C-4342-AF6C-58C5B37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A430-FE40-4EFA-BEEF-202680137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970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3059101-DF11-4774-BFD1-B7E5D6FB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109A-110D-4CA2-9BBD-D0EEB7C9711C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73443-6AD5-401E-B073-53BFB82F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0DBDBD-3670-493C-9158-F32C2366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73E2A-5146-4C75-A325-5F3659A84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1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26AB49D-EBDF-4931-A7BA-21A1765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23916-2C98-436B-9F25-5A297F9BF67C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AAE03B3-BDEA-4631-8D34-8EAB4970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2EFBB0F-66E0-4795-B487-809345BE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2DA1-3F23-4B32-AD8E-3440B34EB3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371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F2C7E-97E0-4D1E-A82F-9181093B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12E6F-28CD-4EFD-BDD8-5ABC686DFD7A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FF12-9BA9-4BAD-B423-442802E5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1426-10FC-4EE5-9166-3241AF6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68D32-37F8-4F0B-8F27-C9A3D63E24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00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695CF-EA3A-4A3F-AACB-5772AE4B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B798D-2CFA-40C5-B8F7-D8222E151451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3DFE29-FB19-4F5E-AACC-CFF95ADB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880B21-AA6F-4775-9851-5A1B5C9B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1B51-BF66-42C2-B92D-6B7353FD1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08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212622-408F-4801-8DEC-F0522D03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283F-C170-43D8-91F9-1EAEF40DD2E8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655BCA-4F6F-4F85-A110-665A4695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3456A6-BC48-4DC7-9DAD-28DE19DC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B5A52-4899-4DAB-9DAA-FE648D7A6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75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F976-856B-47C2-809D-4ED864BC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92842-6B33-4CFE-8641-B5254C0960BA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158A-9843-4B40-8725-3C38EA7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06F27-8BEF-4FB1-9887-EF6F0811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D8EB9-2946-46CC-BFD7-11B71EB31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64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ACE0-D711-43EB-B356-A1AED2ED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75335-9A7D-4F70-8FAC-9E99DFFE98CA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E14E-1E2C-4F48-8C2A-36D278C5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0EA3-E56C-45E9-BD26-9B62513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E7FC-8683-420D-B52C-5B8C4EDE1C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5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6D7BB-2806-4694-9201-C1DF6EA7C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38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91DDAB8-3577-4FCB-878D-852C23B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1EE0-1084-4958-A617-56DB190DE236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9DB22B-7E8D-4751-B215-81401325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E85999-F974-460D-8795-41F49DB3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F14CC-1215-419C-BC5F-05218B5DF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4D2A-A0A1-4AB1-BF3F-4E3C9BF55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DC858-3513-47BE-8939-E01A91F098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D615FC6-65EA-469E-A2AC-6B14F4DC4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58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45CF27-5778-4E23-AA7A-C0F44F7491A3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E722283-3C5D-4EEE-9A97-E81418D97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6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2425E5-242E-4478-A65F-A865BF6C0297}" type="datetimeFigureOut">
              <a:rPr lang="en-US" altLang="en-US"/>
              <a:pPr/>
              <a:t>10/22/2019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ADE0C44-8021-4484-A241-85C8D0C8C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2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2507AED-2648-4003-ABD9-314DF5F01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8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06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0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0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0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0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0C13A1-5E2E-474B-97AC-F6051D5E7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881B50-5C04-40F0-B815-7754CD9E9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AD22-5A35-469D-B43D-C6D2F9738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2381-A078-4DAC-88A9-792545BF1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7D0A-3C58-4C05-B17A-E4F1FFEC9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D615FC6-65EA-469E-A2AC-6B14F4DC4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0A7816A-170B-4978-B656-1E3A7EB2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9">
            <a:extLst>
              <a:ext uri="{FF2B5EF4-FFF2-40B4-BE49-F238E27FC236}">
                <a16:creationId xmlns:a16="http://schemas.microsoft.com/office/drawing/2014/main" id="{E415632B-11D2-4FF6-B3D8-F21B2C07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54763"/>
            <a:ext cx="556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en-US" sz="1200" i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endParaRPr lang="en-US" altLang="en-US" sz="12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2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E750507-CD40-46E0-A18E-918F9A34C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4A3771B-EC69-4FC9-8118-5D96D646E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786B-C481-447D-BC38-BF3357248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8B95E754-9042-4858-B873-98B7CA0A5B48}" type="datetime1">
              <a:rPr lang="en-US"/>
              <a:pPr>
                <a:defRPr/>
              </a:pPr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3A40-5CE3-416D-9206-EFD290FC7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7E1D-8997-484E-9289-37595B92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0CE892F9-2D46-4F72-80A8-8360F121E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34231975-3291-4B5A-97B6-6E2D83FA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5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ĐỀ TÀI:</a:t>
            </a:r>
            <a:br>
              <a:rPr lang="en-US" sz="4000" dirty="0" smtClean="0"/>
            </a:br>
            <a:r>
              <a:rPr lang="en-US" sz="4000" dirty="0" smtClean="0"/>
              <a:t>CẢNH BÁO NGỦ GẬT KHI LÁI XE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6858000" cy="1655762"/>
          </a:xfrm>
        </p:spPr>
        <p:txBody>
          <a:bodyPr/>
          <a:lstStyle/>
          <a:p>
            <a:r>
              <a:rPr lang="en-US" smtClean="0"/>
              <a:t>Mentor</a:t>
            </a:r>
            <a:r>
              <a:rPr lang="en-US" dirty="0" smtClean="0"/>
              <a:t>: Anh </a:t>
            </a:r>
            <a:r>
              <a:rPr lang="en-US" b="1" dirty="0" err="1" smtClean="0"/>
              <a:t>Nguyễn</a:t>
            </a:r>
            <a:r>
              <a:rPr lang="en-US" b="1" dirty="0" smtClean="0"/>
              <a:t> Thanh </a:t>
            </a:r>
            <a:r>
              <a:rPr lang="en-US" b="1" dirty="0" err="1" smtClean="0"/>
              <a:t>Tuấn</a:t>
            </a:r>
            <a:endParaRPr lang="en-US" dirty="0" smtClean="0"/>
          </a:p>
          <a:p>
            <a:r>
              <a:rPr lang="en-US" smtClean="0"/>
              <a:t>  Thực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smtClean="0"/>
              <a:t>: </a:t>
            </a:r>
            <a:r>
              <a:rPr lang="en-US" b="1" smtClean="0"/>
              <a:t>Trịnh </a:t>
            </a:r>
            <a:r>
              <a:rPr lang="en-US" b="1" dirty="0" err="1" smtClean="0"/>
              <a:t>Việt</a:t>
            </a:r>
            <a:r>
              <a:rPr lang="en-US" b="1" dirty="0" smtClean="0"/>
              <a:t> </a:t>
            </a:r>
            <a:r>
              <a:rPr lang="en-US" b="1" dirty="0" err="1" smtClean="0"/>
              <a:t>Hoàng</a:t>
            </a:r>
            <a:endParaRPr lang="en-US" b="1" dirty="0" smtClean="0"/>
          </a:p>
          <a:p>
            <a:r>
              <a:rPr lang="en-US" b="1" dirty="0" smtClean="0"/>
              <a:t>				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Tiến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model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camera </a:t>
            </a:r>
            <a:r>
              <a:rPr lang="en-US" dirty="0" err="1" smtClean="0"/>
              <a:t>bằng</a:t>
            </a:r>
            <a:r>
              <a:rPr lang="en-US" dirty="0" smtClean="0"/>
              <a:t> opencv2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HOG qua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face_recognition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2" y="2590800"/>
            <a:ext cx="404462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57700"/>
            <a:ext cx="413288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model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388949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pre-trained model  “68 face landmarks predictor”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dlib</a:t>
            </a:r>
            <a:r>
              <a:rPr lang="en-US" dirty="0"/>
              <a:t>, </a:t>
            </a:r>
            <a:r>
              <a:rPr lang="en-US" dirty="0" err="1"/>
              <a:t>face_utils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35" y="1778000"/>
            <a:ext cx="2400899" cy="2284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438400"/>
            <a:ext cx="4648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Step 4: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Lấy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ảnh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được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cắt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bằng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opencv2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sau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đó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đưa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vào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model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để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dự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đoán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Step 5: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Lấy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kết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quả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dự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đoán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và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đưa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cảnh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báo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48" y="3505200"/>
            <a:ext cx="82867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36" y="3517900"/>
            <a:ext cx="7429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17481"/>
            <a:ext cx="2590800" cy="1964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47740"/>
            <a:ext cx="2631590" cy="20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2" y="1906587"/>
            <a:ext cx="5362575" cy="3781425"/>
          </a:xfrm>
        </p:spPr>
      </p:pic>
    </p:spTree>
    <p:extLst>
      <p:ext uri="{BB962C8B-B14F-4D97-AF65-F5344CB8AC3E}">
        <p14:creationId xmlns:p14="http://schemas.microsoft.com/office/powerpoint/2010/main" val="40625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đạt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train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3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4E04-2C19-47D6-BE58-639F1924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389380"/>
            <a:ext cx="8026400" cy="4815840"/>
          </a:xfrm>
        </p:spPr>
      </p:pic>
    </p:spTree>
    <p:extLst>
      <p:ext uri="{BB962C8B-B14F-4D97-AF65-F5344CB8AC3E}">
        <p14:creationId xmlns:p14="http://schemas.microsoft.com/office/powerpoint/2010/main" val="36627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395E-5D7E-4FFA-8ED2-55EC114C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tuệ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xế</a:t>
            </a:r>
            <a:r>
              <a:rPr lang="en-US" sz="2400" dirty="0" smtClean="0"/>
              <a:t> </a:t>
            </a:r>
            <a:r>
              <a:rPr lang="en-US" sz="2400" dirty="0" err="1" smtClean="0"/>
              <a:t>ngủ</a:t>
            </a:r>
            <a:r>
              <a:rPr lang="en-US" sz="2400" dirty="0" smtClean="0"/>
              <a:t> </a:t>
            </a:r>
            <a:r>
              <a:rPr lang="en-US" sz="2400" dirty="0" err="1" smtClean="0"/>
              <a:t>gật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khuôn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/>
              <a:t> </a:t>
            </a:r>
            <a:r>
              <a:rPr lang="en-US" sz="2400" dirty="0" smtClean="0"/>
              <a:t>(Face Detection)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khuôn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đôi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,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,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xế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ngủ</a:t>
            </a:r>
            <a:r>
              <a:rPr lang="en-US" sz="2400" dirty="0" smtClean="0"/>
              <a:t> </a:t>
            </a:r>
            <a:r>
              <a:rPr lang="en-US" sz="2400" dirty="0" err="1" smtClean="0"/>
              <a:t>gật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14600"/>
            <a:ext cx="4129087" cy="29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CFC0-2534-44FA-8835-28A8CBC4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bức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vuông</a:t>
            </a:r>
            <a:r>
              <a:rPr lang="en-US" sz="2400" dirty="0" smtClean="0"/>
              <a:t>,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nhắm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: 75,000 </a:t>
            </a:r>
            <a:r>
              <a:rPr lang="en-US" sz="2400" dirty="0" err="1" smtClean="0"/>
              <a:t>bức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 </a:t>
            </a:r>
            <a:r>
              <a:rPr lang="en-US" sz="2400" dirty="0" err="1" smtClean="0"/>
              <a:t>trái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1676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5814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814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638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  <a:cs typeface="Calibri" panose="020F0502020204030204" pitchFamily="34" charset="0"/>
              </a:rPr>
              <a:t>Một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vài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bức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ảnh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dataset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FC92-0D7F-4E06-B012-74E81C4B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Gồm</a:t>
            </a:r>
            <a:r>
              <a:rPr lang="en-US" sz="2400" dirty="0" smtClean="0"/>
              <a:t> 2 classes: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nhắm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endParaRPr lang="en-US" sz="2400" dirty="0" smtClean="0"/>
          </a:p>
          <a:p>
            <a:r>
              <a:rPr lang="en-US" sz="2400" dirty="0" smtClean="0"/>
              <a:t>Input: </a:t>
            </a:r>
            <a:r>
              <a:rPr lang="en-US" sz="2400" dirty="0" err="1" smtClean="0"/>
              <a:t>Ảnh</a:t>
            </a:r>
            <a:endParaRPr lang="en-US" sz="2400" dirty="0" smtClean="0"/>
          </a:p>
          <a:p>
            <a:r>
              <a:rPr lang="en-US" sz="2400" dirty="0" smtClean="0"/>
              <a:t>Output: 0 </a:t>
            </a:r>
            <a:r>
              <a:rPr lang="en-US" sz="2400" dirty="0" err="1" smtClean="0"/>
              <a:t>và</a:t>
            </a:r>
            <a:r>
              <a:rPr lang="en-US" sz="2400" dirty="0" smtClean="0"/>
              <a:t> 1 ( 0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nhắm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, 1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mắt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smtClean="0"/>
              <a:t>lựa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: CNN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800"/>
            <a:ext cx="7353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7" y="1346200"/>
            <a:ext cx="1937087" cy="52980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229893"/>
            <a:ext cx="1601822" cy="44143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229893"/>
            <a:ext cx="1564571" cy="44143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390489"/>
            <a:ext cx="1368999" cy="225372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93411" y="1346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Cấu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trúc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của</a:t>
            </a:r>
            <a:r>
              <a:rPr lang="en-US" sz="3200" b="1" dirty="0" smtClean="0">
                <a:solidFill>
                  <a:srgbClr val="FF0000"/>
                </a:solidFill>
              </a:rPr>
              <a:t> model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Loss </a:t>
            </a:r>
            <a:r>
              <a:rPr lang="en-US" b="1" dirty="0"/>
              <a:t>Function: Binary Cross-Entropy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Binary Cross-Entropy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classifier 2 classes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838700"/>
            <a:ext cx="566737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" y="2011458"/>
            <a:ext cx="3733800" cy="199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13194"/>
            <a:ext cx="3349603" cy="21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477" y="1828800"/>
            <a:ext cx="38481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77" y="4648200"/>
            <a:ext cx="5117523" cy="187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3694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Accuracy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đạt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 97,2%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trên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tập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Times" panose="02020603050405020304" pitchFamily="18" charset="0"/>
              </a:rPr>
              <a:t> test.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n-lt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D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D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6.xml><?xml version="1.0" encoding="utf-8"?>
<a:theme xmlns:a="http://schemas.openxmlformats.org/drawingml/2006/main" name="1_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01-DataScienceIntroduction</Template>
  <TotalTime>68900</TotalTime>
  <Words>331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Calibri Light</vt:lpstr>
      <vt:lpstr>Times</vt:lpstr>
      <vt:lpstr>Wingdings</vt:lpstr>
      <vt:lpstr>Blank Presentation</vt:lpstr>
      <vt:lpstr>Office Theme</vt:lpstr>
      <vt:lpstr>1_Office Theme</vt:lpstr>
      <vt:lpstr>1_Blank Presentation</vt:lpstr>
      <vt:lpstr>BVP-Powerpoint template_2</vt:lpstr>
      <vt:lpstr>1_BVP-Powerpoint template_2</vt:lpstr>
      <vt:lpstr>ĐỀ TÀI: CẢNH BÁO NGỦ GẬT KHI LÁI XE</vt:lpstr>
      <vt:lpstr>Outline</vt:lpstr>
      <vt:lpstr>Giới thiệu bài toán</vt:lpstr>
      <vt:lpstr>Hướng thực hiện bài toán</vt:lpstr>
      <vt:lpstr>Dataset</vt:lpstr>
      <vt:lpstr>Ý tưởng xây dựng model</vt:lpstr>
      <vt:lpstr>Xây dựng model</vt:lpstr>
      <vt:lpstr>Loss function</vt:lpstr>
      <vt:lpstr>Kết quả sau khi train</vt:lpstr>
      <vt:lpstr>Ứng dụng model vào bài toán thực tế </vt:lpstr>
      <vt:lpstr>Ứng dụng model vào bài toán thực tế</vt:lpstr>
      <vt:lpstr>Demo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Hoang</cp:lastModifiedBy>
  <cp:revision>1669</cp:revision>
  <cp:lastPrinted>2019-04-09T14:12:44Z</cp:lastPrinted>
  <dcterms:created xsi:type="dcterms:W3CDTF">2004-08-29T23:15:23Z</dcterms:created>
  <dcterms:modified xsi:type="dcterms:W3CDTF">2019-10-22T08:00:26Z</dcterms:modified>
</cp:coreProperties>
</file>