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6"/>
  </p:notesMasterIdLst>
  <p:sldIdLst>
    <p:sldId id="256" r:id="rId2"/>
    <p:sldId id="260" r:id="rId3"/>
    <p:sldId id="265" r:id="rId4"/>
    <p:sldId id="266" r:id="rId5"/>
  </p:sldIdLst>
  <p:sldSz cx="9144000" cy="5143500" type="screen16x9"/>
  <p:notesSz cx="6858000" cy="9144000"/>
  <p:embeddedFontLst>
    <p:embeddedFont>
      <p:font typeface="Fira Sans Condensed ExtraLight" panose="020B0604020202020204" charset="0"/>
      <p:regular r:id="rId7"/>
      <p:bold r:id="rId8"/>
      <p:italic r:id="rId9"/>
      <p:boldItalic r:id="rId10"/>
    </p:embeddedFont>
    <p:embeddedFont>
      <p:font typeface="Josefin Sans" panose="020B0604020202020204" charset="0"/>
      <p:regular r:id="rId11"/>
      <p:bold r:id="rId12"/>
      <p:italic r:id="rId13"/>
      <p:boldItalic r:id="rId14"/>
    </p:embeddedFont>
    <p:embeddedFont>
      <p:font typeface="Dosis ExtraLight" panose="020B0604020202020204" charset="0"/>
      <p:regular r:id="rId15"/>
      <p:bold r:id="rId16"/>
    </p:embeddedFont>
    <p:embeddedFont>
      <p:font typeface="Staatliche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3" r:id="rId4"/>
    <p:sldLayoutId id="214748366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3666178" y="2597470"/>
            <a:ext cx="5477822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Fast zero shot learning </a:t>
            </a:r>
            <a:endParaRPr dirty="0"/>
          </a:p>
        </p:txBody>
      </p:sp>
      <p:pic>
        <p:nvPicPr>
          <p:cNvPr id="1026" name="Picture 2" descr="Kết quả hình ảnh cho fast zero shot learning image t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2073" cy="25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Image tagging and problem</a:t>
            </a:r>
            <a:endParaRPr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 descr="Kết quả hình ảnh cho image t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37" y="1188065"/>
            <a:ext cx="4946361" cy="31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6212568" y="2856407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  <a:latin typeface="Dosis ExtraLight" panose="020B0604020202020204" charset="0"/>
              </a:rPr>
              <a:t>How to tag image which it’s tag is not given in training phase</a:t>
            </a:r>
            <a:endParaRPr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sp>
        <p:nvSpPr>
          <p:cNvPr id="82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6353883" y="1506720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  <a:latin typeface="Dosis ExtraLight" panose="020B0604020202020204" charset="0"/>
              </a:rPr>
              <a:t>All the tag are given in training phase</a:t>
            </a:r>
            <a:endParaRPr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392621" y="4233101"/>
            <a:ext cx="372700" cy="191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517;p25"/>
          <p:cNvSpPr txBox="1">
            <a:spLocks/>
          </p:cNvSpPr>
          <p:nvPr/>
        </p:nvSpPr>
        <p:spPr>
          <a:xfrm>
            <a:off x="6825209" y="4071844"/>
            <a:ext cx="277578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 smtClean="0"/>
              <a:t>Zero shot learning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Zero shot learning</a:t>
            </a:r>
            <a:endParaRPr dirty="0"/>
          </a:p>
        </p:txBody>
      </p:sp>
      <p:sp>
        <p:nvSpPr>
          <p:cNvPr id="94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708156" y="2414719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2"/>
                </a:solidFill>
                <a:latin typeface="Dosis ExtraLight" panose="020B0604020202020204" charset="0"/>
              </a:rPr>
              <a:t>Project unseen tags to this Principal Direction</a:t>
            </a:r>
            <a:endParaRPr sz="1600"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sp>
        <p:nvSpPr>
          <p:cNvPr id="95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708156" y="1240973"/>
            <a:ext cx="266771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2"/>
                </a:solidFill>
                <a:latin typeface="Dosis ExtraLight" panose="020B0604020202020204" charset="0"/>
              </a:rPr>
              <a:t>Find the Principal Direction between Image and Word vector space</a:t>
            </a:r>
            <a:endParaRPr sz="1600" dirty="0">
              <a:solidFill>
                <a:schemeClr val="bg2"/>
              </a:solidFill>
              <a:latin typeface="Dosis ExtraLight" panose="020B0604020202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2" y="1026967"/>
            <a:ext cx="5465618" cy="3117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Principal Direction using Deep Learning</a:t>
            </a:r>
            <a:endParaRPr dirty="0"/>
          </a:p>
        </p:txBody>
      </p:sp>
      <p:pic>
        <p:nvPicPr>
          <p:cNvPr id="3076" name="Picture 4" descr="Kết quả hình ảnh cho p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11" y="4126059"/>
            <a:ext cx="1209627" cy="68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477698" y="4470985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Pre-trained CNN</a:t>
            </a:r>
          </a:p>
        </p:txBody>
      </p:sp>
      <p:sp>
        <p:nvSpPr>
          <p:cNvPr id="5" name="Right Arrow 4"/>
          <p:cNvSpPr/>
          <p:nvPr/>
        </p:nvSpPr>
        <p:spPr>
          <a:xfrm rot="155959">
            <a:off x="2033103" y="4545019"/>
            <a:ext cx="311727" cy="18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3669731" y="4193022"/>
            <a:ext cx="253703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77698" y="3689192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4096 D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3666693" y="3392100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77698" y="2897328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8096 D</a:t>
            </a:r>
          </a:p>
        </p:txBody>
      </p:sp>
      <p:sp>
        <p:nvSpPr>
          <p:cNvPr id="16" name="Right Arrow 15"/>
          <p:cNvSpPr/>
          <p:nvPr/>
        </p:nvSpPr>
        <p:spPr>
          <a:xfrm rot="16200000">
            <a:off x="3666693" y="2584144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77698" y="2105464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2048 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91034" y="2196676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9023" y="3311961"/>
            <a:ext cx="114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Dense </a:t>
            </a:r>
            <a:r>
              <a:rPr lang="en-US" sz="1100" dirty="0" err="1" smtClean="0"/>
              <a:t>Relu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900238" y="2404529"/>
            <a:ext cx="1414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Dense </a:t>
            </a:r>
            <a:r>
              <a:rPr lang="en-US" sz="1100" dirty="0" err="1" smtClean="0"/>
              <a:t>Relu</a:t>
            </a:r>
            <a:endParaRPr lang="en-US" sz="1100" dirty="0" smtClean="0"/>
          </a:p>
          <a:p>
            <a:r>
              <a:rPr lang="en-US" sz="1100" dirty="0" smtClean="0"/>
              <a:t>Dropout 30%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77505" y="2102872"/>
            <a:ext cx="1586641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300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0238" y="1736387"/>
            <a:ext cx="141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Dense Linear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39516" y="1702492"/>
            <a:ext cx="4734020" cy="2389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89448" y="1209514"/>
            <a:ext cx="114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 (.)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8760" y="2897328"/>
            <a:ext cx="1174032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Word Embedding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0232" y="3661371"/>
            <a:ext cx="1414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Tags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6984274" y="3392099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00232" y="2102870"/>
            <a:ext cx="888568" cy="3351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Dot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398343" y="2190514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6956004" y="2560036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44516" y="2619972"/>
            <a:ext cx="141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300 x 291 D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685608" y="2204178"/>
            <a:ext cx="259776" cy="14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83920" y="2136560"/>
            <a:ext cx="102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Y_predict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614519129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Fira Sans Condensed ExtraLight</vt:lpstr>
      <vt:lpstr>Josefin Sans</vt:lpstr>
      <vt:lpstr>Dosis ExtraLight</vt:lpstr>
      <vt:lpstr>Staatliches</vt:lpstr>
      <vt:lpstr>Isometric Proposal by Slidesgo</vt:lpstr>
      <vt:lpstr>Fast zero shot learning </vt:lpstr>
      <vt:lpstr>Image tagging and problem</vt:lpstr>
      <vt:lpstr>Zero shot learning</vt:lpstr>
      <vt:lpstr>Principal Direction using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zero shot learning </dc:title>
  <cp:lastModifiedBy>PC</cp:lastModifiedBy>
  <cp:revision>10</cp:revision>
  <dcterms:modified xsi:type="dcterms:W3CDTF">2019-10-10T17:15:34Z</dcterms:modified>
</cp:coreProperties>
</file>