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13B5F4-6AED-4967-8BC8-D931A9029896}">
  <a:tblStyle styleId="{E613B5F4-6AED-4967-8BC8-D931A90298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marsyas.info/downloads/dataset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9000"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Deep learning project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Music genre classification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2714625" y="3886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{E613B5F4-6AED-4967-8BC8-D931A9029896}</a:tableStyleId>
              </a:tblPr>
              <a:tblGrid>
                <a:gridCol w="1438275"/>
                <a:gridCol w="4029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Nhóm 8: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Chu Trần Tuấn</a:t>
                      </a:r>
                      <a:endParaRPr b="0"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Nguyễn Thị Xuân Huyền</a:t>
                      </a:r>
                      <a:endParaRPr b="0"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Vũ Nhật Linh</a:t>
                      </a:r>
                      <a:endParaRPr b="0"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Giới thiệu bài toán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Ứng dụng: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Giúp app nghe nhạc (spotify, soundcloud,…) gợi ý playlist dựa trên thể loại nhạc bạn từng nghe.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Là dữ liệu phân loại tính cách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Dự đoán xu hướng âm nhạc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GITZAN dataset: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1000 đoạn audio, mỗi đoạn dài 30s.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Lưu dưới dạng .mav, không nén, 22050Hz và 16 bits.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Gồm 10 thể loại nhạc: blues, classical, country, disco, hiphop, jazz, reggae, rock, metal và pop.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http://marsyas.info/downloads/datasets.html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56" y="1253331"/>
            <a:ext cx="733371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Tiền xử lí dữ liệu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Tiền xử lí dữ liệu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Lấy ảnh phổ của từng file nhạc, từ đó trích xuất các đặc trưng.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54149"/>
            <a:ext cx="7692025" cy="363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Mô hình xử lí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914400" y="2752725"/>
            <a:ext cx="10439400" cy="342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Sử dụng mạng CNN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