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4" autoAdjust="0"/>
    <p:restoredTop sz="94660"/>
  </p:normalViewPr>
  <p:slideViewPr>
    <p:cSldViewPr snapToGrid="0">
      <p:cViewPr varScale="1">
        <p:scale>
          <a:sx n="91" d="100"/>
          <a:sy n="91" d="100"/>
        </p:scale>
        <p:origin x="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vivn.com/contests/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1B70-A1ED-402F-A055-66C1F78CA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5301E-FA33-44E0-8B72-6CC652F99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0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4301-48E8-46A4-BBF7-25A809FA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loại sắc thái bình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C961A-EF2E-445F-A283-5312BAFA8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I.ỨNG DỤNG: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đánh giá sắc thái feedback về sản phẩm, dịch vụ (Kém, Tốt) nhằm đánh giá chất l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ợng cửa hang,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 vị ….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5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0BCD-0AC2-4573-B592-A1E2EC61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loại sắc thái bình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73D5-6E74-42E2-803B-C487A1638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II. Mô hình: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-Sử dụng mạng RNN để l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 các thông tin về choỗi text, và dự đoán sắc thái của choỗi.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-Cụ thể: mạng LSTM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-Input: comment ( choỗi ký tự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embded thành vector độ dài n, với n là số từ lắp lại trên 10 lần)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-output: 1: Tốt và 0: Kém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-Dataset: Lấy từ một cuộc thi ở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https://www.aivivn.com/contests/1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1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1C79-75C2-4E4E-8E23-33D61BCB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loại sắc thái bình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764C5-891B-4A10-ABB4-1B9F1F5CD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III. Công cụ:</a:t>
            </a:r>
          </a:p>
          <a:p>
            <a:pPr marL="0" indent="0">
              <a:buNone/>
            </a:pPr>
            <a:r>
              <a:rPr lang="en-US"/>
              <a:t>-Keras</a:t>
            </a:r>
          </a:p>
          <a:p>
            <a:pPr marL="0" indent="0">
              <a:buNone/>
            </a:pPr>
            <a:r>
              <a:rPr lang="en-US"/>
              <a:t>-Tensorflow</a:t>
            </a:r>
          </a:p>
          <a:p>
            <a:pPr marL="0" indent="0">
              <a:buNone/>
            </a:pPr>
            <a:r>
              <a:rPr lang="en-US"/>
              <a:t>-scikit-learn</a:t>
            </a:r>
          </a:p>
        </p:txBody>
      </p:sp>
    </p:spTree>
    <p:extLst>
      <p:ext uri="{BB962C8B-B14F-4D97-AF65-F5344CB8AC3E}">
        <p14:creationId xmlns:p14="http://schemas.microsoft.com/office/powerpoint/2010/main" val="20865947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18</TotalTime>
  <Words>161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Times New Roman</vt:lpstr>
      <vt:lpstr>Gallery</vt:lpstr>
      <vt:lpstr>SENTIMENT ANALYSIS</vt:lpstr>
      <vt:lpstr>Phân loại sắc thái bình luận</vt:lpstr>
      <vt:lpstr>Phân loại sắc thái bình luận</vt:lpstr>
      <vt:lpstr>Phân loại sắc thái bình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Dương Phạm</dc:creator>
  <cp:lastModifiedBy>Dương Phạm</cp:lastModifiedBy>
  <cp:revision>2</cp:revision>
  <dcterms:created xsi:type="dcterms:W3CDTF">2019-10-11T10:02:39Z</dcterms:created>
  <dcterms:modified xsi:type="dcterms:W3CDTF">2019-10-11T10:20:48Z</dcterms:modified>
</cp:coreProperties>
</file>