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" autoCompressPictures="0">
  <p:sldMasterIdLst>
    <p:sldMasterId id="2147483793" r:id="rId1"/>
  </p:sldMasterIdLst>
  <p:notesMasterIdLst>
    <p:notesMasterId r:id="rId5"/>
  </p:notesMasterIdLst>
  <p:sldIdLst>
    <p:sldId id="256" r:id="rId2"/>
    <p:sldId id="271" r:id="rId3"/>
    <p:sldId id="272" r:id="rId4"/>
  </p:sldIdLst>
  <p:sldSz cx="12192000" cy="6858000"/>
  <p:notesSz cx="6858000" cy="1752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8024"/>
    <a:srgbClr val="B4621B"/>
    <a:srgbClr val="4F4F4F"/>
    <a:srgbClr val="363636"/>
    <a:srgbClr val="FA909F"/>
    <a:srgbClr val="F9778A"/>
    <a:srgbClr val="F8D7C4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F4CBA9-5690-4687-9F5E-7B1D995CF819}" v="9" dt="2019-10-11T11:19:57.227"/>
    <p1510:client id="{DC5CD057-7E45-C75F-1804-892587A6070C}" v="51" dt="2019-10-11T01:53:38.6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58070" autoAdjust="0"/>
  </p:normalViewPr>
  <p:slideViewPr>
    <p:cSldViewPr snapToGrid="0">
      <p:cViewPr varScale="1">
        <p:scale>
          <a:sx n="42" d="100"/>
          <a:sy n="42" d="100"/>
        </p:scale>
        <p:origin x="1812" y="4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F2997-1DA8-4838-8171-1E4FAFB2F7B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A9863-AC18-4653-8797-CF88AE67D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38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A9863-AC18-4653-8797-CF88AE67D3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12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B38F-D0D0-4348-ADDE-87C0291D7A34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52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6B19-D9F2-4CBB-8D90-0CABD405FB9E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6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2E42-F992-48FF-B246-DF90E70FCA45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6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23A3-673A-49A7-BEF7-253B39187184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8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CED-EDB0-43D7-AEDD-6B7C53A6C3A9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51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B51D-C7F8-4627-A031-EF71D7BD98EF}" type="datetime1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9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A84A-792C-4F48-AA10-3C10AC403EA0}" type="datetime1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9072-420E-4955-BF4F-8C5F9466BEDD}" type="datetime1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7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6367-8546-44F4-BD89-DB06F807CBDB}" type="datetime1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E5B52CD-F8C2-4BF0-AD26-3F344A8A70BB}" type="datetime1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2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868F-4C0A-48FA-9D4E-8D52E7CE353E}" type="datetime1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5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81A2F9E-6225-4740-B346-1996D65DF470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65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49511E5-B570-4966-8681-774EB1CEAA67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vi-VN">
              <a:latin typeface="Arial"/>
              <a:cs typeface="Arial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A7C94BB1-3204-449E-A8F0-B1C948ABEA22}"/>
              </a:ext>
            </a:extLst>
          </p:cNvPr>
          <p:cNvSpPr txBox="1"/>
          <p:nvPr/>
        </p:nvSpPr>
        <p:spPr>
          <a:xfrm>
            <a:off x="4724400" y="320040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71FB8203-7FFE-4083-A9CF-F2CE327B2969}"/>
              </a:ext>
            </a:extLst>
          </p:cNvPr>
          <p:cNvSpPr txBox="1"/>
          <p:nvPr/>
        </p:nvSpPr>
        <p:spPr>
          <a:xfrm>
            <a:off x="626852" y="1719532"/>
            <a:ext cx="10291312" cy="17235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25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800" b="1" dirty="0" err="1">
                <a:latin typeface="Tahoma"/>
                <a:ea typeface="Tahoma"/>
                <a:cs typeface="Tahoma"/>
              </a:rPr>
              <a:t>Đề</a:t>
            </a:r>
            <a:r>
              <a:rPr lang="en-US" sz="2800" b="1" dirty="0">
                <a:latin typeface="Tahoma"/>
                <a:ea typeface="Tahoma"/>
                <a:cs typeface="Tahoma"/>
              </a:rPr>
              <a:t> </a:t>
            </a:r>
            <a:r>
              <a:rPr lang="en-US" sz="2800" b="1" dirty="0" err="1">
                <a:latin typeface="Tahoma"/>
                <a:ea typeface="Tahoma"/>
                <a:cs typeface="Tahoma"/>
              </a:rPr>
              <a:t>tài</a:t>
            </a:r>
            <a:r>
              <a:rPr lang="en-US" sz="2800" b="1" dirty="0">
                <a:latin typeface="Tahoma"/>
                <a:ea typeface="Tahoma"/>
                <a:cs typeface="Tahoma"/>
              </a:rPr>
              <a:t> : </a:t>
            </a:r>
            <a:r>
              <a:rPr lang="en-US" sz="2800" b="1" dirty="0" err="1">
                <a:latin typeface="Tahoma"/>
                <a:ea typeface="Tahoma"/>
                <a:cs typeface="Tahoma"/>
              </a:rPr>
              <a:t>Phân</a:t>
            </a:r>
            <a:r>
              <a:rPr lang="en-US" sz="2800" b="1" dirty="0">
                <a:latin typeface="Tahoma"/>
                <a:ea typeface="Tahoma"/>
                <a:cs typeface="Tahoma"/>
              </a:rPr>
              <a:t> </a:t>
            </a:r>
            <a:r>
              <a:rPr lang="en-US" sz="2800" b="1" dirty="0" err="1">
                <a:latin typeface="Tahoma"/>
                <a:ea typeface="Tahoma"/>
                <a:cs typeface="Tahoma"/>
              </a:rPr>
              <a:t>tích</a:t>
            </a:r>
            <a:r>
              <a:rPr lang="en-US" sz="2800" b="1" dirty="0">
                <a:latin typeface="Tahoma"/>
                <a:ea typeface="Tahoma"/>
                <a:cs typeface="Tahoma"/>
              </a:rPr>
              <a:t> </a:t>
            </a:r>
            <a:r>
              <a:rPr lang="en-US" sz="2800" b="1" dirty="0" err="1">
                <a:latin typeface="Tahoma"/>
                <a:ea typeface="Tahoma"/>
                <a:cs typeface="Tahoma"/>
              </a:rPr>
              <a:t>cảm</a:t>
            </a:r>
            <a:r>
              <a:rPr lang="en-US" sz="2800" b="1" dirty="0">
                <a:latin typeface="Tahoma"/>
                <a:ea typeface="Tahoma"/>
                <a:cs typeface="Tahoma"/>
              </a:rPr>
              <a:t> </a:t>
            </a:r>
            <a:r>
              <a:rPr lang="en-US" sz="2800" b="1" dirty="0" err="1">
                <a:latin typeface="Tahoma"/>
                <a:ea typeface="Tahoma"/>
                <a:cs typeface="Tahoma"/>
              </a:rPr>
              <a:t>xúc</a:t>
            </a:r>
            <a:r>
              <a:rPr lang="en-US" sz="2800" b="1" dirty="0">
                <a:latin typeface="Tahoma"/>
                <a:ea typeface="Tahoma"/>
                <a:cs typeface="Tahoma"/>
              </a:rPr>
              <a:t> </a:t>
            </a:r>
            <a:r>
              <a:rPr lang="en-US" sz="2800" b="1" dirty="0" err="1">
                <a:latin typeface="Tahoma"/>
                <a:ea typeface="Tahoma"/>
                <a:cs typeface="Tahoma"/>
              </a:rPr>
              <a:t>trong</a:t>
            </a:r>
            <a:r>
              <a:rPr lang="en-US" sz="2800" b="1" dirty="0">
                <a:latin typeface="Tahoma"/>
                <a:ea typeface="Tahoma"/>
                <a:cs typeface="Tahoma"/>
              </a:rPr>
              <a:t> </a:t>
            </a:r>
            <a:r>
              <a:rPr lang="en-US" sz="2800" b="1" dirty="0" err="1">
                <a:latin typeface="Tahoma"/>
                <a:ea typeface="Tahoma"/>
                <a:cs typeface="Tahoma"/>
              </a:rPr>
              <a:t>tiếng</a:t>
            </a:r>
            <a:r>
              <a:rPr lang="en-US" sz="2800" b="1" dirty="0">
                <a:latin typeface="Tahoma"/>
                <a:ea typeface="Tahoma"/>
                <a:cs typeface="Tahoma"/>
              </a:rPr>
              <a:t> </a:t>
            </a:r>
            <a:r>
              <a:rPr lang="en-US" sz="2800" b="1" dirty="0" err="1">
                <a:latin typeface="Tahoma"/>
                <a:ea typeface="Tahoma"/>
                <a:cs typeface="Tahoma"/>
              </a:rPr>
              <a:t>việt</a:t>
            </a:r>
          </a:p>
          <a:p>
            <a:pPr algn="ctr"/>
            <a:endParaRPr lang="en-US" sz="2800" b="1">
              <a:latin typeface="Tahoma"/>
              <a:ea typeface="Tahoma"/>
              <a:cs typeface="Tahoma"/>
            </a:endParaRPr>
          </a:p>
          <a:p>
            <a:pPr algn="ctr"/>
            <a:r>
              <a:rPr lang="en-US" sz="2500" dirty="0" err="1">
                <a:latin typeface="Tahoma"/>
                <a:ea typeface="Tahoma"/>
                <a:cs typeface="Tahoma"/>
              </a:rPr>
              <a:t>Nhóm</a:t>
            </a:r>
            <a:r>
              <a:rPr lang="en-US" sz="2500" dirty="0">
                <a:latin typeface="Tahoma"/>
                <a:ea typeface="Tahoma"/>
                <a:cs typeface="Tahoma"/>
              </a:rPr>
              <a:t> 07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EEF96EA9-F6A6-496F-AEAD-477455B7B1E6}"/>
              </a:ext>
            </a:extLst>
          </p:cNvPr>
          <p:cNvSpPr txBox="1"/>
          <p:nvPr/>
        </p:nvSpPr>
        <p:spPr>
          <a:xfrm>
            <a:off x="4335313" y="4709124"/>
            <a:ext cx="5282216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 dirty="0" err="1">
                <a:solidFill>
                  <a:srgbClr val="0070C0"/>
                </a:solidFill>
                <a:latin typeface="Arial"/>
                <a:ea typeface="Tahoma"/>
                <a:cs typeface="Arial"/>
              </a:rPr>
              <a:t>Thành</a:t>
            </a:r>
            <a:r>
              <a:rPr lang="vi-VN" sz="2400" dirty="0">
                <a:solidFill>
                  <a:srgbClr val="0070C0"/>
                </a:solidFill>
                <a:latin typeface="Arial"/>
                <a:ea typeface="Tahoma"/>
                <a:cs typeface="Arial"/>
              </a:rPr>
              <a:t> viên </a:t>
            </a:r>
            <a:r>
              <a:rPr lang="vi-VN" sz="2400" dirty="0" err="1">
                <a:solidFill>
                  <a:srgbClr val="0070C0"/>
                </a:solidFill>
                <a:latin typeface="Arial"/>
                <a:ea typeface="Tahoma"/>
                <a:cs typeface="Arial"/>
              </a:rPr>
              <a:t>nhóm</a:t>
            </a:r>
            <a:r>
              <a:rPr lang="vi-VN" sz="2400" dirty="0">
                <a:solidFill>
                  <a:srgbClr val="0070C0"/>
                </a:solidFill>
                <a:latin typeface="Arial"/>
                <a:ea typeface="Tahoma"/>
                <a:cs typeface="Arial"/>
              </a:rPr>
              <a:t> :</a:t>
            </a:r>
            <a:r>
              <a:rPr lang="en-US" sz="2400" dirty="0">
                <a:latin typeface="Arial"/>
                <a:ea typeface="Tahoma"/>
                <a:cs typeface="Arial"/>
              </a:rPr>
              <a:t>	</a:t>
            </a:r>
            <a:r>
              <a:rPr lang="en-US" dirty="0">
                <a:latin typeface="Tahoma"/>
                <a:ea typeface="Tahoma"/>
                <a:cs typeface="Tahoma"/>
              </a:rPr>
              <a:t>	</a:t>
            </a:r>
            <a:endParaRPr lang="vi-VN" dirty="0">
              <a:latin typeface="Tahoma"/>
              <a:ea typeface="Tahoma"/>
              <a:cs typeface="Tahoma"/>
            </a:endParaRPr>
          </a:p>
          <a:p>
            <a:r>
              <a:rPr lang="vi-VN" sz="2000" dirty="0" err="1">
                <a:latin typeface="Arial"/>
                <a:ea typeface="Tahoma"/>
                <a:cs typeface="Arial"/>
              </a:rPr>
              <a:t>Bùi</a:t>
            </a:r>
            <a:r>
              <a:rPr lang="vi-VN" sz="2000" dirty="0">
                <a:latin typeface="Arial"/>
                <a:ea typeface="Tahoma"/>
                <a:cs typeface="Arial"/>
              </a:rPr>
              <a:t> </a:t>
            </a:r>
            <a:r>
              <a:rPr lang="vi-VN" sz="2000" dirty="0" err="1">
                <a:latin typeface="Arial"/>
                <a:ea typeface="Tahoma"/>
                <a:cs typeface="Arial"/>
              </a:rPr>
              <a:t>Thị</a:t>
            </a:r>
            <a:r>
              <a:rPr lang="vi-VN" sz="2000" dirty="0">
                <a:latin typeface="Arial"/>
                <a:ea typeface="Tahoma"/>
                <a:cs typeface="Arial"/>
              </a:rPr>
              <a:t> Liên</a:t>
            </a:r>
            <a:r>
              <a:rPr lang="en-US" sz="2000" dirty="0">
                <a:latin typeface="Arial"/>
                <a:ea typeface="Tahoma"/>
                <a:cs typeface="Arial"/>
              </a:rPr>
              <a:t> 			 </a:t>
            </a:r>
            <a:endParaRPr lang="en-US" sz="2000" dirty="0">
              <a:latin typeface="Arial" panose="020B0604020202020204" pitchFamily="34" charset="0"/>
              <a:ea typeface="Tahoma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/>
                <a:ea typeface="Tahoma"/>
                <a:cs typeface="Arial"/>
              </a:rPr>
              <a:t>Nguyễn</a:t>
            </a:r>
            <a:r>
              <a:rPr lang="en-US" sz="2000" dirty="0">
                <a:latin typeface="Arial"/>
                <a:ea typeface="Tahoma"/>
                <a:cs typeface="Arial"/>
              </a:rPr>
              <a:t> </a:t>
            </a:r>
            <a:r>
              <a:rPr lang="en-US" sz="2000" dirty="0" err="1">
                <a:latin typeface="Arial"/>
                <a:ea typeface="Tahoma"/>
                <a:cs typeface="Arial"/>
              </a:rPr>
              <a:t>Thị</a:t>
            </a:r>
            <a:r>
              <a:rPr lang="en-US" sz="2000" dirty="0">
                <a:latin typeface="Arial"/>
                <a:ea typeface="Tahoma"/>
                <a:cs typeface="Arial"/>
              </a:rPr>
              <a:t> </a:t>
            </a:r>
            <a:r>
              <a:rPr lang="en-US" sz="2000" dirty="0" err="1">
                <a:latin typeface="Arial"/>
                <a:ea typeface="Tahoma"/>
                <a:cs typeface="Arial"/>
              </a:rPr>
              <a:t>Hằng</a:t>
            </a:r>
          </a:p>
          <a:p>
            <a:endParaRPr lang="en-US" sz="2000" dirty="0">
              <a:latin typeface="Arial" panose="020B0604020202020204" pitchFamily="34" charset="0"/>
              <a:ea typeface="Tahoma"/>
              <a:cs typeface="Arial" panose="020B0604020202020204" pitchFamily="34" charset="0"/>
            </a:endParaRPr>
          </a:p>
        </p:txBody>
      </p:sp>
      <p:pic>
        <p:nvPicPr>
          <p:cNvPr id="12" name="Hình ảnh 12" descr="Ảnh có chứa văn bản&#10;&#10;Mô tả được tạo với mức tin cậy rất cao">
            <a:extLst>
              <a:ext uri="{FF2B5EF4-FFF2-40B4-BE49-F238E27FC236}">
                <a16:creationId xmlns:a16="http://schemas.microsoft.com/office/drawing/2014/main" id="{89EF61B5-5A51-4CC2-BD24-2FA044164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03" y="92106"/>
            <a:ext cx="506624" cy="76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9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55C77-80AE-4883-A026-B410B843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94725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toán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40275-2F92-477C-8444-977F8664A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Bài toán: Dựa vào việc phân loại tự động các bình luận , có thể đánh giá đ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ợc tác động của một sản phẩm , dịch vụ, xu 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ớng của khách hàng, cộng đồng là tích cực hay tiêu cực  để có những chiến l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ợc kinh doanh phù hợp.</a:t>
            </a: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Input : một câu bình luận, nhận xét, đánh giá của bằng tiếng việt</a:t>
            </a: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Output : đầu ra sẽ là một trong các nhãn : tích cực, tiêu cực, trung tính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8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45B9-1BDF-4FFE-9AAA-5B5CE584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3986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76846B-3729-49B9-A8FF-B4788B34F28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322576"/>
            <a:ext cx="10241279" cy="307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878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</TotalTime>
  <Words>115</Words>
  <Application>Microsoft Office PowerPoint</Application>
  <PresentationFormat>Widescreen</PresentationFormat>
  <Paragraphs>18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Retrospect</vt:lpstr>
      <vt:lpstr>PowerPoint Presentation</vt:lpstr>
      <vt:lpstr>Bài toán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lienb</dc:creator>
  <cp:lastModifiedBy>Bui Thi Lien 20162352</cp:lastModifiedBy>
  <cp:revision>114</cp:revision>
  <dcterms:created xsi:type="dcterms:W3CDTF">2014-09-12T02:11:56Z</dcterms:created>
  <dcterms:modified xsi:type="dcterms:W3CDTF">2019-10-11T11:22:18Z</dcterms:modified>
</cp:coreProperties>
</file>