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C4570-7758-1C9D-C016-8B94EB9F4B46}" v="37" dt="2019-12-02T03:18:4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2311-EC08-4730-9F6F-B7102EBC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372" y="887117"/>
            <a:ext cx="7766936" cy="1646302"/>
          </a:xfrm>
        </p:spPr>
        <p:txBody>
          <a:bodyPr/>
          <a:lstStyle/>
          <a:p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9175-334B-40B6-9446-6511E8E2A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1612645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Anh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/>
              <a:t>1412105 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Dũng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A132-5BEC-4D77-A8D3-EF531CA2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toán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>
                <a:solidFill>
                  <a:srgbClr val="FF0000"/>
                </a:solidFill>
              </a:rPr>
              <a:t>Product Title Categorization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phân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loại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danh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mục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cho</a:t>
            </a:r>
            <a:r>
              <a:rPr lang="en-US" sz="3200" dirty="0">
                <a:solidFill>
                  <a:schemeClr val="tx1"/>
                </a:solidFill>
              </a:rPr>
              <a:t> 1 </a:t>
            </a:r>
            <a:r>
              <a:rPr lang="en-US" sz="3200" dirty="0" err="1">
                <a:solidFill>
                  <a:schemeClr val="tx1"/>
                </a:solidFill>
              </a:rPr>
              <a:t>sản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phẩm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A8000-4BD9-4D61-A279-C08A4D8F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,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D2DE5-7ADC-4C5B-89E1-66D0208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21" y="2701699"/>
            <a:ext cx="6132562" cy="3444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4920FC9-263A-48B7-85FC-735E4FAF6773}"/>
              </a:ext>
            </a:extLst>
          </p:cNvPr>
          <p:cNvSpPr/>
          <p:nvPr/>
        </p:nvSpPr>
        <p:spPr>
          <a:xfrm>
            <a:off x="4715328" y="3861201"/>
            <a:ext cx="2001005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4C777-8CB7-40AD-8DA3-FF46739CCD10}"/>
              </a:ext>
            </a:extLst>
          </p:cNvPr>
          <p:cNvSpPr/>
          <p:nvPr/>
        </p:nvSpPr>
        <p:spPr>
          <a:xfrm>
            <a:off x="7083006" y="3593459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796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A132-5BEC-4D77-A8D3-EF531CA2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toán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loại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danh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mục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cho</a:t>
            </a:r>
            <a:r>
              <a:rPr lang="en-US" sz="3200" dirty="0">
                <a:solidFill>
                  <a:srgbClr val="FF0000"/>
                </a:solidFill>
              </a:rPr>
              <a:t> 1 </a:t>
            </a:r>
            <a:r>
              <a:rPr lang="en-US" sz="3200" dirty="0" err="1">
                <a:solidFill>
                  <a:srgbClr val="FF0000"/>
                </a:solidFill>
              </a:rPr>
              <a:t>sản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phẩm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A8000-4BD9-4D61-A279-C08A4D8F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,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D2DE5-7ADC-4C5B-89E1-66D0208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00" y="2701699"/>
            <a:ext cx="6132562" cy="344441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4920FC9-263A-48B7-85FC-735E4FAF6773}"/>
              </a:ext>
            </a:extLst>
          </p:cNvPr>
          <p:cNvSpPr/>
          <p:nvPr/>
        </p:nvSpPr>
        <p:spPr>
          <a:xfrm>
            <a:off x="4715328" y="3861201"/>
            <a:ext cx="2001005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E8ACE-2F56-403E-90FF-4CF3E69C2223}"/>
              </a:ext>
            </a:extLst>
          </p:cNvPr>
          <p:cNvSpPr/>
          <p:nvPr/>
        </p:nvSpPr>
        <p:spPr>
          <a:xfrm>
            <a:off x="8720331" y="3597392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C2B7A-6F39-4DE7-BD9E-18A7C402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71" y="3429000"/>
            <a:ext cx="2984690" cy="2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549C-BAE2-4C3A-93BC-D680EC61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929D-A092-438B-AF3F-AD0C4797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 Black"/>
              </a:rPr>
              <a:t> </a:t>
            </a:r>
            <a:r>
              <a:rPr lang="en-US" sz="2400" err="1">
                <a:latin typeface="Calibri"/>
                <a:cs typeface="Calibri"/>
              </a:rPr>
              <a:t>Giúp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cho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nhà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phân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phối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sản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phẩm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giảm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thiểu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công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việc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nhập</a:t>
            </a:r>
            <a:r>
              <a:rPr lang="en-US" sz="2400" dirty="0">
                <a:latin typeface="Calibri"/>
                <a:cs typeface="Calibri"/>
              </a:rPr>
              <a:t> category </a:t>
            </a:r>
            <a:r>
              <a:rPr lang="en-US" sz="2400" err="1">
                <a:latin typeface="Calibri"/>
                <a:cs typeface="Calibri"/>
              </a:rPr>
              <a:t>khi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nhập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sản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phẩm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mới</a:t>
            </a:r>
            <a:endParaRPr lang="en-US" sz="2400">
              <a:latin typeface="Calibri"/>
              <a:cs typeface="Calibri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694E70-8D9C-450F-9FA0-BBA3E61B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8" y="2568399"/>
            <a:ext cx="7904670" cy="37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7A1-0D63-449D-8EF1-DFA4AA25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D233C-EA6B-437C-A7F1-D08BB72C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17" y="2027463"/>
            <a:ext cx="8267883" cy="3787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0478B2-9842-4B40-A3A9-33AF6B4F66CC}"/>
              </a:ext>
            </a:extLst>
          </p:cNvPr>
          <p:cNvSpPr/>
          <p:nvPr/>
        </p:nvSpPr>
        <p:spPr>
          <a:xfrm>
            <a:off x="2574490" y="1150300"/>
            <a:ext cx="2404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Tiki.vn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3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7A1-0D63-449D-8EF1-DFA4AA25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</a:p>
        </p:txBody>
      </p:sp>
      <p:pic>
        <p:nvPicPr>
          <p:cNvPr id="7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30FC641-08E8-419E-9278-C24882E2C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37" y="1513609"/>
            <a:ext cx="7479530" cy="4714659"/>
          </a:xfrm>
        </p:spPr>
      </p:pic>
    </p:spTree>
    <p:extLst>
      <p:ext uri="{BB962C8B-B14F-4D97-AF65-F5344CB8AC3E}">
        <p14:creationId xmlns:p14="http://schemas.microsoft.com/office/powerpoint/2010/main" val="351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5059-6253-4201-BA8F-836D1969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38045-9CAB-402F-A24C-92435E57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76" y="1523966"/>
            <a:ext cx="4720762" cy="44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0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FC4-B2DB-4C12-93B5-DE191D90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82" y="2768600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3302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124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Khoa học dữ liệu Báo cáo đồ án lần 1</vt:lpstr>
      <vt:lpstr>Bài toán: Product Title Categorization  phân loại danh mục cho 1 sản phẩm </vt:lpstr>
      <vt:lpstr>Bài toán: phân loại danh mục cho 1 sản phẩm </vt:lpstr>
      <vt:lpstr>Ý nghĩa của bài toán:</vt:lpstr>
      <vt:lpstr>Dữ liệu: Lấy ở đâu?</vt:lpstr>
      <vt:lpstr>Dữ liệu</vt:lpstr>
      <vt:lpstr>Dữ liệu có hợp pháp?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Khoa học dữ liệu Báo cáo đồ án lần 1</dc:title>
  <dc:creator>Cody Simpson</dc:creator>
  <cp:lastModifiedBy>Cody Simpson</cp:lastModifiedBy>
  <cp:revision>25</cp:revision>
  <dcterms:created xsi:type="dcterms:W3CDTF">2019-12-02T00:22:43Z</dcterms:created>
  <dcterms:modified xsi:type="dcterms:W3CDTF">2019-12-08T14:30:02Z</dcterms:modified>
</cp:coreProperties>
</file>