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4"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êu đề Bản chiếu">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hasCustomPrompt="1"/>
          </p:nvPr>
        </p:nvSpPr>
        <p:spPr>
          <a:xfrm>
            <a:off x="1876424" y="1122363"/>
            <a:ext cx="8791575" cy="2387600"/>
          </a:xfrm>
        </p:spPr>
        <p:txBody>
          <a:bodyPr anchor="b">
            <a:normAutofit/>
          </a:bodyPr>
          <a:lstStyle>
            <a:lvl1pPr algn="l">
              <a:defRPr sz="4800"/>
            </a:lvl1pPr>
          </a:lstStyle>
          <a:p>
            <a:r>
              <a:rPr lang="vi-VN"/>
              <a:t>Bấm để sửa kiểu tiêu đề Bản cái</a:t>
            </a:r>
            <a:endParaRPr lang="en-US" dirty="0"/>
          </a:p>
        </p:txBody>
      </p:sp>
      <p:sp>
        <p:nvSpPr>
          <p:cNvPr id="3" name="Subtitle 2"/>
          <p:cNvSpPr>
            <a:spLocks noGrp="1"/>
          </p:cNvSpPr>
          <p:nvPr>
            <p:ph type="subTitle" idx="1" hasCustomPrompt="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BC5027A-63EF-416C-B437-D309DC809A6A}" type="datetimeFigureOut">
              <a:rPr lang="en-US" smtClean="0"/>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1607165-2307-4655-915D-C7C71F947E2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ùng với Chú thíc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1410" y="4304664"/>
            <a:ext cx="9912355" cy="819355"/>
          </a:xfrm>
        </p:spPr>
        <p:txBody>
          <a:bodyPr anchor="b">
            <a:normAutofit/>
          </a:bodyPr>
          <a:lstStyle>
            <a:lvl1pPr>
              <a:defRPr sz="3200"/>
            </a:lvl1pPr>
          </a:lstStyle>
          <a:p>
            <a:r>
              <a:rPr lang="vi-VN"/>
              <a:t>Bấm để sửa kiểu tiêu đề Bản cái</a:t>
            </a:r>
            <a:endParaRPr lang="en-US" dirty="0"/>
          </a:p>
        </p:txBody>
      </p:sp>
      <p:sp>
        <p:nvSpPr>
          <p:cNvPr id="3" name="Picture Placeholder 2"/>
          <p:cNvSpPr>
            <a:spLocks noGrp="1" noChangeAspect="1"/>
          </p:cNvSpPr>
          <p:nvPr>
            <p:ph type="pic" idx="1" hasCustomPrompt="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vi-VN"/>
              <a:t>Bấm biểu tượng để thêm hình ảnh</a:t>
            </a:r>
            <a:endParaRPr lang="en-US" dirty="0"/>
          </a:p>
        </p:txBody>
      </p:sp>
      <p:sp>
        <p:nvSpPr>
          <p:cNvPr id="4" name="Text Placeholder 3"/>
          <p:cNvSpPr>
            <a:spLocks noGrp="1"/>
          </p:cNvSpPr>
          <p:nvPr>
            <p:ph type="body" sz="half" idx="2" hasCustomPrompt="1"/>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endParaRPr lang="vi-VN"/>
          </a:p>
        </p:txBody>
      </p:sp>
      <p:sp>
        <p:nvSpPr>
          <p:cNvPr id="5" name="Date Placeholder 4"/>
          <p:cNvSpPr>
            <a:spLocks noGrp="1"/>
          </p:cNvSpPr>
          <p:nvPr>
            <p:ph type="dt" sz="half" idx="10"/>
          </p:nvPr>
        </p:nvSpPr>
        <p:spPr/>
        <p:txBody>
          <a:bodyPr/>
          <a:lstStyle/>
          <a:p>
            <a:fld id="{3BC5027A-63EF-416C-B437-D309DC809A6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07165-2307-4655-915D-C7C71F947E2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1456" y="609600"/>
            <a:ext cx="9905955" cy="3429000"/>
          </a:xfrm>
        </p:spPr>
        <p:txBody>
          <a:bodyPr anchor="ctr">
            <a:normAutofit/>
          </a:bodyPr>
          <a:lstStyle>
            <a:lvl1pPr>
              <a:defRPr sz="3600"/>
            </a:lvl1pPr>
          </a:lstStyle>
          <a:p>
            <a:r>
              <a:rPr lang="vi-VN"/>
              <a:t>Bấm để sửa kiểu tiêu đề Bản cái</a:t>
            </a:r>
            <a:endParaRPr lang="en-US" dirty="0"/>
          </a:p>
        </p:txBody>
      </p:sp>
      <p:sp>
        <p:nvSpPr>
          <p:cNvPr id="4" name="Text Placeholder 3"/>
          <p:cNvSpPr>
            <a:spLocks noGrp="1"/>
          </p:cNvSpPr>
          <p:nvPr>
            <p:ph type="body" sz="half" idx="2" hasCustomPrompt="1"/>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endParaRPr lang="vi-VN"/>
          </a:p>
        </p:txBody>
      </p:sp>
      <p:sp>
        <p:nvSpPr>
          <p:cNvPr id="5" name="Date Placeholder 4"/>
          <p:cNvSpPr>
            <a:spLocks noGrp="1"/>
          </p:cNvSpPr>
          <p:nvPr>
            <p:ph type="dt" sz="half" idx="10"/>
          </p:nvPr>
        </p:nvSpPr>
        <p:spPr/>
        <p:txBody>
          <a:bodyPr/>
          <a:lstStyle/>
          <a:p>
            <a:fld id="{3BC5027A-63EF-416C-B437-D309DC809A6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07165-2307-4655-915D-C7C71F947E2D}"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609599"/>
            <a:ext cx="9302752" cy="2748429"/>
          </a:xfrm>
        </p:spPr>
        <p:txBody>
          <a:bodyPr anchor="ctr">
            <a:normAutofit/>
          </a:bodyPr>
          <a:lstStyle>
            <a:lvl1pPr>
              <a:defRPr sz="3600"/>
            </a:lvl1pPr>
          </a:lstStyle>
          <a:p>
            <a:r>
              <a:rPr lang="vi-VN"/>
              <a:t>Bấm để sửa kiểu tiêu đề Bản cái</a:t>
            </a:r>
            <a:endParaRPr lang="en-US" dirty="0"/>
          </a:p>
        </p:txBody>
      </p:sp>
      <p:sp>
        <p:nvSpPr>
          <p:cNvPr id="12" name="Text Placeholder 3"/>
          <p:cNvSpPr>
            <a:spLocks noGrp="1"/>
          </p:cNvSpPr>
          <p:nvPr>
            <p:ph type="body" sz="half" idx="13" hasCustomPrompt="1"/>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endParaRPr lang="vi-VN"/>
          </a:p>
        </p:txBody>
      </p:sp>
      <p:sp>
        <p:nvSpPr>
          <p:cNvPr id="4" name="Text Placeholder 3"/>
          <p:cNvSpPr>
            <a:spLocks noGrp="1"/>
          </p:cNvSpPr>
          <p:nvPr>
            <p:ph type="body" sz="half" idx="2" hasCustomPrompt="1"/>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endParaRPr lang="vi-VN"/>
          </a:p>
        </p:txBody>
      </p:sp>
      <p:sp>
        <p:nvSpPr>
          <p:cNvPr id="5" name="Date Placeholder 4"/>
          <p:cNvSpPr>
            <a:spLocks noGrp="1"/>
          </p:cNvSpPr>
          <p:nvPr>
            <p:ph type="dt" sz="half" idx="10"/>
          </p:nvPr>
        </p:nvSpPr>
        <p:spPr/>
        <p:txBody>
          <a:bodyPr/>
          <a:lstStyle/>
          <a:p>
            <a:fld id="{3BC5027A-63EF-416C-B437-D309DC809A6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07165-2307-4655-915D-C7C71F947E2D}" type="slidenum">
              <a:rPr lang="en-US" smtClean="0"/>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1410" y="2134041"/>
            <a:ext cx="9906001" cy="2511835"/>
          </a:xfrm>
        </p:spPr>
        <p:txBody>
          <a:bodyPr anchor="b">
            <a:normAutofit/>
          </a:bodyPr>
          <a:lstStyle>
            <a:lvl1pPr>
              <a:defRPr sz="3600"/>
            </a:lvl1pPr>
          </a:lstStyle>
          <a:p>
            <a:r>
              <a:rPr lang="vi-VN"/>
              <a:t>Bấm để sửa kiểu tiêu đề Bản cái</a:t>
            </a:r>
            <a:endParaRPr lang="en-US" dirty="0"/>
          </a:p>
        </p:txBody>
      </p:sp>
      <p:sp>
        <p:nvSpPr>
          <p:cNvPr id="4" name="Text Placeholder 3"/>
          <p:cNvSpPr>
            <a:spLocks noGrp="1"/>
          </p:cNvSpPr>
          <p:nvPr>
            <p:ph type="body" sz="half" idx="2" hasCustomPrompt="1"/>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endParaRPr lang="vi-VN"/>
          </a:p>
        </p:txBody>
      </p:sp>
      <p:sp>
        <p:nvSpPr>
          <p:cNvPr id="5" name="Date Placeholder 4"/>
          <p:cNvSpPr>
            <a:spLocks noGrp="1"/>
          </p:cNvSpPr>
          <p:nvPr>
            <p:ph type="dt" sz="half" idx="10"/>
          </p:nvPr>
        </p:nvSpPr>
        <p:spPr/>
        <p:txBody>
          <a:bodyPr/>
          <a:lstStyle/>
          <a:p>
            <a:fld id="{3BC5027A-63EF-416C-B437-D309DC809A6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07165-2307-4655-915D-C7C71F947E2D}"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ột">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1141413" y="609600"/>
            <a:ext cx="9905998" cy="1905000"/>
          </a:xfrm>
        </p:spPr>
        <p:txBody>
          <a:bodyPr/>
          <a:lstStyle/>
          <a:p>
            <a:r>
              <a:rPr lang="vi-VN"/>
              <a:t>Bấm để sửa kiểu tiêu đề Bản cái</a:t>
            </a:r>
            <a:endParaRPr lang="en-US" dirty="0"/>
          </a:p>
        </p:txBody>
      </p:sp>
      <p:sp>
        <p:nvSpPr>
          <p:cNvPr id="7" name="Text Placeholder 2"/>
          <p:cNvSpPr>
            <a:spLocks noGrp="1"/>
          </p:cNvSpPr>
          <p:nvPr>
            <p:ph type="body" idx="1" hasCustomPrompt="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endParaRPr lang="vi-VN"/>
          </a:p>
        </p:txBody>
      </p:sp>
      <p:sp>
        <p:nvSpPr>
          <p:cNvPr id="8" name="Text Placeholder 3"/>
          <p:cNvSpPr>
            <a:spLocks noGrp="1"/>
          </p:cNvSpPr>
          <p:nvPr>
            <p:ph type="body" sz="half" idx="15" hasCustomPrompt="1"/>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endParaRPr lang="vi-VN"/>
          </a:p>
        </p:txBody>
      </p:sp>
      <p:sp>
        <p:nvSpPr>
          <p:cNvPr id="9" name="Text Placeholder 4"/>
          <p:cNvSpPr>
            <a:spLocks noGrp="1"/>
          </p:cNvSpPr>
          <p:nvPr>
            <p:ph type="body" sz="quarter" idx="3" hasCustomPrompt="1"/>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endParaRPr lang="vi-VN"/>
          </a:p>
        </p:txBody>
      </p:sp>
      <p:sp>
        <p:nvSpPr>
          <p:cNvPr id="10" name="Text Placeholder 3"/>
          <p:cNvSpPr>
            <a:spLocks noGrp="1"/>
          </p:cNvSpPr>
          <p:nvPr>
            <p:ph type="body" sz="half" idx="16" hasCustomPrompt="1"/>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endParaRPr lang="vi-VN"/>
          </a:p>
        </p:txBody>
      </p:sp>
      <p:sp>
        <p:nvSpPr>
          <p:cNvPr id="11" name="Text Placeholder 4"/>
          <p:cNvSpPr>
            <a:spLocks noGrp="1"/>
          </p:cNvSpPr>
          <p:nvPr>
            <p:ph type="body" sz="quarter" idx="13" hasCustomPrompt="1"/>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endParaRPr lang="vi-VN"/>
          </a:p>
        </p:txBody>
      </p:sp>
      <p:sp>
        <p:nvSpPr>
          <p:cNvPr id="12" name="Text Placeholder 3"/>
          <p:cNvSpPr>
            <a:spLocks noGrp="1"/>
          </p:cNvSpPr>
          <p:nvPr>
            <p:ph type="body" sz="half" idx="17" hasCustomPrompt="1"/>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endParaRPr lang="vi-VN"/>
          </a:p>
        </p:txBody>
      </p:sp>
      <p:sp>
        <p:nvSpPr>
          <p:cNvPr id="3" name="Date Placeholder 2"/>
          <p:cNvSpPr>
            <a:spLocks noGrp="1"/>
          </p:cNvSpPr>
          <p:nvPr>
            <p:ph type="dt" sz="half" idx="10"/>
          </p:nvPr>
        </p:nvSpPr>
        <p:spPr/>
        <p:txBody>
          <a:bodyPr/>
          <a:lstStyle/>
          <a:p>
            <a:fld id="{3BC5027A-63EF-416C-B437-D309DC809A6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607165-2307-4655-915D-C7C71F947E2D}"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ột Hình ảnh">
    <p:spTree>
      <p:nvGrpSpPr>
        <p:cNvPr id="1" name=""/>
        <p:cNvGrpSpPr/>
        <p:nvPr/>
      </p:nvGrpSpPr>
      <p:grpSpPr>
        <a:xfrm>
          <a:off x="0" y="0"/>
          <a:ext cx="0" cy="0"/>
          <a:chOff x="0" y="0"/>
          <a:chExt cx="0" cy="0"/>
        </a:xfrm>
      </p:grpSpPr>
      <p:sp>
        <p:nvSpPr>
          <p:cNvPr id="30" name="Title 1"/>
          <p:cNvSpPr>
            <a:spLocks noGrp="1"/>
          </p:cNvSpPr>
          <p:nvPr>
            <p:ph type="title" hasCustomPrompt="1"/>
          </p:nvPr>
        </p:nvSpPr>
        <p:spPr>
          <a:xfrm>
            <a:off x="1141411" y="609600"/>
            <a:ext cx="9905999" cy="1905000"/>
          </a:xfrm>
        </p:spPr>
        <p:txBody>
          <a:bodyPr/>
          <a:lstStyle/>
          <a:p>
            <a:r>
              <a:rPr lang="vi-VN"/>
              <a:t>Bấm để sửa kiểu tiêu đề Bản cái</a:t>
            </a:r>
            <a:endParaRPr lang="en-US" dirty="0"/>
          </a:p>
        </p:txBody>
      </p:sp>
      <p:sp>
        <p:nvSpPr>
          <p:cNvPr id="19" name="Text Placeholder 2"/>
          <p:cNvSpPr>
            <a:spLocks noGrp="1"/>
          </p:cNvSpPr>
          <p:nvPr>
            <p:ph type="body" idx="1" hasCustomPrompt="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endParaRPr lang="vi-VN"/>
          </a:p>
        </p:txBody>
      </p:sp>
      <p:sp>
        <p:nvSpPr>
          <p:cNvPr id="20" name="Picture Placeholder 2"/>
          <p:cNvSpPr>
            <a:spLocks noGrp="1" noChangeAspect="1"/>
          </p:cNvSpPr>
          <p:nvPr>
            <p:ph type="pic" idx="15" hasCustomPrompt="1"/>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vi-VN"/>
              <a:t>Bấm biểu tượng để thêm hình ảnh</a:t>
            </a:r>
            <a:endParaRPr lang="en-US" dirty="0"/>
          </a:p>
        </p:txBody>
      </p:sp>
      <p:sp>
        <p:nvSpPr>
          <p:cNvPr id="21" name="Text Placeholder 3"/>
          <p:cNvSpPr>
            <a:spLocks noGrp="1"/>
          </p:cNvSpPr>
          <p:nvPr>
            <p:ph type="body" sz="half" idx="18" hasCustomPrompt="1"/>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endParaRPr lang="vi-VN"/>
          </a:p>
        </p:txBody>
      </p:sp>
      <p:sp>
        <p:nvSpPr>
          <p:cNvPr id="22" name="Text Placeholder 4"/>
          <p:cNvSpPr>
            <a:spLocks noGrp="1"/>
          </p:cNvSpPr>
          <p:nvPr>
            <p:ph type="body" sz="quarter" idx="3" hasCustomPrompt="1"/>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endParaRPr lang="vi-VN"/>
          </a:p>
        </p:txBody>
      </p:sp>
      <p:sp>
        <p:nvSpPr>
          <p:cNvPr id="23" name="Picture Placeholder 2"/>
          <p:cNvSpPr>
            <a:spLocks noGrp="1" noChangeAspect="1"/>
          </p:cNvSpPr>
          <p:nvPr>
            <p:ph type="pic" idx="21" hasCustomPrompt="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vi-VN"/>
              <a:t>Bấm biểu tượng để thêm hình ảnh</a:t>
            </a:r>
            <a:endParaRPr lang="en-US" dirty="0"/>
          </a:p>
        </p:txBody>
      </p:sp>
      <p:sp>
        <p:nvSpPr>
          <p:cNvPr id="24" name="Text Placeholder 3"/>
          <p:cNvSpPr>
            <a:spLocks noGrp="1"/>
          </p:cNvSpPr>
          <p:nvPr>
            <p:ph type="body" sz="half" idx="19" hasCustomPrompt="1"/>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endParaRPr lang="vi-VN"/>
          </a:p>
        </p:txBody>
      </p:sp>
      <p:sp>
        <p:nvSpPr>
          <p:cNvPr id="25" name="Text Placeholder 4"/>
          <p:cNvSpPr>
            <a:spLocks noGrp="1"/>
          </p:cNvSpPr>
          <p:nvPr>
            <p:ph type="body" sz="quarter" idx="13" hasCustomPrompt="1"/>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endParaRPr lang="vi-VN"/>
          </a:p>
        </p:txBody>
      </p:sp>
      <p:sp>
        <p:nvSpPr>
          <p:cNvPr id="26" name="Picture Placeholder 2"/>
          <p:cNvSpPr>
            <a:spLocks noGrp="1" noChangeAspect="1"/>
          </p:cNvSpPr>
          <p:nvPr>
            <p:ph type="pic" idx="22" hasCustomPrompt="1"/>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vi-VN"/>
              <a:t>Bấm biểu tượng để thêm hình ảnh</a:t>
            </a:r>
            <a:endParaRPr lang="en-US" dirty="0"/>
          </a:p>
        </p:txBody>
      </p:sp>
      <p:sp>
        <p:nvSpPr>
          <p:cNvPr id="27" name="Text Placeholder 3"/>
          <p:cNvSpPr>
            <a:spLocks noGrp="1"/>
          </p:cNvSpPr>
          <p:nvPr>
            <p:ph type="body" sz="half" idx="20" hasCustomPrompt="1"/>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endParaRPr lang="vi-VN"/>
          </a:p>
        </p:txBody>
      </p:sp>
      <p:sp>
        <p:nvSpPr>
          <p:cNvPr id="3" name="Date Placeholder 2"/>
          <p:cNvSpPr>
            <a:spLocks noGrp="1"/>
          </p:cNvSpPr>
          <p:nvPr>
            <p:ph type="dt" sz="half" idx="10"/>
          </p:nvPr>
        </p:nvSpPr>
        <p:spPr/>
        <p:txBody>
          <a:bodyPr/>
          <a:lstStyle/>
          <a:p>
            <a:fld id="{3BC5027A-63EF-416C-B437-D309DC809A6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607165-2307-4655-915D-C7C71F947E2D}"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vi-VN"/>
              <a:t>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dirty="0"/>
          </a:p>
        </p:txBody>
      </p:sp>
      <p:sp>
        <p:nvSpPr>
          <p:cNvPr id="4" name="Date Placeholder 3"/>
          <p:cNvSpPr>
            <a:spLocks noGrp="1"/>
          </p:cNvSpPr>
          <p:nvPr>
            <p:ph type="dt" sz="half" idx="10"/>
          </p:nvPr>
        </p:nvSpPr>
        <p:spPr/>
        <p:txBody>
          <a:bodyPr/>
          <a:lstStyle/>
          <a:p>
            <a:fld id="{3BC5027A-63EF-416C-B437-D309DC809A6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07165-2307-4655-915D-C7C71F947E2D}"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609599"/>
            <a:ext cx="2005011" cy="5181601"/>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hasCustomPrompt="1"/>
          </p:nvPr>
        </p:nvSpPr>
        <p:spPr>
          <a:xfrm>
            <a:off x="1141410" y="609599"/>
            <a:ext cx="7748590" cy="5181601"/>
          </a:xfrm>
        </p:spPr>
        <p:txBody>
          <a:bodyPr vert="eaVert"/>
          <a:lstStyle/>
          <a:p>
            <a:pPr lvl="0"/>
            <a:r>
              <a:rPr lang="vi-VN"/>
              <a:t>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dirty="0"/>
          </a:p>
        </p:txBody>
      </p:sp>
      <p:sp>
        <p:nvSpPr>
          <p:cNvPr id="4" name="Date Placeholder 3"/>
          <p:cNvSpPr>
            <a:spLocks noGrp="1"/>
          </p:cNvSpPr>
          <p:nvPr>
            <p:ph type="dt" sz="half" idx="10"/>
          </p:nvPr>
        </p:nvSpPr>
        <p:spPr/>
        <p:txBody>
          <a:bodyPr/>
          <a:lstStyle/>
          <a:p>
            <a:fld id="{3BC5027A-63EF-416C-B437-D309DC809A6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07165-2307-4655-915D-C7C71F947E2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vi-VN"/>
              <a:t>Bấm để sửa kiểu tiêu đề Bản cái</a:t>
            </a:r>
            <a:endParaRPr lang="en-US" dirty="0"/>
          </a:p>
        </p:txBody>
      </p:sp>
      <p:sp>
        <p:nvSpPr>
          <p:cNvPr id="3" name="Content Placeholder 2"/>
          <p:cNvSpPr>
            <a:spLocks noGrp="1"/>
          </p:cNvSpPr>
          <p:nvPr>
            <p:ph idx="1" hasCustomPrompt="1"/>
          </p:nvPr>
        </p:nvSpPr>
        <p:spPr/>
        <p:txBody>
          <a:bodyPr/>
          <a:lstStyle/>
          <a:p>
            <a:pPr lvl="0"/>
            <a:r>
              <a:rPr lang="vi-VN"/>
              <a:t>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dirty="0"/>
          </a:p>
        </p:txBody>
      </p:sp>
      <p:sp>
        <p:nvSpPr>
          <p:cNvPr id="4" name="Date Placeholder 3"/>
          <p:cNvSpPr>
            <a:spLocks noGrp="1"/>
          </p:cNvSpPr>
          <p:nvPr>
            <p:ph type="dt" sz="half" idx="10"/>
          </p:nvPr>
        </p:nvSpPr>
        <p:spPr/>
        <p:txBody>
          <a:bodyPr/>
          <a:lstStyle/>
          <a:p>
            <a:fld id="{3BC5027A-63EF-416C-B437-D309DC809A6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07165-2307-4655-915D-C7C71F947E2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1411" y="1419226"/>
            <a:ext cx="9906000" cy="2852737"/>
          </a:xfrm>
        </p:spPr>
        <p:txBody>
          <a:bodyPr anchor="b">
            <a:normAutofit/>
          </a:bodyPr>
          <a:lstStyle>
            <a:lvl1pPr>
              <a:defRPr sz="3600"/>
            </a:lvl1pPr>
          </a:lstStyle>
          <a:p>
            <a:r>
              <a:rPr lang="vi-VN"/>
              <a:t>Bấm để sửa kiểu tiêu đề Bản cái</a:t>
            </a:r>
            <a:endParaRPr lang="en-US" dirty="0"/>
          </a:p>
        </p:txBody>
      </p:sp>
      <p:sp>
        <p:nvSpPr>
          <p:cNvPr id="3" name="Text Placeholder 2"/>
          <p:cNvSpPr>
            <a:spLocks noGrp="1"/>
          </p:cNvSpPr>
          <p:nvPr>
            <p:ph type="body" idx="1" hasCustomPrompt="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Chỉnh sửa kiểu văn bản của Bản cái</a:t>
            </a:r>
            <a:endParaRPr lang="vi-VN"/>
          </a:p>
        </p:txBody>
      </p:sp>
      <p:sp>
        <p:nvSpPr>
          <p:cNvPr id="4" name="Date Placeholder 3"/>
          <p:cNvSpPr>
            <a:spLocks noGrp="1"/>
          </p:cNvSpPr>
          <p:nvPr>
            <p:ph type="dt" sz="half" idx="10"/>
          </p:nvPr>
        </p:nvSpPr>
        <p:spPr/>
        <p:txBody>
          <a:bodyPr/>
          <a:lstStyle/>
          <a:p>
            <a:fld id="{3BC5027A-63EF-416C-B437-D309DC809A6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07165-2307-4655-915D-C7C71F947E2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vi-VN"/>
              <a:t>Bấm để sửa kiểu tiêu đề Bản cái</a:t>
            </a:r>
            <a:endParaRPr lang="en-US" dirty="0"/>
          </a:p>
        </p:txBody>
      </p:sp>
      <p:sp>
        <p:nvSpPr>
          <p:cNvPr id="3" name="Content Placeholder 2"/>
          <p:cNvSpPr>
            <a:spLocks noGrp="1"/>
          </p:cNvSpPr>
          <p:nvPr>
            <p:ph sz="half" idx="1" hasCustomPrompt="1"/>
          </p:nvPr>
        </p:nvSpPr>
        <p:spPr>
          <a:xfrm>
            <a:off x="1141410" y="2249486"/>
            <a:ext cx="4878389" cy="3541714"/>
          </a:xfrm>
        </p:spPr>
        <p:txBody>
          <a:bodyPr/>
          <a:lstStyle/>
          <a:p>
            <a:pPr lvl="0"/>
            <a:r>
              <a:rPr lang="vi-VN"/>
              <a:t>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dirty="0"/>
          </a:p>
        </p:txBody>
      </p:sp>
      <p:sp>
        <p:nvSpPr>
          <p:cNvPr id="4" name="Content Placeholder 3"/>
          <p:cNvSpPr>
            <a:spLocks noGrp="1"/>
          </p:cNvSpPr>
          <p:nvPr>
            <p:ph sz="half" idx="2" hasCustomPrompt="1"/>
          </p:nvPr>
        </p:nvSpPr>
        <p:spPr>
          <a:xfrm>
            <a:off x="6172200" y="2249486"/>
            <a:ext cx="4875211" cy="3541714"/>
          </a:xfrm>
        </p:spPr>
        <p:txBody>
          <a:bodyPr/>
          <a:lstStyle/>
          <a:p>
            <a:pPr lvl="0"/>
            <a:r>
              <a:rPr lang="vi-VN"/>
              <a:t>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dirty="0"/>
          </a:p>
        </p:txBody>
      </p:sp>
      <p:sp>
        <p:nvSpPr>
          <p:cNvPr id="5" name="Date Placeholder 4"/>
          <p:cNvSpPr>
            <a:spLocks noGrp="1"/>
          </p:cNvSpPr>
          <p:nvPr>
            <p:ph type="dt" sz="half" idx="10"/>
          </p:nvPr>
        </p:nvSpPr>
        <p:spPr/>
        <p:txBody>
          <a:bodyPr/>
          <a:lstStyle/>
          <a:p>
            <a:fld id="{3BC5027A-63EF-416C-B437-D309DC809A6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07165-2307-4655-915D-C7C71F947E2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1411" y="619126"/>
            <a:ext cx="9906000" cy="1477961"/>
          </a:xfrm>
        </p:spPr>
        <p:txBody>
          <a:bodyPr/>
          <a:lstStyle/>
          <a:p>
            <a:r>
              <a:rPr lang="vi-VN"/>
              <a:t>Bấm để sửa kiểu tiêu đề Bản cái</a:t>
            </a:r>
            <a:endParaRPr lang="en-US" dirty="0"/>
          </a:p>
        </p:txBody>
      </p:sp>
      <p:sp>
        <p:nvSpPr>
          <p:cNvPr id="3" name="Text Placeholder 2"/>
          <p:cNvSpPr>
            <a:spLocks noGrp="1"/>
          </p:cNvSpPr>
          <p:nvPr>
            <p:ph type="body" idx="1" hasCustomPrompt="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endParaRPr lang="vi-VN"/>
          </a:p>
        </p:txBody>
      </p:sp>
      <p:sp>
        <p:nvSpPr>
          <p:cNvPr id="4" name="Content Placeholder 3"/>
          <p:cNvSpPr>
            <a:spLocks noGrp="1"/>
          </p:cNvSpPr>
          <p:nvPr>
            <p:ph sz="half" idx="2" hasCustomPrompt="1"/>
          </p:nvPr>
        </p:nvSpPr>
        <p:spPr>
          <a:xfrm>
            <a:off x="1141410" y="3073397"/>
            <a:ext cx="4878391" cy="2717801"/>
          </a:xfrm>
        </p:spPr>
        <p:txBody>
          <a:bodyPr/>
          <a:lstStyle/>
          <a:p>
            <a:pPr lvl="0"/>
            <a:r>
              <a:rPr lang="vi-VN"/>
              <a:t>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dirty="0"/>
          </a:p>
        </p:txBody>
      </p:sp>
      <p:sp>
        <p:nvSpPr>
          <p:cNvPr id="5" name="Text Placeholder 4"/>
          <p:cNvSpPr>
            <a:spLocks noGrp="1"/>
          </p:cNvSpPr>
          <p:nvPr>
            <p:ph type="body" sz="quarter" idx="3" hasCustomPrompt="1"/>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endParaRPr lang="vi-VN"/>
          </a:p>
        </p:txBody>
      </p:sp>
      <p:sp>
        <p:nvSpPr>
          <p:cNvPr id="6" name="Content Placeholder 5"/>
          <p:cNvSpPr>
            <a:spLocks noGrp="1"/>
          </p:cNvSpPr>
          <p:nvPr>
            <p:ph sz="quarter" idx="4" hasCustomPrompt="1"/>
          </p:nvPr>
        </p:nvSpPr>
        <p:spPr>
          <a:xfrm>
            <a:off x="6172200" y="3073397"/>
            <a:ext cx="4875210" cy="2717801"/>
          </a:xfrm>
        </p:spPr>
        <p:txBody>
          <a:bodyPr/>
          <a:lstStyle/>
          <a:p>
            <a:pPr lvl="0"/>
            <a:r>
              <a:rPr lang="vi-VN"/>
              <a:t>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dirty="0"/>
          </a:p>
        </p:txBody>
      </p:sp>
      <p:sp>
        <p:nvSpPr>
          <p:cNvPr id="7" name="Date Placeholder 6"/>
          <p:cNvSpPr>
            <a:spLocks noGrp="1"/>
          </p:cNvSpPr>
          <p:nvPr>
            <p:ph type="dt" sz="half" idx="10"/>
          </p:nvPr>
        </p:nvSpPr>
        <p:spPr/>
        <p:txBody>
          <a:bodyPr/>
          <a:lstStyle/>
          <a:p>
            <a:fld id="{3BC5027A-63EF-416C-B437-D309DC809A6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607165-2307-4655-915D-C7C71F947E2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3BC5027A-63EF-416C-B437-D309DC809A6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607165-2307-4655-915D-C7C71F947E2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5027A-63EF-416C-B437-D309DC809A6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607165-2307-4655-915D-C7C71F947E2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6705" y="609601"/>
            <a:ext cx="3856037" cy="1639884"/>
          </a:xfrm>
        </p:spPr>
        <p:txBody>
          <a:bodyPr anchor="b"/>
          <a:lstStyle>
            <a:lvl1pPr>
              <a:defRPr sz="3200"/>
            </a:lvl1pPr>
          </a:lstStyle>
          <a:p>
            <a:r>
              <a:rPr lang="vi-VN"/>
              <a:t>Bấm để sửa kiểu tiêu đề Bản cái</a:t>
            </a:r>
            <a:endParaRPr lang="en-US" dirty="0"/>
          </a:p>
        </p:txBody>
      </p:sp>
      <p:sp>
        <p:nvSpPr>
          <p:cNvPr id="3" name="Content Placeholder 2"/>
          <p:cNvSpPr>
            <a:spLocks noGrp="1"/>
          </p:cNvSpPr>
          <p:nvPr>
            <p:ph idx="1" hasCustomPrompt="1"/>
          </p:nvPr>
        </p:nvSpPr>
        <p:spPr>
          <a:xfrm>
            <a:off x="5156200" y="592666"/>
            <a:ext cx="5891209" cy="5198534"/>
          </a:xfrm>
        </p:spPr>
        <p:txBody>
          <a:bodyPr anchor="ctr"/>
          <a:lstStyle/>
          <a:p>
            <a:pPr lvl="0"/>
            <a:r>
              <a:rPr lang="vi-VN"/>
              <a:t>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dirty="0"/>
          </a:p>
        </p:txBody>
      </p:sp>
      <p:sp>
        <p:nvSpPr>
          <p:cNvPr id="4" name="Text Placeholder 3"/>
          <p:cNvSpPr>
            <a:spLocks noGrp="1"/>
          </p:cNvSpPr>
          <p:nvPr>
            <p:ph type="body" sz="half" idx="2" hasCustomPrompt="1"/>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endParaRPr lang="vi-VN"/>
          </a:p>
        </p:txBody>
      </p:sp>
      <p:sp>
        <p:nvSpPr>
          <p:cNvPr id="5" name="Date Placeholder 4"/>
          <p:cNvSpPr>
            <a:spLocks noGrp="1"/>
          </p:cNvSpPr>
          <p:nvPr>
            <p:ph type="dt" sz="half" idx="10"/>
          </p:nvPr>
        </p:nvSpPr>
        <p:spPr/>
        <p:txBody>
          <a:bodyPr/>
          <a:lstStyle/>
          <a:p>
            <a:fld id="{3BC5027A-63EF-416C-B437-D309DC809A6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07165-2307-4655-915D-C7C71F947E2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1413" y="609600"/>
            <a:ext cx="5934508" cy="1639886"/>
          </a:xfrm>
        </p:spPr>
        <p:txBody>
          <a:bodyPr anchor="b"/>
          <a:lstStyle>
            <a:lvl1pPr>
              <a:defRPr sz="3200"/>
            </a:lvl1pPr>
          </a:lstStyle>
          <a:p>
            <a:r>
              <a:rPr lang="vi-VN"/>
              <a:t>Bấm để sửa kiểu tiêu đề Bản cái</a:t>
            </a:r>
            <a:endParaRPr lang="en-US" dirty="0"/>
          </a:p>
        </p:txBody>
      </p:sp>
      <p:sp>
        <p:nvSpPr>
          <p:cNvPr id="3" name="Picture Placeholder 2"/>
          <p:cNvSpPr>
            <a:spLocks noGrp="1" noChangeAspect="1"/>
          </p:cNvSpPr>
          <p:nvPr>
            <p:ph type="pic" idx="1" hasCustomPrompt="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dirty="0"/>
          </a:p>
        </p:txBody>
      </p:sp>
      <p:sp>
        <p:nvSpPr>
          <p:cNvPr id="4" name="Text Placeholder 3"/>
          <p:cNvSpPr>
            <a:spLocks noGrp="1"/>
          </p:cNvSpPr>
          <p:nvPr>
            <p:ph type="body" sz="half" idx="2" hasCustomPrompt="1"/>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endParaRPr lang="vi-VN"/>
          </a:p>
        </p:txBody>
      </p:sp>
      <p:sp>
        <p:nvSpPr>
          <p:cNvPr id="5" name="Date Placeholder 4"/>
          <p:cNvSpPr>
            <a:spLocks noGrp="1"/>
          </p:cNvSpPr>
          <p:nvPr>
            <p:ph type="dt" sz="half" idx="10"/>
          </p:nvPr>
        </p:nvSpPr>
        <p:spPr/>
        <p:txBody>
          <a:bodyPr/>
          <a:lstStyle/>
          <a:p>
            <a:fld id="{3BC5027A-63EF-416C-B437-D309DC809A6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07165-2307-4655-915D-C7C71F947E2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vi-VN"/>
              <a:t>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BC5027A-63EF-416C-B437-D309DC809A6A}" type="datetimeFigureOut">
              <a:rPr lang="en-US" smtClean="0"/>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1607165-2307-4655-915D-C7C71F947E2D}"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p:cNvSpPr txBox="1"/>
          <p:nvPr/>
        </p:nvSpPr>
        <p:spPr>
          <a:xfrm>
            <a:off x="616226" y="224159"/>
            <a:ext cx="10959548" cy="132207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400" dirty="0">
                <a:latin typeface="Times New Roman" panose="02020603050405020304" pitchFamily="18" charset="0"/>
                <a:cs typeface="Times New Roman" panose="02020603050405020304" pitchFamily="18" charset="0"/>
              </a:rPr>
              <a:t>BÀI TẬP </a:t>
            </a:r>
            <a:r>
              <a:rPr lang="en-US" sz="4400">
                <a:latin typeface="Times New Roman" panose="02020603050405020304" pitchFamily="18" charset="0"/>
                <a:cs typeface="Times New Roman" panose="02020603050405020304" pitchFamily="18" charset="0"/>
              </a:rPr>
              <a:t>LỚN LẬP TRÌNH DI ĐỘNG</a:t>
            </a:r>
            <a:endParaRPr lang="en-US" sz="4400" dirty="0">
              <a:latin typeface="Times New Roman" panose="02020603050405020304" pitchFamily="18" charset="0"/>
              <a:cs typeface="Times New Roman" panose="02020603050405020304" pitchFamily="18" charset="0"/>
            </a:endParaRPr>
          </a:p>
          <a:p>
            <a:pPr algn="ctr"/>
            <a:r>
              <a:rPr lang="vi-VN" altLang="en-US" sz="3600" dirty="0">
                <a:latin typeface="Times New Roman" panose="02020603050405020304" pitchFamily="18" charset="0"/>
                <a:cs typeface="Times New Roman" panose="02020603050405020304" pitchFamily="18" charset="0"/>
              </a:rPr>
              <a:t>ỨNG DỤNG QUẢN LÝ CHI TIÊU</a:t>
            </a:r>
            <a:endParaRPr lang="vi-VN" altLang="en-US" sz="3600" dirty="0">
              <a:latin typeface="Times New Roman" panose="02020603050405020304" pitchFamily="18" charset="0"/>
              <a:cs typeface="Times New Roman" panose="02020603050405020304" pitchFamily="18" charset="0"/>
            </a:endParaRPr>
          </a:p>
        </p:txBody>
      </p:sp>
      <p:sp>
        <p:nvSpPr>
          <p:cNvPr id="7" name="Hộp Văn bản 6"/>
          <p:cNvSpPr txBox="1"/>
          <p:nvPr/>
        </p:nvSpPr>
        <p:spPr>
          <a:xfrm>
            <a:off x="2157095" y="2889250"/>
            <a:ext cx="8902065" cy="224536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Giảng </a:t>
            </a:r>
            <a:r>
              <a:rPr lang="en-US" sz="2800" dirty="0" err="1">
                <a:latin typeface="Times New Roman" panose="02020603050405020304" pitchFamily="18" charset="0"/>
                <a:cs typeface="Times New Roman" panose="02020603050405020304" pitchFamily="18" charset="0"/>
              </a:rPr>
              <a:t>viên</a:t>
            </a:r>
            <a:r>
              <a:rPr lang="en-US" sz="2800" dirty="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Lê Bá Vui</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Sinh viên thực hiện: 	</a:t>
            </a:r>
            <a:endParaRPr lang="en-US" sz="2800">
              <a:latin typeface="Times New Roman" panose="02020603050405020304" pitchFamily="18" charset="0"/>
              <a:cs typeface="Times New Roman" panose="02020603050405020304" pitchFamily="18" charset="0"/>
            </a:endParaRPr>
          </a:p>
          <a:p>
            <a:r>
              <a:rPr lang="vi-VN" altLang="en-US" sz="2800" dirty="0">
                <a:latin typeface="Times New Roman" panose="02020603050405020304" pitchFamily="18" charset="0"/>
                <a:cs typeface="Times New Roman" panose="02020603050405020304" pitchFamily="18" charset="0"/>
              </a:rPr>
              <a:t>								Đỗ Thị Anh Thư  - 20168813</a:t>
            </a:r>
            <a:endParaRPr lang="vi-VN" altLang="en-US" sz="2800" dirty="0">
              <a:latin typeface="Times New Roman" panose="02020603050405020304" pitchFamily="18" charset="0"/>
              <a:cs typeface="Times New Roman" panose="02020603050405020304" pitchFamily="18" charset="0"/>
            </a:endParaRPr>
          </a:p>
          <a:p>
            <a:r>
              <a:rPr lang="vi-VN" altLang="en-US" sz="2800" dirty="0">
                <a:latin typeface="Times New Roman" panose="02020603050405020304" pitchFamily="18" charset="0"/>
                <a:cs typeface="Times New Roman" panose="02020603050405020304" pitchFamily="18" charset="0"/>
              </a:rPr>
              <a:t>								Lê Đức Thắng -  20168649</a:t>
            </a:r>
            <a:endParaRPr lang="vi-VN" altLang="en-US" sz="2800" dirty="0">
              <a:latin typeface="Times New Roman" panose="02020603050405020304" pitchFamily="18" charset="0"/>
              <a:cs typeface="Times New Roman" panose="02020603050405020304" pitchFamily="18" charset="0"/>
            </a:endParaRPr>
          </a:p>
          <a:p>
            <a:r>
              <a:rPr lang="vi-VN" altLang="en-US" sz="2800" dirty="0">
                <a:latin typeface="Times New Roman" panose="02020603050405020304" pitchFamily="18" charset="0"/>
                <a:cs typeface="Times New Roman" panose="02020603050405020304" pitchFamily="18" charset="0"/>
              </a:rPr>
              <a:t>								Đoàn Đức Bảo - 2014</a:t>
            </a:r>
            <a:endParaRPr lang="vi-VN"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p:cNvSpPr txBox="1"/>
          <p:nvPr/>
        </p:nvSpPr>
        <p:spPr>
          <a:xfrm>
            <a:off x="927652" y="490330"/>
            <a:ext cx="10508974" cy="769441"/>
          </a:xfrm>
          <a:prstGeom prst="rect">
            <a:avLst/>
          </a:prstGeom>
          <a:noFill/>
        </p:spPr>
        <p:txBody>
          <a:bodyPr wrap="square" rtlCol="0">
            <a:spAutoFit/>
          </a:bodyPr>
          <a:lstStyle/>
          <a:p>
            <a:r>
              <a:rPr lang="en-US" sz="4400" dirty="0" err="1">
                <a:latin typeface="Times New Roman" panose="02020603050405020304" pitchFamily="18" charset="0"/>
                <a:cs typeface="Times New Roman" panose="02020603050405020304" pitchFamily="18" charset="0"/>
              </a:rPr>
              <a:t>Giới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thiệu</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chung</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về</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Ứng</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dụng</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tra</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cứu</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đồ</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ăn</a:t>
            </a:r>
            <a:r>
              <a:rPr lang="en-US" sz="4400" dirty="0">
                <a:latin typeface="Times New Roman" panose="02020603050405020304" pitchFamily="18" charset="0"/>
                <a:cs typeface="Times New Roman" panose="02020603050405020304" pitchFamily="18" charset="0"/>
              </a:rPr>
              <a:t>  </a:t>
            </a:r>
            <a:endParaRPr lang="en-US" sz="4400" dirty="0">
              <a:latin typeface="Times New Roman" panose="02020603050405020304" pitchFamily="18" charset="0"/>
              <a:cs typeface="Times New Roman" panose="02020603050405020304" pitchFamily="18" charset="0"/>
            </a:endParaRPr>
          </a:p>
        </p:txBody>
      </p:sp>
      <p:sp>
        <p:nvSpPr>
          <p:cNvPr id="5" name="TextBox 1"/>
          <p:cNvSpPr txBox="1"/>
          <p:nvPr/>
        </p:nvSpPr>
        <p:spPr>
          <a:xfrm>
            <a:off x="795587" y="1996966"/>
            <a:ext cx="10773103" cy="829945"/>
          </a:xfrm>
          <a:prstGeom prst="rect">
            <a:avLst/>
          </a:prstGeom>
          <a:noFill/>
        </p:spPr>
        <p:txBody>
          <a:bodyPr wrap="square" rtlCol="0">
            <a:spAutoFit/>
          </a:bodyPr>
          <a:lstStyle/>
          <a:p>
            <a:pPr marL="342900" indent="-342900">
              <a:buFontTx/>
              <a:buChar char="-"/>
            </a:pPr>
            <a:r>
              <a:rPr lang="en-US" sz="2400">
                <a:latin typeface="Times New Roman" panose="02020603050405020304" pitchFamily="18" charset="0"/>
                <a:cs typeface="Times New Roman" panose="02020603050405020304" pitchFamily="18" charset="0"/>
              </a:rPr>
              <a:t>Nhằm </a:t>
            </a:r>
            <a:r>
              <a:rPr lang="en-US" sz="2400" dirty="0" err="1">
                <a:latin typeface="Times New Roman" panose="02020603050405020304" pitchFamily="18" charset="0"/>
                <a:cs typeface="Times New Roman" panose="02020603050405020304" pitchFamily="18" charset="0"/>
              </a:rPr>
              <a:t>đáp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vi-VN" altLang="en-US" sz="2400" dirty="0">
                <a:latin typeface="Times New Roman" panose="02020603050405020304" pitchFamily="18" charset="0"/>
                <a:cs typeface="Times New Roman" panose="02020603050405020304" pitchFamily="18" charset="0"/>
              </a:rPr>
              <a:t>quản lý các khoản thu, chi trong tháng.</a:t>
            </a:r>
            <a:endParaRPr lang="en-US" sz="2400">
              <a:latin typeface="Times New Roman" panose="02020603050405020304" pitchFamily="18" charset="0"/>
              <a:cs typeface="Times New Roman" panose="02020603050405020304" pitchFamily="18" charset="0"/>
            </a:endParaRPr>
          </a:p>
          <a:p>
            <a:pPr marL="342900" indent="-342900">
              <a:buFontTx/>
              <a:buChar char="-"/>
            </a:pPr>
            <a:r>
              <a:rPr lang="en-US" sz="2400">
                <a:latin typeface="Times New Roman" panose="02020603050405020304" pitchFamily="18" charset="0"/>
                <a:cs typeface="Times New Roman" panose="02020603050405020304" pitchFamily="18" charset="0"/>
              </a:rPr>
              <a:t>App được thiết kế trên nền tảng Android </a:t>
            </a:r>
            <a:r>
              <a:rPr lang="vi-VN" sz="2400">
                <a:latin typeface="Times New Roman" panose="02020603050405020304" pitchFamily="18" charset="0"/>
                <a:cs typeface="Times New Roman" panose="02020603050405020304" pitchFamily="18" charset="0"/>
              </a:rPr>
              <a:t>sử dụng hệ quản trị cơ sở dữ liệu SQLite </a:t>
            </a:r>
            <a:endParaRPr lang="vi-V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p:cNvSpPr txBox="1"/>
          <p:nvPr/>
        </p:nvSpPr>
        <p:spPr>
          <a:xfrm>
            <a:off x="1205948" y="410817"/>
            <a:ext cx="10031895" cy="769441"/>
          </a:xfrm>
          <a:prstGeom prst="rect">
            <a:avLst/>
          </a:prstGeom>
          <a:noFill/>
        </p:spPr>
        <p:txBody>
          <a:bodyPr wrap="square" rtlCol="0">
            <a:spAutoFit/>
          </a:bodyPr>
          <a:lstStyle/>
          <a:p>
            <a:r>
              <a:rPr lang="en-US" sz="4400" dirty="0" err="1">
                <a:latin typeface="Times New Roman" panose="02020603050405020304" pitchFamily="18" charset="0"/>
                <a:cs typeface="Times New Roman" panose="02020603050405020304" pitchFamily="18" charset="0"/>
              </a:rPr>
              <a:t>Các</a:t>
            </a:r>
            <a:r>
              <a:rPr lang="en-US" sz="4400" dirty="0">
                <a:latin typeface="Times New Roman" panose="02020603050405020304" pitchFamily="18" charset="0"/>
                <a:cs typeface="Times New Roman" panose="02020603050405020304" pitchFamily="18" charset="0"/>
              </a:rPr>
              <a:t> </a:t>
            </a:r>
            <a:r>
              <a:rPr lang="en-US" sz="4400" err="1">
                <a:latin typeface="Times New Roman" panose="02020603050405020304" pitchFamily="18" charset="0"/>
                <a:cs typeface="Times New Roman" panose="02020603050405020304" pitchFamily="18" charset="0"/>
              </a:rPr>
              <a:t>chức</a:t>
            </a:r>
            <a:r>
              <a:rPr lang="en-US" sz="4400">
                <a:latin typeface="Times New Roman" panose="02020603050405020304" pitchFamily="18" charset="0"/>
                <a:cs typeface="Times New Roman" panose="02020603050405020304" pitchFamily="18" charset="0"/>
              </a:rPr>
              <a:t> năng chính </a:t>
            </a:r>
            <a:r>
              <a:rPr lang="en-US" sz="4400" dirty="0" err="1">
                <a:latin typeface="Times New Roman" panose="02020603050405020304" pitchFamily="18" charset="0"/>
                <a:cs typeface="Times New Roman" panose="02020603050405020304" pitchFamily="18" charset="0"/>
              </a:rPr>
              <a:t>của</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Ứng</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dụng</a:t>
            </a:r>
            <a:endParaRPr lang="en-US" sz="4400" dirty="0">
              <a:latin typeface="Times New Roman" panose="02020603050405020304" pitchFamily="18" charset="0"/>
              <a:cs typeface="Times New Roman" panose="02020603050405020304" pitchFamily="18" charset="0"/>
            </a:endParaRPr>
          </a:p>
        </p:txBody>
      </p:sp>
      <p:sp>
        <p:nvSpPr>
          <p:cNvPr id="5" name="TextBox 2"/>
          <p:cNvSpPr txBox="1"/>
          <p:nvPr/>
        </p:nvSpPr>
        <p:spPr>
          <a:xfrm>
            <a:off x="977243" y="1282262"/>
            <a:ext cx="9858704" cy="1753235"/>
          </a:xfrm>
          <a:prstGeom prst="rect">
            <a:avLst/>
          </a:prstGeom>
          <a:noFill/>
        </p:spPr>
        <p:txBody>
          <a:bodyPr wrap="square" rtlCol="0">
            <a:spAutoFit/>
          </a:bodyPr>
          <a:lstStyle/>
          <a:p>
            <a:pPr marL="285750" indent="-285750">
              <a:lnSpc>
                <a:spcPct val="150000"/>
              </a:lnSpc>
              <a:buFontTx/>
              <a:buChar char="-"/>
            </a:pPr>
            <a:r>
              <a:rPr lang="vi-VN" altLang="en-US" sz="2400" dirty="0">
                <a:latin typeface="Times New Roman" panose="02020603050405020304" pitchFamily="18" charset="0"/>
                <a:cs typeface="Times New Roman" panose="02020603050405020304" pitchFamily="18" charset="0"/>
              </a:rPr>
              <a:t>Thêm, sửa, xóa giao dịch.</a:t>
            </a:r>
            <a:endParaRPr lang="vi-VN" altLang="en-US" sz="2400" dirty="0">
              <a:latin typeface="Times New Roman" panose="02020603050405020304" pitchFamily="18" charset="0"/>
              <a:cs typeface="Times New Roman" panose="02020603050405020304" pitchFamily="18" charset="0"/>
            </a:endParaRPr>
          </a:p>
          <a:p>
            <a:pPr marL="285750" indent="-285750">
              <a:lnSpc>
                <a:spcPct val="150000"/>
              </a:lnSpc>
              <a:buFontTx/>
              <a:buChar char="-"/>
            </a:pPr>
            <a:r>
              <a:rPr lang="vi-VN" altLang="en-US" sz="2400" dirty="0">
                <a:latin typeface="Times New Roman" panose="02020603050405020304" pitchFamily="18" charset="0"/>
                <a:cs typeface="Times New Roman" panose="02020603050405020304" pitchFamily="18" charset="0"/>
              </a:rPr>
              <a:t>Hiển thị danh sách giao dịch và tìm  kiếm trên danh sách đó.</a:t>
            </a:r>
            <a:endParaRPr lang="vi-VN" altLang="en-US" sz="2400" dirty="0">
              <a:latin typeface="Times New Roman" panose="02020603050405020304" pitchFamily="18" charset="0"/>
              <a:cs typeface="Times New Roman" panose="02020603050405020304" pitchFamily="18" charset="0"/>
            </a:endParaRPr>
          </a:p>
          <a:p>
            <a:pPr marL="285750" indent="-285750">
              <a:lnSpc>
                <a:spcPct val="150000"/>
              </a:lnSpc>
              <a:buFontTx/>
              <a:buChar char="-"/>
            </a:pP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p>
            <a:endParaRPr lang="en-US"/>
          </a:p>
        </p:txBody>
      </p:sp>
      <p:sp>
        <p:nvSpPr>
          <p:cNvPr id="2" name="Hộp Văn bản 1"/>
          <p:cNvSpPr txBox="1"/>
          <p:nvPr/>
        </p:nvSpPr>
        <p:spPr>
          <a:xfrm>
            <a:off x="914401" y="265044"/>
            <a:ext cx="10813774" cy="707886"/>
          </a:xfrm>
          <a:prstGeom prst="rect">
            <a:avLst/>
          </a:prstGeom>
          <a:noFill/>
        </p:spPr>
        <p:txBody>
          <a:bodyPr wrap="square" rtlCol="0">
            <a:spAutoFit/>
          </a:bodyPr>
          <a:lstStyle/>
          <a:p>
            <a:r>
              <a:rPr lang="en-US" sz="4000" dirty="0" err="1">
                <a:latin typeface="Times New Roman" panose="02020603050405020304" pitchFamily="18" charset="0"/>
                <a:cs typeface="Times New Roman" panose="02020603050405020304" pitchFamily="18" charset="0"/>
              </a:rPr>
              <a:t>Giao</a:t>
            </a:r>
            <a:r>
              <a:rPr lang="en-US" sz="4000" dirty="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diện</a:t>
            </a:r>
            <a:r>
              <a:rPr lang="en-US" sz="4000">
                <a:latin typeface="Times New Roman" panose="02020603050405020304" pitchFamily="18" charset="0"/>
                <a:cs typeface="Times New Roman" panose="02020603050405020304" pitchFamily="18" charset="0"/>
              </a:rPr>
              <a:t> các chức năng của </a:t>
            </a:r>
            <a:r>
              <a:rPr lang="en-US" sz="4000" dirty="0" err="1">
                <a:latin typeface="Times New Roman" panose="02020603050405020304" pitchFamily="18" charset="0"/>
                <a:cs typeface="Times New Roman" panose="02020603050405020304" pitchFamily="18" charset="0"/>
              </a:rPr>
              <a:t>ứng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dụng</a:t>
            </a:r>
            <a:r>
              <a:rPr lang="en-US" sz="4000" dirty="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14401" y="972930"/>
            <a:ext cx="4664764" cy="52197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 </a:t>
            </a:r>
            <a:r>
              <a:rPr lang="vi-VN" altLang="en-US" sz="2800" dirty="0">
                <a:latin typeface="Times New Roman" panose="02020603050405020304" pitchFamily="18" charset="0"/>
                <a:cs typeface="Times New Roman" panose="02020603050405020304" pitchFamily="18" charset="0"/>
              </a:rPr>
              <a:t>Giao diện màn hình chính:</a:t>
            </a:r>
            <a:endParaRPr lang="vi-VN" altLang="en-US" sz="2800" dirty="0">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ph sz="half" idx="1"/>
          </p:nvPr>
        </p:nvPicPr>
        <p:blipFill>
          <a:blip r:embed="rId1"/>
          <a:stretch>
            <a:fillRect/>
          </a:stretch>
        </p:blipFill>
        <p:spPr>
          <a:xfrm>
            <a:off x="2452370" y="2249170"/>
            <a:ext cx="2254885" cy="3542030"/>
          </a:xfrm>
          <a:prstGeom prst="rect">
            <a:avLst/>
          </a:prstGeom>
        </p:spPr>
      </p:pic>
      <p:pic>
        <p:nvPicPr>
          <p:cNvPr id="7" name="Content Placeholder 6"/>
          <p:cNvPicPr>
            <a:picLocks noChangeAspect="1"/>
          </p:cNvPicPr>
          <p:nvPr>
            <p:ph sz="half" idx="2"/>
          </p:nvPr>
        </p:nvPicPr>
        <p:blipFill>
          <a:blip r:embed="rId2"/>
          <a:stretch>
            <a:fillRect/>
          </a:stretch>
        </p:blipFill>
        <p:spPr>
          <a:xfrm>
            <a:off x="7514590" y="2249170"/>
            <a:ext cx="2189480" cy="35420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p>
            <a:endParaRPr lang="en-US"/>
          </a:p>
        </p:txBody>
      </p:sp>
      <p:sp>
        <p:nvSpPr>
          <p:cNvPr id="4" name="Hộp Văn bản 3"/>
          <p:cNvSpPr txBox="1"/>
          <p:nvPr/>
        </p:nvSpPr>
        <p:spPr>
          <a:xfrm>
            <a:off x="914401" y="265044"/>
            <a:ext cx="10813774" cy="707886"/>
          </a:xfrm>
          <a:prstGeom prst="rect">
            <a:avLst/>
          </a:prstGeom>
          <a:noFill/>
        </p:spPr>
        <p:txBody>
          <a:bodyPr wrap="square" rtlCol="0">
            <a:spAutoFit/>
          </a:bodyPr>
          <a:lstStyle/>
          <a:p>
            <a:r>
              <a:rPr lang="en-US" sz="4000" dirty="0" err="1">
                <a:latin typeface="Times New Roman" panose="02020603050405020304" pitchFamily="18" charset="0"/>
                <a:cs typeface="Times New Roman" panose="02020603050405020304" pitchFamily="18" charset="0"/>
              </a:rPr>
              <a:t>Giao</a:t>
            </a:r>
            <a:r>
              <a:rPr lang="en-US" sz="4000" dirty="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diện</a:t>
            </a:r>
            <a:r>
              <a:rPr lang="en-US" sz="4000">
                <a:latin typeface="Times New Roman" panose="02020603050405020304" pitchFamily="18" charset="0"/>
                <a:cs typeface="Times New Roman" panose="02020603050405020304" pitchFamily="18" charset="0"/>
              </a:rPr>
              <a:t> các chức năng của </a:t>
            </a:r>
            <a:r>
              <a:rPr lang="en-US" sz="4000" dirty="0" err="1">
                <a:latin typeface="Times New Roman" panose="02020603050405020304" pitchFamily="18" charset="0"/>
                <a:cs typeface="Times New Roman" panose="02020603050405020304" pitchFamily="18" charset="0"/>
              </a:rPr>
              <a:t>ứng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dụng</a:t>
            </a:r>
            <a:r>
              <a:rPr lang="en-US" sz="4000" dirty="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p:txBody>
      </p:sp>
      <p:sp>
        <p:nvSpPr>
          <p:cNvPr id="5" name="TextBox 2"/>
          <p:cNvSpPr txBox="1"/>
          <p:nvPr/>
        </p:nvSpPr>
        <p:spPr>
          <a:xfrm>
            <a:off x="914400" y="972930"/>
            <a:ext cx="6374295" cy="52197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 </a:t>
            </a:r>
            <a:r>
              <a:rPr lang="vi-VN" altLang="en-US" sz="2800" err="1">
                <a:latin typeface="Times New Roman" panose="02020603050405020304" pitchFamily="18" charset="0"/>
                <a:cs typeface="Times New Roman" panose="02020603050405020304" pitchFamily="18" charset="0"/>
              </a:rPr>
              <a:t>Giao diện tạo mới giao dịch:</a:t>
            </a:r>
            <a:endParaRPr lang="vi-VN" altLang="en-US" sz="2800" dirty="0">
              <a:latin typeface="Times New Roman" panose="02020603050405020304" pitchFamily="18" charset="0"/>
              <a:cs typeface="Times New Roman" panose="02020603050405020304" pitchFamily="18" charset="0"/>
            </a:endParaRPr>
          </a:p>
        </p:txBody>
      </p:sp>
      <p:pic>
        <p:nvPicPr>
          <p:cNvPr id="2" name="Content Placeholder 1"/>
          <p:cNvPicPr>
            <a:picLocks noChangeAspect="1"/>
          </p:cNvPicPr>
          <p:nvPr>
            <p:ph idx="1"/>
          </p:nvPr>
        </p:nvPicPr>
        <p:blipFill>
          <a:blip r:embed="rId1"/>
          <a:stretch>
            <a:fillRect/>
          </a:stretch>
        </p:blipFill>
        <p:spPr>
          <a:xfrm>
            <a:off x="4966335" y="2249170"/>
            <a:ext cx="2254885" cy="35420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p>
            <a:endParaRPr lang="en-US"/>
          </a:p>
        </p:txBody>
      </p:sp>
      <p:sp>
        <p:nvSpPr>
          <p:cNvPr id="4" name="Hộp Văn bản 3"/>
          <p:cNvSpPr txBox="1"/>
          <p:nvPr/>
        </p:nvSpPr>
        <p:spPr>
          <a:xfrm>
            <a:off x="914401" y="265044"/>
            <a:ext cx="10813774" cy="707886"/>
          </a:xfrm>
          <a:prstGeom prst="rect">
            <a:avLst/>
          </a:prstGeom>
          <a:noFill/>
        </p:spPr>
        <p:txBody>
          <a:bodyPr wrap="square" rtlCol="0">
            <a:spAutoFit/>
          </a:bodyPr>
          <a:lstStyle/>
          <a:p>
            <a:r>
              <a:rPr lang="en-US" sz="4000" dirty="0" err="1">
                <a:latin typeface="Times New Roman" panose="02020603050405020304" pitchFamily="18" charset="0"/>
                <a:cs typeface="Times New Roman" panose="02020603050405020304" pitchFamily="18" charset="0"/>
              </a:rPr>
              <a:t>Giao</a:t>
            </a:r>
            <a:r>
              <a:rPr lang="en-US" sz="4000" dirty="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diện</a:t>
            </a:r>
            <a:r>
              <a:rPr lang="en-US" sz="4000">
                <a:latin typeface="Times New Roman" panose="02020603050405020304" pitchFamily="18" charset="0"/>
                <a:cs typeface="Times New Roman" panose="02020603050405020304" pitchFamily="18" charset="0"/>
              </a:rPr>
              <a:t> các chức năng của </a:t>
            </a:r>
            <a:r>
              <a:rPr lang="en-US" sz="4000" dirty="0" err="1">
                <a:latin typeface="Times New Roman" panose="02020603050405020304" pitchFamily="18" charset="0"/>
                <a:cs typeface="Times New Roman" panose="02020603050405020304" pitchFamily="18" charset="0"/>
              </a:rPr>
              <a:t>ứng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dụng</a:t>
            </a:r>
            <a:r>
              <a:rPr lang="en-US" sz="4000" dirty="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p:txBody>
      </p:sp>
      <p:sp>
        <p:nvSpPr>
          <p:cNvPr id="5" name="TextBox 2"/>
          <p:cNvSpPr txBox="1"/>
          <p:nvPr/>
        </p:nvSpPr>
        <p:spPr>
          <a:xfrm>
            <a:off x="914400" y="972930"/>
            <a:ext cx="6321287" cy="52197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3</a:t>
            </a:r>
            <a:r>
              <a:rPr lang="en-US" sz="2800">
                <a:latin typeface="Times New Roman" panose="02020603050405020304" pitchFamily="18" charset="0"/>
                <a:cs typeface="Times New Roman" panose="02020603050405020304" pitchFamily="18" charset="0"/>
              </a:rPr>
              <a:t>. </a:t>
            </a:r>
            <a:r>
              <a:rPr lang="vi-VN" altLang="en-US" sz="2800">
                <a:latin typeface="Times New Roman" panose="02020603050405020304" pitchFamily="18" charset="0"/>
                <a:cs typeface="Times New Roman" panose="02020603050405020304" pitchFamily="18" charset="0"/>
              </a:rPr>
              <a:t>Danh sách giao dịch:</a:t>
            </a:r>
            <a:r>
              <a:rPr lang="en-US" sz="280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pic>
        <p:nvPicPr>
          <p:cNvPr id="2" name="Content Placeholder 1"/>
          <p:cNvPicPr>
            <a:picLocks noChangeAspect="1"/>
          </p:cNvPicPr>
          <p:nvPr>
            <p:ph sz="half" idx="1"/>
          </p:nvPr>
        </p:nvPicPr>
        <p:blipFill>
          <a:blip r:embed="rId1"/>
          <a:stretch>
            <a:fillRect/>
          </a:stretch>
        </p:blipFill>
        <p:spPr>
          <a:xfrm>
            <a:off x="2452370" y="2249170"/>
            <a:ext cx="2255520" cy="3542030"/>
          </a:xfrm>
          <a:prstGeom prst="rect">
            <a:avLst/>
          </a:prstGeom>
        </p:spPr>
      </p:pic>
      <p:pic>
        <p:nvPicPr>
          <p:cNvPr id="6" name="Content Placeholder 5"/>
          <p:cNvPicPr>
            <a:picLocks noChangeAspect="1"/>
          </p:cNvPicPr>
          <p:nvPr>
            <p:ph sz="half" idx="2"/>
          </p:nvPr>
        </p:nvPicPr>
        <p:blipFill>
          <a:blip r:embed="rId2"/>
          <a:stretch>
            <a:fillRect/>
          </a:stretch>
        </p:blipFill>
        <p:spPr>
          <a:xfrm>
            <a:off x="7486650" y="2249170"/>
            <a:ext cx="2245360" cy="35420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p>
            <a:endParaRPr lang="en-US"/>
          </a:p>
        </p:txBody>
      </p:sp>
      <p:sp>
        <p:nvSpPr>
          <p:cNvPr id="4" name="Hộp Văn bản 3"/>
          <p:cNvSpPr txBox="1"/>
          <p:nvPr/>
        </p:nvSpPr>
        <p:spPr>
          <a:xfrm>
            <a:off x="914401" y="265044"/>
            <a:ext cx="10813774" cy="707886"/>
          </a:xfrm>
          <a:prstGeom prst="rect">
            <a:avLst/>
          </a:prstGeom>
          <a:noFill/>
        </p:spPr>
        <p:txBody>
          <a:bodyPr wrap="square" rtlCol="0">
            <a:spAutoFit/>
          </a:bodyPr>
          <a:lstStyle/>
          <a:p>
            <a:r>
              <a:rPr lang="en-US" sz="4000" dirty="0" err="1">
                <a:latin typeface="Times New Roman" panose="02020603050405020304" pitchFamily="18" charset="0"/>
                <a:cs typeface="Times New Roman" panose="02020603050405020304" pitchFamily="18" charset="0"/>
              </a:rPr>
              <a:t>Giao</a:t>
            </a:r>
            <a:r>
              <a:rPr lang="en-US" sz="4000" dirty="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diện</a:t>
            </a:r>
            <a:r>
              <a:rPr lang="en-US" sz="4000">
                <a:latin typeface="Times New Roman" panose="02020603050405020304" pitchFamily="18" charset="0"/>
                <a:cs typeface="Times New Roman" panose="02020603050405020304" pitchFamily="18" charset="0"/>
              </a:rPr>
              <a:t> các chức năng của </a:t>
            </a:r>
            <a:r>
              <a:rPr lang="en-US" sz="4000" dirty="0" err="1">
                <a:latin typeface="Times New Roman" panose="02020603050405020304" pitchFamily="18" charset="0"/>
                <a:cs typeface="Times New Roman" panose="02020603050405020304" pitchFamily="18" charset="0"/>
              </a:rPr>
              <a:t>ứng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dụng</a:t>
            </a:r>
            <a:r>
              <a:rPr lang="en-US" sz="4000" dirty="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p:txBody>
      </p:sp>
      <p:sp>
        <p:nvSpPr>
          <p:cNvPr id="5" name="TextBox 2"/>
          <p:cNvSpPr txBox="1"/>
          <p:nvPr/>
        </p:nvSpPr>
        <p:spPr>
          <a:xfrm>
            <a:off x="914400" y="972930"/>
            <a:ext cx="5923722" cy="52197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4</a:t>
            </a:r>
            <a:r>
              <a:rPr lang="en-US" sz="2800">
                <a:latin typeface="Times New Roman" panose="02020603050405020304" pitchFamily="18" charset="0"/>
                <a:cs typeface="Times New Roman" panose="02020603050405020304" pitchFamily="18" charset="0"/>
              </a:rPr>
              <a:t>. </a:t>
            </a:r>
            <a:r>
              <a:rPr lang="vi-VN" altLang="en-US" sz="2800" err="1">
                <a:latin typeface="Times New Roman" panose="02020603050405020304" pitchFamily="18" charset="0"/>
                <a:cs typeface="Times New Roman" panose="02020603050405020304" pitchFamily="18" charset="0"/>
              </a:rPr>
              <a:t>Thống kê theo biểu đồ:</a:t>
            </a:r>
            <a:r>
              <a:rPr lang="en-US" sz="280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pic>
        <p:nvPicPr>
          <p:cNvPr id="2" name="Content Placeholder 1"/>
          <p:cNvPicPr>
            <a:picLocks noChangeAspect="1"/>
          </p:cNvPicPr>
          <p:nvPr>
            <p:ph sz="half" idx="1"/>
          </p:nvPr>
        </p:nvPicPr>
        <p:blipFill>
          <a:blip r:embed="rId1"/>
          <a:stretch>
            <a:fillRect/>
          </a:stretch>
        </p:blipFill>
        <p:spPr>
          <a:xfrm>
            <a:off x="2465070" y="2096135"/>
            <a:ext cx="2229485" cy="3695065"/>
          </a:xfrm>
          <a:prstGeom prst="rect">
            <a:avLst/>
          </a:prstGeom>
        </p:spPr>
      </p:pic>
      <p:pic>
        <p:nvPicPr>
          <p:cNvPr id="6" name="Content Placeholder 5"/>
          <p:cNvPicPr>
            <a:picLocks noChangeAspect="1"/>
          </p:cNvPicPr>
          <p:nvPr>
            <p:ph sz="half" idx="2"/>
          </p:nvPr>
        </p:nvPicPr>
        <p:blipFill>
          <a:blip r:embed="rId2"/>
          <a:stretch>
            <a:fillRect/>
          </a:stretch>
        </p:blipFill>
        <p:spPr>
          <a:xfrm>
            <a:off x="7499350" y="2096135"/>
            <a:ext cx="2219960" cy="36950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p>
            <a:endParaRPr lang="en-US"/>
          </a:p>
        </p:txBody>
      </p:sp>
      <p:sp>
        <p:nvSpPr>
          <p:cNvPr id="4" name="Hộp Văn bản 3"/>
          <p:cNvSpPr txBox="1"/>
          <p:nvPr/>
        </p:nvSpPr>
        <p:spPr>
          <a:xfrm>
            <a:off x="914401" y="265044"/>
            <a:ext cx="10813774" cy="707886"/>
          </a:xfrm>
          <a:prstGeom prst="rect">
            <a:avLst/>
          </a:prstGeom>
          <a:noFill/>
        </p:spPr>
        <p:txBody>
          <a:bodyPr wrap="square" rtlCol="0">
            <a:spAutoFit/>
          </a:bodyPr>
          <a:lstStyle/>
          <a:p>
            <a:r>
              <a:rPr lang="en-US" sz="4000" dirty="0" err="1">
                <a:latin typeface="Times New Roman" panose="02020603050405020304" pitchFamily="18" charset="0"/>
                <a:cs typeface="Times New Roman" panose="02020603050405020304" pitchFamily="18" charset="0"/>
              </a:rPr>
              <a:t>Giao</a:t>
            </a:r>
            <a:r>
              <a:rPr lang="en-US" sz="4000" dirty="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diện</a:t>
            </a:r>
            <a:r>
              <a:rPr lang="en-US" sz="4000">
                <a:latin typeface="Times New Roman" panose="02020603050405020304" pitchFamily="18" charset="0"/>
                <a:cs typeface="Times New Roman" panose="02020603050405020304" pitchFamily="18" charset="0"/>
              </a:rPr>
              <a:t> các chức năng của </a:t>
            </a:r>
            <a:r>
              <a:rPr lang="en-US" sz="4000" dirty="0" err="1">
                <a:latin typeface="Times New Roman" panose="02020603050405020304" pitchFamily="18" charset="0"/>
                <a:cs typeface="Times New Roman" panose="02020603050405020304" pitchFamily="18" charset="0"/>
              </a:rPr>
              <a:t>ứng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dụng</a:t>
            </a:r>
            <a:r>
              <a:rPr lang="en-US" sz="4000" dirty="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p:txBody>
      </p:sp>
      <p:sp>
        <p:nvSpPr>
          <p:cNvPr id="5" name="TextBox 2"/>
          <p:cNvSpPr txBox="1"/>
          <p:nvPr/>
        </p:nvSpPr>
        <p:spPr>
          <a:xfrm>
            <a:off x="914400" y="972930"/>
            <a:ext cx="5923722"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6</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Giao</a:t>
            </a:r>
            <a:r>
              <a:rPr lang="en-US" sz="2800">
                <a:latin typeface="Times New Roman" panose="02020603050405020304" pitchFamily="18" charset="0"/>
                <a:cs typeface="Times New Roman" panose="02020603050405020304" pitchFamily="18" charset="0"/>
              </a:rPr>
              <a:t> diện đánh giá món ăn </a:t>
            </a:r>
            <a:endParaRPr lang="en-US" sz="2800" dirty="0">
              <a:latin typeface="Times New Roman" panose="02020603050405020304" pitchFamily="18" charset="0"/>
              <a:cs typeface="Times New Roman" panose="02020603050405020304" pitchFamily="18" charset="0"/>
            </a:endParaRPr>
          </a:p>
        </p:txBody>
      </p:sp>
      <p:pic>
        <p:nvPicPr>
          <p:cNvPr id="2" name="Content Placeholder 1"/>
          <p:cNvPicPr>
            <a:picLocks noChangeAspect="1"/>
          </p:cNvPicPr>
          <p:nvPr>
            <p:ph idx="1"/>
          </p:nvPr>
        </p:nvPicPr>
        <p:blipFill>
          <a:blip r:embed="rId1"/>
          <a:stretch>
            <a:fillRect/>
          </a:stretch>
        </p:blipFill>
        <p:spPr>
          <a:xfrm>
            <a:off x="3448685" y="2096770"/>
            <a:ext cx="2229485" cy="35420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p:cNvSpPr txBox="1"/>
          <p:nvPr/>
        </p:nvSpPr>
        <p:spPr>
          <a:xfrm>
            <a:off x="914401" y="265044"/>
            <a:ext cx="10813774" cy="769441"/>
          </a:xfrm>
          <a:prstGeom prst="rect">
            <a:avLst/>
          </a:prstGeom>
          <a:noFill/>
        </p:spPr>
        <p:txBody>
          <a:bodyPr wrap="square" rtlCol="0">
            <a:spAutoFit/>
          </a:bodyPr>
          <a:lstStyle/>
          <a:p>
            <a:pPr algn="ctr"/>
            <a:r>
              <a:rPr lang="en-US" sz="4400">
                <a:latin typeface="Times New Roman" panose="02020603050405020304" pitchFamily="18" charset="0"/>
                <a:cs typeface="Times New Roman" panose="02020603050405020304" pitchFamily="18" charset="0"/>
              </a:rPr>
              <a:t>Tổng kết </a:t>
            </a:r>
            <a:endParaRPr lang="en-US" sz="4400" dirty="0">
              <a:latin typeface="Times New Roman" panose="02020603050405020304" pitchFamily="18" charset="0"/>
              <a:cs typeface="Times New Roman" panose="02020603050405020304" pitchFamily="18" charset="0"/>
            </a:endParaRPr>
          </a:p>
        </p:txBody>
      </p:sp>
      <p:sp>
        <p:nvSpPr>
          <p:cNvPr id="5" name="Hộp Văn bản 4"/>
          <p:cNvSpPr txBox="1"/>
          <p:nvPr/>
        </p:nvSpPr>
        <p:spPr>
          <a:xfrm>
            <a:off x="689113" y="1603513"/>
            <a:ext cx="10827026" cy="267652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Sau thời gian phân tích và thiết kế, nhóm đã hoàn thành cơ bản hệ thống “Ứng dụng </a:t>
            </a:r>
            <a:r>
              <a:rPr lang="vi-VN" sz="2400">
                <a:latin typeface="Times New Roman" panose="02020603050405020304" pitchFamily="18" charset="0"/>
                <a:cs typeface="Times New Roman" panose="02020603050405020304" pitchFamily="18" charset="0"/>
              </a:rPr>
              <a:t>quản lý chi tiêu” đáp ứng nhu cầu cơ bản của người dùng.</a:t>
            </a: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 Mặc dù đã có nhiều cố gắng trong suốt quá trình làm bài tập lớn, nhưng do thời gian có hạn và thiếu kinh nghiệm trong thực tế nên cũng không thể tránh khỏi những nhược điểm và thiếu sót. Vì vậy, nhóm mong nhận được sự góp ý của thầy để nhóm chúng em có thể phát triển hệ thống này hoàn thiện hơn. </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Vòng tròn">
  <a:themeElements>
    <a:clrScheme name="Vòng tròn">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Vòng tròn">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òng tròn">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TM04033919[[fn=Vòng tròn]]</Template>
  <TotalTime>0</TotalTime>
  <Words>1274</Words>
  <Application>WPS Presentation</Application>
  <PresentationFormat>Màn hình rộng</PresentationFormat>
  <Paragraphs>46</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Trebuchet MS</vt:lpstr>
      <vt:lpstr>Times New Roman</vt:lpstr>
      <vt:lpstr>Microsoft YaHei</vt:lpstr>
      <vt:lpstr>Arial Unicode MS</vt:lpstr>
      <vt:lpstr>Tw Cen MT</vt:lpstr>
      <vt:lpstr>Calibri</vt:lpstr>
      <vt:lpstr>Vòng tròn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Dragon Sin</dc:creator>
  <cp:lastModifiedBy>admin</cp:lastModifiedBy>
  <cp:revision>23</cp:revision>
  <dcterms:created xsi:type="dcterms:W3CDTF">2018-04-06T08:21:00Z</dcterms:created>
  <dcterms:modified xsi:type="dcterms:W3CDTF">2019-12-24T05:44:03Z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1033-11.2.0.9107</vt:lpwstr>
  </property>
</Properties>
</file>