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5" r:id="rId8"/>
    <p:sldId id="261" r:id="rId9"/>
    <p:sldId id="264" r:id="rId10"/>
    <p:sldId id="263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Nguyen" initials="TN" lastIdx="2" clrIdx="0">
    <p:extLst>
      <p:ext uri="{19B8F6BF-5375-455C-9EA6-DF929625EA0E}">
        <p15:presenceInfo xmlns:p15="http://schemas.microsoft.com/office/powerpoint/2012/main" userId="0bb483a0069c64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23:55:24.64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1T22:43:42.162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F178-26EE-4E06-A7A7-CC531371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63DF4-EEF8-4DDB-806A-D8D67D4F2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B608-942D-4784-81C6-F73EA9D1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01CA-FB9C-4A17-B133-ED462F86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EC7E-0051-416C-AE87-A97ABFD1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05E5-1731-4588-ADA2-5977794E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697D7-4867-4E10-BFFF-3EB07812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B66B-336C-4B3D-A4F2-3ECF3F50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DA50-4D09-4F83-927D-A44E1952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1AD4-E852-4B72-81D0-B3C14736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EFB0A-53BD-4531-994D-B79F29D96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DBF59-9AB5-453E-B247-7D0D3C814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92CE-9858-4FC1-8B38-2EABB0DA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4404-1852-48CB-8C71-888B85DD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3A8A-45F9-4EEB-804B-F328F8CF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741D-3B7D-4597-B720-71CD2E4E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A672-ABCC-47A5-8BC7-9EF2D797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DC33-3077-4781-B583-CC0A3408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5F36D-49E8-4D0B-8F2D-16CD79A1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A023-D980-4394-9016-203B7631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2F98-5885-4704-9EA8-18307AE4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5139D-CCAB-4DFA-8438-83FB835A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CAB6-E8A6-4BCA-82CB-33FF5F3F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326F-D02F-4D3C-85CC-3423C3FF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37FB-DF58-46C0-968F-13D71EC6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C9CF-571F-4395-8430-DFFE9695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C65F-0224-494E-B598-4912EF325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5F595-0772-4827-8BBD-2291B92C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D7F5-7C7C-4C10-BEA8-37A5C65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B89D-9485-4579-917F-866A1D3E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EADB4-4B25-421D-9B2D-5B5A99AD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6F42-9514-446C-8DD9-E4C9F492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987B7-D062-4D6C-9BDE-4288D956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DAD45-0B8F-483F-95AD-F4AA56DB8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0C3CE-4B3F-4D0D-AD03-922C3E8B0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DD48D-0701-42A5-8F31-7BCE6B2F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56282-5236-4B16-990A-807E5E49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8A88C-5BA9-413E-9184-FE9D09E8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0110-9B40-42CE-BD0B-FC685B0C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240C-4328-446A-8DAB-8AEB4A9D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51F29-234C-4BAB-95C4-46EB6437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3A89D-4C10-42B7-8560-ADDCFE6D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27FEF-91E8-472D-84C7-6FE2247C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23CDC-7B79-44C8-AC7A-9197D47A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1AAF8-DC1E-4250-AD1A-B455879B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CEE5E-6187-4C36-AB85-9F281268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84D9-5B03-4545-9EA1-B1B90E96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81AA-DF3F-44B0-B986-65A2FBDD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57BD-A288-4F24-819A-8AB17B79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94793-4DCC-4C92-99C5-AC5A8F80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5A50-4B59-4DEC-BD6B-985DA9FF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59B0-6721-4AB8-B297-E901DA78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77A6-75CA-4EA6-84E2-BABBAEB0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6C81C-A82E-4D1E-BB16-DE8E697E0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7ECC0-0CB1-437A-860A-903BB398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4A08-3C7D-423F-B4E0-8D9F1BDB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93B04-649A-4A6F-A257-355382F9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27EB0-FF80-474E-AA47-E0843623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52B8D-8829-43A9-A4F2-F8BAFE08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8C06-C840-4A95-9B3D-C9228C298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BD9E-5FAD-4135-8FD1-A4EA645D1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2E83-0854-41FA-A5B9-1B55BD00C79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3151-80F7-4D5E-A332-F10E5A65E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CC2E-4591-42C8-8053-75B3E8EA8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4E21-6090-4F1C-9541-3E83BB47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6B4-961C-4295-B9FD-22559CAE7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Моделирование визуализации городской среды и погодных условий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90CB-08DC-4355-985C-2165D7422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967" y="5003333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Нгуен Ань Тхы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ИУ7-56Б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Силантьева.А.В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0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3B5E-A9D7-4CFC-9009-CF131E7E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02E6-70EE-428C-A179-2E39B075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1371600"/>
            <a:ext cx="7286625" cy="4953000"/>
          </a:xfrm>
        </p:spPr>
        <p:txBody>
          <a:bodyPr>
            <a:noAutofit/>
          </a:bodyPr>
          <a:lstStyle/>
          <a:p>
            <a:pPr marL="5715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Правая часть: Результат программы.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Левая часть: Панель управления программой, позволяющий изменять параметры: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Scene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(Сцена): возможность добавить и удалить объекты в сцене, поворот сцены в различных направлениях.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(Дождь,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туман):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позволяется визуализации дожди, тумана или обе на текущую сцену.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(Источник света): возможность изменять направление источника света.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7438F-6FA6-4A0E-90E0-B1A65D55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4" y="1142205"/>
            <a:ext cx="3076575" cy="50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8C6D-8FDC-4FB2-8AF8-56FB4AB5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9" y="302624"/>
            <a:ext cx="8974508" cy="76321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 программы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3B8A-85BD-4C28-85DD-D9CFA6886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301" y="6388025"/>
            <a:ext cx="4037579" cy="40391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источника света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09A0CA2-3953-4C25-BCAC-90CE37D88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4" t="6786" r="2518" b="3546"/>
          <a:stretch/>
        </p:blipFill>
        <p:spPr bwMode="auto">
          <a:xfrm>
            <a:off x="1833840" y="3443360"/>
            <a:ext cx="4037578" cy="298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74ABEF1E-45AD-46D8-B17F-E78FA7886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2" t="13650" r="2234" b="21818"/>
          <a:stretch/>
        </p:blipFill>
        <p:spPr bwMode="auto">
          <a:xfrm>
            <a:off x="6474382" y="982209"/>
            <a:ext cx="4097089" cy="217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0FF0B-3686-49AB-B51D-4508FE1DB9D4}"/>
              </a:ext>
            </a:extLst>
          </p:cNvPr>
          <p:cNvSpPr txBox="1"/>
          <p:nvPr/>
        </p:nvSpPr>
        <p:spPr>
          <a:xfrm>
            <a:off x="2496127" y="5684149"/>
            <a:ext cx="296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Рис.2. Сцены с тенью при направлении света в центре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2D91-BB89-46D6-B3A8-880E9C8B06C0}"/>
              </a:ext>
            </a:extLst>
          </p:cNvPr>
          <p:cNvSpPr txBox="1"/>
          <p:nvPr/>
        </p:nvSpPr>
        <p:spPr>
          <a:xfrm>
            <a:off x="7739437" y="300348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Рис.3. Сцены с тенью при направлении света в права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4A0F7-4804-4DCA-AE29-A9CACCC67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5" r="1757" b="21397"/>
          <a:stretch/>
        </p:blipFill>
        <p:spPr>
          <a:xfrm>
            <a:off x="1862689" y="995981"/>
            <a:ext cx="3966612" cy="2236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6D0AFB-2788-4D91-9F79-A3B3EAEB6268}"/>
              </a:ext>
            </a:extLst>
          </p:cNvPr>
          <p:cNvSpPr txBox="1"/>
          <p:nvPr/>
        </p:nvSpPr>
        <p:spPr>
          <a:xfrm>
            <a:off x="1862688" y="3258694"/>
            <a:ext cx="296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Рис.1. Сцены объекта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A586E5-1326-4DD6-8A52-F6AE2396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0" t="7489" r="343" b="15991"/>
          <a:stretch/>
        </p:blipFill>
        <p:spPr>
          <a:xfrm>
            <a:off x="6474382" y="3628026"/>
            <a:ext cx="4037579" cy="2370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D0B1D8-3DC6-45EF-9596-1C0F0BA14FAB}"/>
              </a:ext>
            </a:extLst>
          </p:cNvPr>
          <p:cNvSpPr txBox="1"/>
          <p:nvPr/>
        </p:nvSpPr>
        <p:spPr>
          <a:xfrm>
            <a:off x="7110135" y="5616044"/>
            <a:ext cx="324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Рис.4. Сцены с тенью при направлении света в лева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4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D821-18E0-47B0-AE2D-DD0D19B5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560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 программы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D035-4B94-4C54-97DD-D8A8B3B7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836" y="6019800"/>
            <a:ext cx="8631240" cy="6858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погода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1">
            <a:extLst>
              <a:ext uri="{FF2B5EF4-FFF2-40B4-BE49-F238E27FC236}">
                <a16:creationId xmlns:a16="http://schemas.microsoft.com/office/drawing/2014/main" id="{903CA341-DE1F-4A5C-AB95-CB4D3E3BB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9" t="4887" r="2701" b="4887"/>
          <a:stretch/>
        </p:blipFill>
        <p:spPr bwMode="auto">
          <a:xfrm>
            <a:off x="5977559" y="1934896"/>
            <a:ext cx="462825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DE3B3-02D9-405E-BEC6-81A14BC4B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8" t="5235" r="2854" b="1817"/>
          <a:stretch/>
        </p:blipFill>
        <p:spPr>
          <a:xfrm>
            <a:off x="1349302" y="1934896"/>
            <a:ext cx="4628257" cy="3469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58446-C8FA-49AB-BFDC-B9CF9470F419}"/>
              </a:ext>
            </a:extLst>
          </p:cNvPr>
          <p:cNvSpPr txBox="1"/>
          <p:nvPr/>
        </p:nvSpPr>
        <p:spPr>
          <a:xfrm>
            <a:off x="1991792" y="5263906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Рис.1. сцены с эффектом дожди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09D3F-D6C6-4053-8F59-1AA13B53DAA8}"/>
              </a:ext>
            </a:extLst>
          </p:cNvPr>
          <p:cNvSpPr txBox="1"/>
          <p:nvPr/>
        </p:nvSpPr>
        <p:spPr>
          <a:xfrm>
            <a:off x="6620049" y="5368159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Рис.2. сцены с эффектом тумана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9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6E9F-3445-41FB-BFB7-2BB1C83D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EDDC-C5AE-464E-AEC0-516B0C80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226" y="5562601"/>
            <a:ext cx="6257924" cy="752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ремя выполнения алгоритм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-буфер и алгоритм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-буфер с построением теней для сцены имеет 2 и 3 объекта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Chart 1">
            <a:extLst>
              <a:ext uri="{FF2B5EF4-FFF2-40B4-BE49-F238E27FC236}">
                <a16:creationId xmlns:a16="http://schemas.microsoft.com/office/drawing/2014/main" id="{B9B46A15-3F10-4B93-A3C7-61305AB0D87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6" y="1489076"/>
            <a:ext cx="6095999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7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4C44-B396-44A7-AD26-BA0D2593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19050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4101B-B4F6-4F4C-A1EF-49C37BAA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5" y="4829175"/>
            <a:ext cx="10018713" cy="8382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2020г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C07B-DB45-4964-B70D-AFB0A07F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453F-8422-49DC-9C5F-1AFD8255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программу создания трехмерной графической сцены для визуализации городской среды и погодных условий: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структуры трехмерной сцены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алгоритмов удаления невидимых линий и поверхностей, закраски, текстурирования, а также моделей освещения и выбрать из них подходяшие для наиболее эффективного выполнения проекта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обеспечения, которое позволяет отобразить трехмерной сцены для визуализации погодных эффектах на городнском сцене.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4ED3-1E9B-4203-A609-EFE1FD14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7A70-969E-4698-A0C8-605C4414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060" y="1990726"/>
            <a:ext cx="7716840" cy="1752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лгоритмы трехмерных преобразований: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Способы хранения и обработки декартовых координат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Матрицы аффинных преобразований декартовых координат</a:t>
            </a:r>
          </a:p>
        </p:txBody>
      </p:sp>
      <p:pic>
        <p:nvPicPr>
          <p:cNvPr id="1028" name="Picture 4" descr="Аффинные координаты – MathHelpPlanet">
            <a:extLst>
              <a:ext uri="{FF2B5EF4-FFF2-40B4-BE49-F238E27FC236}">
                <a16:creationId xmlns:a16="http://schemas.microsoft.com/office/drawing/2014/main" id="{D82701AC-88FC-4005-988D-FFBDD45A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53" y="3543300"/>
            <a:ext cx="4901994" cy="27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0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45E-8D69-414C-BA03-F5F0D1C7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1D02-A4E3-4EF1-84AD-4ACADCEC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07" y="1811655"/>
            <a:ext cx="5028440" cy="1716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-буфера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Однотонная закраска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теней с использованием алгоритма z-буфера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5.4. Алгоритм, использующий z–буфер">
            <a:extLst>
              <a:ext uri="{FF2B5EF4-FFF2-40B4-BE49-F238E27FC236}">
                <a16:creationId xmlns:a16="http://schemas.microsoft.com/office/drawing/2014/main" id="{067A5475-04A8-4818-80F6-55B62C56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47" y="1977985"/>
            <a:ext cx="4364039" cy="19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5B78A-2B47-49AD-BDD9-A58023829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15502"/>
            <a:ext cx="4768613" cy="1956263"/>
          </a:xfrm>
          <a:prstGeom prst="rect">
            <a:avLst/>
          </a:prstGeom>
        </p:spPr>
      </p:pic>
      <p:pic>
        <p:nvPicPr>
          <p:cNvPr id="2060" name="Picture 12" descr="АЛГОРИТМЫ ПОСТРОЕНИЯ ТЕНЕЙ">
            <a:extLst>
              <a:ext uri="{FF2B5EF4-FFF2-40B4-BE49-F238E27FC236}">
                <a16:creationId xmlns:a16="http://schemas.microsoft.com/office/drawing/2014/main" id="{91F494A9-C909-4BE1-92D8-C3ACCC42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47" y="3649172"/>
            <a:ext cx="4364039" cy="21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35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8B6B-8320-4898-97E5-7E04B3BC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сцены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0778-3D66-4420-89A6-DE5B9719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186" y="2562224"/>
            <a:ext cx="332581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состоит из: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 земли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Здания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Дождь, туман, солнце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18A6BB9-5D17-4C85-B46F-489BF7F69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0" t="7108" r="2517" b="3546"/>
          <a:stretch/>
        </p:blipFill>
        <p:spPr bwMode="auto">
          <a:xfrm>
            <a:off x="4848225" y="2019300"/>
            <a:ext cx="4562475" cy="336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4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CA2-86C5-4549-8986-EF459094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визуализации сцены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A4D8-6BF2-46EF-86E0-970408BC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Задать входные данные (Информация о сцене)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преобразований и расчетов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 для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получения изображения сцены с тени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Отобразить результат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 эфектами погоды)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3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1AD8-F017-4D67-B30D-BFDDB4EA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B8AC-97C9-4A5D-8D79-A4EF3D37A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66948"/>
            <a:ext cx="9391650" cy="38671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Заполнить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-буфер элементами с фоновым значением цвета и минимальным значением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пикселя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(x, y)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его значение глубины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z(x,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глубину пикселя со значением, хранимыми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буфере.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Если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z(x, y) 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z_buff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 ),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z_buff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 = z(x, y)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цвет(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пикселя.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Отобразить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83207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6D4F-EDF4-4779-AAC0-B767E884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Визализация условий погоды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C92B-5F1F-4A12-9902-BDA4DF36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58" y="1343025"/>
            <a:ext cx="4056260" cy="1000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визализации дождя: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частиц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42F7D-9C87-419E-9864-AB055E20DDB1}"/>
              </a:ext>
            </a:extLst>
          </p:cNvPr>
          <p:cNvSpPr txBox="1"/>
          <p:nvPr/>
        </p:nvSpPr>
        <p:spPr>
          <a:xfrm>
            <a:off x="330484" y="2406065"/>
            <a:ext cx="8596667" cy="390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начальных данных (направления, интенсивность)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 не получена команда прекращения осадков: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Обновление положения частиц по заданному закону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новых частиц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частиц на дисплее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 система частиц не пуста: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Обновление положения частиц по заданному закону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частиц на дисплее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Nature scene with rainy day in city - Download Free Vectors, Clipart  Graphics &amp; Vector Art">
            <a:extLst>
              <a:ext uri="{FF2B5EF4-FFF2-40B4-BE49-F238E27FC236}">
                <a16:creationId xmlns:a16="http://schemas.microsoft.com/office/drawing/2014/main" id="{889E9AB0-17AA-44AA-A011-D2734D87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51" y="3006140"/>
            <a:ext cx="4335874" cy="32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7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8D40-2E02-489F-88E1-CB88A6F2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Визализация условий погоды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35 Photoshop Tutorials to Create Surreal Artwork | PSDFan">
            <a:extLst>
              <a:ext uri="{FF2B5EF4-FFF2-40B4-BE49-F238E27FC236}">
                <a16:creationId xmlns:a16="http://schemas.microsoft.com/office/drawing/2014/main" id="{83E9A134-CA7E-4466-A21E-B5CFCB9B2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" t="8358" r="5078" b="13050"/>
          <a:stretch/>
        </p:blipFill>
        <p:spPr bwMode="auto">
          <a:xfrm>
            <a:off x="5932821" y="1472147"/>
            <a:ext cx="4725653" cy="30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0A0C9B-2806-4E30-A3B5-871A37D0D1D4}"/>
              </a:ext>
            </a:extLst>
          </p:cNvPr>
          <p:cNvSpPr txBox="1">
            <a:spLocks/>
          </p:cNvSpPr>
          <p:nvPr/>
        </p:nvSpPr>
        <p:spPr>
          <a:xfrm>
            <a:off x="428760" y="2237859"/>
            <a:ext cx="5227837" cy="1466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визализации тумана:</a:t>
            </a:r>
          </a:p>
          <a:p>
            <a:pPr marL="0" indent="0">
              <a:buFont typeface="Arial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Зависит от значения глубины (расстояние от наблюдателя до объекта)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32E465-C8F7-4FE9-9888-C887AEFC5540}"/>
                  </a:ext>
                </a:extLst>
              </p:cNvPr>
              <p:cNvSpPr txBox="1"/>
              <p:nvPr/>
            </p:nvSpPr>
            <p:spPr>
              <a:xfrm>
                <a:off x="603582" y="4670300"/>
                <a:ext cx="8743949" cy="192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49580"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</a:t>
                </a:r>
                <a:r>
                  <a:rPr lang="ru-RU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&gt;=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дальнее</a:t>
                </a:r>
                <a:r>
                  <a:rPr lang="ru-RU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то интенсивность тумана будет равна 1, иначе вычислить  интенсивность по формуле: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ru-RU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ru-RU" sz="22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пикс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ru-RU" sz="22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дальнее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ru-RU" sz="22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наблюдателя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ru-RU" sz="2200" baseline="-250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дальнее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),</m:t>
                        </m:r>
                      </m:den>
                    </m:f>
                  </m:oMath>
                </a14:m>
                <a:endParaRPr lang="en-US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32E465-C8F7-4FE9-9888-C887AEFC5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2" y="4670300"/>
                <a:ext cx="8743949" cy="1928926"/>
              </a:xfrm>
              <a:prstGeom prst="rect">
                <a:avLst/>
              </a:prstGeom>
              <a:blipFill>
                <a:blip r:embed="rId3"/>
                <a:stretch>
                  <a:fillRect l="-907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60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511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Моделирование визуализации городской среды и погодных условий</vt:lpstr>
      <vt:lpstr>Цель работы:</vt:lpstr>
      <vt:lpstr>Выбор алгоритмов</vt:lpstr>
      <vt:lpstr>Выбор алгоритмов</vt:lpstr>
      <vt:lpstr>Формализация сцены</vt:lpstr>
      <vt:lpstr>Общий алгоритм визуализации сцены</vt:lpstr>
      <vt:lpstr>Алгоритм z-буфера</vt:lpstr>
      <vt:lpstr>Визализация условий погоды</vt:lpstr>
      <vt:lpstr>Визализация условий погоды</vt:lpstr>
      <vt:lpstr>Интерфейс программы</vt:lpstr>
      <vt:lpstr>Пример выполнения программы</vt:lpstr>
      <vt:lpstr>Пример выполнения программы</vt:lpstr>
      <vt:lpstr>Эксперимент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визуализации городской среды и погодных условий</dc:title>
  <dc:creator>Thu Nguyen</dc:creator>
  <cp:lastModifiedBy>Thu Nguyen</cp:lastModifiedBy>
  <cp:revision>73</cp:revision>
  <dcterms:created xsi:type="dcterms:W3CDTF">2021-03-16T11:09:43Z</dcterms:created>
  <dcterms:modified xsi:type="dcterms:W3CDTF">2021-03-24T09:09:56Z</dcterms:modified>
</cp:coreProperties>
</file>