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4"/>
  </p:notesMasterIdLst>
  <p:sldIdLst>
    <p:sldId id="258" r:id="rId2"/>
    <p:sldId id="263" r:id="rId3"/>
    <p:sldId id="286" r:id="rId4"/>
    <p:sldId id="300" r:id="rId5"/>
    <p:sldId id="287" r:id="rId6"/>
    <p:sldId id="288" r:id="rId7"/>
    <p:sldId id="289" r:id="rId8"/>
    <p:sldId id="290" r:id="rId9"/>
    <p:sldId id="291" r:id="rId10"/>
    <p:sldId id="292" r:id="rId11"/>
    <p:sldId id="294" r:id="rId12"/>
    <p:sldId id="293" r:id="rId13"/>
    <p:sldId id="295" r:id="rId14"/>
    <p:sldId id="301" r:id="rId15"/>
    <p:sldId id="302" r:id="rId16"/>
    <p:sldId id="303" r:id="rId17"/>
    <p:sldId id="304" r:id="rId18"/>
    <p:sldId id="296" r:id="rId19"/>
    <p:sldId id="297" r:id="rId20"/>
    <p:sldId id="298" r:id="rId21"/>
    <p:sldId id="299" r:id="rId22"/>
    <p:sldId id="279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Hind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B11B7A-5D6E-465E-A478-C448C8695B1F}">
  <a:tblStyle styleId="{CCB11B7A-5D6E-465E-A478-C448C8695B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7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2715449" y="1411950"/>
            <a:ext cx="511720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CÔNG NGHỆ PHẦN MỀM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5117200" cy="1836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b="1" dirty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endParaRPr lang="en-US" sz="1800" b="1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Cao Thanh S</a:t>
            </a: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B30A86-363C-4134-A5F3-FFD6C134612C}"/>
              </a:ext>
            </a:extLst>
          </p:cNvPr>
          <p:cNvSpPr/>
          <p:nvPr/>
        </p:nvSpPr>
        <p:spPr>
          <a:xfrm>
            <a:off x="2715449" y="137492"/>
            <a:ext cx="5117199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VINH</a:t>
            </a:r>
          </a:p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8B5B-0EA4-49E7-B45C-6C6361548D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123" name="Picture 8">
            <a:extLst>
              <a:ext uri="{FF2B5EF4-FFF2-40B4-BE49-F238E27FC236}">
                <a16:creationId xmlns:a16="http://schemas.microsoft.com/office/drawing/2014/main" id="{63D69962-E5A8-49BD-9F22-286A5DE7D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65" y="818338"/>
            <a:ext cx="7217751" cy="379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9D8BF4-3C0C-4606-B475-30AC53B178D2}"/>
              </a:ext>
            </a:extLst>
          </p:cNvPr>
          <p:cNvSpPr/>
          <p:nvPr/>
        </p:nvSpPr>
        <p:spPr>
          <a:xfrm>
            <a:off x="2555687" y="4812625"/>
            <a:ext cx="36215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algn="ctr"/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2.3.2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Biểu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đồ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thành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người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dung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A8EFCC-E1CB-4CFA-952B-EE89B5CC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116" y="98865"/>
            <a:ext cx="5972100" cy="636000"/>
          </a:xfrm>
        </p:spPr>
        <p:txBody>
          <a:bodyPr/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6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DC94-7780-4DAD-A671-97140278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158" y="161143"/>
            <a:ext cx="5972100" cy="636000"/>
          </a:xfrm>
        </p:spPr>
        <p:txBody>
          <a:bodyPr/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CEED0-27D9-453B-B5BC-36A6D1B137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232EA0-06CB-4753-AC14-289DE80C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58" y="853849"/>
            <a:ext cx="7278744" cy="38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49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FDD4-D59C-498F-BA6D-74824524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50" y="217850"/>
            <a:ext cx="5972100" cy="636000"/>
          </a:xfrm>
        </p:spPr>
        <p:txBody>
          <a:bodyPr/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E3D7-CBC4-4048-AC84-2AD5BA190F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ED65BA-CEDF-4069-B59D-167200F6FB67}"/>
              </a:ext>
            </a:extLst>
          </p:cNvPr>
          <p:cNvSpPr/>
          <p:nvPr/>
        </p:nvSpPr>
        <p:spPr>
          <a:xfrm>
            <a:off x="1236059" y="944207"/>
            <a:ext cx="1247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91A844-5CC3-4FE7-8B5B-C263D027064B}"/>
              </a:ext>
            </a:extLst>
          </p:cNvPr>
          <p:cNvSpPr/>
          <p:nvPr/>
        </p:nvSpPr>
        <p:spPr>
          <a:xfrm>
            <a:off x="1236059" y="1382958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B4325-2C18-48D0-85E1-7B16C93C74BF}"/>
              </a:ext>
            </a:extLst>
          </p:cNvPr>
          <p:cNvSpPr/>
          <p:nvPr/>
        </p:nvSpPr>
        <p:spPr>
          <a:xfrm>
            <a:off x="1171137" y="1853358"/>
            <a:ext cx="4592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GitHub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09188D-EAEE-47BA-B6C5-10A53905C5A5}"/>
              </a:ext>
            </a:extLst>
          </p:cNvPr>
          <p:cNvSpPr/>
          <p:nvPr/>
        </p:nvSpPr>
        <p:spPr>
          <a:xfrm>
            <a:off x="1171137" y="2472924"/>
            <a:ext cx="4144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ZenHub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6BBAC1-C879-42F2-BB65-EA2A2E4BCBAB}"/>
              </a:ext>
            </a:extLst>
          </p:cNvPr>
          <p:cNvSpPr/>
          <p:nvPr/>
        </p:nvSpPr>
        <p:spPr>
          <a:xfrm>
            <a:off x="1236059" y="3034785"/>
            <a:ext cx="4014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LoadStorm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075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7618-7A78-4289-A31B-246C6B1E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100" y="331603"/>
            <a:ext cx="5972100" cy="636000"/>
          </a:xfrm>
        </p:spPr>
        <p:txBody>
          <a:bodyPr/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8A17B-C832-4EE4-B231-360C13559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7100" y="1168233"/>
            <a:ext cx="2977800" cy="3218700"/>
          </a:xfrm>
        </p:spPr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DFFCA-475F-4829-B138-B6E9D12FE1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1DED06-FCD7-4205-BAD9-ABFFE803A1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376F05-433E-4FF8-909A-0902C0A0C5F0}"/>
              </a:ext>
            </a:extLst>
          </p:cNvPr>
          <p:cNvSpPr txBox="1">
            <a:spLocks/>
          </p:cNvSpPr>
          <p:nvPr/>
        </p:nvSpPr>
        <p:spPr>
          <a:xfrm>
            <a:off x="1005811" y="118952"/>
            <a:ext cx="5972100" cy="636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3">
            <a:extLst>
              <a:ext uri="{FF2B5EF4-FFF2-40B4-BE49-F238E27FC236}">
                <a16:creationId xmlns:a16="http://schemas.microsoft.com/office/drawing/2014/main" id="{C02B374A-17B2-4076-BF16-E5FC0AD23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11" y="819925"/>
            <a:ext cx="7103287" cy="376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3FEAC9-C4B6-41C1-83BA-6DBFC4838BBD}"/>
              </a:ext>
            </a:extLst>
          </p:cNvPr>
          <p:cNvSpPr/>
          <p:nvPr/>
        </p:nvSpPr>
        <p:spPr>
          <a:xfrm>
            <a:off x="2860654" y="4716771"/>
            <a:ext cx="2784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algn="ctr"/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4.</a:t>
            </a:r>
            <a:r>
              <a:rPr lang="vi-VN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Giao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diện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đăng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nhập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99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BF1E8C-531A-4C4C-93D2-5D9C02D67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B3BE2B1-ADE7-4D92-ACBA-80BFD65DB9B7}"/>
              </a:ext>
            </a:extLst>
          </p:cNvPr>
          <p:cNvSpPr txBox="1">
            <a:spLocks/>
          </p:cNvSpPr>
          <p:nvPr/>
        </p:nvSpPr>
        <p:spPr>
          <a:xfrm>
            <a:off x="1005811" y="118952"/>
            <a:ext cx="5972100" cy="636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F16A16-6471-4594-9E4A-EA6EA74F7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61" y="997281"/>
            <a:ext cx="4402678" cy="339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F16D25-B352-461B-9B47-C2F41A98BB9A}"/>
              </a:ext>
            </a:extLst>
          </p:cNvPr>
          <p:cNvSpPr/>
          <p:nvPr/>
        </p:nvSpPr>
        <p:spPr>
          <a:xfrm>
            <a:off x="3009510" y="4670298"/>
            <a:ext cx="2784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algn="ctr"/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4.2 Giao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diện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đăng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nhập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36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A2DA16-F30B-43A2-AEAE-45A7CB0D46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F61E25-2DA7-4EA8-A522-999B2AE4669C}"/>
              </a:ext>
            </a:extLst>
          </p:cNvPr>
          <p:cNvSpPr txBox="1">
            <a:spLocks/>
          </p:cNvSpPr>
          <p:nvPr/>
        </p:nvSpPr>
        <p:spPr>
          <a:xfrm>
            <a:off x="1005811" y="118952"/>
            <a:ext cx="5972100" cy="636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2C7DDB-ADAE-4556-9008-23F52351E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976" y="839602"/>
            <a:ext cx="5146048" cy="375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45FEB6-B84B-4501-9F2B-2729ABE95E64}"/>
              </a:ext>
            </a:extLst>
          </p:cNvPr>
          <p:cNvSpPr/>
          <p:nvPr/>
        </p:nvSpPr>
        <p:spPr>
          <a:xfrm>
            <a:off x="3274283" y="4716771"/>
            <a:ext cx="2496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algn="ctr"/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4.3 Giao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diện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đăng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kí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44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BB3319-4D21-4EDA-922B-9E25C493D9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7DFB2AA-BEFA-47DF-99CA-6E9154C3C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11" y="754952"/>
            <a:ext cx="7209466" cy="377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077A1C9-2FF1-40DB-ADE9-B1A4863F0EE5}"/>
              </a:ext>
            </a:extLst>
          </p:cNvPr>
          <p:cNvSpPr txBox="1">
            <a:spLocks/>
          </p:cNvSpPr>
          <p:nvPr/>
        </p:nvSpPr>
        <p:spPr>
          <a:xfrm>
            <a:off x="1005811" y="118952"/>
            <a:ext cx="5972100" cy="636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539EB0-D72F-487B-94A8-376D4D8BBD25}"/>
              </a:ext>
            </a:extLst>
          </p:cNvPr>
          <p:cNvSpPr/>
          <p:nvPr/>
        </p:nvSpPr>
        <p:spPr>
          <a:xfrm>
            <a:off x="3094470" y="4716771"/>
            <a:ext cx="2614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algn="ctr"/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4.</a:t>
            </a:r>
            <a:r>
              <a:rPr lang="vi-VN" i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Giao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diện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đăng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tin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96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619123-42BA-43C2-9824-1435E75B59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FCADDE-3A7C-4E23-A583-897F5A32CAE3}"/>
              </a:ext>
            </a:extLst>
          </p:cNvPr>
          <p:cNvSpPr/>
          <p:nvPr/>
        </p:nvSpPr>
        <p:spPr>
          <a:xfrm>
            <a:off x="1014466" y="348057"/>
            <a:ext cx="4397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</a:t>
            </a:r>
            <a:r>
              <a:rPr lang="vi-VN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36CC72-1D9B-48AF-9101-FDC1BA47CCB6}"/>
              </a:ext>
            </a:extLst>
          </p:cNvPr>
          <p:cNvSpPr/>
          <p:nvPr/>
        </p:nvSpPr>
        <p:spPr>
          <a:xfrm>
            <a:off x="1014465" y="932832"/>
            <a:ext cx="58399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1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2823A2-40F6-4428-8DD7-DA38480D0E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D86F5-591B-4C4A-A118-C50BC87E8167}"/>
              </a:ext>
            </a:extLst>
          </p:cNvPr>
          <p:cNvSpPr/>
          <p:nvPr/>
        </p:nvSpPr>
        <p:spPr>
          <a:xfrm>
            <a:off x="1014466" y="10249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CD8F6-705E-44C6-8A59-C43D8795380D}"/>
              </a:ext>
            </a:extLst>
          </p:cNvPr>
          <p:cNvSpPr/>
          <p:nvPr/>
        </p:nvSpPr>
        <p:spPr>
          <a:xfrm>
            <a:off x="1014466" y="348057"/>
            <a:ext cx="4770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</a:t>
            </a:r>
            <a:r>
              <a:rPr lang="vi-VN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7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xfrm>
            <a:off x="1058850" y="217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99A699-9280-44E9-9030-5908D23AD7A9}"/>
              </a:ext>
            </a:extLst>
          </p:cNvPr>
          <p:cNvSpPr/>
          <p:nvPr/>
        </p:nvSpPr>
        <p:spPr>
          <a:xfrm>
            <a:off x="1058850" y="85385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325CCE-A7DA-43F5-8D5C-D0CD7B33285B}"/>
              </a:ext>
            </a:extLst>
          </p:cNvPr>
          <p:cNvSpPr/>
          <p:nvPr/>
        </p:nvSpPr>
        <p:spPr>
          <a:xfrm>
            <a:off x="1058850" y="1701117"/>
            <a:ext cx="4145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185FC1-751E-4572-B128-0E33CACD073D}"/>
              </a:ext>
            </a:extLst>
          </p:cNvPr>
          <p:cNvSpPr/>
          <p:nvPr/>
        </p:nvSpPr>
        <p:spPr>
          <a:xfrm>
            <a:off x="1058850" y="2179052"/>
            <a:ext cx="2751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40C3D7-FD70-4A7A-90EB-BD656ABB0B77}"/>
              </a:ext>
            </a:extLst>
          </p:cNvPr>
          <p:cNvSpPr/>
          <p:nvPr/>
        </p:nvSpPr>
        <p:spPr>
          <a:xfrm>
            <a:off x="1058850" y="2777582"/>
            <a:ext cx="3119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9BE4DA-DD96-44F0-918D-D528E88886B3}"/>
              </a:ext>
            </a:extLst>
          </p:cNvPr>
          <p:cNvSpPr/>
          <p:nvPr/>
        </p:nvSpPr>
        <p:spPr>
          <a:xfrm>
            <a:off x="1083190" y="3336637"/>
            <a:ext cx="159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59496A-6086-4FB4-AF58-C7AE4AE5A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971F6-6E4E-49FC-9171-AA1AB061D29E}"/>
              </a:ext>
            </a:extLst>
          </p:cNvPr>
          <p:cNvSpPr/>
          <p:nvPr/>
        </p:nvSpPr>
        <p:spPr>
          <a:xfrm>
            <a:off x="1014466" y="142494"/>
            <a:ext cx="47708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</a:t>
            </a:r>
            <a:r>
              <a:rPr lang="vi-VN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5BE2E9-01AF-4590-BAEC-8105E955CA05}"/>
              </a:ext>
            </a:extLst>
          </p:cNvPr>
          <p:cNvSpPr/>
          <p:nvPr/>
        </p:nvSpPr>
        <p:spPr>
          <a:xfrm>
            <a:off x="1014466" y="791065"/>
            <a:ext cx="47708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H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Cho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17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FA9615-303B-4E90-AE6E-71A1B26849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D60CF2-044E-4386-892F-F50013F86809}"/>
              </a:ext>
            </a:extLst>
          </p:cNvPr>
          <p:cNvSpPr/>
          <p:nvPr/>
        </p:nvSpPr>
        <p:spPr>
          <a:xfrm>
            <a:off x="1014466" y="291350"/>
            <a:ext cx="2634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32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AB7DA-3A1C-446E-B0FB-137DCEC02ED8}"/>
              </a:ext>
            </a:extLst>
          </p:cNvPr>
          <p:cNvSpPr/>
          <p:nvPr/>
        </p:nvSpPr>
        <p:spPr>
          <a:xfrm>
            <a:off x="1014466" y="93283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chi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552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807599" y="2331324"/>
            <a:ext cx="52093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vi-V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ĐÃ LẮNG NGHE</a:t>
            </a:r>
            <a:r>
              <a:rPr lang="e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5" name="Google Shape;405;p38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B6D8-A9DF-4BB2-8B11-4BB82557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50" y="217850"/>
            <a:ext cx="5972100" cy="636000"/>
          </a:xfrm>
        </p:spPr>
        <p:txBody>
          <a:bodyPr/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C1E5D-3DB7-4C57-B6AD-352A9CA54F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9C2F30-9D63-4F36-B83D-5667EC76575C}"/>
              </a:ext>
            </a:extLst>
          </p:cNvPr>
          <p:cNvSpPr/>
          <p:nvPr/>
        </p:nvSpPr>
        <p:spPr>
          <a:xfrm>
            <a:off x="1058850" y="853850"/>
            <a:ext cx="53490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bùng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nổ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thong tin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2F484-D8DC-46B9-B8DC-299D15A4DF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54A5B9-5DBD-4446-B157-20F220985802}"/>
              </a:ext>
            </a:extLst>
          </p:cNvPr>
          <p:cNvSpPr/>
          <p:nvPr/>
        </p:nvSpPr>
        <p:spPr>
          <a:xfrm>
            <a:off x="1142090" y="1026973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quận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huyện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E9924A-7D67-44D3-87AA-3761E1125BCB}"/>
              </a:ext>
            </a:extLst>
          </p:cNvPr>
          <p:cNvSpPr txBox="1">
            <a:spLocks/>
          </p:cNvSpPr>
          <p:nvPr/>
        </p:nvSpPr>
        <p:spPr>
          <a:xfrm>
            <a:off x="1058850" y="217850"/>
            <a:ext cx="5972100" cy="636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038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43DD-C8BB-43EC-B250-8379EA4A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50" y="217850"/>
            <a:ext cx="5972100" cy="636000"/>
          </a:xfrm>
        </p:spPr>
        <p:txBody>
          <a:bodyPr/>
          <a:lstStyle/>
          <a:p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41C8-FED0-4FEA-A89B-DDEBC839B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3806" y="887944"/>
            <a:ext cx="3178835" cy="32187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937CC-B1C5-4D3B-83A3-AC19FFF1FD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62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45C7-1935-480C-9A88-7E4D60BB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675" y="99204"/>
            <a:ext cx="5972100" cy="636000"/>
          </a:xfrm>
        </p:spPr>
        <p:txBody>
          <a:bodyPr/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2AA77-8F19-47C5-8D94-41FF2879EE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12">
            <a:extLst>
              <a:ext uri="{FF2B5EF4-FFF2-40B4-BE49-F238E27FC236}">
                <a16:creationId xmlns:a16="http://schemas.microsoft.com/office/drawing/2014/main" id="{9D928F22-5774-474C-9AA7-A94E39211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75" y="853849"/>
            <a:ext cx="7248649" cy="388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F5D26E-ACD0-4F3D-8092-17AB995680BA}"/>
              </a:ext>
            </a:extLst>
          </p:cNvPr>
          <p:cNvSpPr/>
          <p:nvPr/>
        </p:nvSpPr>
        <p:spPr>
          <a:xfrm>
            <a:off x="3305258" y="4736519"/>
            <a:ext cx="2797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2.1 S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094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11AF-A561-4AD1-AFFC-19D9D9B0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823" y="69334"/>
            <a:ext cx="5972100" cy="636000"/>
          </a:xfrm>
        </p:spPr>
        <p:txBody>
          <a:bodyPr/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1A090-B3A0-4BB1-9702-235409E2A6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556D7A-31C0-418F-A6B7-B0A461AFA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22" y="777394"/>
            <a:ext cx="7183777" cy="386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078C0D-FE35-44D1-8580-4064CF56A287}"/>
              </a:ext>
            </a:extLst>
          </p:cNvPr>
          <p:cNvSpPr/>
          <p:nvPr/>
        </p:nvSpPr>
        <p:spPr>
          <a:xfrm>
            <a:off x="3040784" y="4766389"/>
            <a:ext cx="3122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2.2.1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9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CB671-6FA7-456D-8D5F-547D4754F8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03E92F-C003-4916-B89E-4AD44165F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65" y="705334"/>
            <a:ext cx="7237228" cy="403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127FB2-9512-46C0-92C4-090CCE344C00}"/>
              </a:ext>
            </a:extLst>
          </p:cNvPr>
          <p:cNvSpPr/>
          <p:nvPr/>
        </p:nvSpPr>
        <p:spPr>
          <a:xfrm>
            <a:off x="3010514" y="4741961"/>
            <a:ext cx="3122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2.2.2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C9EB9C-8D9E-40C9-AC4A-2BF5A5AE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0"/>
            <a:ext cx="5972100" cy="636000"/>
          </a:xfrm>
        </p:spPr>
        <p:txBody>
          <a:bodyPr/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0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A40E-40B8-4654-B24D-BEE79FDB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116" y="98865"/>
            <a:ext cx="5972100" cy="636000"/>
          </a:xfrm>
        </p:spPr>
        <p:txBody>
          <a:bodyPr/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8EF47-8909-49CD-A1C1-672F2289B2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7">
            <a:extLst>
              <a:ext uri="{FF2B5EF4-FFF2-40B4-BE49-F238E27FC236}">
                <a16:creationId xmlns:a16="http://schemas.microsoft.com/office/drawing/2014/main" id="{58C0FF30-433C-48F5-95DF-456D84D12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81" y="830861"/>
            <a:ext cx="6949714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84390D-469C-4F57-A207-570043919752}"/>
              </a:ext>
            </a:extLst>
          </p:cNvPr>
          <p:cNvSpPr/>
          <p:nvPr/>
        </p:nvSpPr>
        <p:spPr>
          <a:xfrm>
            <a:off x="2715562" y="4736858"/>
            <a:ext cx="3712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algn="ctr"/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2.3.1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Biều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53266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726</Words>
  <Application>Microsoft Office PowerPoint</Application>
  <PresentationFormat>On-screen Show (16:9)</PresentationFormat>
  <Paragraphs>106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Hind</vt:lpstr>
      <vt:lpstr>Times New Roman</vt:lpstr>
      <vt:lpstr>Arial</vt:lpstr>
      <vt:lpstr>Dumaine</vt:lpstr>
      <vt:lpstr>BÁO CÁO ĐỒ ÁN CÔNG NGHỆ PHẦN MỀM</vt:lpstr>
      <vt:lpstr>Nội dung đồ án</vt:lpstr>
      <vt:lpstr>I. Lý do chọn đề tài, mục đích </vt:lpstr>
      <vt:lpstr>PowerPoint Presentation</vt:lpstr>
      <vt:lpstr>Phân tích và thiết kế hệ thống</vt:lpstr>
      <vt:lpstr>Sơ đồ chức năng của hệ thống</vt:lpstr>
      <vt:lpstr>Sơ đồ ngữ cảnh</vt:lpstr>
      <vt:lpstr>Sơ đồ ngữ cảnh</vt:lpstr>
      <vt:lpstr>Sơ đồ luồng dữ liệu</vt:lpstr>
      <vt:lpstr>Sơ đồ luồng dữ liệu</vt:lpstr>
      <vt:lpstr>Cơ sở dữ liệu</vt:lpstr>
      <vt:lpstr>III. Công cụ thực hiện</vt:lpstr>
      <vt:lpstr>IV. Kết quả chương trình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Minh Quoc</dc:creator>
  <cp:lastModifiedBy>Minh Quoc</cp:lastModifiedBy>
  <cp:revision>17</cp:revision>
  <dcterms:modified xsi:type="dcterms:W3CDTF">2020-06-12T02:01:59Z</dcterms:modified>
</cp:coreProperties>
</file>