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8" r:id="rId2"/>
    <p:sldId id="26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27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in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11B7A-5D6E-465E-A478-C448C8695B1F}">
  <a:tblStyle styleId="{CCB11B7A-5D6E-465E-A478-C448C8695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411950"/>
            <a:ext cx="51172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BÁO CÁO ĐỒ ÁN CÔNG NGHỆ PHẦN MỀM</a:t>
            </a:r>
            <a:endParaRPr sz="28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5117200" cy="183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CCFF"/>
                </a:solidFill>
              </a:rPr>
              <a:t>Website </a:t>
            </a:r>
            <a:r>
              <a:rPr lang="en-US" sz="1800" b="1" dirty="0" err="1">
                <a:solidFill>
                  <a:srgbClr val="33CCFF"/>
                </a:solidFill>
              </a:rPr>
              <a:t>đăng</a:t>
            </a:r>
            <a:r>
              <a:rPr lang="en-US" sz="1800" b="1" dirty="0">
                <a:solidFill>
                  <a:srgbClr val="33CCFF"/>
                </a:solidFill>
              </a:rPr>
              <a:t> </a:t>
            </a:r>
            <a:r>
              <a:rPr lang="en-US" sz="1800" b="1" dirty="0" err="1">
                <a:solidFill>
                  <a:srgbClr val="33CCFF"/>
                </a:solidFill>
              </a:rPr>
              <a:t>thông</a:t>
            </a:r>
            <a:r>
              <a:rPr lang="en-US" sz="1800" b="1" dirty="0">
                <a:solidFill>
                  <a:srgbClr val="33CCFF"/>
                </a:solidFill>
              </a:rPr>
              <a:t> tin </a:t>
            </a:r>
            <a:r>
              <a:rPr lang="en-US" sz="1800" b="1" dirty="0" err="1">
                <a:solidFill>
                  <a:srgbClr val="33CCFF"/>
                </a:solidFill>
              </a:rPr>
              <a:t>phòng</a:t>
            </a:r>
            <a:r>
              <a:rPr lang="en-US" sz="1800" b="1" dirty="0">
                <a:solidFill>
                  <a:srgbClr val="33CCFF"/>
                </a:solidFill>
              </a:rPr>
              <a:t> </a:t>
            </a:r>
            <a:r>
              <a:rPr lang="en-US" sz="1800" b="1" dirty="0" err="1">
                <a:solidFill>
                  <a:srgbClr val="33CCFF"/>
                </a:solidFill>
              </a:rPr>
              <a:t>trọ</a:t>
            </a:r>
            <a:endParaRPr sz="1800"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Giáo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 h</a:t>
            </a:r>
            <a:r>
              <a:rPr lang="vi-VN" sz="1800" b="1" dirty="0"/>
              <a:t>ư</a:t>
            </a:r>
            <a:r>
              <a:rPr lang="en-US" sz="1800" b="1" dirty="0" err="1"/>
              <a:t>ớng</a:t>
            </a:r>
            <a:r>
              <a:rPr lang="en-US" sz="1800" b="1" dirty="0"/>
              <a:t> </a:t>
            </a:r>
            <a:r>
              <a:rPr lang="en-US" sz="1800" b="1" dirty="0" err="1"/>
              <a:t>dẫn</a:t>
            </a:r>
            <a:r>
              <a:rPr lang="en-US" sz="1800" b="1" dirty="0"/>
              <a:t>: Cao Thanh S</a:t>
            </a:r>
            <a:r>
              <a:rPr lang="vi-VN" sz="1800" b="1" dirty="0"/>
              <a:t>ơ</a:t>
            </a:r>
            <a:r>
              <a:rPr lang="en-US" sz="1800" b="1" dirty="0"/>
              <a:t>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/>
              <a:t>Sinh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: </a:t>
            </a:r>
            <a:r>
              <a:rPr lang="en-US" sz="1800" b="1" dirty="0" err="1"/>
              <a:t>Nguyễn</a:t>
            </a:r>
            <a:r>
              <a:rPr lang="en-US" sz="1800" b="1" dirty="0"/>
              <a:t> </a:t>
            </a:r>
            <a:r>
              <a:rPr lang="en-US" sz="1800" b="1" dirty="0" err="1"/>
              <a:t>Quốc</a:t>
            </a:r>
            <a:r>
              <a:rPr lang="en-US" sz="1800" b="1" dirty="0"/>
              <a:t> </a:t>
            </a:r>
            <a:r>
              <a:rPr lang="en-US" sz="1800" b="1" dirty="0" err="1"/>
              <a:t>Nhật</a:t>
            </a:r>
            <a:r>
              <a:rPr lang="en-US" sz="1800" b="1" dirty="0"/>
              <a:t> Minh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                                     </a:t>
            </a:r>
            <a:r>
              <a:rPr lang="en-US" sz="1800" b="1" dirty="0" err="1"/>
              <a:t>Nguyễn</a:t>
            </a:r>
            <a:r>
              <a:rPr lang="en-US" sz="1800" b="1" dirty="0"/>
              <a:t> </a:t>
            </a:r>
            <a:r>
              <a:rPr lang="en-US" sz="1800" b="1" dirty="0" err="1"/>
              <a:t>Khắc</a:t>
            </a:r>
            <a:r>
              <a:rPr lang="en-US" sz="1800" b="1" dirty="0"/>
              <a:t> Nam</a:t>
            </a:r>
            <a:endParaRPr sz="1800" b="1" dirty="0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B30A86-363C-4134-A5F3-FFD6C134612C}"/>
              </a:ext>
            </a:extLst>
          </p:cNvPr>
          <p:cNvSpPr/>
          <p:nvPr/>
        </p:nvSpPr>
        <p:spPr>
          <a:xfrm>
            <a:off x="2715449" y="137492"/>
            <a:ext cx="511719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/>
                </a:solidFill>
              </a:rPr>
              <a:t>ĐẠI HỌC VINH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/>
                </a:solidFill>
              </a:rPr>
              <a:t>KHOA CÔNG NGHÊ THÔNG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C94-7780-4DAD-A671-97140278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217850"/>
            <a:ext cx="5972100" cy="636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CEED0-27D9-453B-B5BC-36A6D1B13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54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FDD4-D59C-498F-BA6D-7482452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E3D7-CBC4-4048-AC84-2AD5BA190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6F8B1-014E-48F2-ABAB-DFDBDF6C1E07}"/>
              </a:ext>
            </a:extLst>
          </p:cNvPr>
          <p:cNvSpPr/>
          <p:nvPr/>
        </p:nvSpPr>
        <p:spPr>
          <a:xfrm>
            <a:off x="1058850" y="1049806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2E711-90C4-4F6B-A0DE-77461D5D77E7}"/>
              </a:ext>
            </a:extLst>
          </p:cNvPr>
          <p:cNvSpPr/>
          <p:nvPr/>
        </p:nvSpPr>
        <p:spPr>
          <a:xfrm>
            <a:off x="1058850" y="1503462"/>
            <a:ext cx="51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D65BA-CEDF-4069-B59D-167200F6FB67}"/>
              </a:ext>
            </a:extLst>
          </p:cNvPr>
          <p:cNvSpPr/>
          <p:nvPr/>
        </p:nvSpPr>
        <p:spPr>
          <a:xfrm>
            <a:off x="1058850" y="1979110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1A844-5CC3-4FE7-8B5B-C263D027064B}"/>
              </a:ext>
            </a:extLst>
          </p:cNvPr>
          <p:cNvSpPr/>
          <p:nvPr/>
        </p:nvSpPr>
        <p:spPr>
          <a:xfrm>
            <a:off x="1115557" y="248284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4075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618-7A78-4289-A31B-246C6B1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331603"/>
            <a:ext cx="5972100" cy="636000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8A17B-C832-4EE4-B231-360C1355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100" y="1168233"/>
            <a:ext cx="2977800" cy="3218700"/>
          </a:xfrm>
        </p:spPr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tin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tin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149D-7093-4BA6-BCAA-08692A4805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88707" y="1168233"/>
            <a:ext cx="2977800" cy="3218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FFCA-475F-4829-B138-B6E9D12FE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19123-42BA-43C2-9824-1435E75B5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CADDE-3A7C-4E23-A583-897F5A32CAE3}"/>
              </a:ext>
            </a:extLst>
          </p:cNvPr>
          <p:cNvSpPr/>
          <p:nvPr/>
        </p:nvSpPr>
        <p:spPr>
          <a:xfrm>
            <a:off x="1014466" y="348057"/>
            <a:ext cx="4871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Kết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quả</a:t>
            </a:r>
            <a:r>
              <a:rPr lang="en-US" sz="3200" dirty="0">
                <a:solidFill>
                  <a:schemeClr val="tx1"/>
                </a:solidFill>
              </a:rPr>
              <a:t>, h</a:t>
            </a:r>
            <a:r>
              <a:rPr lang="vi-VN" sz="3200" dirty="0">
                <a:solidFill>
                  <a:schemeClr val="tx1"/>
                </a:solidFill>
              </a:rPr>
              <a:t>ư</a:t>
            </a:r>
            <a:r>
              <a:rPr lang="en-US" sz="3200" dirty="0" err="1">
                <a:solidFill>
                  <a:schemeClr val="tx1"/>
                </a:solidFill>
              </a:rPr>
              <a:t>ớng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phát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triển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6CC72-1D9B-48AF-9101-FDC1BA47CCB6}"/>
              </a:ext>
            </a:extLst>
          </p:cNvPr>
          <p:cNvSpPr/>
          <p:nvPr/>
        </p:nvSpPr>
        <p:spPr>
          <a:xfrm>
            <a:off x="1014466" y="93283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ợc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web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thể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1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823A2-40F6-4428-8DD7-DA38480D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D86F5-591B-4C4A-A118-C50BC87E8167}"/>
              </a:ext>
            </a:extLst>
          </p:cNvPr>
          <p:cNvSpPr/>
          <p:nvPr/>
        </p:nvSpPr>
        <p:spPr>
          <a:xfrm>
            <a:off x="1014466" y="93283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ợc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điểm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CD8F6-705E-44C6-8A59-C43D8795380D}"/>
              </a:ext>
            </a:extLst>
          </p:cNvPr>
          <p:cNvSpPr/>
          <p:nvPr/>
        </p:nvSpPr>
        <p:spPr>
          <a:xfrm>
            <a:off x="1014466" y="348057"/>
            <a:ext cx="4871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Kết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quả</a:t>
            </a:r>
            <a:r>
              <a:rPr lang="en-US" sz="3200" dirty="0">
                <a:solidFill>
                  <a:schemeClr val="tx1"/>
                </a:solidFill>
              </a:rPr>
              <a:t>, h</a:t>
            </a:r>
            <a:r>
              <a:rPr lang="vi-VN" sz="3200" dirty="0">
                <a:solidFill>
                  <a:schemeClr val="tx1"/>
                </a:solidFill>
              </a:rPr>
              <a:t>ư</a:t>
            </a:r>
            <a:r>
              <a:rPr lang="en-US" sz="3200" dirty="0" err="1">
                <a:solidFill>
                  <a:schemeClr val="tx1"/>
                </a:solidFill>
              </a:rPr>
              <a:t>ớng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phát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triển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7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9496A-6086-4FB4-AF58-C7AE4AE5A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971F6-6E4E-49FC-9171-AA1AB061D29E}"/>
              </a:ext>
            </a:extLst>
          </p:cNvPr>
          <p:cNvSpPr/>
          <p:nvPr/>
        </p:nvSpPr>
        <p:spPr>
          <a:xfrm>
            <a:off x="1014466" y="348057"/>
            <a:ext cx="4871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Kết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quả</a:t>
            </a:r>
            <a:r>
              <a:rPr lang="en-US" sz="3200" dirty="0">
                <a:solidFill>
                  <a:schemeClr val="tx1"/>
                </a:solidFill>
              </a:rPr>
              <a:t>, h</a:t>
            </a:r>
            <a:r>
              <a:rPr lang="vi-VN" sz="3200" dirty="0">
                <a:solidFill>
                  <a:schemeClr val="tx1"/>
                </a:solidFill>
              </a:rPr>
              <a:t>ư</a:t>
            </a:r>
            <a:r>
              <a:rPr lang="en-US" sz="3200" dirty="0" err="1">
                <a:solidFill>
                  <a:schemeClr val="tx1"/>
                </a:solidFill>
              </a:rPr>
              <a:t>ớng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phát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triển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BE2E9-01AF-4590-BAEC-8105E955CA05}"/>
              </a:ext>
            </a:extLst>
          </p:cNvPr>
          <p:cNvSpPr/>
          <p:nvPr/>
        </p:nvSpPr>
        <p:spPr>
          <a:xfrm>
            <a:off x="1014466" y="932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chóng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Cho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ty,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thuê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khác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thể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A9615-303B-4E90-AE6E-71A1B2684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60CF2-044E-4386-892F-F50013F86809}"/>
              </a:ext>
            </a:extLst>
          </p:cNvPr>
          <p:cNvSpPr/>
          <p:nvPr/>
        </p:nvSpPr>
        <p:spPr>
          <a:xfrm>
            <a:off x="1014466" y="348057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Ý </a:t>
            </a:r>
            <a:r>
              <a:rPr lang="en-US" sz="3200" dirty="0" err="1">
                <a:solidFill>
                  <a:schemeClr val="tx1"/>
                </a:solidFill>
              </a:rPr>
              <a:t>nghĩa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đề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tài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AB7DA-3A1C-446E-B0FB-137DCEC02ED8}"/>
              </a:ext>
            </a:extLst>
          </p:cNvPr>
          <p:cNvSpPr/>
          <p:nvPr/>
        </p:nvSpPr>
        <p:spPr>
          <a:xfrm>
            <a:off x="1014466" y="9328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khảo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nâng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hay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u chi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nâng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5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CẢM </a:t>
            </a:r>
            <a:r>
              <a:rPr lang="vi-VN" sz="6000" dirty="0"/>
              <a:t>Ơ</a:t>
            </a:r>
            <a:r>
              <a:rPr lang="en-US" sz="6000" dirty="0"/>
              <a:t>N </a:t>
            </a:r>
            <a:r>
              <a:rPr lang="en" sz="6000" dirty="0"/>
              <a:t>!</a:t>
            </a:r>
            <a:endParaRPr sz="6000" dirty="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A699-9280-44E9-9030-5908D23AD7A9}"/>
              </a:ext>
            </a:extLst>
          </p:cNvPr>
          <p:cNvSpPr/>
          <p:nvPr/>
        </p:nvSpPr>
        <p:spPr>
          <a:xfrm>
            <a:off x="1058850" y="8538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25CCE-A7DA-43F5-8D5C-D0CD7B33285B}"/>
              </a:ext>
            </a:extLst>
          </p:cNvPr>
          <p:cNvSpPr/>
          <p:nvPr/>
        </p:nvSpPr>
        <p:spPr>
          <a:xfrm>
            <a:off x="1058850" y="1335961"/>
            <a:ext cx="2751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85FC1-751E-4572-B128-0E33CACD073D}"/>
              </a:ext>
            </a:extLst>
          </p:cNvPr>
          <p:cNvSpPr/>
          <p:nvPr/>
        </p:nvSpPr>
        <p:spPr>
          <a:xfrm>
            <a:off x="1058850" y="1818072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0C3D7-FD70-4A7A-90EB-BD656ABB0B77}"/>
              </a:ext>
            </a:extLst>
          </p:cNvPr>
          <p:cNvSpPr/>
          <p:nvPr/>
        </p:nvSpPr>
        <p:spPr>
          <a:xfrm>
            <a:off x="1065077" y="2304452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BE4DA-DD96-44F0-918D-D528E88886B3}"/>
              </a:ext>
            </a:extLst>
          </p:cNvPr>
          <p:cNvSpPr/>
          <p:nvPr/>
        </p:nvSpPr>
        <p:spPr>
          <a:xfrm>
            <a:off x="1058850" y="2790832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6D8-A9DF-4BB2-8B11-4BB8255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sz="2400" dirty="0"/>
              <a:t>I. </a:t>
            </a:r>
            <a:r>
              <a:rPr lang="en-US" sz="2400" dirty="0" err="1"/>
              <a:t>Lý</a:t>
            </a:r>
            <a:r>
              <a:rPr lang="en-US" sz="2400" dirty="0"/>
              <a:t> do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,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C1E5D-3DB7-4C57-B6AD-352A9CA54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C2F30-9D63-4F36-B83D-5667EC76575C}"/>
              </a:ext>
            </a:extLst>
          </p:cNvPr>
          <p:cNvSpPr/>
          <p:nvPr/>
        </p:nvSpPr>
        <p:spPr>
          <a:xfrm>
            <a:off x="1058850" y="85385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nay,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thong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góp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lĩnh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vực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nhanh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phố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tăng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5EA95-5958-40E6-9FBA-19E133F99CED}"/>
              </a:ext>
            </a:extLst>
          </p:cNvPr>
          <p:cNvSpPr/>
          <p:nvPr/>
        </p:nvSpPr>
        <p:spPr>
          <a:xfrm>
            <a:off x="1058850" y="250551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trọ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huyện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3DD-C8BB-43EC-B250-8379EA4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41C8-FED0-4FEA-A89B-DDEBC839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806" y="887944"/>
            <a:ext cx="3178835" cy="32187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37CC-B1C5-4D3B-83A3-AC19FFF1F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45C7-1935-480C-9A88-7E4D60BB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AA77-8F19-47C5-8D94-41FF2879E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12">
            <a:extLst>
              <a:ext uri="{FF2B5EF4-FFF2-40B4-BE49-F238E27FC236}">
                <a16:creationId xmlns:a16="http://schemas.microsoft.com/office/drawing/2014/main" id="{9D928F22-5774-474C-9AA7-A94E3921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34" y="853850"/>
            <a:ext cx="7248649" cy="317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5D26E-ACD0-4F3D-8092-17AB995680BA}"/>
              </a:ext>
            </a:extLst>
          </p:cNvPr>
          <p:cNvSpPr/>
          <p:nvPr/>
        </p:nvSpPr>
        <p:spPr>
          <a:xfrm>
            <a:off x="3836886" y="4617873"/>
            <a:ext cx="3118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Hinh</a:t>
            </a:r>
            <a:r>
              <a:rPr lang="en-US" dirty="0">
                <a:solidFill>
                  <a:schemeClr val="tx1"/>
                </a:solidFill>
              </a:rPr>
              <a:t> 2.1 S</a:t>
            </a:r>
            <a:r>
              <a:rPr lang="vi-VN" dirty="0">
                <a:solidFill>
                  <a:schemeClr val="tx1"/>
                </a:solidFill>
              </a:rPr>
              <a:t>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9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1AF-A561-4AD1-AFFC-19D9D9B0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23" y="69334"/>
            <a:ext cx="5972100" cy="636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1A090-B3A0-4BB1-9702-235409E2A6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556D7A-31C0-418F-A6B7-B0A461A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23" y="777395"/>
            <a:ext cx="6910922" cy="340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078C0D-FE35-44D1-8580-4064CF56A287}"/>
              </a:ext>
            </a:extLst>
          </p:cNvPr>
          <p:cNvSpPr/>
          <p:nvPr/>
        </p:nvSpPr>
        <p:spPr>
          <a:xfrm>
            <a:off x="3034229" y="4504848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2.2.1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B671-6FA7-456D-8D5F-547D4754F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3E92F-C003-4916-B89E-4AD44165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0" y="247650"/>
            <a:ext cx="7935803" cy="384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127FB2-9512-46C0-92C4-090CCE344C00}"/>
              </a:ext>
            </a:extLst>
          </p:cNvPr>
          <p:cNvSpPr/>
          <p:nvPr/>
        </p:nvSpPr>
        <p:spPr>
          <a:xfrm>
            <a:off x="3034229" y="4504848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2.2.2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A40E-40B8-4654-B24D-BEE79FD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16" y="217850"/>
            <a:ext cx="5972100" cy="636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8EF47-8909-49CD-A1C1-672F2289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098" name="Picture 7">
            <a:extLst>
              <a:ext uri="{FF2B5EF4-FFF2-40B4-BE49-F238E27FC236}">
                <a16:creationId xmlns:a16="http://schemas.microsoft.com/office/drawing/2014/main" id="{58C0FF30-433C-48F5-95DF-456D84D1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16" y="734865"/>
            <a:ext cx="594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84390D-469C-4F57-A207-570043919752}"/>
              </a:ext>
            </a:extLst>
          </p:cNvPr>
          <p:cNvSpPr/>
          <p:nvPr/>
        </p:nvSpPr>
        <p:spPr>
          <a:xfrm>
            <a:off x="1999637" y="4670298"/>
            <a:ext cx="3712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2.3.1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Biều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5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766A-664D-4B0E-A97C-EB817B56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28" y="196924"/>
            <a:ext cx="5972100" cy="63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8B5B-0EA4-49E7-B45C-6C6361548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123" name="Picture 8">
            <a:extLst>
              <a:ext uri="{FF2B5EF4-FFF2-40B4-BE49-F238E27FC236}">
                <a16:creationId xmlns:a16="http://schemas.microsoft.com/office/drawing/2014/main" id="{63D69962-E5A8-49BD-9F22-286A5DE7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78" y="995547"/>
            <a:ext cx="59436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D8BF4-3C0C-4606-B475-30AC53B178D2}"/>
              </a:ext>
            </a:extLst>
          </p:cNvPr>
          <p:cNvSpPr/>
          <p:nvPr/>
        </p:nvSpPr>
        <p:spPr>
          <a:xfrm>
            <a:off x="1938998" y="4225397"/>
            <a:ext cx="3621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2.3.2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98336199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627</Words>
  <Application>Microsoft Office PowerPoint</Application>
  <PresentationFormat>On-screen Show (16:9)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Times New Roman</vt:lpstr>
      <vt:lpstr>Hind</vt:lpstr>
      <vt:lpstr>Arial</vt:lpstr>
      <vt:lpstr>Calibri</vt:lpstr>
      <vt:lpstr>Dumaine</vt:lpstr>
      <vt:lpstr>BÁO CÁO ĐỒ ÁN CÔNG NGHỆ PHẦN MỀM</vt:lpstr>
      <vt:lpstr>Nội dung đồ án</vt:lpstr>
      <vt:lpstr>I. Lý do chọn đề tài, mục đích </vt:lpstr>
      <vt:lpstr>Phân tích và thiết kế hệ thống</vt:lpstr>
      <vt:lpstr>Sơ đồ chức năng của hệ thống</vt:lpstr>
      <vt:lpstr>Sơ đồ ngữ cảnh</vt:lpstr>
      <vt:lpstr>PowerPoint Presentation</vt:lpstr>
      <vt:lpstr>Sơ đồ luồng dữ liệu</vt:lpstr>
      <vt:lpstr>PowerPoint Presentation</vt:lpstr>
      <vt:lpstr>Cơ sở dữ liệu</vt:lpstr>
      <vt:lpstr>III. Công cụ thực hiện</vt:lpstr>
      <vt:lpstr>IV. Kết quả chương trình</vt:lpstr>
      <vt:lpstr>PowerPoint Presentation</vt:lpstr>
      <vt:lpstr>PowerPoint Presentation</vt:lpstr>
      <vt:lpstr>PowerPoint Presentation</vt:lpstr>
      <vt:lpstr>PowerPoint Presentation</vt:lpstr>
      <vt:lpstr>CẢM ƠN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</cp:lastModifiedBy>
  <cp:revision>9</cp:revision>
  <dcterms:modified xsi:type="dcterms:W3CDTF">2020-06-11T08:53:49Z</dcterms:modified>
</cp:coreProperties>
</file>