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9/15/15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9/15/15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9/15/15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9/15/15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9/15/15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xample.com/wss-datafeed.ph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xample.com/wss-datafeed.ph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Websosanh.vn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Giới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thiệu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về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hệ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thống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Data Feed</a:t>
            </a:r>
            <a:endParaRPr lang="en-US" dirty="0">
              <a:solidFill>
                <a:srgbClr val="595959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910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Data feed </a:t>
            </a:r>
            <a:r>
              <a:rPr lang="en-US" sz="4800" dirty="0" err="1" smtClean="0"/>
              <a:t>là</a:t>
            </a:r>
            <a:r>
              <a:rPr lang="en-US" sz="4800" dirty="0" smtClean="0"/>
              <a:t> </a:t>
            </a:r>
            <a:r>
              <a:rPr lang="en-US" sz="4800" dirty="0" err="1" smtClean="0"/>
              <a:t>gì</a:t>
            </a:r>
            <a:r>
              <a:rPr lang="en-US" sz="4800" dirty="0" smtClean="0"/>
              <a:t>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Data feed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là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một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cơ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chế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cho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phép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hệ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thống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thông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tin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nhận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dữ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liệu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từ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các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nguồn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dữ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liệu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nhất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định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.</a:t>
            </a:r>
          </a:p>
          <a:p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Một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tệp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tin Data feed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là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một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tệp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dữ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liệu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chứa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danh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sách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các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phẩm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cùng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với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thuộc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tính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của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chúng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dưới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định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dạng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XML.</a:t>
            </a:r>
          </a:p>
        </p:txBody>
      </p:sp>
    </p:spTree>
    <p:extLst>
      <p:ext uri="{BB962C8B-B14F-4D97-AF65-F5344CB8AC3E}">
        <p14:creationId xmlns:p14="http://schemas.microsoft.com/office/powerpoint/2010/main" val="2298984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Data feed </a:t>
            </a:r>
            <a:r>
              <a:rPr lang="en-US" sz="4800" dirty="0" err="1" smtClean="0"/>
              <a:t>hoạt</a:t>
            </a:r>
            <a:r>
              <a:rPr lang="en-US" sz="4800" dirty="0" smtClean="0"/>
              <a:t> </a:t>
            </a:r>
            <a:r>
              <a:rPr lang="en-US" sz="4800" dirty="0" err="1" smtClean="0"/>
              <a:t>động</a:t>
            </a:r>
            <a:r>
              <a:rPr lang="en-US" sz="4800" dirty="0" smtClean="0"/>
              <a:t> </a:t>
            </a:r>
            <a:r>
              <a:rPr lang="en-US" sz="4800" dirty="0" err="1" smtClean="0"/>
              <a:t>thế</a:t>
            </a:r>
            <a:r>
              <a:rPr lang="en-US" sz="4800" dirty="0" smtClean="0"/>
              <a:t> </a:t>
            </a:r>
            <a:r>
              <a:rPr lang="en-US" sz="4800" dirty="0" err="1" smtClean="0"/>
              <a:t>nào</a:t>
            </a:r>
            <a:r>
              <a:rPr lang="en-US" sz="48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Hệ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thống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website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của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cửa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hàng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cung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cấp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một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tệp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tin data feed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chứa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thông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tin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tất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cả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các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sản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phẩm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của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cửa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hàng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.</a:t>
            </a:r>
          </a:p>
          <a:p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Hệ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thống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của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websosanh.vn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sẽ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truy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cập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vào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tệp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tin data feed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của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cửa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hàng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thông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qua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một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đường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dẫn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(URL)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để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cập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nhật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thông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tin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sản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phẩm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sau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mỗi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khoảng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thời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gian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nhất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định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Ví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dụ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 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8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tiếng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một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Arial"/>
                <a:cs typeface="Arial"/>
              </a:rPr>
              <a:t>lần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)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.</a:t>
            </a:r>
          </a:p>
          <a:p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Ví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dụ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đường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dẫn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data feed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của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cửa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hàng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sẽ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dạng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	</a:t>
            </a:r>
            <a:r>
              <a:rPr lang="en-US" dirty="0" smtClean="0">
                <a:latin typeface="Arial"/>
                <a:cs typeface="Arial"/>
                <a:hlinkClick r:id="rId2"/>
              </a:rPr>
              <a:t>http://example.com/wss-datafeed.php</a:t>
            </a:r>
            <a:endParaRPr lang="en-US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37172" y="2141394"/>
            <a:ext cx="26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23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Data feed </a:t>
            </a:r>
            <a:r>
              <a:rPr lang="en-US" sz="4800" dirty="0" err="1"/>
              <a:t>hoạt</a:t>
            </a:r>
            <a:r>
              <a:rPr lang="en-US" sz="4800" dirty="0"/>
              <a:t> </a:t>
            </a:r>
            <a:r>
              <a:rPr lang="en-US" sz="4800" dirty="0" err="1"/>
              <a:t>động</a:t>
            </a:r>
            <a:r>
              <a:rPr lang="en-US" sz="4800" dirty="0"/>
              <a:t> </a:t>
            </a:r>
            <a:r>
              <a:rPr lang="en-US" sz="4800" dirty="0" err="1"/>
              <a:t>thế</a:t>
            </a:r>
            <a:r>
              <a:rPr lang="en-US" sz="4800" dirty="0"/>
              <a:t> </a:t>
            </a:r>
            <a:r>
              <a:rPr lang="en-US" sz="4800" dirty="0" err="1"/>
              <a:t>nào</a:t>
            </a:r>
            <a:r>
              <a:rPr lang="en-US" sz="4800" dirty="0"/>
              <a:t>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46236" r="-55020" b="-67970"/>
          <a:stretch/>
        </p:blipFill>
        <p:spPr>
          <a:xfrm>
            <a:off x="457200" y="1792288"/>
            <a:ext cx="13309600" cy="4525962"/>
          </a:xfrm>
        </p:spPr>
      </p:pic>
    </p:spTree>
    <p:extLst>
      <p:ext uri="{BB962C8B-B14F-4D97-AF65-F5344CB8AC3E}">
        <p14:creationId xmlns:p14="http://schemas.microsoft.com/office/powerpoint/2010/main" val="479516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Nếu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khách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hàng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đã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đội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ngũ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kỹ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thuật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kỹ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năng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về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lập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trình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website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thì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websosanh.vn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sẽ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cung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cấp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một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bộ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thư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viện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cùng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với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code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mẫu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để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khách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hàng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tự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triển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khai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bên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cạnh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đội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kỹ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thuật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của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websosanh.vn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luôn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sẵn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sàng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hỗ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trợ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kỹ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thuật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trong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quá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trình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cài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đặt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.</a:t>
            </a:r>
          </a:p>
          <a:p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Nếu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khách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hàng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chưa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đội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ngũ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kỹ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thuật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riêng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websosanh.vn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thể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hỗ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trợ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cài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đặt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cho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khách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hàng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khách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hàng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chỉ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cần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cung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cấp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một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số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thông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tin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sau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</a:t>
            </a:r>
          </a:p>
          <a:p>
            <a:pPr lvl="1"/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Tài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khoản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quản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trị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hosting </a:t>
            </a:r>
            <a:r>
              <a:rPr lang="en-US" u="sng" dirty="0" err="1" smtClean="0">
                <a:solidFill>
                  <a:srgbClr val="595959"/>
                </a:solidFill>
                <a:latin typeface="Arial"/>
                <a:cs typeface="Arial"/>
              </a:rPr>
              <a:t>hoặc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tài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khoản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FTP source code website </a:t>
            </a:r>
            <a:r>
              <a:rPr lang="en-US" u="sng" dirty="0" err="1" smtClean="0">
                <a:solidFill>
                  <a:srgbClr val="595959"/>
                </a:solidFill>
                <a:latin typeface="Arial"/>
                <a:cs typeface="Arial"/>
              </a:rPr>
              <a:t>hoặc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một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directory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riêng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biệt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với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source code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nhưng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thể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truy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cập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online.</a:t>
            </a:r>
          </a:p>
          <a:p>
            <a:pPr lvl="1"/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Tài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khoản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quản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trị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cơ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sở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dữ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liệu</a:t>
            </a:r>
            <a:endParaRPr lang="en-US" dirty="0">
              <a:solidFill>
                <a:srgbClr val="595959"/>
              </a:solidFill>
              <a:latin typeface="Arial"/>
              <a:cs typeface="Arial"/>
            </a:endParaRPr>
          </a:p>
          <a:p>
            <a:pPr lvl="1"/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Tài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khoản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trang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quản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trị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phẩm</a:t>
            </a:r>
            <a:endParaRPr lang="en-US" dirty="0">
              <a:solidFill>
                <a:srgbClr val="595959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2712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/>
              <a:t>Hướng</a:t>
            </a:r>
            <a:r>
              <a:rPr lang="en-US" sz="4800" dirty="0" smtClean="0"/>
              <a:t> </a:t>
            </a:r>
            <a:r>
              <a:rPr lang="en-US" sz="4800" dirty="0" err="1" smtClean="0"/>
              <a:t>dẫn</a:t>
            </a:r>
            <a:r>
              <a:rPr lang="en-US" sz="4800" dirty="0" smtClean="0"/>
              <a:t> </a:t>
            </a:r>
            <a:r>
              <a:rPr lang="en-US" sz="4800" dirty="0" err="1" smtClean="0"/>
              <a:t>kỹ</a:t>
            </a:r>
            <a:r>
              <a:rPr lang="en-US" sz="4800" dirty="0" smtClean="0"/>
              <a:t> </a:t>
            </a:r>
            <a:r>
              <a:rPr lang="en-US" sz="4800" dirty="0" err="1" smtClean="0"/>
              <a:t>thuật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Cấu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trúc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XML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của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tệp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tin data feed:</a:t>
            </a:r>
            <a:endParaRPr lang="en-US" dirty="0">
              <a:solidFill>
                <a:srgbClr val="595959"/>
              </a:solidFill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43" y="2035344"/>
            <a:ext cx="5891733" cy="455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77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/>
              <a:t>Hướng</a:t>
            </a:r>
            <a:r>
              <a:rPr lang="en-US" sz="4800" dirty="0" smtClean="0"/>
              <a:t> </a:t>
            </a:r>
            <a:r>
              <a:rPr lang="en-US" sz="4800" dirty="0" err="1" smtClean="0"/>
              <a:t>dẫn</a:t>
            </a:r>
            <a:r>
              <a:rPr lang="en-US" sz="4800" dirty="0" smtClean="0"/>
              <a:t> </a:t>
            </a:r>
            <a:r>
              <a:rPr lang="en-US" sz="4800" dirty="0" err="1" smtClean="0"/>
              <a:t>kỹ</a:t>
            </a:r>
            <a:r>
              <a:rPr lang="en-US" sz="4800" dirty="0" smtClean="0"/>
              <a:t> </a:t>
            </a:r>
            <a:r>
              <a:rPr lang="en-US" sz="4800" dirty="0" err="1" smtClean="0"/>
              <a:t>thuật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Các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thuộc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tính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của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phẩm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</a:t>
            </a:r>
          </a:p>
          <a:p>
            <a:pPr lvl="1"/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simple_sku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 SKU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phẩm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Nếu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)</a:t>
            </a:r>
          </a:p>
          <a:p>
            <a:pPr lvl="1"/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parent_sku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 SKU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phẩm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cha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Nếu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)</a:t>
            </a:r>
          </a:p>
          <a:p>
            <a:pPr lvl="1"/>
            <a:r>
              <a:rPr lang="en-US" b="1" dirty="0" err="1" smtClean="0">
                <a:solidFill>
                  <a:srgbClr val="595959"/>
                </a:solidFill>
                <a:latin typeface="Arial"/>
                <a:cs typeface="Arial"/>
              </a:rPr>
              <a:t>availability_instock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Còn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hàng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hay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hết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hàng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Bắt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buộc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 0-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hết hàng|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còn hàng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|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-liên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hệ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)</a:t>
            </a:r>
            <a:endParaRPr lang="en-US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lvl="1"/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brand: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Tên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hãng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xuất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Nếu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)</a:t>
            </a:r>
          </a:p>
          <a:p>
            <a:pPr lvl="1"/>
            <a:r>
              <a:rPr lang="en-US" b="1" dirty="0" err="1" smtClean="0">
                <a:solidFill>
                  <a:srgbClr val="595959"/>
                </a:solidFill>
                <a:latin typeface="Arial"/>
                <a:cs typeface="Arial"/>
              </a:rPr>
              <a:t>product_name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Tên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phẩm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Bắt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buộc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)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description: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Mô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tả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phẩm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Bắt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buộc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 ~220 words, plain text)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currency: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Tiền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tệ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Bắt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buộc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 VND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hoặc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USD)</a:t>
            </a:r>
          </a:p>
          <a:p>
            <a:pPr lvl="1"/>
            <a:r>
              <a:rPr lang="en-US" b="1" dirty="0" smtClean="0">
                <a:solidFill>
                  <a:srgbClr val="595959"/>
                </a:solidFill>
                <a:latin typeface="Arial"/>
                <a:cs typeface="Arial"/>
              </a:rPr>
              <a:t>price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Giá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phẩm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Bắt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buộc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 format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theo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định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dạng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xxx,xxx.xxx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, VD: 180,000)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discount: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Số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tiền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khuyến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mãi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Nếu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mặc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định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là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0)</a:t>
            </a:r>
          </a:p>
          <a:p>
            <a:pPr lvl="1"/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discounted_price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Giá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khuyến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mãi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Nếu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mặc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định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bằng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với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price)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parent_of_parent_of_cat1: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Tên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danh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mục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cha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của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cha 1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Nếu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)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parent_of_cat_1: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Tên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danh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mục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cha 1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Nếu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)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category_1: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Tên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danh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mục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1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Bắt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buộc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)</a:t>
            </a:r>
          </a:p>
          <a:p>
            <a:pPr lvl="1"/>
            <a:r>
              <a:rPr lang="en-US" b="1" dirty="0" err="1" smtClean="0">
                <a:solidFill>
                  <a:srgbClr val="595959"/>
                </a:solidFill>
                <a:latin typeface="Arial"/>
                <a:cs typeface="Arial"/>
              </a:rPr>
              <a:t>picture_url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Ảnh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đại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diện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của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phẩm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Bắt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buộc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)</a:t>
            </a:r>
          </a:p>
          <a:p>
            <a:pPr lvl="1"/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picture_url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(2,3,4,5):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Ảnh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liên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quan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ảnh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mô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tả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phẩm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Nếu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)</a:t>
            </a:r>
          </a:p>
          <a:p>
            <a:pPr lvl="1"/>
            <a:r>
              <a:rPr lang="en-US" b="1" dirty="0" smtClean="0">
                <a:solidFill>
                  <a:srgbClr val="595959"/>
                </a:solidFill>
                <a:latin typeface="Arial"/>
                <a:cs typeface="Arial"/>
              </a:rPr>
              <a:t>URL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Đường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dẫn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đến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sản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phẩm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Bắt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buộc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)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Promotion: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Thông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tin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khuyến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mãi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Nếu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dạng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plain text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dấu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)</a:t>
            </a:r>
          </a:p>
          <a:p>
            <a:pPr lvl="1"/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delivery_period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Thời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gian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giao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hàng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(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Nếu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)</a:t>
            </a:r>
          </a:p>
          <a:p>
            <a:pPr lvl="1"/>
            <a:endParaRPr lang="en-US" dirty="0" smtClean="0">
              <a:latin typeface="Arial"/>
              <a:cs typeface="Arial"/>
            </a:endParaRPr>
          </a:p>
          <a:p>
            <a:pPr lvl="1"/>
            <a:endParaRPr lang="en-US" dirty="0" smtClean="0">
              <a:latin typeface="Arial"/>
              <a:cs typeface="Arial"/>
            </a:endParaRPr>
          </a:p>
          <a:p>
            <a:pPr lvl="1"/>
            <a:endParaRPr lang="en-US" dirty="0" smtClean="0">
              <a:latin typeface="Arial"/>
              <a:cs typeface="Arial"/>
            </a:endParaRPr>
          </a:p>
          <a:p>
            <a:pPr lvl="1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6737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/>
              <a:t>Hướng</a:t>
            </a:r>
            <a:r>
              <a:rPr lang="en-US" sz="4800" dirty="0" smtClean="0"/>
              <a:t> </a:t>
            </a:r>
            <a:r>
              <a:rPr lang="en-US" sz="4800" dirty="0" err="1" smtClean="0"/>
              <a:t>dẫn</a:t>
            </a:r>
            <a:r>
              <a:rPr lang="en-US" sz="4800" dirty="0" smtClean="0"/>
              <a:t> </a:t>
            </a:r>
            <a:r>
              <a:rPr lang="en-US" sz="4800" dirty="0" err="1" smtClean="0"/>
              <a:t>kỹ</a:t>
            </a:r>
            <a:r>
              <a:rPr lang="en-US" sz="4800" dirty="0" smtClean="0"/>
              <a:t> </a:t>
            </a:r>
            <a:r>
              <a:rPr lang="en-US" sz="4800" dirty="0" err="1" smtClean="0"/>
              <a:t>thuật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Tổng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quát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về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các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bước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cài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đặt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data feed</a:t>
            </a:r>
          </a:p>
          <a:p>
            <a:pPr lvl="1"/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Bước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1: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Khởi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tạo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đường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dẫn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và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file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thực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thi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tương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ứng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	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VD: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  <a:hlinkClick r:id="rId2"/>
              </a:rPr>
              <a:t>http://example.com/wss-datafeed.php</a:t>
            </a: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lvl="1"/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Bước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2: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Cài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đặt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các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thư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viện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websosanh.vn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cung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cấp</a:t>
            </a: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lvl="1"/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Bước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3: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Kết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nối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đến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cơ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sở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dư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liệu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,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truy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xuất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các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sản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phẩm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và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thuộc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tính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tương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ứng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tuỳ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theo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tiêu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chí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của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khách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hàng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.</a:t>
            </a:r>
          </a:p>
          <a:p>
            <a:pPr lvl="1"/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Bước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4: Mapping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thông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tin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sản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phẩm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ứng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với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các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trường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thuộc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tính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websosanh.vn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cung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cấp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.</a:t>
            </a:r>
          </a:p>
          <a:p>
            <a:pPr lvl="1"/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Bước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5: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Gọi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hàm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từ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thư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viện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của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websosanh.vn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để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hiển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thị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dữ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liệu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dưới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định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dạng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XML.</a:t>
            </a:r>
          </a:p>
          <a:p>
            <a:pPr lvl="1"/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Bước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6: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Kiểm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tra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lại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cấu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trúc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XML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tại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đường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dẫn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đã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tạo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ở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bước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1.</a:t>
            </a:r>
          </a:p>
          <a:p>
            <a:pPr lvl="1"/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Bước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7: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Liên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hệ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kỹ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thuật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websosanh.vn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để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tiến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hành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kiểm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tra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và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bàn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giao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4679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Source code </a:t>
            </a:r>
            <a:r>
              <a:rPr lang="en-US" sz="4800" dirty="0" err="1" smtClean="0"/>
              <a:t>mẫu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Link down source code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mẫu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và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thư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viện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https://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github.com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/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anhtoan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/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wss-datafeed</a:t>
            </a:r>
            <a:endParaRPr lang="en-US" dirty="0" smtClean="0">
              <a:solidFill>
                <a:srgbClr val="595959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4733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368</TotalTime>
  <Words>622</Words>
  <Application>Microsoft Macintosh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Executive</vt:lpstr>
      <vt:lpstr>Websosanh.vn</vt:lpstr>
      <vt:lpstr>Data feed là gì?</vt:lpstr>
      <vt:lpstr>Data feed hoạt động thế nào?</vt:lpstr>
      <vt:lpstr>Data feed hoạt động thế nào?</vt:lpstr>
      <vt:lpstr>Khách hàng phải làm gì?</vt:lpstr>
      <vt:lpstr>Hướng dẫn kỹ thuật</vt:lpstr>
      <vt:lpstr>Hướng dẫn kỹ thuật</vt:lpstr>
      <vt:lpstr>Hướng dẫn kỹ thuật</vt:lpstr>
      <vt:lpstr>Source code mẫu</vt:lpstr>
    </vt:vector>
  </TitlesOfParts>
  <Company>VTVD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Websosanh.vn</dc:title>
  <dc:creator>Toan Nguyen</dc:creator>
  <cp:lastModifiedBy>Toan Nguyen</cp:lastModifiedBy>
  <cp:revision>183</cp:revision>
  <dcterms:created xsi:type="dcterms:W3CDTF">2015-08-12T02:47:54Z</dcterms:created>
  <dcterms:modified xsi:type="dcterms:W3CDTF">2015-09-15T15:46:35Z</dcterms:modified>
</cp:coreProperties>
</file>