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htoan/wss-datafe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wss-datafeed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wss-datafeed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r-site.com/wss-datafeed/?pagenum=1" TargetMode="External"/><Relationship Id="rId3" Type="http://schemas.openxmlformats.org/officeDocument/2006/relationships/hyperlink" Target="http://your-site.com/wss-datafeed/?pagenum=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Websosanh.vn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Data Feed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1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Source code </a:t>
            </a:r>
            <a:r>
              <a:rPr lang="en-US" sz="4800" dirty="0" err="1" smtClean="0"/>
              <a:t>mẫu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Link down source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thư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https://github.com/anhtoan/wss-datafeed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tại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ASP.Net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Native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Open Cart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CS Cart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Wordpress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PHP -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Wordpress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Plugin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Ngoài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hợp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trực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tuyến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lớn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như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Haravan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Bizweb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, BNC.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iệc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cũng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được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khai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chóng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dễ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73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feed </a:t>
            </a:r>
            <a:r>
              <a:rPr lang="en-US" sz="4800" dirty="0" err="1" smtClean="0"/>
              <a:t>là</a:t>
            </a:r>
            <a:r>
              <a:rPr lang="en-US" sz="4800" dirty="0" smtClean="0"/>
              <a:t> </a:t>
            </a:r>
            <a:r>
              <a:rPr lang="en-US" sz="4800" dirty="0" err="1" smtClean="0"/>
              <a:t>gì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chế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phép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nhận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từ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nguồn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tính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chúng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dưới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XML.</a:t>
            </a:r>
          </a:p>
        </p:txBody>
      </p:sp>
    </p:spTree>
    <p:extLst>
      <p:ext uri="{BB962C8B-B14F-4D97-AF65-F5344CB8AC3E}">
        <p14:creationId xmlns:p14="http://schemas.microsoft.com/office/powerpoint/2010/main" val="229898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feed </a:t>
            </a:r>
            <a:r>
              <a:rPr lang="en-US" sz="4800" dirty="0" err="1" smtClean="0"/>
              <a:t>hoạt</a:t>
            </a:r>
            <a:r>
              <a:rPr lang="en-US" sz="4800" dirty="0" smtClean="0"/>
              <a:t> </a:t>
            </a:r>
            <a:r>
              <a:rPr lang="en-US" sz="4800" dirty="0" err="1" smtClean="0"/>
              <a:t>động</a:t>
            </a:r>
            <a:r>
              <a:rPr lang="en-US" sz="4800" dirty="0" smtClean="0"/>
              <a:t> </a:t>
            </a:r>
            <a:r>
              <a:rPr lang="en-US" sz="4800" dirty="0" err="1" smtClean="0"/>
              <a:t>thế</a:t>
            </a:r>
            <a:r>
              <a:rPr lang="en-US" sz="4800" dirty="0" smtClean="0"/>
              <a:t> </a:t>
            </a:r>
            <a:r>
              <a:rPr lang="en-US" sz="4800" dirty="0" err="1" smtClean="0"/>
              <a:t>nào</a:t>
            </a:r>
            <a:r>
              <a:rPr lang="en-US" sz="4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tất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vào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qua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(URL)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nhật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sau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mỗi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khoảng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thời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nhất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8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tiếng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lần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  <a:hlinkClick r:id="rId2"/>
              </a:rPr>
              <a:t>http:/</a:t>
            </a:r>
            <a:r>
              <a:rPr lang="en-US" dirty="0" smtClean="0">
                <a:latin typeface="Arial"/>
                <a:cs typeface="Arial"/>
                <a:hlinkClick r:id="rId2"/>
              </a:rPr>
              <a:t>/your-site.com/</a:t>
            </a:r>
            <a:r>
              <a:rPr lang="en-US" dirty="0" smtClean="0">
                <a:latin typeface="Arial"/>
                <a:cs typeface="Arial"/>
                <a:hlinkClick r:id="rId2"/>
              </a:rPr>
              <a:t>wss-datafeed.php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72" y="2141394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2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feed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nào</a:t>
            </a:r>
            <a:r>
              <a:rPr lang="en-US" sz="4800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6236" r="-55020" b="-67970"/>
          <a:stretch/>
        </p:blipFill>
        <p:spPr>
          <a:xfrm>
            <a:off x="457200" y="1792288"/>
            <a:ext cx="13309600" cy="4525962"/>
          </a:xfrm>
        </p:spPr>
      </p:pic>
    </p:spTree>
    <p:extLst>
      <p:ext uri="{BB962C8B-B14F-4D97-AF65-F5344CB8AC3E}">
        <p14:creationId xmlns:p14="http://schemas.microsoft.com/office/powerpoint/2010/main" val="47951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ngũ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năng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lập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trình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thì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bộ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thư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tự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khai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cạnh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luôn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sẵn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trong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trình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chưa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ngũ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riêng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chỉ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cần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số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sau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hosting </a:t>
            </a:r>
            <a:r>
              <a:rPr lang="en-US" u="sng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FTP source code website </a:t>
            </a:r>
            <a:r>
              <a:rPr lang="en-US" u="sng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directory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riêng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biệt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source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nhưng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online.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sở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Cấu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trúc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XML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data feed: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43" y="2035344"/>
            <a:ext cx="5891733" cy="45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tính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simple_sku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SKU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parent_sku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SKU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availability_instock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Còn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hay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hết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0-hết hàng|1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còn 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2-liên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brand: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product_name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Mô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~220 words, plain text)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currency: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Tiền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VND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USD)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price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format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theo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xxx,xxx.xxx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VD: 180,000)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discount: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Số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tiền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0)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discounted_price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bằng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price)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parent_of_parent_of_cat1: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parent_of_cat_1: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category_1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1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picture_url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đại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picture_url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(2,3,4,5):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mô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Promotion: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plain text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dấu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delivery_period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Thời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warranty: </a:t>
            </a:r>
            <a:r>
              <a:rPr lang="en-US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bảo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73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Tổng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quát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data feed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1: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Khởi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dẫn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file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thực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tương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VD: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2"/>
              </a:rPr>
              <a:t>http://example.com/wss-datafeed.php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2: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Cài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đặt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viện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cấp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3: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Kết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nối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đến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cơ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sở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liệu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truy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xuất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sản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phẩm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thuộc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tính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tương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tuỳ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tiêu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chí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khách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4: Mapping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thông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tin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sản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phẩm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với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thuộc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tính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cấp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5: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Gọi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từ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viện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để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hiển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thị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dữ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liệu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dưới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định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XML.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6: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Kiểm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lại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trúc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XML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dẫn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đã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ở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1.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7: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Liên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để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tiến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kiểm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bàn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giao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giảm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Trong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hợp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nhiều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đủ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đáp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được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lúc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nhiều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năng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đối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tượng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json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feed_url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: "http:/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/your-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site.com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wss-datafeed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/",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total_page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: 42,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page_param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: "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pagenum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"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quét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từng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theo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tương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phân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quét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http://your-site.com/wss-datafeed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/?pagenum=1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Cho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http://your-site.com/wss-datafeed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/?pagenum=42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6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414</TotalTime>
  <Words>783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Websosanh.vn</vt:lpstr>
      <vt:lpstr>Data feed là gì?</vt:lpstr>
      <vt:lpstr>Data feed hoạt động thế nào?</vt:lpstr>
      <vt:lpstr>Data feed hoạt động thế nào?</vt:lpstr>
      <vt:lpstr>Khách hàng phải làm gì?</vt:lpstr>
      <vt:lpstr>Hướng dẫn kỹ thuật</vt:lpstr>
      <vt:lpstr>Hướng dẫn kỹ thuật</vt:lpstr>
      <vt:lpstr>Hướng dẫn kỹ thuật</vt:lpstr>
      <vt:lpstr>Hướng dẫn kỹ thuật</vt:lpstr>
      <vt:lpstr>Source code mẫu</vt:lpstr>
    </vt:vector>
  </TitlesOfParts>
  <Company>VTVD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Websosanh.vn</dc:title>
  <dc:creator>Toan Nguyen</dc:creator>
  <cp:lastModifiedBy>Toan Nguyen</cp:lastModifiedBy>
  <cp:revision>246</cp:revision>
  <dcterms:created xsi:type="dcterms:W3CDTF">2015-08-12T02:47:54Z</dcterms:created>
  <dcterms:modified xsi:type="dcterms:W3CDTF">2015-11-03T09:10:16Z</dcterms:modified>
</cp:coreProperties>
</file>