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FF"/>
    <a:srgbClr val="777086"/>
    <a:srgbClr val="86695B"/>
    <a:srgbClr val="CA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46AF1-0297-4DB7-B9FC-D6F070992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51" y="6621385"/>
            <a:ext cx="238246" cy="238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3E974-4897-40F8-A888-A462C1A536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65" y="6662069"/>
            <a:ext cx="171535" cy="171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A8BD05-693A-41B5-B9DA-D748F7232F09}"/>
              </a:ext>
            </a:extLst>
          </p:cNvPr>
          <p:cNvSpPr/>
          <p:nvPr userDrawn="1"/>
        </p:nvSpPr>
        <p:spPr>
          <a:xfrm>
            <a:off x="6979350" y="6627168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900" i="1" dirty="0">
                <a:solidFill>
                  <a:srgbClr val="777086"/>
                </a:solidFill>
              </a:rPr>
              <a:t>@</a:t>
            </a:r>
            <a:r>
              <a:rPr lang="en-US" sz="900" i="1" dirty="0" err="1">
                <a:solidFill>
                  <a:srgbClr val="777086"/>
                </a:solidFill>
              </a:rPr>
              <a:t>anh_n_tran</a:t>
            </a:r>
            <a:endParaRPr lang="en-US" sz="900" i="1" dirty="0">
              <a:solidFill>
                <a:srgbClr val="77708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6F69E-B206-40EC-B665-B01F1E8E6B77}"/>
              </a:ext>
            </a:extLst>
          </p:cNvPr>
          <p:cNvSpPr/>
          <p:nvPr userDrawn="1"/>
        </p:nvSpPr>
        <p:spPr>
          <a:xfrm>
            <a:off x="8020797" y="6625634"/>
            <a:ext cx="933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i="1" dirty="0">
                <a:solidFill>
                  <a:srgbClr val="777086"/>
                </a:solidFill>
              </a:rPr>
              <a:t>trannhatanh89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8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7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45010-E873-4143-B5AE-C7044436C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738">
            <a:off x="573749" y="2662595"/>
            <a:ext cx="3241507" cy="3741662"/>
          </a:xfrm>
          <a:prstGeom prst="rect">
            <a:avLst/>
          </a:prstGeom>
          <a:effectLst>
            <a:outerShdw blurRad="1397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0F586-1900-43A7-ACA7-757C4E555E1C}"/>
              </a:ext>
            </a:extLst>
          </p:cNvPr>
          <p:cNvSpPr txBox="1"/>
          <p:nvPr/>
        </p:nvSpPr>
        <p:spPr>
          <a:xfrm>
            <a:off x="1690121" y="859863"/>
            <a:ext cx="6982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rgbClr val="86695B"/>
                </a:solidFill>
                <a:latin typeface="+mj-lt"/>
              </a:rPr>
              <a:t>Writing a (very niche) R package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for reproducible data analysis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from a public dataset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AEADEF-19A9-4910-BE9D-7AF369BCFD59}"/>
              </a:ext>
            </a:extLst>
          </p:cNvPr>
          <p:cNvGrpSpPr/>
          <p:nvPr/>
        </p:nvGrpSpPr>
        <p:grpSpPr>
          <a:xfrm>
            <a:off x="5181558" y="4355536"/>
            <a:ext cx="3586879" cy="1369606"/>
            <a:chOff x="5078034" y="3497171"/>
            <a:chExt cx="3586879" cy="13696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E5339E-A1A5-48D1-8794-5F1E3D374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768" y="4468854"/>
              <a:ext cx="367145" cy="36714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029E75-E58B-4E3A-A3DE-B209C030C8A5}"/>
                </a:ext>
              </a:extLst>
            </p:cNvPr>
            <p:cNvSpPr txBox="1"/>
            <p:nvPr/>
          </p:nvSpPr>
          <p:spPr>
            <a:xfrm>
              <a:off x="5078034" y="3497171"/>
              <a:ext cx="3586879" cy="1369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2000" dirty="0">
                  <a:solidFill>
                    <a:srgbClr val="86695B"/>
                  </a:solidFill>
                  <a:latin typeface="+mj-lt"/>
                </a:rPr>
                <a:t>Anh N. Tran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i="1" dirty="0">
                  <a:solidFill>
                    <a:srgbClr val="777086"/>
                  </a:solidFill>
                </a:rPr>
                <a:t>Postdoctoral fellow at Northwestern U.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i="1" dirty="0">
                  <a:solidFill>
                    <a:srgbClr val="777086"/>
                  </a:solidFill>
                </a:rPr>
                <a:t>@</a:t>
              </a:r>
              <a:r>
                <a:rPr lang="en-US" sz="1600" i="1" dirty="0" err="1">
                  <a:solidFill>
                    <a:srgbClr val="777086"/>
                  </a:solidFill>
                </a:rPr>
                <a:t>anh_n_tran</a:t>
              </a:r>
              <a:r>
                <a:rPr lang="en-US" sz="1600" i="1" dirty="0">
                  <a:solidFill>
                    <a:srgbClr val="777086"/>
                  </a:solidFill>
                </a:rPr>
                <a:t>     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i="1" dirty="0">
                  <a:solidFill>
                    <a:srgbClr val="777086"/>
                  </a:solidFill>
                </a:rPr>
                <a:t>trannhatanh89    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464E96-F167-43EF-8C09-86894EDF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169" y="4204513"/>
              <a:ext cx="264341" cy="26434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658BD6-6F2C-491F-9388-5C0DC3F43D63}"/>
              </a:ext>
            </a:extLst>
          </p:cNvPr>
          <p:cNvSpPr txBox="1"/>
          <p:nvPr/>
        </p:nvSpPr>
        <p:spPr>
          <a:xfrm>
            <a:off x="5726130" y="6076302"/>
            <a:ext cx="3042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86695B"/>
                </a:solidFill>
              </a:rPr>
              <a:t>SatRday</a:t>
            </a:r>
            <a:r>
              <a:rPr lang="en-US" sz="1600" dirty="0">
                <a:solidFill>
                  <a:srgbClr val="86695B"/>
                </a:solidFill>
              </a:rPr>
              <a:t> Chicago, April 27, 2019</a:t>
            </a:r>
          </a:p>
        </p:txBody>
      </p:sp>
    </p:spTree>
    <p:extLst>
      <p:ext uri="{BB962C8B-B14F-4D97-AF65-F5344CB8AC3E}">
        <p14:creationId xmlns:p14="http://schemas.microsoft.com/office/powerpoint/2010/main" val="8505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E0A8F-B720-467D-8714-D9C0A338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2" y="198521"/>
            <a:ext cx="5744187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9CFF81-B256-4CA1-9910-029FE5D16C79}"/>
              </a:ext>
            </a:extLst>
          </p:cNvPr>
          <p:cNvSpPr txBox="1"/>
          <p:nvPr/>
        </p:nvSpPr>
        <p:spPr>
          <a:xfrm>
            <a:off x="370754" y="244279"/>
            <a:ext cx="38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Summarized data provided as .</a:t>
            </a:r>
            <a:r>
              <a:rPr lang="en-US" b="1" dirty="0" err="1">
                <a:solidFill>
                  <a:schemeClr val="accent1"/>
                </a:solidFill>
              </a:rPr>
              <a:t>tsv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AB2E6-B79F-4D7C-97BE-8C45A4B57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26"/>
          <a:stretch/>
        </p:blipFill>
        <p:spPr>
          <a:xfrm>
            <a:off x="845170" y="696739"/>
            <a:ext cx="2910667" cy="2434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ross 1">
            <a:extLst>
              <a:ext uri="{FF2B5EF4-FFF2-40B4-BE49-F238E27FC236}">
                <a16:creationId xmlns:a16="http://schemas.microsoft.com/office/drawing/2014/main" id="{866EA19D-1262-4FFF-B326-A229FB5AE178}"/>
              </a:ext>
            </a:extLst>
          </p:cNvPr>
          <p:cNvSpPr/>
          <p:nvPr/>
        </p:nvSpPr>
        <p:spPr>
          <a:xfrm>
            <a:off x="4276436" y="1523999"/>
            <a:ext cx="591127" cy="591127"/>
          </a:xfrm>
          <a:prstGeom prst="plus">
            <a:avLst>
              <a:gd name="adj" fmla="val 359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32A95-5D02-48BF-8ABE-FB9E240F08B1}"/>
              </a:ext>
            </a:extLst>
          </p:cNvPr>
          <p:cNvSpPr txBox="1"/>
          <p:nvPr/>
        </p:nvSpPr>
        <p:spPr>
          <a:xfrm>
            <a:off x="667623" y="232491"/>
            <a:ext cx="366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Full datasets provided as .xml(s)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C57B4-5BA1-45BE-A8A0-E1A1F4D4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340" y="601823"/>
            <a:ext cx="4141660" cy="2574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6F3C3BFD-F13E-423E-98D2-81824F785AE5}"/>
              </a:ext>
            </a:extLst>
          </p:cNvPr>
          <p:cNvSpPr/>
          <p:nvPr/>
        </p:nvSpPr>
        <p:spPr>
          <a:xfrm>
            <a:off x="4821381" y="1593300"/>
            <a:ext cx="591127" cy="591127"/>
          </a:xfrm>
          <a:prstGeom prst="plus">
            <a:avLst>
              <a:gd name="adj" fmla="val 359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30C94-8C31-4F79-B382-33846AAB3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2" y="353363"/>
            <a:ext cx="815465" cy="9452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578516C-ADAB-4E44-A04C-386B74C55A3E}"/>
              </a:ext>
            </a:extLst>
          </p:cNvPr>
          <p:cNvGrpSpPr/>
          <p:nvPr/>
        </p:nvGrpSpPr>
        <p:grpSpPr>
          <a:xfrm>
            <a:off x="6054987" y="343832"/>
            <a:ext cx="831273" cy="964276"/>
            <a:chOff x="6862617" y="353364"/>
            <a:chExt cx="831273" cy="964276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1B14944-1DFF-4E27-899F-C7277D6A6A6A}"/>
                </a:ext>
              </a:extLst>
            </p:cNvPr>
            <p:cNvSpPr/>
            <p:nvPr/>
          </p:nvSpPr>
          <p:spPr>
            <a:xfrm rot="5400000">
              <a:off x="6796116" y="419865"/>
              <a:ext cx="964276" cy="831273"/>
            </a:xfrm>
            <a:prstGeom prst="hexagon">
              <a:avLst>
                <a:gd name="adj" fmla="val 29444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A19F557-182A-4946-88C5-E50C611C40B5}"/>
                </a:ext>
              </a:extLst>
            </p:cNvPr>
            <p:cNvSpPr/>
            <p:nvPr/>
          </p:nvSpPr>
          <p:spPr>
            <a:xfrm rot="5400000">
              <a:off x="6852365" y="468355"/>
              <a:ext cx="851777" cy="734291"/>
            </a:xfrm>
            <a:prstGeom prst="hexagon">
              <a:avLst>
                <a:gd name="adj" fmla="val 29444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DC555F-40F8-4288-A73B-9FB573ABB076}"/>
                </a:ext>
              </a:extLst>
            </p:cNvPr>
            <p:cNvSpPr txBox="1"/>
            <p:nvPr/>
          </p:nvSpPr>
          <p:spPr>
            <a:xfrm>
              <a:off x="6922124" y="6508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xml2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035D25E-A70E-41D4-872F-441E5771D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08" y="343831"/>
            <a:ext cx="815465" cy="9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77012-BB0B-474C-B5EB-33BC35AB8848}"/>
              </a:ext>
            </a:extLst>
          </p:cNvPr>
          <p:cNvSpPr txBox="1"/>
          <p:nvPr/>
        </p:nvSpPr>
        <p:spPr>
          <a:xfrm>
            <a:off x="2150338" y="1696970"/>
            <a:ext cx="471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888FF"/>
                </a:solidFill>
              </a:rPr>
              <a:t>You’re welcome, my 50 users!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F768A-979A-4F1B-937F-04DCDE85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45" y="2158635"/>
            <a:ext cx="3510309" cy="26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0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55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Tran</dc:creator>
  <cp:lastModifiedBy>Anh Nhat Tran</cp:lastModifiedBy>
  <cp:revision>16</cp:revision>
  <dcterms:created xsi:type="dcterms:W3CDTF">2019-04-26T03:42:21Z</dcterms:created>
  <dcterms:modified xsi:type="dcterms:W3CDTF">2019-04-26T17:14:45Z</dcterms:modified>
</cp:coreProperties>
</file>