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4923-1964-4C98-875C-822DF1CF5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36AE2-A7F1-4BD6-A427-541303394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7348-2111-4614-B1B9-797498B0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7540-E654-428F-AC7B-E28E7BEB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66890-E851-4017-AE42-6321DC2A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9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C8A9-B47B-47CA-8ECC-8A1ED502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63318-3A86-4B98-BCBF-34F9EB45F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48F64-0365-4182-BB41-2A129091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66AE1-9086-4072-9E09-5E26EF84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F38B0-211B-49AB-A317-114208FA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9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28B3C-0201-4B46-9654-FC286EBDA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C5CB4-3762-40FB-9A0A-57E9A789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DB3D2-1803-4065-BB69-F1ED3D71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C7008-5C1E-4A0B-830F-A58D67B1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31371-7E8B-4A23-BAA0-8F3F6061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5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16D0-C502-4BAA-BB9D-BDC678FE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481F5-586E-440A-8468-3B2F214E3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6773E-A334-4652-B3F8-061C4BD6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2CAA6-6626-4570-8A65-26568E86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5210A-C24E-423E-8608-4D3EB6BE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2EEA-12E4-4F55-990B-461BFC0C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2CE91-F65B-46CD-BE94-DA08A2B32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A08B-5565-4860-B5A3-F37AF87A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06BAB-561B-4FB6-8398-B392CA9E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449C3-4F80-4728-A0DC-0A7E2DA4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6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187D-7C5B-4296-8952-3895004B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3781-911F-4FAB-9A08-8D9CD3522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EE057-452C-4E5D-8A48-5FC76CCE1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C0E52-60AC-4552-91E9-DF596B01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2BF71-A711-428F-A319-76B4236B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4092D-6379-4278-87DC-575B8CA3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6EEF-A6C1-45F6-BC80-C721028D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363F7-963C-49BB-8299-A113077EA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D189B-EEF8-4D3B-8047-7CFB97921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317F1-3AD7-4F28-9EF6-2C92F9E0A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BCCE2-C85C-42C5-B135-E36EB401E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4DF99-EE28-479B-A986-A7CEFBFF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B9D17-ABA0-43F1-8FE5-A8BC05D1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6816F-687B-4457-B779-9344D761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2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D5B0-8DC9-42C2-803E-8033206D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2484D-4D37-4A93-AAA0-52CD58E6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EC803-9C46-488F-A73C-E9678737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61990-AA0E-41B4-AB0D-4C348A50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2050A-57DE-416C-9C43-8C898FA8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6B975-534E-4FA1-A6B2-0932279A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6A1CC-47F6-44F8-AB77-608DCBFB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5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BD51-D857-44AB-BE1E-4D604048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16E8-BF9C-46FB-855B-CF77A1B1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30F3C-855F-4402-9A2E-E1DFBBDF9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ABE25-01CA-42AD-A669-C9C778C0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EC304-D382-48E7-A0C5-7E4ACA1D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76D0F-77BE-4858-A812-3C3CB892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7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21A6-97FB-4D94-AC67-3C586862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4E25D-5EFB-4177-9CFE-0B91C6486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C16F3-6B4D-4645-BF56-A6FBBA072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7EBF0-A0C3-4722-B3F7-74CCD124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51AE-A7A2-42B4-87D6-261A7621CCB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5CF32-6514-4723-ABF8-CE9FE03C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202F7-B9CF-4047-A599-420C174E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1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249B4-8ACC-4A4B-9159-96077759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91BEE-0A92-449E-9DF1-37CC9AF3A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9BE07-9E91-4078-BBCA-6F7E549E0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251AE-A7A2-42B4-87D6-261A7621CCB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9A36F-9FCC-4771-B6D7-F891AC5E5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1FA1-7F18-481D-88E3-3BED466C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76B2F-FB85-4120-8F09-E66EC8C3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3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345010-E873-4143-B5AE-C7044436C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9523">
            <a:off x="1114207" y="2150035"/>
            <a:ext cx="3590808" cy="4144859"/>
          </a:xfrm>
          <a:prstGeom prst="rect">
            <a:avLst/>
          </a:prstGeom>
          <a:effectLst>
            <a:outerShdw blurRad="139700" dist="508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0F586-1900-43A7-ACA7-757C4E555E1C}"/>
              </a:ext>
            </a:extLst>
          </p:cNvPr>
          <p:cNvSpPr txBox="1"/>
          <p:nvPr/>
        </p:nvSpPr>
        <p:spPr>
          <a:xfrm>
            <a:off x="4313248" y="795206"/>
            <a:ext cx="69828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rgbClr val="86695B"/>
                </a:solidFill>
                <a:latin typeface="+mj-lt"/>
              </a:rPr>
              <a:t>Writing a (very niche) R package</a:t>
            </a:r>
            <a:br>
              <a:rPr lang="en-US" sz="3600" dirty="0">
                <a:solidFill>
                  <a:srgbClr val="86695B"/>
                </a:solidFill>
                <a:latin typeface="+mj-lt"/>
              </a:rPr>
            </a:br>
            <a:r>
              <a:rPr lang="en-US" sz="3600" dirty="0">
                <a:solidFill>
                  <a:srgbClr val="86695B"/>
                </a:solidFill>
                <a:latin typeface="+mj-lt"/>
              </a:rPr>
              <a:t>for reproducible data analysis</a:t>
            </a:r>
            <a:br>
              <a:rPr lang="en-US" sz="3600" dirty="0">
                <a:solidFill>
                  <a:srgbClr val="86695B"/>
                </a:solidFill>
                <a:latin typeface="+mj-lt"/>
              </a:rPr>
            </a:br>
            <a:r>
              <a:rPr lang="en-US" sz="3600" dirty="0">
                <a:solidFill>
                  <a:srgbClr val="86695B"/>
                </a:solidFill>
                <a:latin typeface="+mj-lt"/>
              </a:rPr>
              <a:t>from a public dataset</a:t>
            </a:r>
          </a:p>
        </p:txBody>
      </p:sp>
    </p:spTree>
    <p:extLst>
      <p:ext uri="{BB962C8B-B14F-4D97-AF65-F5344CB8AC3E}">
        <p14:creationId xmlns:p14="http://schemas.microsoft.com/office/powerpoint/2010/main" val="85054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Segoe UI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Tran</dc:creator>
  <cp:lastModifiedBy>Anh Tran</cp:lastModifiedBy>
  <cp:revision>3</cp:revision>
  <dcterms:created xsi:type="dcterms:W3CDTF">2019-04-26T03:42:21Z</dcterms:created>
  <dcterms:modified xsi:type="dcterms:W3CDTF">2019-04-26T04:07:02Z</dcterms:modified>
</cp:coreProperties>
</file>