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C311-C2B5-4556-BA80-6B64156E9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ACE03-BAF4-4741-98DC-1D6C6C3C2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8553B-6494-45E1-BBED-18F8CBEE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ECB0-9C13-43DD-8995-4D4C3D95AB0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9951F-D8BC-40BA-B524-6D49E7D4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52073-44B2-4CE0-9DD0-3EB721C9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FCE3-9E8B-4A25-818C-BB34F2719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3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A289-6E45-4990-BB61-E1D98CD9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D8BD8-6A0A-4B20-B82F-6520D7A0F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C4C57-9713-4D42-BBCD-FBC7B2E3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ECB0-9C13-43DD-8995-4D4C3D95AB0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E3B9E-C549-471F-AA3E-9FDC1F57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C3D9E-67B2-4DEE-96C2-96058DF2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FCE3-9E8B-4A25-818C-BB34F2719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5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92D11-4A4B-4AC2-9593-F63137B3E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379E4-8C9A-4144-91EE-294CE5651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BE13-185F-4C29-933C-E0A2F25D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ECB0-9C13-43DD-8995-4D4C3D95AB0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D23B2-A54A-4BB9-B219-E2F859E7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1515-E1A8-430F-AA7E-B210BB12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FCE3-9E8B-4A25-818C-BB34F2719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4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4864-46E7-49A7-8B90-8234D297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DB6B4-7B1B-4038-B52D-092886D99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1D046-8ECD-4861-9EC1-5F8DD5F4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ECB0-9C13-43DD-8995-4D4C3D95AB0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A5FAD-8FB1-4D42-9743-16F3D3FB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8C27D-D5C6-45F7-9EA1-FDC9EED1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FCE3-9E8B-4A25-818C-BB34F2719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7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5360-CF8A-4758-A640-FDF58EB8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DEDEC-8E8D-47CB-B585-5A504F401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CBCA1-4A40-4AE7-BBAC-3483FDC4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ECB0-9C13-43DD-8995-4D4C3D95AB0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6DC40-76A5-43EB-BD91-2C406659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9C5F5-2D9B-4CAF-9087-8BAA0A0D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FCE3-9E8B-4A25-818C-BB34F2719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0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7A6E-E8C8-4E79-AA2F-E73C69CD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4FBE2-9A19-4169-8352-6C7C39206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50764-5530-4277-87D3-4F82A8164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6865A-1E23-4BA7-8EAC-6D6109C1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ECB0-9C13-43DD-8995-4D4C3D95AB0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8611B-1B14-4A72-A2DB-70C408D3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3F3B-4AF9-4705-9379-D646C91E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FCE3-9E8B-4A25-818C-BB34F2719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6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CCD4-57DE-4E76-9F7F-7DBB36EA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9AC56-5165-43CA-B966-853F467A0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E1B1B-56A5-4DC9-BC43-A562D5860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7D0B8-F159-45AD-B9B2-5A34EA160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B0920-A0E0-4147-B230-C917BB422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68E43-D28C-447C-9AFE-C4C622DD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ECB0-9C13-43DD-8995-4D4C3D95AB0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4AECD7-0846-4FA7-962A-A673FAB2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0007F3-95BC-4E6E-8B7C-16B45DA6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FCE3-9E8B-4A25-818C-BB34F2719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F10E-F139-4FF4-B6B1-96943B34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4F181-1ED4-47CC-B258-24F53913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ECB0-9C13-43DD-8995-4D4C3D95AB0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BF546-7B05-41C1-A5CB-A5A28A6A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C24DC-9C12-403D-A848-60FFFBD5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FCE3-9E8B-4A25-818C-BB34F2719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1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6859B-79E4-4126-A891-84CA245B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ECB0-9C13-43DD-8995-4D4C3D95AB0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21E94-39B7-4F7F-BB0C-CA79455B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7824A-25AF-4C68-892F-8E9DD793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FCE3-9E8B-4A25-818C-BB34F2719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6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F8F7-26BF-4037-869A-AE832404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77397-15BF-4A7F-89E6-31802B74E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506C8-445E-4918-AD4A-08FDBDE66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57852-F7EB-4D14-8DE3-08E64A27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ECB0-9C13-43DD-8995-4D4C3D95AB0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BA595-7B4A-462F-AAFF-06BA4E85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1FCA4-6972-4BF8-8178-AF6E9ABB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FCE3-9E8B-4A25-818C-BB34F2719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9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06BD-0802-4B90-8BEE-9AB362CE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095C7-A9CC-4736-B30A-C35C2DD9A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42692-18A4-4E10-AE14-9B01B573B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C0C7F-DD68-43A7-AB5E-51D101C3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ECB0-9C13-43DD-8995-4D4C3D95AB0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DFDDC-77AB-4D8E-822B-1A423C0D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06D23-D08F-4A95-A2FD-943299D0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FCE3-9E8B-4A25-818C-BB34F2719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6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E27BA-2D60-49AA-880E-2544E23F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FF505-1C25-4C1E-9B1E-D0E448B57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EBC83-A311-44E5-8C53-BBFD8C530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6ECB0-9C13-43DD-8995-4D4C3D95AB0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F78FB-B53F-4659-A5CF-9DED7AE5E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40EA6-FD80-4C89-9256-5F030AB50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FCE3-9E8B-4A25-818C-BB34F2719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12B9A4-3745-40BF-9234-AE2C0C9AF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" y="156591"/>
            <a:ext cx="7372350" cy="16192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DFCC92-11B8-4FA6-B371-5990D337F7D1}"/>
              </a:ext>
            </a:extLst>
          </p:cNvPr>
          <p:cNvSpPr/>
          <p:nvPr/>
        </p:nvSpPr>
        <p:spPr>
          <a:xfrm>
            <a:off x="981497" y="405985"/>
            <a:ext cx="6443431" cy="769441"/>
          </a:xfrm>
          <a:prstGeom prst="rect">
            <a:avLst/>
          </a:prstGeom>
          <a:solidFill>
            <a:srgbClr val="FF5722"/>
          </a:solidFill>
        </p:spPr>
        <p:txBody>
          <a:bodyPr wrap="none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WinteR</a:t>
            </a:r>
            <a:r>
              <a:rPr lang="en-US" sz="2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StoRm</a:t>
            </a:r>
            <a:r>
              <a:rPr lang="en-US" sz="2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WaRning</a:t>
            </a:r>
            <a:r>
              <a:rPr lang="en-US" sz="2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en-US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DuPage, Cook, Kane </a:t>
            </a:r>
          </a:p>
          <a:p>
            <a:r>
              <a:rPr lang="en-US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Counties, IL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8AFB11-BB9B-477B-893E-A1725CDAF73C}"/>
              </a:ext>
            </a:extLst>
          </p:cNvPr>
          <p:cNvSpPr/>
          <p:nvPr/>
        </p:nvSpPr>
        <p:spPr>
          <a:xfrm>
            <a:off x="1213145" y="1337134"/>
            <a:ext cx="3812519" cy="276999"/>
          </a:xfrm>
          <a:prstGeom prst="rect">
            <a:avLst/>
          </a:prstGeom>
          <a:solidFill>
            <a:srgbClr val="FF5722"/>
          </a:solidFill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next 12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houRs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· National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WeatheR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90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Tran</dc:creator>
  <cp:lastModifiedBy>Anh Tran</cp:lastModifiedBy>
  <cp:revision>1</cp:revision>
  <dcterms:created xsi:type="dcterms:W3CDTF">2019-04-27T17:52:23Z</dcterms:created>
  <dcterms:modified xsi:type="dcterms:W3CDTF">2019-04-27T17:57:42Z</dcterms:modified>
</cp:coreProperties>
</file>