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HPAanalyze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CRUG</a:t>
            </a:r>
            <a:r>
              <a:rPr/>
              <a:t> </a:t>
            </a:r>
            <a:r>
              <a:rPr/>
              <a:t>Hacktoberfest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Anh</a:t>
            </a:r>
            <a:r>
              <a:rPr/>
              <a:t> </a:t>
            </a:r>
            <a:r>
              <a:rPr/>
              <a:t>Tran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10/24/2019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Human Protein Atlas (HPA) maps human proteins via multiple technologies.</a:t>
            </a:r>
          </a:p>
          <a:p>
            <a:pPr lvl="1"/>
            <a:r>
              <a:rPr/>
              <a:t>Beautiful web portal, but certain aspects of data retrieval and analysis left something to be desired.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had just learned R (in 2017).</a:t>
            </a:r>
          </a:p>
          <a:p>
            <a:pPr lvl="1"/>
            <a:r>
              <a:rPr/>
              <a:t>My PhD mentor was overly excited to see some EDA I did with HPA data and suggested that I wrote a software package.</a:t>
            </a:r>
          </a:p>
          <a:p>
            <a:pPr lvl="1"/>
            <a:r>
              <a:rPr/>
              <a:t>… she meant an iPhone app.</a:t>
            </a:r>
          </a:p>
          <a:p>
            <a:pPr lvl="1"/>
            <a:r>
              <a:rPr/>
              <a:t>I wrote this package to learn how R worked.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devtools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install_github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"trannhatanh89/HPAanalyze"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images/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54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hpaanalyze_crug_hacktoberf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HPAanalyze at CRUG Hacktoberfest</dc:title>
  <dc:creator>Anh Tran</dc:creator>
  <cp:keywords/>
  <dcterms:created xsi:type="dcterms:W3CDTF">2019-10-24T20:42:32Z</dcterms:created>
  <dcterms:modified xsi:type="dcterms:W3CDTF">2019-10-24T20:42:32Z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10/24/2019</vt:lpwstr>
  </property>
  <property fmtid="{D5CDD505-2E9C-101B-9397-08002B2CF9AE}" pid="3" name="output">
    <vt:lpwstr>powerpoint_presentation</vt:lpwstr>
  </property>
</Properties>
</file>