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123D8-36B6-40D6-A6E2-19251ECEDA3F}" v="41" dt="2021-06-21T18:38:50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Tran" userId="226dfaadc11c23f1" providerId="LiveId" clId="{0C80F6F1-7EC5-46FB-B212-834E4FA2482B}"/>
    <pc:docChg chg="custSel modSld">
      <pc:chgData name="Anh Tran" userId="226dfaadc11c23f1" providerId="LiveId" clId="{0C80F6F1-7EC5-46FB-B212-834E4FA2482B}" dt="2021-06-21T19:07:53.850" v="29" actId="404"/>
      <pc:docMkLst>
        <pc:docMk/>
      </pc:docMkLst>
      <pc:sldChg chg="modSp mod">
        <pc:chgData name="Anh Tran" userId="226dfaadc11c23f1" providerId="LiveId" clId="{0C80F6F1-7EC5-46FB-B212-834E4FA2482B}" dt="2021-06-21T19:07:53.850" v="29" actId="404"/>
        <pc:sldMkLst>
          <pc:docMk/>
          <pc:sldMk cId="3715032011" sldId="256"/>
        </pc:sldMkLst>
        <pc:spChg chg="mod">
          <ac:chgData name="Anh Tran" userId="226dfaadc11c23f1" providerId="LiveId" clId="{0C80F6F1-7EC5-46FB-B212-834E4FA2482B}" dt="2021-06-21T19:07:53.850" v="29" actId="404"/>
          <ac:spMkLst>
            <pc:docMk/>
            <pc:sldMk cId="3715032011" sldId="256"/>
            <ac:spMk id="3" creationId="{13681B93-2124-4482-8794-7E61A1134A91}"/>
          </ac:spMkLst>
        </pc:spChg>
      </pc:sldChg>
    </pc:docChg>
  </pc:docChgLst>
  <pc:docChgLst>
    <pc:chgData name="Anh Tran" userId="226dfaadc11c23f1" providerId="LiveId" clId="{3E1123D8-36B6-40D6-A6E2-19251ECEDA3F}"/>
    <pc:docChg chg="undo custSel addSld delSld modSld">
      <pc:chgData name="Anh Tran" userId="226dfaadc11c23f1" providerId="LiveId" clId="{3E1123D8-36B6-40D6-A6E2-19251ECEDA3F}" dt="2021-06-21T18:39:52.913" v="965" actId="20577"/>
      <pc:docMkLst>
        <pc:docMk/>
      </pc:docMkLst>
      <pc:sldChg chg="modSp mod">
        <pc:chgData name="Anh Tran" userId="226dfaadc11c23f1" providerId="LiveId" clId="{3E1123D8-36B6-40D6-A6E2-19251ECEDA3F}" dt="2021-06-21T18:39:52.913" v="965" actId="20577"/>
        <pc:sldMkLst>
          <pc:docMk/>
          <pc:sldMk cId="3715032011" sldId="256"/>
        </pc:sldMkLst>
        <pc:spChg chg="mod">
          <ac:chgData name="Anh Tran" userId="226dfaadc11c23f1" providerId="LiveId" clId="{3E1123D8-36B6-40D6-A6E2-19251ECEDA3F}" dt="2021-06-16T21:29:26.833" v="954" actId="20577"/>
          <ac:spMkLst>
            <pc:docMk/>
            <pc:sldMk cId="3715032011" sldId="256"/>
            <ac:spMk id="2" creationId="{58AE418D-AF3C-4898-AF3D-F067FC6BF647}"/>
          </ac:spMkLst>
        </pc:spChg>
        <pc:spChg chg="mod">
          <ac:chgData name="Anh Tran" userId="226dfaadc11c23f1" providerId="LiveId" clId="{3E1123D8-36B6-40D6-A6E2-19251ECEDA3F}" dt="2021-06-21T18:39:52.913" v="965" actId="20577"/>
          <ac:spMkLst>
            <pc:docMk/>
            <pc:sldMk cId="3715032011" sldId="256"/>
            <ac:spMk id="3" creationId="{13681B93-2124-4482-8794-7E61A1134A91}"/>
          </ac:spMkLst>
        </pc:spChg>
      </pc:sldChg>
      <pc:sldChg chg="addSp delSp modSp new mod">
        <pc:chgData name="Anh Tran" userId="226dfaadc11c23f1" providerId="LiveId" clId="{3E1123D8-36B6-40D6-A6E2-19251ECEDA3F}" dt="2021-06-16T20:17:23.696" v="64" actId="1076"/>
        <pc:sldMkLst>
          <pc:docMk/>
          <pc:sldMk cId="2869742616" sldId="257"/>
        </pc:sldMkLst>
        <pc:spChg chg="mod">
          <ac:chgData name="Anh Tran" userId="226dfaadc11c23f1" providerId="LiveId" clId="{3E1123D8-36B6-40D6-A6E2-19251ECEDA3F}" dt="2021-06-16T20:11:26.884" v="6" actId="20577"/>
          <ac:spMkLst>
            <pc:docMk/>
            <pc:sldMk cId="2869742616" sldId="257"/>
            <ac:spMk id="2" creationId="{90BF5713-76B3-4A1E-9B2F-679AC437FB05}"/>
          </ac:spMkLst>
        </pc:spChg>
        <pc:spChg chg="mod">
          <ac:chgData name="Anh Tran" userId="226dfaadc11c23f1" providerId="LiveId" clId="{3E1123D8-36B6-40D6-A6E2-19251ECEDA3F}" dt="2021-06-16T20:16:15.959" v="47" actId="20577"/>
          <ac:spMkLst>
            <pc:docMk/>
            <pc:sldMk cId="2869742616" sldId="257"/>
            <ac:spMk id="3" creationId="{1504F750-44B3-4A73-A179-4F9DFADB77F7}"/>
          </ac:spMkLst>
        </pc:spChg>
        <pc:spChg chg="add mod">
          <ac:chgData name="Anh Tran" userId="226dfaadc11c23f1" providerId="LiveId" clId="{3E1123D8-36B6-40D6-A6E2-19251ECEDA3F}" dt="2021-06-16T20:16:48.329" v="52" actId="1076"/>
          <ac:spMkLst>
            <pc:docMk/>
            <pc:sldMk cId="2869742616" sldId="257"/>
            <ac:spMk id="5" creationId="{A88B835F-75D9-44B2-8369-F49566FB5278}"/>
          </ac:spMkLst>
        </pc:spChg>
        <pc:picChg chg="add del mod">
          <ac:chgData name="Anh Tran" userId="226dfaadc11c23f1" providerId="LiveId" clId="{3E1123D8-36B6-40D6-A6E2-19251ECEDA3F}" dt="2021-06-16T20:16:57.448" v="56" actId="478"/>
          <ac:picMkLst>
            <pc:docMk/>
            <pc:sldMk cId="2869742616" sldId="257"/>
            <ac:picMk id="7" creationId="{87001905-9266-487A-B24D-4C74AC9B92F5}"/>
          </ac:picMkLst>
        </pc:picChg>
        <pc:picChg chg="add del">
          <ac:chgData name="Anh Tran" userId="226dfaadc11c23f1" providerId="LiveId" clId="{3E1123D8-36B6-40D6-A6E2-19251ECEDA3F}" dt="2021-06-16T20:17:07.411" v="60"/>
          <ac:picMkLst>
            <pc:docMk/>
            <pc:sldMk cId="2869742616" sldId="257"/>
            <ac:picMk id="8" creationId="{84B59DE0-A820-4909-BC97-9E20405C3271}"/>
          </ac:picMkLst>
        </pc:picChg>
        <pc:picChg chg="add mod">
          <ac:chgData name="Anh Tran" userId="226dfaadc11c23f1" providerId="LiveId" clId="{3E1123D8-36B6-40D6-A6E2-19251ECEDA3F}" dt="2021-06-16T20:17:23.696" v="64" actId="1076"/>
          <ac:picMkLst>
            <pc:docMk/>
            <pc:sldMk cId="2869742616" sldId="257"/>
            <ac:picMk id="10" creationId="{F1D152A8-B6F2-4C96-8E03-02AEEE485A21}"/>
          </ac:picMkLst>
        </pc:picChg>
      </pc:sldChg>
      <pc:sldChg chg="addSp delSp modSp new mod">
        <pc:chgData name="Anh Tran" userId="226dfaadc11c23f1" providerId="LiveId" clId="{3E1123D8-36B6-40D6-A6E2-19251ECEDA3F}" dt="2021-06-16T20:31:57.103" v="345" actId="14100"/>
        <pc:sldMkLst>
          <pc:docMk/>
          <pc:sldMk cId="447566855" sldId="258"/>
        </pc:sldMkLst>
        <pc:spChg chg="mod">
          <ac:chgData name="Anh Tran" userId="226dfaadc11c23f1" providerId="LiveId" clId="{3E1123D8-36B6-40D6-A6E2-19251ECEDA3F}" dt="2021-06-16T20:18:49.800" v="75" actId="20577"/>
          <ac:spMkLst>
            <pc:docMk/>
            <pc:sldMk cId="447566855" sldId="258"/>
            <ac:spMk id="2" creationId="{FF905097-8E1D-41DB-8BB2-F59CAC365B8D}"/>
          </ac:spMkLst>
        </pc:spChg>
        <pc:spChg chg="del">
          <ac:chgData name="Anh Tran" userId="226dfaadc11c23f1" providerId="LiveId" clId="{3E1123D8-36B6-40D6-A6E2-19251ECEDA3F}" dt="2021-06-16T20:18:53.609" v="76" actId="478"/>
          <ac:spMkLst>
            <pc:docMk/>
            <pc:sldMk cId="447566855" sldId="258"/>
            <ac:spMk id="3" creationId="{3DD427D3-8F8C-4B3F-9590-4A391F6B1BF1}"/>
          </ac:spMkLst>
        </pc:spChg>
        <pc:spChg chg="add mod">
          <ac:chgData name="Anh Tran" userId="226dfaadc11c23f1" providerId="LiveId" clId="{3E1123D8-36B6-40D6-A6E2-19251ECEDA3F}" dt="2021-06-16T20:26:31.005" v="209" actId="1076"/>
          <ac:spMkLst>
            <pc:docMk/>
            <pc:sldMk cId="447566855" sldId="258"/>
            <ac:spMk id="4" creationId="{66A2E668-4728-48CE-A2A0-C081DBF2A5A4}"/>
          </ac:spMkLst>
        </pc:spChg>
        <pc:spChg chg="add mod">
          <ac:chgData name="Anh Tran" userId="226dfaadc11c23f1" providerId="LiveId" clId="{3E1123D8-36B6-40D6-A6E2-19251ECEDA3F}" dt="2021-06-16T20:26:31.005" v="209" actId="1076"/>
          <ac:spMkLst>
            <pc:docMk/>
            <pc:sldMk cId="447566855" sldId="258"/>
            <ac:spMk id="5" creationId="{C3FDE575-467B-47E7-8C42-34D5F544B31F}"/>
          </ac:spMkLst>
        </pc:spChg>
        <pc:spChg chg="add mod">
          <ac:chgData name="Anh Tran" userId="226dfaadc11c23f1" providerId="LiveId" clId="{3E1123D8-36B6-40D6-A6E2-19251ECEDA3F}" dt="2021-06-16T20:26:31.005" v="209" actId="1076"/>
          <ac:spMkLst>
            <pc:docMk/>
            <pc:sldMk cId="447566855" sldId="258"/>
            <ac:spMk id="6" creationId="{64A15D1C-4648-464A-BA05-A48229F16F6F}"/>
          </ac:spMkLst>
        </pc:spChg>
        <pc:spChg chg="add mod">
          <ac:chgData name="Anh Tran" userId="226dfaadc11c23f1" providerId="LiveId" clId="{3E1123D8-36B6-40D6-A6E2-19251ECEDA3F}" dt="2021-06-16T20:26:31.005" v="209" actId="1076"/>
          <ac:spMkLst>
            <pc:docMk/>
            <pc:sldMk cId="447566855" sldId="258"/>
            <ac:spMk id="7" creationId="{11C1F620-AB0C-4BC4-8BAD-3430B2E886A3}"/>
          </ac:spMkLst>
        </pc:spChg>
        <pc:spChg chg="add mod">
          <ac:chgData name="Anh Tran" userId="226dfaadc11c23f1" providerId="LiveId" clId="{3E1123D8-36B6-40D6-A6E2-19251ECEDA3F}" dt="2021-06-16T20:26:31.005" v="209" actId="1076"/>
          <ac:spMkLst>
            <pc:docMk/>
            <pc:sldMk cId="447566855" sldId="258"/>
            <ac:spMk id="8" creationId="{4E1635C2-9766-42EB-8105-955B7AD7AC63}"/>
          </ac:spMkLst>
        </pc:spChg>
        <pc:spChg chg="add mod ord">
          <ac:chgData name="Anh Tran" userId="226dfaadc11c23f1" providerId="LiveId" clId="{3E1123D8-36B6-40D6-A6E2-19251ECEDA3F}" dt="2021-06-16T20:26:31.005" v="209" actId="1076"/>
          <ac:spMkLst>
            <pc:docMk/>
            <pc:sldMk cId="447566855" sldId="258"/>
            <ac:spMk id="9" creationId="{4FAA91C6-DB56-41D3-AB87-6292C322AFC8}"/>
          </ac:spMkLst>
        </pc:spChg>
        <pc:spChg chg="add mod">
          <ac:chgData name="Anh Tran" userId="226dfaadc11c23f1" providerId="LiveId" clId="{3E1123D8-36B6-40D6-A6E2-19251ECEDA3F}" dt="2021-06-16T20:28:48.631" v="257" actId="13822"/>
          <ac:spMkLst>
            <pc:docMk/>
            <pc:sldMk cId="447566855" sldId="258"/>
            <ac:spMk id="10" creationId="{2B312DA6-69AA-4993-B2B5-88FCDA9552A9}"/>
          </ac:spMkLst>
        </pc:spChg>
        <pc:spChg chg="add mod">
          <ac:chgData name="Anh Tran" userId="226dfaadc11c23f1" providerId="LiveId" clId="{3E1123D8-36B6-40D6-A6E2-19251ECEDA3F}" dt="2021-06-16T20:28:48.631" v="257" actId="13822"/>
          <ac:spMkLst>
            <pc:docMk/>
            <pc:sldMk cId="447566855" sldId="258"/>
            <ac:spMk id="11" creationId="{22144894-C396-44E8-B639-5B68E3458957}"/>
          </ac:spMkLst>
        </pc:spChg>
        <pc:spChg chg="add mod">
          <ac:chgData name="Anh Tran" userId="226dfaadc11c23f1" providerId="LiveId" clId="{3E1123D8-36B6-40D6-A6E2-19251ECEDA3F}" dt="2021-06-16T20:28:48.631" v="257" actId="13822"/>
          <ac:spMkLst>
            <pc:docMk/>
            <pc:sldMk cId="447566855" sldId="258"/>
            <ac:spMk id="12" creationId="{9CFCD4CB-D329-4633-8D68-13CBCFEC8B3C}"/>
          </ac:spMkLst>
        </pc:spChg>
        <pc:spChg chg="add mod">
          <ac:chgData name="Anh Tran" userId="226dfaadc11c23f1" providerId="LiveId" clId="{3E1123D8-36B6-40D6-A6E2-19251ECEDA3F}" dt="2021-06-16T20:28:48.631" v="257" actId="13822"/>
          <ac:spMkLst>
            <pc:docMk/>
            <pc:sldMk cId="447566855" sldId="258"/>
            <ac:spMk id="13" creationId="{F0C1D4EB-D903-469C-B725-745464D4B778}"/>
          </ac:spMkLst>
        </pc:spChg>
        <pc:spChg chg="add mod">
          <ac:chgData name="Anh Tran" userId="226dfaadc11c23f1" providerId="LiveId" clId="{3E1123D8-36B6-40D6-A6E2-19251ECEDA3F}" dt="2021-06-16T20:28:48.631" v="257" actId="13822"/>
          <ac:spMkLst>
            <pc:docMk/>
            <pc:sldMk cId="447566855" sldId="258"/>
            <ac:spMk id="14" creationId="{E077FF33-56E7-4C6C-BE8E-9802098DD3A0}"/>
          </ac:spMkLst>
        </pc:spChg>
        <pc:spChg chg="add mod">
          <ac:chgData name="Anh Tran" userId="226dfaadc11c23f1" providerId="LiveId" clId="{3E1123D8-36B6-40D6-A6E2-19251ECEDA3F}" dt="2021-06-16T20:28:48.631" v="257" actId="13822"/>
          <ac:spMkLst>
            <pc:docMk/>
            <pc:sldMk cId="447566855" sldId="258"/>
            <ac:spMk id="15" creationId="{21ACE3C8-608C-4E06-B61C-589AA34FA1CC}"/>
          </ac:spMkLst>
        </pc:spChg>
        <pc:spChg chg="add mod">
          <ac:chgData name="Anh Tran" userId="226dfaadc11c23f1" providerId="LiveId" clId="{3E1123D8-36B6-40D6-A6E2-19251ECEDA3F}" dt="2021-06-16T20:28:48.631" v="257" actId="13822"/>
          <ac:spMkLst>
            <pc:docMk/>
            <pc:sldMk cId="447566855" sldId="258"/>
            <ac:spMk id="16" creationId="{F0231640-28CA-4004-B9BF-1C27B83CDAA8}"/>
          </ac:spMkLst>
        </pc:spChg>
        <pc:spChg chg="add mod">
          <ac:chgData name="Anh Tran" userId="226dfaadc11c23f1" providerId="LiveId" clId="{3E1123D8-36B6-40D6-A6E2-19251ECEDA3F}" dt="2021-06-16T20:28:48.631" v="257" actId="13822"/>
          <ac:spMkLst>
            <pc:docMk/>
            <pc:sldMk cId="447566855" sldId="258"/>
            <ac:spMk id="17" creationId="{F1EC9929-06AC-4AE0-BDD0-9B0B3B8BFF89}"/>
          </ac:spMkLst>
        </pc:spChg>
        <pc:spChg chg="add mod ord">
          <ac:chgData name="Anh Tran" userId="226dfaadc11c23f1" providerId="LiveId" clId="{3E1123D8-36B6-40D6-A6E2-19251ECEDA3F}" dt="2021-06-16T20:28:38.059" v="256" actId="13822"/>
          <ac:spMkLst>
            <pc:docMk/>
            <pc:sldMk cId="447566855" sldId="258"/>
            <ac:spMk id="18" creationId="{ED604CEA-DCD6-42CD-9304-C0C7C49745A3}"/>
          </ac:spMkLst>
        </pc:spChg>
        <pc:spChg chg="add mod">
          <ac:chgData name="Anh Tran" userId="226dfaadc11c23f1" providerId="LiveId" clId="{3E1123D8-36B6-40D6-A6E2-19251ECEDA3F}" dt="2021-06-16T20:26:31.005" v="209" actId="1076"/>
          <ac:spMkLst>
            <pc:docMk/>
            <pc:sldMk cId="447566855" sldId="258"/>
            <ac:spMk id="19" creationId="{5009EDD0-9C3C-4AD1-9725-A41DC81FFA53}"/>
          </ac:spMkLst>
        </pc:spChg>
        <pc:spChg chg="add del mod">
          <ac:chgData name="Anh Tran" userId="226dfaadc11c23f1" providerId="LiveId" clId="{3E1123D8-36B6-40D6-A6E2-19251ECEDA3F}" dt="2021-06-16T20:27:33.022" v="227" actId="478"/>
          <ac:spMkLst>
            <pc:docMk/>
            <pc:sldMk cId="447566855" sldId="258"/>
            <ac:spMk id="30" creationId="{D1DC74FB-E3B0-45BD-8B3B-AB62B12F858E}"/>
          </ac:spMkLst>
        </pc:spChg>
        <pc:spChg chg="add del mod">
          <ac:chgData name="Anh Tran" userId="226dfaadc11c23f1" providerId="LiveId" clId="{3E1123D8-36B6-40D6-A6E2-19251ECEDA3F}" dt="2021-06-16T20:27:33.022" v="227" actId="478"/>
          <ac:spMkLst>
            <pc:docMk/>
            <pc:sldMk cId="447566855" sldId="258"/>
            <ac:spMk id="31" creationId="{6039454A-CEF4-4EF8-8C01-2B04DACE7941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32" creationId="{F85236D2-E4B3-4FDD-893D-279D75AA05AB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33" creationId="{A9BB8ECE-B299-4E61-A06A-1A171FBDDB53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34" creationId="{A1A5EB83-BB5D-43A0-9D56-10CD9FB77219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35" creationId="{C0C3AD82-388F-403A-8A48-99D6CE3D4F96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36" creationId="{49CC8ED4-73A9-4693-AFCF-70A2FC0202D4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37" creationId="{A8BBDCAB-1972-48BA-AB8E-142D5D785100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38" creationId="{577A813F-A645-4748-BCE3-D02342F27D91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39" creationId="{33841B6C-157E-492B-BE4D-FE2C260E8711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40" creationId="{D43FA82E-1184-4797-A124-82C22734EE7A}"/>
          </ac:spMkLst>
        </pc:spChg>
        <pc:spChg chg="add del mod">
          <ac:chgData name="Anh Tran" userId="226dfaadc11c23f1" providerId="LiveId" clId="{3E1123D8-36B6-40D6-A6E2-19251ECEDA3F}" dt="2021-06-16T20:27:30.080" v="225"/>
          <ac:spMkLst>
            <pc:docMk/>
            <pc:sldMk cId="447566855" sldId="258"/>
            <ac:spMk id="41" creationId="{433520D4-1F7A-4C40-B7BC-C4729FDDEA45}"/>
          </ac:spMkLst>
        </pc:spChg>
        <pc:spChg chg="add mod">
          <ac:chgData name="Anh Tran" userId="226dfaadc11c23f1" providerId="LiveId" clId="{3E1123D8-36B6-40D6-A6E2-19251ECEDA3F}" dt="2021-06-16T20:27:42.277" v="229" actId="1076"/>
          <ac:spMkLst>
            <pc:docMk/>
            <pc:sldMk cId="447566855" sldId="258"/>
            <ac:spMk id="42" creationId="{F13287E0-9891-4A5B-905A-77A18C2E3F3C}"/>
          </ac:spMkLst>
        </pc:spChg>
        <pc:spChg chg="add mod">
          <ac:chgData name="Anh Tran" userId="226dfaadc11c23f1" providerId="LiveId" clId="{3E1123D8-36B6-40D6-A6E2-19251ECEDA3F}" dt="2021-06-16T20:28:10.429" v="237" actId="20577"/>
          <ac:spMkLst>
            <pc:docMk/>
            <pc:sldMk cId="447566855" sldId="258"/>
            <ac:spMk id="43" creationId="{6B97D9D5-04D5-4AFF-9F38-06029DB824EA}"/>
          </ac:spMkLst>
        </pc:spChg>
        <pc:spChg chg="add mod">
          <ac:chgData name="Anh Tran" userId="226dfaadc11c23f1" providerId="LiveId" clId="{3E1123D8-36B6-40D6-A6E2-19251ECEDA3F}" dt="2021-06-16T20:28:28.606" v="249" actId="20577"/>
          <ac:spMkLst>
            <pc:docMk/>
            <pc:sldMk cId="447566855" sldId="258"/>
            <ac:spMk id="44" creationId="{A7253B6B-6215-44D6-B81C-7FF8F3E01271}"/>
          </ac:spMkLst>
        </pc:spChg>
        <pc:spChg chg="add mod">
          <ac:chgData name="Anh Tran" userId="226dfaadc11c23f1" providerId="LiveId" clId="{3E1123D8-36B6-40D6-A6E2-19251ECEDA3F}" dt="2021-06-16T20:28:33.390" v="255" actId="20577"/>
          <ac:spMkLst>
            <pc:docMk/>
            <pc:sldMk cId="447566855" sldId="258"/>
            <ac:spMk id="45" creationId="{2C5E99A4-FB2E-49F7-89D6-06FC09C1B77C}"/>
          </ac:spMkLst>
        </pc:spChg>
        <pc:spChg chg="add mod">
          <ac:chgData name="Anh Tran" userId="226dfaadc11c23f1" providerId="LiveId" clId="{3E1123D8-36B6-40D6-A6E2-19251ECEDA3F}" dt="2021-06-16T20:28:56.285" v="264" actId="20577"/>
          <ac:spMkLst>
            <pc:docMk/>
            <pc:sldMk cId="447566855" sldId="258"/>
            <ac:spMk id="46" creationId="{0191B07F-0073-433C-9162-0FDEF9A08377}"/>
          </ac:spMkLst>
        </pc:spChg>
        <pc:spChg chg="add del mod">
          <ac:chgData name="Anh Tran" userId="226dfaadc11c23f1" providerId="LiveId" clId="{3E1123D8-36B6-40D6-A6E2-19251ECEDA3F}" dt="2021-06-16T20:28:24.158" v="244" actId="478"/>
          <ac:spMkLst>
            <pc:docMk/>
            <pc:sldMk cId="447566855" sldId="258"/>
            <ac:spMk id="47" creationId="{8DF4464F-3674-4217-A7A6-C3A39CE01949}"/>
          </ac:spMkLst>
        </pc:spChg>
        <pc:spChg chg="add mod">
          <ac:chgData name="Anh Tran" userId="226dfaadc11c23f1" providerId="LiveId" clId="{3E1123D8-36B6-40D6-A6E2-19251ECEDA3F}" dt="2021-06-16T20:29:09.695" v="269" actId="20577"/>
          <ac:spMkLst>
            <pc:docMk/>
            <pc:sldMk cId="447566855" sldId="258"/>
            <ac:spMk id="48" creationId="{84E9C07B-AABA-4B9E-B46C-77D6217F7C6F}"/>
          </ac:spMkLst>
        </pc:spChg>
        <pc:spChg chg="add mod">
          <ac:chgData name="Anh Tran" userId="226dfaadc11c23f1" providerId="LiveId" clId="{3E1123D8-36B6-40D6-A6E2-19251ECEDA3F}" dt="2021-06-16T20:29:21.502" v="279" actId="20577"/>
          <ac:spMkLst>
            <pc:docMk/>
            <pc:sldMk cId="447566855" sldId="258"/>
            <ac:spMk id="49" creationId="{9A31A94F-DD05-4F1D-912B-DB6F48FAB981}"/>
          </ac:spMkLst>
        </pc:spChg>
        <pc:spChg chg="add mod">
          <ac:chgData name="Anh Tran" userId="226dfaadc11c23f1" providerId="LiveId" clId="{3E1123D8-36B6-40D6-A6E2-19251ECEDA3F}" dt="2021-06-16T20:29:29.887" v="287" actId="20577"/>
          <ac:spMkLst>
            <pc:docMk/>
            <pc:sldMk cId="447566855" sldId="258"/>
            <ac:spMk id="50" creationId="{F8E43680-9F4C-4ADB-94E5-2EFF4404D99D}"/>
          </ac:spMkLst>
        </pc:spChg>
        <pc:spChg chg="add mod">
          <ac:chgData name="Anh Tran" userId="226dfaadc11c23f1" providerId="LiveId" clId="{3E1123D8-36B6-40D6-A6E2-19251ECEDA3F}" dt="2021-06-16T20:27:42.277" v="229" actId="1076"/>
          <ac:spMkLst>
            <pc:docMk/>
            <pc:sldMk cId="447566855" sldId="258"/>
            <ac:spMk id="51" creationId="{DC277410-0734-4817-8880-5562BE64138F}"/>
          </ac:spMkLst>
        </pc:spChg>
        <pc:spChg chg="add mod">
          <ac:chgData name="Anh Tran" userId="226dfaadc11c23f1" providerId="LiveId" clId="{3E1123D8-36B6-40D6-A6E2-19251ECEDA3F}" dt="2021-06-16T20:29:38.805" v="289" actId="1076"/>
          <ac:spMkLst>
            <pc:docMk/>
            <pc:sldMk cId="447566855" sldId="258"/>
            <ac:spMk id="52" creationId="{483BC949-377A-4533-9DA4-BC9B1BAD9FB6}"/>
          </ac:spMkLst>
        </pc:spChg>
        <pc:spChg chg="add mod">
          <ac:chgData name="Anh Tran" userId="226dfaadc11c23f1" providerId="LiveId" clId="{3E1123D8-36B6-40D6-A6E2-19251ECEDA3F}" dt="2021-06-16T20:31:32.975" v="340" actId="20577"/>
          <ac:spMkLst>
            <pc:docMk/>
            <pc:sldMk cId="447566855" sldId="258"/>
            <ac:spMk id="59" creationId="{0AB3B00B-5328-4D01-96C1-7DAC6AEFBA39}"/>
          </ac:spMkLst>
        </pc:spChg>
        <pc:cxnChg chg="add del mod">
          <ac:chgData name="Anh Tran" userId="226dfaadc11c23f1" providerId="LiveId" clId="{3E1123D8-36B6-40D6-A6E2-19251ECEDA3F}" dt="2021-06-16T20:25:27.053" v="202" actId="478"/>
          <ac:cxnSpMkLst>
            <pc:docMk/>
            <pc:sldMk cId="447566855" sldId="258"/>
            <ac:cxnSpMk id="21" creationId="{682C10F1-5B98-4BAF-BAA8-C2AF11FFC88D}"/>
          </ac:cxnSpMkLst>
        </pc:cxnChg>
        <pc:cxnChg chg="add mod">
          <ac:chgData name="Anh Tran" userId="226dfaadc11c23f1" providerId="LiveId" clId="{3E1123D8-36B6-40D6-A6E2-19251ECEDA3F}" dt="2021-06-16T20:26:31.005" v="209" actId="1076"/>
          <ac:cxnSpMkLst>
            <pc:docMk/>
            <pc:sldMk cId="447566855" sldId="258"/>
            <ac:cxnSpMk id="26" creationId="{7FA4FE5C-F0E0-4A80-9145-F193741B956D}"/>
          </ac:cxnSpMkLst>
        </pc:cxnChg>
        <pc:cxnChg chg="add mod">
          <ac:chgData name="Anh Tran" userId="226dfaadc11c23f1" providerId="LiveId" clId="{3E1123D8-36B6-40D6-A6E2-19251ECEDA3F}" dt="2021-06-16T20:26:31.005" v="209" actId="1076"/>
          <ac:cxnSpMkLst>
            <pc:docMk/>
            <pc:sldMk cId="447566855" sldId="258"/>
            <ac:cxnSpMk id="27" creationId="{A630C4CC-3252-4D13-AB23-DB78288FB251}"/>
          </ac:cxnSpMkLst>
        </pc:cxnChg>
        <pc:cxnChg chg="add mod">
          <ac:chgData name="Anh Tran" userId="226dfaadc11c23f1" providerId="LiveId" clId="{3E1123D8-36B6-40D6-A6E2-19251ECEDA3F}" dt="2021-06-16T20:30:14.991" v="295" actId="13822"/>
          <ac:cxnSpMkLst>
            <pc:docMk/>
            <pc:sldMk cId="447566855" sldId="258"/>
            <ac:cxnSpMk id="54" creationId="{FDE4713B-D7D7-4B6F-86A0-533818DC8868}"/>
          </ac:cxnSpMkLst>
        </pc:cxnChg>
        <pc:cxnChg chg="add mod">
          <ac:chgData name="Anh Tran" userId="226dfaadc11c23f1" providerId="LiveId" clId="{3E1123D8-36B6-40D6-A6E2-19251ECEDA3F}" dt="2021-06-16T20:30:14.991" v="295" actId="13822"/>
          <ac:cxnSpMkLst>
            <pc:docMk/>
            <pc:sldMk cId="447566855" sldId="258"/>
            <ac:cxnSpMk id="56" creationId="{93EB8B54-6747-4348-8AB6-0B402499AA59}"/>
          </ac:cxnSpMkLst>
        </pc:cxnChg>
        <pc:cxnChg chg="add mod">
          <ac:chgData name="Anh Tran" userId="226dfaadc11c23f1" providerId="LiveId" clId="{3E1123D8-36B6-40D6-A6E2-19251ECEDA3F}" dt="2021-06-16T20:31:20.097" v="320" actId="14100"/>
          <ac:cxnSpMkLst>
            <pc:docMk/>
            <pc:sldMk cId="447566855" sldId="258"/>
            <ac:cxnSpMk id="60" creationId="{474D9998-93FA-434C-82F8-4514F84E08C1}"/>
          </ac:cxnSpMkLst>
        </pc:cxnChg>
        <pc:cxnChg chg="add del mod">
          <ac:chgData name="Anh Tran" userId="226dfaadc11c23f1" providerId="LiveId" clId="{3E1123D8-36B6-40D6-A6E2-19251ECEDA3F}" dt="2021-06-16T20:31:45.216" v="342"/>
          <ac:cxnSpMkLst>
            <pc:docMk/>
            <pc:sldMk cId="447566855" sldId="258"/>
            <ac:cxnSpMk id="63" creationId="{4B801C0A-696C-4F3D-BB29-9FB7FD2DAFCC}"/>
          </ac:cxnSpMkLst>
        </pc:cxnChg>
        <pc:cxnChg chg="add mod">
          <ac:chgData name="Anh Tran" userId="226dfaadc11c23f1" providerId="LiveId" clId="{3E1123D8-36B6-40D6-A6E2-19251ECEDA3F}" dt="2021-06-16T20:31:57.103" v="345" actId="14100"/>
          <ac:cxnSpMkLst>
            <pc:docMk/>
            <pc:sldMk cId="447566855" sldId="258"/>
            <ac:cxnSpMk id="64" creationId="{A8897924-5C9D-4E5C-8A50-D9E7BF569C14}"/>
          </ac:cxnSpMkLst>
        </pc:cxnChg>
      </pc:sldChg>
      <pc:sldChg chg="addSp delSp modSp new mod">
        <pc:chgData name="Anh Tran" userId="226dfaadc11c23f1" providerId="LiveId" clId="{3E1123D8-36B6-40D6-A6E2-19251ECEDA3F}" dt="2021-06-16T21:01:37.433" v="375" actId="732"/>
        <pc:sldMkLst>
          <pc:docMk/>
          <pc:sldMk cId="1442667991" sldId="259"/>
        </pc:sldMkLst>
        <pc:spChg chg="mod">
          <ac:chgData name="Anh Tran" userId="226dfaadc11c23f1" providerId="LiveId" clId="{3E1123D8-36B6-40D6-A6E2-19251ECEDA3F}" dt="2021-06-16T20:55:18.444" v="367" actId="20577"/>
          <ac:spMkLst>
            <pc:docMk/>
            <pc:sldMk cId="1442667991" sldId="259"/>
            <ac:spMk id="2" creationId="{965D190A-28B4-4E26-9F33-55C2EECAFAA9}"/>
          </ac:spMkLst>
        </pc:spChg>
        <pc:spChg chg="del">
          <ac:chgData name="Anh Tran" userId="226dfaadc11c23f1" providerId="LiveId" clId="{3E1123D8-36B6-40D6-A6E2-19251ECEDA3F}" dt="2021-06-16T20:55:21.405" v="368" actId="478"/>
          <ac:spMkLst>
            <pc:docMk/>
            <pc:sldMk cId="1442667991" sldId="259"/>
            <ac:spMk id="3" creationId="{DFC8C09D-52BB-4BDB-B327-361E81A9C3A6}"/>
          </ac:spMkLst>
        </pc:spChg>
        <pc:picChg chg="add mod modCrop">
          <ac:chgData name="Anh Tran" userId="226dfaadc11c23f1" providerId="LiveId" clId="{3E1123D8-36B6-40D6-A6E2-19251ECEDA3F}" dt="2021-06-16T21:01:37.433" v="375" actId="732"/>
          <ac:picMkLst>
            <pc:docMk/>
            <pc:sldMk cId="1442667991" sldId="259"/>
            <ac:picMk id="5" creationId="{4BACE8CA-EC0E-420A-9261-91A1BA9BA804}"/>
          </ac:picMkLst>
        </pc:picChg>
      </pc:sldChg>
      <pc:sldChg chg="addSp delSp modSp new mod">
        <pc:chgData name="Anh Tran" userId="226dfaadc11c23f1" providerId="LiveId" clId="{3E1123D8-36B6-40D6-A6E2-19251ECEDA3F}" dt="2021-06-16T21:10:18.799" v="471" actId="1076"/>
        <pc:sldMkLst>
          <pc:docMk/>
          <pc:sldMk cId="1416131161" sldId="260"/>
        </pc:sldMkLst>
        <pc:spChg chg="mod">
          <ac:chgData name="Anh Tran" userId="226dfaadc11c23f1" providerId="LiveId" clId="{3E1123D8-36B6-40D6-A6E2-19251ECEDA3F}" dt="2021-06-16T21:07:42.115" v="459" actId="20577"/>
          <ac:spMkLst>
            <pc:docMk/>
            <pc:sldMk cId="1416131161" sldId="260"/>
            <ac:spMk id="2" creationId="{EA0E0CD4-2CE5-4A71-8E92-C753156B4B23}"/>
          </ac:spMkLst>
        </pc:spChg>
        <pc:spChg chg="del">
          <ac:chgData name="Anh Tran" userId="226dfaadc11c23f1" providerId="LiveId" clId="{3E1123D8-36B6-40D6-A6E2-19251ECEDA3F}" dt="2021-06-16T21:01:55.392" v="398" actId="478"/>
          <ac:spMkLst>
            <pc:docMk/>
            <pc:sldMk cId="1416131161" sldId="260"/>
            <ac:spMk id="3" creationId="{4A115595-831D-4905-9CD0-83C2A313D45D}"/>
          </ac:spMkLst>
        </pc:spChg>
        <pc:graphicFrameChg chg="add del mod">
          <ac:chgData name="Anh Tran" userId="226dfaadc11c23f1" providerId="LiveId" clId="{3E1123D8-36B6-40D6-A6E2-19251ECEDA3F}" dt="2021-06-16T21:09:29.590" v="463" actId="478"/>
          <ac:graphicFrameMkLst>
            <pc:docMk/>
            <pc:sldMk cId="1416131161" sldId="260"/>
            <ac:graphicFrameMk id="6" creationId="{454D1271-DF9B-44AE-9B76-2ECE47702D00}"/>
          </ac:graphicFrameMkLst>
        </pc:graphicFrameChg>
        <pc:picChg chg="add del mod">
          <ac:chgData name="Anh Tran" userId="226dfaadc11c23f1" providerId="LiveId" clId="{3E1123D8-36B6-40D6-A6E2-19251ECEDA3F}" dt="2021-06-16T21:07:45.302" v="460" actId="21"/>
          <ac:picMkLst>
            <pc:docMk/>
            <pc:sldMk cId="1416131161" sldId="260"/>
            <ac:picMk id="5" creationId="{CAD63486-60D6-4610-AC96-49F94A52F145}"/>
          </ac:picMkLst>
        </pc:picChg>
        <pc:picChg chg="add mod">
          <ac:chgData name="Anh Tran" userId="226dfaadc11c23f1" providerId="LiveId" clId="{3E1123D8-36B6-40D6-A6E2-19251ECEDA3F}" dt="2021-06-16T21:10:18.799" v="471" actId="1076"/>
          <ac:picMkLst>
            <pc:docMk/>
            <pc:sldMk cId="1416131161" sldId="260"/>
            <ac:picMk id="8" creationId="{A013EF10-8D73-46C1-A780-8A6A68441C85}"/>
          </ac:picMkLst>
        </pc:picChg>
      </pc:sldChg>
      <pc:sldChg chg="addSp delSp modSp add mod">
        <pc:chgData name="Anh Tran" userId="226dfaadc11c23f1" providerId="LiveId" clId="{3E1123D8-36B6-40D6-A6E2-19251ECEDA3F}" dt="2021-06-16T21:16:47.366" v="860" actId="13926"/>
        <pc:sldMkLst>
          <pc:docMk/>
          <pc:sldMk cId="2767156085" sldId="261"/>
        </pc:sldMkLst>
        <pc:spChg chg="mod">
          <ac:chgData name="Anh Tran" userId="226dfaadc11c23f1" providerId="LiveId" clId="{3E1123D8-36B6-40D6-A6E2-19251ECEDA3F}" dt="2021-06-16T21:11:02.148" v="486" actId="20577"/>
          <ac:spMkLst>
            <pc:docMk/>
            <pc:sldMk cId="2767156085" sldId="261"/>
            <ac:spMk id="2" creationId="{EA0E0CD4-2CE5-4A71-8E92-C753156B4B23}"/>
          </ac:spMkLst>
        </pc:spChg>
        <pc:spChg chg="add mod">
          <ac:chgData name="Anh Tran" userId="226dfaadc11c23f1" providerId="LiveId" clId="{3E1123D8-36B6-40D6-A6E2-19251ECEDA3F}" dt="2021-06-16T21:16:30.796" v="857" actId="13926"/>
          <ac:spMkLst>
            <pc:docMk/>
            <pc:sldMk cId="2767156085" sldId="261"/>
            <ac:spMk id="3" creationId="{390D64C8-792D-4B1D-8E7C-67E16F7FB92B}"/>
          </ac:spMkLst>
        </pc:spChg>
        <pc:spChg chg="add mod">
          <ac:chgData name="Anh Tran" userId="226dfaadc11c23f1" providerId="LiveId" clId="{3E1123D8-36B6-40D6-A6E2-19251ECEDA3F}" dt="2021-06-16T21:16:47.366" v="860" actId="13926"/>
          <ac:spMkLst>
            <pc:docMk/>
            <pc:sldMk cId="2767156085" sldId="261"/>
            <ac:spMk id="6" creationId="{AA81D87A-F5CA-4059-8198-E105C3CCD811}"/>
          </ac:spMkLst>
        </pc:spChg>
        <pc:spChg chg="add mod">
          <ac:chgData name="Anh Tran" userId="226dfaadc11c23f1" providerId="LiveId" clId="{3E1123D8-36B6-40D6-A6E2-19251ECEDA3F}" dt="2021-06-16T21:13:20.915" v="639" actId="1076"/>
          <ac:spMkLst>
            <pc:docMk/>
            <pc:sldMk cId="2767156085" sldId="261"/>
            <ac:spMk id="7" creationId="{987635BD-1775-4C0D-949D-6AE00050EB69}"/>
          </ac:spMkLst>
        </pc:spChg>
        <pc:spChg chg="add mod">
          <ac:chgData name="Anh Tran" userId="226dfaadc11c23f1" providerId="LiveId" clId="{3E1123D8-36B6-40D6-A6E2-19251ECEDA3F}" dt="2021-06-16T21:15:48.966" v="852" actId="20577"/>
          <ac:spMkLst>
            <pc:docMk/>
            <pc:sldMk cId="2767156085" sldId="261"/>
            <ac:spMk id="8" creationId="{5977F32A-B471-4DA5-99FD-E4479A1BCBC9}"/>
          </ac:spMkLst>
        </pc:spChg>
        <pc:picChg chg="del">
          <ac:chgData name="Anh Tran" userId="226dfaadc11c23f1" providerId="LiveId" clId="{3E1123D8-36B6-40D6-A6E2-19251ECEDA3F}" dt="2021-06-16T21:04:07.760" v="405" actId="478"/>
          <ac:picMkLst>
            <pc:docMk/>
            <pc:sldMk cId="2767156085" sldId="261"/>
            <ac:picMk id="5" creationId="{CAD63486-60D6-4610-AC96-49F94A52F145}"/>
          </ac:picMkLst>
        </pc:picChg>
      </pc:sldChg>
      <pc:sldChg chg="addSp delSp modSp new mod">
        <pc:chgData name="Anh Tran" userId="226dfaadc11c23f1" providerId="LiveId" clId="{3E1123D8-36B6-40D6-A6E2-19251ECEDA3F}" dt="2021-06-16T21:22:57.557" v="929" actId="1076"/>
        <pc:sldMkLst>
          <pc:docMk/>
          <pc:sldMk cId="1079019244" sldId="262"/>
        </pc:sldMkLst>
        <pc:spChg chg="mod">
          <ac:chgData name="Anh Tran" userId="226dfaadc11c23f1" providerId="LiveId" clId="{3E1123D8-36B6-40D6-A6E2-19251ECEDA3F}" dt="2021-06-16T21:17:43.703" v="910" actId="20577"/>
          <ac:spMkLst>
            <pc:docMk/>
            <pc:sldMk cId="1079019244" sldId="262"/>
            <ac:spMk id="2" creationId="{6745692D-F9BF-410C-AF49-B7270A974BC7}"/>
          </ac:spMkLst>
        </pc:spChg>
        <pc:spChg chg="del">
          <ac:chgData name="Anh Tran" userId="226dfaadc11c23f1" providerId="LiveId" clId="{3E1123D8-36B6-40D6-A6E2-19251ECEDA3F}" dt="2021-06-16T21:17:46.183" v="911" actId="478"/>
          <ac:spMkLst>
            <pc:docMk/>
            <pc:sldMk cId="1079019244" sldId="262"/>
            <ac:spMk id="3" creationId="{0239CC27-5970-416D-8CF9-FAB45D46F068}"/>
          </ac:spMkLst>
        </pc:spChg>
        <pc:picChg chg="add mod">
          <ac:chgData name="Anh Tran" userId="226dfaadc11c23f1" providerId="LiveId" clId="{3E1123D8-36B6-40D6-A6E2-19251ECEDA3F}" dt="2021-06-16T21:22:44.545" v="927" actId="1076"/>
          <ac:picMkLst>
            <pc:docMk/>
            <pc:sldMk cId="1079019244" sldId="262"/>
            <ac:picMk id="5" creationId="{A1C24C12-E527-4F71-994E-DC5CA415211F}"/>
          </ac:picMkLst>
        </pc:picChg>
        <pc:picChg chg="add mod">
          <ac:chgData name="Anh Tran" userId="226dfaadc11c23f1" providerId="LiveId" clId="{3E1123D8-36B6-40D6-A6E2-19251ECEDA3F}" dt="2021-06-16T21:22:57.557" v="929" actId="1076"/>
          <ac:picMkLst>
            <pc:docMk/>
            <pc:sldMk cId="1079019244" sldId="262"/>
            <ac:picMk id="7" creationId="{AEA429C2-B61C-4616-9A75-6741F7D3C0A8}"/>
          </ac:picMkLst>
        </pc:picChg>
        <pc:picChg chg="add mod">
          <ac:chgData name="Anh Tran" userId="226dfaadc11c23f1" providerId="LiveId" clId="{3E1123D8-36B6-40D6-A6E2-19251ECEDA3F}" dt="2021-06-16T21:22:47.525" v="928" actId="1076"/>
          <ac:picMkLst>
            <pc:docMk/>
            <pc:sldMk cId="1079019244" sldId="262"/>
            <ac:picMk id="9" creationId="{FB4CF13A-C2BB-4BDE-8A91-5E6BE3462DC1}"/>
          </ac:picMkLst>
        </pc:picChg>
        <pc:picChg chg="add mod">
          <ac:chgData name="Anh Tran" userId="226dfaadc11c23f1" providerId="LiveId" clId="{3E1123D8-36B6-40D6-A6E2-19251ECEDA3F}" dt="2021-06-16T21:22:44.545" v="927" actId="1076"/>
          <ac:picMkLst>
            <pc:docMk/>
            <pc:sldMk cId="1079019244" sldId="262"/>
            <ac:picMk id="11" creationId="{31E1534D-88AB-4322-BA9C-FFD92B45583A}"/>
          </ac:picMkLst>
        </pc:picChg>
      </pc:sldChg>
      <pc:sldChg chg="addSp delSp modSp add mod">
        <pc:chgData name="Anh Tran" userId="226dfaadc11c23f1" providerId="LiveId" clId="{3E1123D8-36B6-40D6-A6E2-19251ECEDA3F}" dt="2021-06-21T18:38:44.160" v="961" actId="1076"/>
        <pc:sldMkLst>
          <pc:docMk/>
          <pc:sldMk cId="12188316" sldId="263"/>
        </pc:sldMkLst>
        <pc:picChg chg="add del mod">
          <ac:chgData name="Anh Tran" userId="226dfaadc11c23f1" providerId="LiveId" clId="{3E1123D8-36B6-40D6-A6E2-19251ECEDA3F}" dt="2021-06-16T21:26:17.962" v="941" actId="478"/>
          <ac:picMkLst>
            <pc:docMk/>
            <pc:sldMk cId="12188316" sldId="263"/>
            <ac:picMk id="4" creationId="{8C6C03AC-1A99-44C2-BA9A-B6CC76A616DC}"/>
          </ac:picMkLst>
        </pc:picChg>
        <pc:picChg chg="del">
          <ac:chgData name="Anh Tran" userId="226dfaadc11c23f1" providerId="LiveId" clId="{3E1123D8-36B6-40D6-A6E2-19251ECEDA3F}" dt="2021-06-16T21:24:39.418" v="933" actId="478"/>
          <ac:picMkLst>
            <pc:docMk/>
            <pc:sldMk cId="12188316" sldId="263"/>
            <ac:picMk id="5" creationId="{A1C24C12-E527-4F71-994E-DC5CA415211F}"/>
          </ac:picMkLst>
        </pc:picChg>
        <pc:picChg chg="del">
          <ac:chgData name="Anh Tran" userId="226dfaadc11c23f1" providerId="LiveId" clId="{3E1123D8-36B6-40D6-A6E2-19251ECEDA3F}" dt="2021-06-16T21:24:39.418" v="933" actId="478"/>
          <ac:picMkLst>
            <pc:docMk/>
            <pc:sldMk cId="12188316" sldId="263"/>
            <ac:picMk id="7" creationId="{AEA429C2-B61C-4616-9A75-6741F7D3C0A8}"/>
          </ac:picMkLst>
        </pc:picChg>
        <pc:picChg chg="add mod modCrop">
          <ac:chgData name="Anh Tran" userId="226dfaadc11c23f1" providerId="LiveId" clId="{3E1123D8-36B6-40D6-A6E2-19251ECEDA3F}" dt="2021-06-21T18:38:44.160" v="961" actId="1076"/>
          <ac:picMkLst>
            <pc:docMk/>
            <pc:sldMk cId="12188316" sldId="263"/>
            <ac:picMk id="8" creationId="{5A8AA74B-6319-4272-B013-6CAC67B33A8C}"/>
          </ac:picMkLst>
        </pc:picChg>
        <pc:picChg chg="del">
          <ac:chgData name="Anh Tran" userId="226dfaadc11c23f1" providerId="LiveId" clId="{3E1123D8-36B6-40D6-A6E2-19251ECEDA3F}" dt="2021-06-16T21:24:39.418" v="933" actId="478"/>
          <ac:picMkLst>
            <pc:docMk/>
            <pc:sldMk cId="12188316" sldId="263"/>
            <ac:picMk id="9" creationId="{FB4CF13A-C2BB-4BDE-8A91-5E6BE3462DC1}"/>
          </ac:picMkLst>
        </pc:picChg>
        <pc:picChg chg="del">
          <ac:chgData name="Anh Tran" userId="226dfaadc11c23f1" providerId="LiveId" clId="{3E1123D8-36B6-40D6-A6E2-19251ECEDA3F}" dt="2021-06-16T21:24:39.418" v="933" actId="478"/>
          <ac:picMkLst>
            <pc:docMk/>
            <pc:sldMk cId="12188316" sldId="263"/>
            <ac:picMk id="11" creationId="{31E1534D-88AB-4322-BA9C-FFD92B45583A}"/>
          </ac:picMkLst>
        </pc:picChg>
        <pc:picChg chg="add mod modCrop">
          <ac:chgData name="Anh Tran" userId="226dfaadc11c23f1" providerId="LiveId" clId="{3E1123D8-36B6-40D6-A6E2-19251ECEDA3F}" dt="2021-06-21T18:38:42.971" v="960" actId="1076"/>
          <ac:picMkLst>
            <pc:docMk/>
            <pc:sldMk cId="12188316" sldId="263"/>
            <ac:picMk id="12" creationId="{04745983-A17C-4F4C-983D-2375FBF15995}"/>
          </ac:picMkLst>
        </pc:picChg>
      </pc:sldChg>
      <pc:sldChg chg="new del">
        <pc:chgData name="Anh Tran" userId="226dfaadc11c23f1" providerId="LiveId" clId="{3E1123D8-36B6-40D6-A6E2-19251ECEDA3F}" dt="2021-06-16T21:24:34.819" v="931" actId="680"/>
        <pc:sldMkLst>
          <pc:docMk/>
          <pc:sldMk cId="156919059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7589-ACD6-461D-B7EC-2CB052A56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D5537-855D-4CF6-9E91-384D37B3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D73A-0C99-4E62-B79E-3E0F6E0D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CC63-E6E6-41C5-B7FC-3ACE59FE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8529-4B94-465D-9035-05FB774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D0FE-3680-4394-9A3C-8962AA50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77D8E-AECE-4AC2-AAB1-0FB997DDC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9728-FBBF-431A-94DB-EEF39826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2AEE-773F-40E2-B5ED-251C8AD4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ED1A-FC55-496C-BF90-11584919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D8575-45C2-495B-98CF-ADFA69F9F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16525-F546-4AF3-BB7B-8A20614EE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F182-A97C-4CD6-A62D-D03843DE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B368-CB47-4CDE-B7AF-E9C77D8E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C51D-C544-42B0-B908-216737F6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AA5F-EB23-49D1-B5AC-47C571A0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7EA3-B4F1-4892-9EEE-57AE669B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1CB5-6A8E-47B5-BDF7-221A1099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E693-19D0-48F7-907A-A5F72E8C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FC93-71AB-43CD-A025-05FB61A4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7D1F-8B33-4278-8280-CA650912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C2C0-9FAE-4EC0-ADE1-20CFC2B2D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4B69-5B3D-47FC-9281-7BEEA4E0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55EE-E700-4BD0-90EF-34B85379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87CE-1991-4A69-B954-121DF769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0006-A2B5-4B6B-A2B5-985EA76C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23E5-3676-49CF-8A27-4BE677955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ACDB5-D36F-433A-9BC2-FAB083D8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D3B6E-DF4B-4B46-B108-16699879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5345-85CC-4FEB-8023-4FB4016E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9025-4290-4884-B1D5-3AFBE231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CE40-952B-4ABD-B1E6-1BC93D6D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61A5-5561-4D0C-9225-D4A2D5B7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C461B-618B-4B0B-9277-EFDA8C7B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7A331-FFA2-46E1-BA98-A10A9A529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84ED3-FD14-4430-A2C4-A512F6A79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1DDA4-3DA2-4BBD-884A-3A5198B2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96699-C266-4197-B768-33AF2220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9BF09-4AC0-4D54-A777-51545CFD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9574-7B10-42E4-96DC-4D19045E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66C25-39D4-4D9B-8E5A-0FB5B77E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B44C1-ED28-4F4B-AAD1-463C288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E1255-CC97-427E-B2C5-98D2ED76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5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84E4E-1468-4467-AE9B-29BD5CEA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4D87B-B8C8-485A-B513-AABA3CE8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6085-3AB5-4A42-8F96-6A407EDE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26B9-6310-4E1A-9C3A-761B1882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04DA-58FB-4942-A14B-B9FC96A1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309B6-1C46-4882-BCA4-529FE67A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72EC-54CC-4FB2-98C3-01EA73CB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3FC3B-0F84-4E1D-9F7E-40D2FC24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E44FC-0293-4303-9E22-B69A8B35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10AE-BD18-4FA7-A0B6-F789334A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055B8-FA24-417B-98EC-B7A74BDE1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BB9C6-2A85-4E97-B167-D777ED24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BC56-31C4-44E6-BD1D-0ED4A175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2A6D8-AC7A-4A85-8A75-3999C620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770B-4FA2-4597-83E9-0279EEC3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0F8C0-37F9-4179-9B5F-B91A046F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44CB5-A7F9-49F8-B4BD-01909467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356-F0C4-4EDA-89DA-772446EF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9A8B-7F31-458E-BF58-5BE764B4C61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8071-A4E0-4965-B8BD-728A2A6C4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D1DA6-FA13-4333-A050-9C38B53BF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8360-8300-433B-90E7-AA55F0A5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418D-AF3C-4898-AF3D-F067FC6BF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/>
              <a:t>Data analysis </a:t>
            </a:r>
            <a:r>
              <a:rPr lang="en-US" sz="4400" dirty="0"/>
              <a:t>for a local non-profit addressing the mental health treatment of incarcerated individuals.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81B93-2124-4482-8794-7E61A1134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Anh Tran</a:t>
            </a:r>
          </a:p>
          <a:p>
            <a:r>
              <a:rPr lang="en-US" sz="1600" dirty="0"/>
              <a:t>(trannhatanh89@gmail.com)</a:t>
            </a:r>
          </a:p>
          <a:p>
            <a:r>
              <a:rPr lang="en-US" dirty="0"/>
              <a:t>CRUG Lightning Talk</a:t>
            </a:r>
          </a:p>
          <a:p>
            <a:r>
              <a:rPr lang="en-US" dirty="0"/>
              <a:t>June 16, 2021</a:t>
            </a:r>
          </a:p>
        </p:txBody>
      </p:sp>
    </p:spTree>
    <p:extLst>
      <p:ext uri="{BB962C8B-B14F-4D97-AF65-F5344CB8AC3E}">
        <p14:creationId xmlns:p14="http://schemas.microsoft.com/office/powerpoint/2010/main" val="371503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5713-76B3-4A1E-9B2F-679AC437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F750-44B3-4A73-A179-4F9DFADB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Illinois Department of Corrections (IDOC) punishes prisoners with mental illness.</a:t>
            </a:r>
          </a:p>
          <a:p>
            <a:r>
              <a:rPr lang="en-US" dirty="0">
                <a:effectLst/>
              </a:rPr>
              <a:t>In 2017, the federal court monitor found that the IDOC s psychiatric care as “grossly insufficient” and “extremely poor” in quality, declared that psychiatric care in Illinois prisons is in a “state of emergency.”</a:t>
            </a:r>
          </a:p>
          <a:p>
            <a:r>
              <a:rPr lang="en-US" dirty="0">
                <a:effectLst/>
              </a:rPr>
              <a:t>Insufficient number of psychiatric staff, enormous backlogs in psychiatric evaluations, and a significant deterioration of mental health for prisoners in solitary confinement.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835F-75D9-44B2-8369-F49566FB5278}"/>
              </a:ext>
            </a:extLst>
          </p:cNvPr>
          <p:cNvSpPr txBox="1"/>
          <p:nvPr/>
        </p:nvSpPr>
        <p:spPr>
          <a:xfrm>
            <a:off x="7191778" y="6492875"/>
            <a:ext cx="500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https://www.uplcchicago.org/what-we-do/prison/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1D152A8-B6F2-4C96-8E03-02AEEE48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2" y="5479675"/>
            <a:ext cx="2133604" cy="1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D604CEA-DCD6-42CD-9304-C0C7C49745A3}"/>
              </a:ext>
            </a:extLst>
          </p:cNvPr>
          <p:cNvSpPr/>
          <p:nvPr/>
        </p:nvSpPr>
        <p:spPr>
          <a:xfrm>
            <a:off x="4769473" y="1023972"/>
            <a:ext cx="2653048" cy="46621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A91C6-DB56-41D3-AB87-6292C322AFC8}"/>
              </a:ext>
            </a:extLst>
          </p:cNvPr>
          <p:cNvSpPr/>
          <p:nvPr/>
        </p:nvSpPr>
        <p:spPr>
          <a:xfrm>
            <a:off x="1145685" y="1469701"/>
            <a:ext cx="2653048" cy="3847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05097-8E1D-41DB-8BB2-F59CAC3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2E668-4728-48CE-A2A0-C081DBF2A5A4}"/>
              </a:ext>
            </a:extLst>
          </p:cNvPr>
          <p:cNvSpPr/>
          <p:nvPr/>
        </p:nvSpPr>
        <p:spPr>
          <a:xfrm>
            <a:off x="1288425" y="1659328"/>
            <a:ext cx="2355761" cy="563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Crisis.xlsx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DE575-467B-47E7-8C42-34D5F544B31F}"/>
              </a:ext>
            </a:extLst>
          </p:cNvPr>
          <p:cNvSpPr/>
          <p:nvPr/>
        </p:nvSpPr>
        <p:spPr>
          <a:xfrm>
            <a:off x="1288424" y="2381956"/>
            <a:ext cx="2355761" cy="563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MHP.xlsx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15D1C-4648-464A-BA05-A48229F16F6F}"/>
              </a:ext>
            </a:extLst>
          </p:cNvPr>
          <p:cNvSpPr/>
          <p:nvPr/>
        </p:nvSpPr>
        <p:spPr>
          <a:xfrm>
            <a:off x="1288424" y="3104584"/>
            <a:ext cx="2355761" cy="563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0550.xlsx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F620-AB0C-4BC4-8BAD-3430B2E886A3}"/>
              </a:ext>
            </a:extLst>
          </p:cNvPr>
          <p:cNvSpPr/>
          <p:nvPr/>
        </p:nvSpPr>
        <p:spPr>
          <a:xfrm>
            <a:off x="1288423" y="3827212"/>
            <a:ext cx="2355761" cy="563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Psych.xlsx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635C2-9766-42EB-8105-955B7AD7AC63}"/>
              </a:ext>
            </a:extLst>
          </p:cNvPr>
          <p:cNvSpPr/>
          <p:nvPr/>
        </p:nvSpPr>
        <p:spPr>
          <a:xfrm>
            <a:off x="1288423" y="4549840"/>
            <a:ext cx="2355761" cy="563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Referral.xlsx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312DA6-69AA-4993-B2B5-88FCDA9552A9}"/>
              </a:ext>
            </a:extLst>
          </p:cNvPr>
          <p:cNvSpPr/>
          <p:nvPr/>
        </p:nvSpPr>
        <p:spPr>
          <a:xfrm>
            <a:off x="4918120" y="1188479"/>
            <a:ext cx="2355761" cy="41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44894-C396-44E8-B639-5B68E3458957}"/>
              </a:ext>
            </a:extLst>
          </p:cNvPr>
          <p:cNvSpPr/>
          <p:nvPr/>
        </p:nvSpPr>
        <p:spPr>
          <a:xfrm>
            <a:off x="4918119" y="1690688"/>
            <a:ext cx="2355761" cy="41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CD4CB-D329-4633-8D68-13CBCFEC8B3C}"/>
              </a:ext>
            </a:extLst>
          </p:cNvPr>
          <p:cNvSpPr/>
          <p:nvPr/>
        </p:nvSpPr>
        <p:spPr>
          <a:xfrm>
            <a:off x="4918119" y="2192897"/>
            <a:ext cx="2355761" cy="41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1D4EB-D903-469C-B725-745464D4B778}"/>
              </a:ext>
            </a:extLst>
          </p:cNvPr>
          <p:cNvSpPr/>
          <p:nvPr/>
        </p:nvSpPr>
        <p:spPr>
          <a:xfrm>
            <a:off x="4918118" y="2695106"/>
            <a:ext cx="2355761" cy="41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7FF33-56E7-4C6C-BE8E-9802098DD3A0}"/>
              </a:ext>
            </a:extLst>
          </p:cNvPr>
          <p:cNvSpPr/>
          <p:nvPr/>
        </p:nvSpPr>
        <p:spPr>
          <a:xfrm>
            <a:off x="4918118" y="3197315"/>
            <a:ext cx="2355761" cy="41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CE3C8-608C-4E06-B61C-589AA34FA1CC}"/>
              </a:ext>
            </a:extLst>
          </p:cNvPr>
          <p:cNvSpPr/>
          <p:nvPr/>
        </p:nvSpPr>
        <p:spPr>
          <a:xfrm>
            <a:off x="4918117" y="3702610"/>
            <a:ext cx="2355761" cy="41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31640-28CA-4004-B9BF-1C27B83CDAA8}"/>
              </a:ext>
            </a:extLst>
          </p:cNvPr>
          <p:cNvSpPr/>
          <p:nvPr/>
        </p:nvSpPr>
        <p:spPr>
          <a:xfrm>
            <a:off x="4918117" y="4201733"/>
            <a:ext cx="2355761" cy="41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EC9929-06AC-4AE0-BDD0-9B0B3B8BFF89}"/>
              </a:ext>
            </a:extLst>
          </p:cNvPr>
          <p:cNvSpPr/>
          <p:nvPr/>
        </p:nvSpPr>
        <p:spPr>
          <a:xfrm>
            <a:off x="4918117" y="4710114"/>
            <a:ext cx="2355761" cy="41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9EDD0-9C3C-4AD1-9725-A41DC81FFA53}"/>
              </a:ext>
            </a:extLst>
          </p:cNvPr>
          <p:cNvSpPr txBox="1"/>
          <p:nvPr/>
        </p:nvSpPr>
        <p:spPr>
          <a:xfrm>
            <a:off x="5839356" y="4993762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A4FE5C-F0E0-4A80-9145-F193741B956D}"/>
              </a:ext>
            </a:extLst>
          </p:cNvPr>
          <p:cNvCxnSpPr/>
          <p:nvPr/>
        </p:nvCxnSpPr>
        <p:spPr>
          <a:xfrm flipV="1">
            <a:off x="3798733" y="1397778"/>
            <a:ext cx="1119384" cy="719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30C4CC-3252-4D13-AB23-DB78288FB25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798733" y="1397778"/>
            <a:ext cx="1119387" cy="39191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13287E0-9891-4A5B-905A-77A18C2E3F3C}"/>
              </a:ext>
            </a:extLst>
          </p:cNvPr>
          <p:cNvSpPr/>
          <p:nvPr/>
        </p:nvSpPr>
        <p:spPr>
          <a:xfrm>
            <a:off x="8541907" y="1034069"/>
            <a:ext cx="2653048" cy="4662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97D9D5-04D5-4AFF-9F38-06029DB824EA}"/>
              </a:ext>
            </a:extLst>
          </p:cNvPr>
          <p:cNvSpPr/>
          <p:nvPr/>
        </p:nvSpPr>
        <p:spPr>
          <a:xfrm>
            <a:off x="8690554" y="1198576"/>
            <a:ext cx="2355761" cy="41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 2020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53B6B-6215-44D6-B81C-7FF8F3E01271}"/>
              </a:ext>
            </a:extLst>
          </p:cNvPr>
          <p:cNvSpPr/>
          <p:nvPr/>
        </p:nvSpPr>
        <p:spPr>
          <a:xfrm>
            <a:off x="8690553" y="1700785"/>
            <a:ext cx="2355761" cy="41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Feb 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5E99A4-FB2E-49F7-89D6-06FC09C1B77C}"/>
              </a:ext>
            </a:extLst>
          </p:cNvPr>
          <p:cNvSpPr/>
          <p:nvPr/>
        </p:nvSpPr>
        <p:spPr>
          <a:xfrm>
            <a:off x="8690553" y="2202994"/>
            <a:ext cx="2355761" cy="41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 2020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91B07F-0073-433C-9162-0FDEF9A08377}"/>
              </a:ext>
            </a:extLst>
          </p:cNvPr>
          <p:cNvSpPr/>
          <p:nvPr/>
        </p:nvSpPr>
        <p:spPr>
          <a:xfrm>
            <a:off x="8690552" y="2705203"/>
            <a:ext cx="2355761" cy="41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Apr 2020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E9C07B-AABA-4B9E-B46C-77D6217F7C6F}"/>
              </a:ext>
            </a:extLst>
          </p:cNvPr>
          <p:cNvSpPr/>
          <p:nvPr/>
        </p:nvSpPr>
        <p:spPr>
          <a:xfrm>
            <a:off x="8690551" y="3712707"/>
            <a:ext cx="2355761" cy="41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 2021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31A94F-DD05-4F1D-912B-DB6F48FAB981}"/>
              </a:ext>
            </a:extLst>
          </p:cNvPr>
          <p:cNvSpPr/>
          <p:nvPr/>
        </p:nvSpPr>
        <p:spPr>
          <a:xfrm>
            <a:off x="8690551" y="4211830"/>
            <a:ext cx="2355761" cy="41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Feb 2021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E43680-9F4C-4ADB-94E5-2EFF4404D99D}"/>
              </a:ext>
            </a:extLst>
          </p:cNvPr>
          <p:cNvSpPr/>
          <p:nvPr/>
        </p:nvSpPr>
        <p:spPr>
          <a:xfrm>
            <a:off x="8690551" y="4720211"/>
            <a:ext cx="2355761" cy="41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 2021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277410-0734-4817-8880-5562BE64138F}"/>
              </a:ext>
            </a:extLst>
          </p:cNvPr>
          <p:cNvSpPr txBox="1"/>
          <p:nvPr/>
        </p:nvSpPr>
        <p:spPr>
          <a:xfrm>
            <a:off x="9611790" y="500385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3BC949-377A-4533-9DA4-BC9B1BAD9FB6}"/>
              </a:ext>
            </a:extLst>
          </p:cNvPr>
          <p:cNvSpPr txBox="1"/>
          <p:nvPr/>
        </p:nvSpPr>
        <p:spPr>
          <a:xfrm>
            <a:off x="9611790" y="3008088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E4713B-D7D7-4B6F-86A0-533818DC886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422521" y="1034069"/>
            <a:ext cx="1268033" cy="373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EB8B54-6747-4348-8AB6-0B402499AA59}"/>
              </a:ext>
            </a:extLst>
          </p:cNvPr>
          <p:cNvCxnSpPr>
            <a:cxnSpLocks/>
          </p:cNvCxnSpPr>
          <p:nvPr/>
        </p:nvCxnSpPr>
        <p:spPr>
          <a:xfrm flipV="1">
            <a:off x="7422521" y="1440884"/>
            <a:ext cx="1255423" cy="4245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AB3B00B-5328-4D01-96C1-7DAC6AEFBA39}"/>
              </a:ext>
            </a:extLst>
          </p:cNvPr>
          <p:cNvSpPr/>
          <p:nvPr/>
        </p:nvSpPr>
        <p:spPr>
          <a:xfrm>
            <a:off x="1288423" y="5916502"/>
            <a:ext cx="2355761" cy="563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Prison stock.xlsx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4D9998-93FA-434C-82F8-4514F84E08C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644184" y="6198396"/>
            <a:ext cx="440604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897924-5C9D-4E5C-8A50-D9E7BF569C14}"/>
              </a:ext>
            </a:extLst>
          </p:cNvPr>
          <p:cNvCxnSpPr>
            <a:cxnSpLocks/>
          </p:cNvCxnSpPr>
          <p:nvPr/>
        </p:nvCxnSpPr>
        <p:spPr>
          <a:xfrm flipV="1">
            <a:off x="8050232" y="5696220"/>
            <a:ext cx="491675" cy="5021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6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0CD4-2CE5-4A71-8E92-C753156B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crisis.xlsx</a:t>
            </a:r>
          </a:p>
        </p:txBody>
      </p:sp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013EF10-8D73-46C1-A780-8A6A68441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3" y="1344612"/>
            <a:ext cx="12022533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3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0CD4-2CE5-4A71-8E92-C753156B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crisis.xlsx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D64C8-792D-4B1D-8E7C-67E16F7FB92B}"/>
              </a:ext>
            </a:extLst>
          </p:cNvPr>
          <p:cNvSpPr txBox="1"/>
          <p:nvPr/>
        </p:nvSpPr>
        <p:spPr>
          <a:xfrm>
            <a:off x="206370" y="1572632"/>
            <a:ext cx="468750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crisis_import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function(file, folder)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cat(paste0("\n", file, "\n"))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file = paste0("data/", folder, "/crisis/", file),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col_types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cols(.default = "c"),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skip =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rename(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`IDOC Number`) %&gt;%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janitor::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clean_names</a:t>
            </a:r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filter(!is.na(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idoc</a:t>
            </a:r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mutate(facility = file)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1D87A-F5CA-4059-8198-E105C3CCD811}"/>
              </a:ext>
            </a:extLst>
          </p:cNvPr>
          <p:cNvSpPr txBox="1"/>
          <p:nvPr/>
        </p:nvSpPr>
        <p:spPr>
          <a:xfrm>
            <a:off x="206370" y="3941782"/>
            <a:ext cx="588963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d2021_03$crisis &lt;-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("data/2021-03/crisis")[!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(".xlsx$",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("data/2021-03/crisis"))],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crisis_import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folder = "2021-03") %&gt;%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(c(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date_placed_on_crisis_watch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crisis_watch_treatment_plan_date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“),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(c(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number_of_days_on_crisis_status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frequency_on_crisis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"year",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"quarter"),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635BD-1775-4C0D-949D-6AE00050EB69}"/>
              </a:ext>
            </a:extLst>
          </p:cNvPr>
          <p:cNvSpPr txBox="1"/>
          <p:nvPr/>
        </p:nvSpPr>
        <p:spPr>
          <a:xfrm>
            <a:off x="6817066" y="1890132"/>
            <a:ext cx="371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Manually convert 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read_csv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names with janitor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out rows without actual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7F32A-B471-4DA5-99FD-E4479A1BCBC9}"/>
              </a:ext>
            </a:extLst>
          </p:cNvPr>
          <p:cNvSpPr txBox="1"/>
          <p:nvPr/>
        </p:nvSpPr>
        <p:spPr>
          <a:xfrm>
            <a:off x="6817066" y="4087232"/>
            <a:ext cx="4723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through the folder and import into 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bind_rows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 the column type with </a:t>
            </a:r>
            <a:r>
              <a:rPr lang="en-US" dirty="0" err="1"/>
              <a:t>mutate_at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5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692D-F9BF-410C-AF49-B7270A97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mhp.xlsx, psych.xlsx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4C12-E527-4F71-994E-DC5CA415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5" y="2154019"/>
            <a:ext cx="2991267" cy="313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429C2-B61C-4616-9A75-6741F7D3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27" y="2154019"/>
            <a:ext cx="2897964" cy="3134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4CF13A-C2BB-4BDE-8A91-5E6BE3462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926" y="3354336"/>
            <a:ext cx="2124371" cy="193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1534D-88AB-4322-BA9C-FFD92B455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237" y="2154019"/>
            <a:ext cx="328190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1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692D-F9BF-410C-AF49-B7270A97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mhp.xlsx, psych.xlsx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AA74B-6319-4272-B013-6CAC67B3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676" y="1580422"/>
            <a:ext cx="3000523" cy="5077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45983-A17C-4F4C-983D-2375FBF159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2" b="-116"/>
          <a:stretch/>
        </p:blipFill>
        <p:spPr>
          <a:xfrm>
            <a:off x="5965381" y="1355170"/>
            <a:ext cx="2452109" cy="54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190A-28B4-4E26-9F33-55C2EECA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CE8CA-EC0E-420A-9261-91A1BA9BA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"/>
          <a:stretch/>
        </p:blipFill>
        <p:spPr>
          <a:xfrm>
            <a:off x="4136919" y="527050"/>
            <a:ext cx="7474803" cy="58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Data analysis for a local non-profit addressing the mental health treatment of incarcerated individuals.</vt:lpstr>
      <vt:lpstr>Why?</vt:lpstr>
      <vt:lpstr>The data</vt:lpstr>
      <vt:lpstr>Cleaning data: crisis.xlsx</vt:lpstr>
      <vt:lpstr>Cleaning data: crisis.xlsx</vt:lpstr>
      <vt:lpstr>Cleaning data: mhp.xlsx, psych.xlsx</vt:lpstr>
      <vt:lpstr>Cleaning data: mhp.xlsx, psych.xlsx</vt:lpstr>
      <vt:lpstr>Shiny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a local non-profit addressing the mental health treatment of incarcerated individuals.</dc:title>
  <dc:creator>Anh Nhat Tran</dc:creator>
  <cp:lastModifiedBy>Anh Nhat Tran</cp:lastModifiedBy>
  <cp:revision>2</cp:revision>
  <dcterms:created xsi:type="dcterms:W3CDTF">2021-06-16T19:55:08Z</dcterms:created>
  <dcterms:modified xsi:type="dcterms:W3CDTF">2021-06-21T19:07:55Z</dcterms:modified>
</cp:coreProperties>
</file>