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1" r:id="rId1"/>
    <p:sldMasterId id="2147483672" r:id="rId2"/>
  </p:sldMasterIdLst>
  <p:notesMasterIdLst>
    <p:notesMasterId r:id="rId15"/>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526f005a03_6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526f005a03_6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526f005a03_6_3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526f005a03_6_3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526f005a03_6_3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526f005a03_6_3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526f005a03_6_3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526f005a03_6_3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526f005a03_6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526f005a03_6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526f005a03_6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526f005a03_6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526f005a03_6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526f005a03_6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526f005a03_6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526f005a03_6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526f005a03_6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526f005a03_6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526f005a03_6_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526f005a03_6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526f005a03_6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526f005a03_6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526f005a03_6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526f005a03_6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311700" y="392150"/>
            <a:ext cx="8520600" cy="2690400"/>
          </a:xfrm>
          <a:prstGeom prst="rect">
            <a:avLst/>
          </a:prstGeom>
        </p:spPr>
        <p:txBody>
          <a:bodyPr spcFirstLastPara="1" wrap="square" lIns="91425" tIns="91425" rIns="91425" bIns="91425" anchor="ctr" anchorCtr="0"/>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a:endParaRPr/>
          </a:p>
        </p:txBody>
      </p:sp>
      <p:sp>
        <p:nvSpPr>
          <p:cNvPr id="12" name="Google Shape;12;p2"/>
          <p:cNvSpPr txBox="1">
            <a:spLocks noGrp="1"/>
          </p:cNvSpPr>
          <p:nvPr>
            <p:ph type="subTitle" idx="1"/>
          </p:nvPr>
        </p:nvSpPr>
        <p:spPr>
          <a:xfrm>
            <a:off x="311700" y="3890400"/>
            <a:ext cx="8520600" cy="706200"/>
          </a:xfrm>
          <a:prstGeom prst="rect">
            <a:avLst/>
          </a:prstGeom>
        </p:spPr>
        <p:txBody>
          <a:bodyPr spcFirstLastPara="1" wrap="square" lIns="91425" tIns="91425" rIns="91425" bIns="91425" anchor="ctr" anchorCtr="0"/>
          <a:lstStyle>
            <a:lvl1pPr lvl="0" algn="ctr">
              <a:lnSpc>
                <a:spcPct val="100000"/>
              </a:lnSpc>
              <a:spcBef>
                <a:spcPts val="0"/>
              </a:spcBef>
              <a:spcAft>
                <a:spcPts val="0"/>
              </a:spcAft>
              <a:buClr>
                <a:schemeClr val="accent1"/>
              </a:buClr>
              <a:buSzPts val="2100"/>
              <a:buNone/>
              <a:defRPr sz="2100" b="1">
                <a:solidFill>
                  <a:schemeClr val="accent1"/>
                </a:solidFill>
              </a:defRPr>
            </a:lvl1pPr>
            <a:lvl2pPr lvl="1" algn="ctr">
              <a:lnSpc>
                <a:spcPct val="100000"/>
              </a:lnSpc>
              <a:spcBef>
                <a:spcPts val="0"/>
              </a:spcBef>
              <a:spcAft>
                <a:spcPts val="0"/>
              </a:spcAft>
              <a:buClr>
                <a:schemeClr val="accent1"/>
              </a:buClr>
              <a:buSzPts val="2100"/>
              <a:buNone/>
              <a:defRPr sz="2100" b="1">
                <a:solidFill>
                  <a:schemeClr val="accent1"/>
                </a:solidFill>
              </a:defRPr>
            </a:lvl2pPr>
            <a:lvl3pPr lvl="2" algn="ctr">
              <a:lnSpc>
                <a:spcPct val="100000"/>
              </a:lnSpc>
              <a:spcBef>
                <a:spcPts val="0"/>
              </a:spcBef>
              <a:spcAft>
                <a:spcPts val="0"/>
              </a:spcAft>
              <a:buClr>
                <a:schemeClr val="accent1"/>
              </a:buClr>
              <a:buSzPts val="2100"/>
              <a:buNone/>
              <a:defRPr sz="2100" b="1">
                <a:solidFill>
                  <a:schemeClr val="accent1"/>
                </a:solidFill>
              </a:defRPr>
            </a:lvl3pPr>
            <a:lvl4pPr lvl="3" algn="ctr">
              <a:lnSpc>
                <a:spcPct val="100000"/>
              </a:lnSpc>
              <a:spcBef>
                <a:spcPts val="0"/>
              </a:spcBef>
              <a:spcAft>
                <a:spcPts val="0"/>
              </a:spcAft>
              <a:buClr>
                <a:schemeClr val="accent1"/>
              </a:buClr>
              <a:buSzPts val="2100"/>
              <a:buNone/>
              <a:defRPr sz="2100" b="1">
                <a:solidFill>
                  <a:schemeClr val="accent1"/>
                </a:solidFill>
              </a:defRPr>
            </a:lvl4pPr>
            <a:lvl5pPr lvl="4" algn="ctr">
              <a:lnSpc>
                <a:spcPct val="100000"/>
              </a:lnSpc>
              <a:spcBef>
                <a:spcPts val="0"/>
              </a:spcBef>
              <a:spcAft>
                <a:spcPts val="0"/>
              </a:spcAft>
              <a:buClr>
                <a:schemeClr val="accent1"/>
              </a:buClr>
              <a:buSzPts val="2100"/>
              <a:buNone/>
              <a:defRPr sz="2100" b="1">
                <a:solidFill>
                  <a:schemeClr val="accent1"/>
                </a:solidFill>
              </a:defRPr>
            </a:lvl5pPr>
            <a:lvl6pPr lvl="5" algn="ctr">
              <a:lnSpc>
                <a:spcPct val="100000"/>
              </a:lnSpc>
              <a:spcBef>
                <a:spcPts val="0"/>
              </a:spcBef>
              <a:spcAft>
                <a:spcPts val="0"/>
              </a:spcAft>
              <a:buClr>
                <a:schemeClr val="accent1"/>
              </a:buClr>
              <a:buSzPts val="2100"/>
              <a:buNone/>
              <a:defRPr sz="2100" b="1">
                <a:solidFill>
                  <a:schemeClr val="accent1"/>
                </a:solidFill>
              </a:defRPr>
            </a:lvl6pPr>
            <a:lvl7pPr lvl="6" algn="ctr">
              <a:lnSpc>
                <a:spcPct val="100000"/>
              </a:lnSpc>
              <a:spcBef>
                <a:spcPts val="0"/>
              </a:spcBef>
              <a:spcAft>
                <a:spcPts val="0"/>
              </a:spcAft>
              <a:buClr>
                <a:schemeClr val="accent1"/>
              </a:buClr>
              <a:buSzPts val="2100"/>
              <a:buNone/>
              <a:defRPr sz="2100" b="1">
                <a:solidFill>
                  <a:schemeClr val="accent1"/>
                </a:solidFill>
              </a:defRPr>
            </a:lvl7pPr>
            <a:lvl8pPr lvl="7" algn="ctr">
              <a:lnSpc>
                <a:spcPct val="100000"/>
              </a:lnSpc>
              <a:spcBef>
                <a:spcPts val="0"/>
              </a:spcBef>
              <a:spcAft>
                <a:spcPts val="0"/>
              </a:spcAft>
              <a:buClr>
                <a:schemeClr val="accent1"/>
              </a:buClr>
              <a:buSzPts val="2100"/>
              <a:buNone/>
              <a:defRPr sz="2100" b="1">
                <a:solidFill>
                  <a:schemeClr val="accent1"/>
                </a:solidFill>
              </a:defRPr>
            </a:lvl8pPr>
            <a:lvl9pPr lvl="8" algn="ctr">
              <a:lnSpc>
                <a:spcPct val="100000"/>
              </a:lnSpc>
              <a:spcBef>
                <a:spcPts val="0"/>
              </a:spcBef>
              <a:spcAft>
                <a:spcPts val="0"/>
              </a:spcAft>
              <a:buClr>
                <a:schemeClr val="accent1"/>
              </a:buClr>
              <a:buSzPts val="2100"/>
              <a:buNone/>
              <a:defRPr sz="2100" b="1">
                <a:solidFill>
                  <a:schemeClr val="accent1"/>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11"/>
          <p:cNvSpPr txBox="1">
            <a:spLocks noGrp="1"/>
          </p:cNvSpPr>
          <p:nvPr>
            <p:ph type="title" hasCustomPrompt="1"/>
          </p:nvPr>
        </p:nvSpPr>
        <p:spPr>
          <a:xfrm>
            <a:off x="311700" y="1240275"/>
            <a:ext cx="8520600" cy="1981800"/>
          </a:xfrm>
          <a:prstGeom prst="rect">
            <a:avLst/>
          </a:prstGeom>
        </p:spPr>
        <p:txBody>
          <a:bodyPr spcFirstLastPara="1" wrap="square" lIns="91425" tIns="91425" rIns="91425" bIns="91425" anchor="b" anchorCtr="0"/>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a:spLocks noGrp="1"/>
          </p:cNvSpPr>
          <p:nvPr>
            <p:ph type="body" idx="1"/>
          </p:nvPr>
        </p:nvSpPr>
        <p:spPr>
          <a:xfrm>
            <a:off x="311700" y="33046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Clr>
                <a:schemeClr val="accent1"/>
              </a:buClr>
              <a:buSzPts val="1800"/>
              <a:buChar char="●"/>
              <a:defRPr>
                <a:solidFill>
                  <a:schemeClr val="accent1"/>
                </a:solidFill>
                <a:highlight>
                  <a:schemeClr val="dk1"/>
                </a:highlight>
              </a:defRPr>
            </a:lvl1pPr>
            <a:lvl2pPr marL="914400" lvl="1" indent="-317500" algn="ctr">
              <a:spcBef>
                <a:spcPts val="1600"/>
              </a:spcBef>
              <a:spcAft>
                <a:spcPts val="0"/>
              </a:spcAft>
              <a:buClr>
                <a:schemeClr val="accent1"/>
              </a:buClr>
              <a:buSzPts val="1400"/>
              <a:buChar char="○"/>
              <a:defRPr>
                <a:solidFill>
                  <a:schemeClr val="accent1"/>
                </a:solidFill>
                <a:highlight>
                  <a:schemeClr val="dk1"/>
                </a:highlight>
              </a:defRPr>
            </a:lvl2pPr>
            <a:lvl3pPr marL="1371600" lvl="2" indent="-317500" algn="ctr">
              <a:spcBef>
                <a:spcPts val="1600"/>
              </a:spcBef>
              <a:spcAft>
                <a:spcPts val="0"/>
              </a:spcAft>
              <a:buClr>
                <a:schemeClr val="accent1"/>
              </a:buClr>
              <a:buSzPts val="1400"/>
              <a:buChar char="■"/>
              <a:defRPr>
                <a:solidFill>
                  <a:schemeClr val="accent1"/>
                </a:solidFill>
                <a:highlight>
                  <a:schemeClr val="dk1"/>
                </a:highlight>
              </a:defRPr>
            </a:lvl3pPr>
            <a:lvl4pPr marL="1828800" lvl="3" indent="-317500" algn="ctr">
              <a:spcBef>
                <a:spcPts val="1600"/>
              </a:spcBef>
              <a:spcAft>
                <a:spcPts val="0"/>
              </a:spcAft>
              <a:buClr>
                <a:schemeClr val="accent1"/>
              </a:buClr>
              <a:buSzPts val="1400"/>
              <a:buChar char="●"/>
              <a:defRPr>
                <a:solidFill>
                  <a:schemeClr val="accent1"/>
                </a:solidFill>
                <a:highlight>
                  <a:schemeClr val="dk1"/>
                </a:highlight>
              </a:defRPr>
            </a:lvl4pPr>
            <a:lvl5pPr marL="2286000" lvl="4" indent="-317500" algn="ctr">
              <a:spcBef>
                <a:spcPts val="1600"/>
              </a:spcBef>
              <a:spcAft>
                <a:spcPts val="0"/>
              </a:spcAft>
              <a:buClr>
                <a:schemeClr val="accent1"/>
              </a:buClr>
              <a:buSzPts val="1400"/>
              <a:buChar char="○"/>
              <a:defRPr>
                <a:solidFill>
                  <a:schemeClr val="accent1"/>
                </a:solidFill>
                <a:highlight>
                  <a:schemeClr val="dk1"/>
                </a:highlight>
              </a:defRPr>
            </a:lvl5pPr>
            <a:lvl6pPr marL="2743200" lvl="5" indent="-317500" algn="ctr">
              <a:spcBef>
                <a:spcPts val="1600"/>
              </a:spcBef>
              <a:spcAft>
                <a:spcPts val="0"/>
              </a:spcAft>
              <a:buClr>
                <a:schemeClr val="accent1"/>
              </a:buClr>
              <a:buSzPts val="1400"/>
              <a:buChar char="■"/>
              <a:defRPr>
                <a:solidFill>
                  <a:schemeClr val="accent1"/>
                </a:solidFill>
                <a:highlight>
                  <a:schemeClr val="dk1"/>
                </a:highlight>
              </a:defRPr>
            </a:lvl6pPr>
            <a:lvl7pPr marL="3200400" lvl="6" indent="-317500" algn="ctr">
              <a:spcBef>
                <a:spcPts val="1600"/>
              </a:spcBef>
              <a:spcAft>
                <a:spcPts val="0"/>
              </a:spcAft>
              <a:buClr>
                <a:schemeClr val="accent1"/>
              </a:buClr>
              <a:buSzPts val="1400"/>
              <a:buChar char="●"/>
              <a:defRPr>
                <a:solidFill>
                  <a:schemeClr val="accent1"/>
                </a:solidFill>
                <a:highlight>
                  <a:schemeClr val="dk1"/>
                </a:highlight>
              </a:defRPr>
            </a:lvl7pPr>
            <a:lvl8pPr marL="3657600" lvl="7" indent="-317500" algn="ctr">
              <a:spcBef>
                <a:spcPts val="1600"/>
              </a:spcBef>
              <a:spcAft>
                <a:spcPts val="0"/>
              </a:spcAft>
              <a:buClr>
                <a:schemeClr val="accent1"/>
              </a:buClr>
              <a:buSzPts val="1400"/>
              <a:buChar char="○"/>
              <a:defRPr>
                <a:solidFill>
                  <a:schemeClr val="accent1"/>
                </a:solidFill>
                <a:highlight>
                  <a:schemeClr val="dk1"/>
                </a:highlight>
              </a:defRPr>
            </a:lvl8pPr>
            <a:lvl9pPr marL="4114800" lvl="8" indent="-317500" algn="ctr">
              <a:spcBef>
                <a:spcPts val="1600"/>
              </a:spcBef>
              <a:spcAft>
                <a:spcPts val="1600"/>
              </a:spcAft>
              <a:buClr>
                <a:schemeClr val="accent1"/>
              </a:buClr>
              <a:buSzPts val="1400"/>
              <a:buChar char="■"/>
              <a:defRPr>
                <a:solidFill>
                  <a:schemeClr val="accent1"/>
                </a:solidFill>
                <a:highlight>
                  <a:schemeClr val="dk1"/>
                </a:highlight>
              </a:defRPr>
            </a:lvl9pPr>
          </a:lstStyle>
          <a:p>
            <a:endParaRPr/>
          </a:p>
        </p:txBody>
      </p:sp>
      <p:sp>
        <p:nvSpPr>
          <p:cNvPr id="49" name="Google Shape;4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rang chiếu Tiêu đề" type="title">
  <p:cSld name="TITLE">
    <p:bg>
      <p:bgPr>
        <a:blipFill>
          <a:blip r:embed="rId2">
            <a:alphaModFix/>
          </a:blip>
          <a:stretch>
            <a:fillRect/>
          </a:stretch>
        </a:blipFill>
        <a:effectLst/>
      </p:bgPr>
    </p:bg>
    <p:spTree>
      <p:nvGrpSpPr>
        <p:cNvPr id="1" name="Shape 58"/>
        <p:cNvGrpSpPr/>
        <p:nvPr/>
      </p:nvGrpSpPr>
      <p:grpSpPr>
        <a:xfrm>
          <a:off x="0" y="0"/>
          <a:ext cx="0" cy="0"/>
          <a:chOff x="0" y="0"/>
          <a:chExt cx="0" cy="0"/>
        </a:xfrm>
      </p:grpSpPr>
      <p:sp>
        <p:nvSpPr>
          <p:cNvPr id="59" name="Google Shape;59;p14"/>
          <p:cNvSpPr txBox="1">
            <a:spLocks noGrp="1"/>
          </p:cNvSpPr>
          <p:nvPr>
            <p:ph type="ctrTitle"/>
          </p:nvPr>
        </p:nvSpPr>
        <p:spPr>
          <a:xfrm>
            <a:off x="799119" y="400050"/>
            <a:ext cx="3772800" cy="1886100"/>
          </a:xfrm>
          <a:prstGeom prst="rect">
            <a:avLst/>
          </a:prstGeom>
          <a:noFill/>
          <a:ln>
            <a:noFill/>
          </a:ln>
        </p:spPr>
        <p:txBody>
          <a:bodyPr spcFirstLastPara="1" wrap="square" lIns="68575" tIns="34275" rIns="68575" bIns="34275" anchor="b" anchorCtr="0"/>
          <a:lstStyle>
            <a:lvl1pPr lvl="0" algn="l" rtl="0">
              <a:lnSpc>
                <a:spcPct val="80000"/>
              </a:lnSpc>
              <a:spcBef>
                <a:spcPts val="0"/>
              </a:spcBef>
              <a:spcAft>
                <a:spcPts val="0"/>
              </a:spcAft>
              <a:buClr>
                <a:srgbClr val="0082B3"/>
              </a:buClr>
              <a:buSzPts val="4100"/>
              <a:buFont typeface="Source Sans Pro"/>
              <a:buNone/>
              <a:defRPr sz="41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60" name="Google Shape;60;p14"/>
          <p:cNvSpPr txBox="1">
            <a:spLocks noGrp="1"/>
          </p:cNvSpPr>
          <p:nvPr>
            <p:ph type="subTitle" idx="1"/>
          </p:nvPr>
        </p:nvSpPr>
        <p:spPr>
          <a:xfrm>
            <a:off x="799117" y="2552700"/>
            <a:ext cx="3772800" cy="1047900"/>
          </a:xfrm>
          <a:prstGeom prst="rect">
            <a:avLst/>
          </a:prstGeom>
          <a:noFill/>
          <a:ln>
            <a:noFill/>
          </a:ln>
        </p:spPr>
        <p:txBody>
          <a:bodyPr spcFirstLastPara="1" wrap="square" lIns="68575" tIns="34275" rIns="68575" bIns="34275" anchor="t" anchorCtr="0"/>
          <a:lstStyle>
            <a:lvl1pPr lvl="0" algn="l" rtl="0">
              <a:lnSpc>
                <a:spcPct val="90000"/>
              </a:lnSpc>
              <a:spcBef>
                <a:spcPts val="500"/>
              </a:spcBef>
              <a:spcAft>
                <a:spcPts val="0"/>
              </a:spcAft>
              <a:buSzPts val="1400"/>
              <a:buNone/>
              <a:defRPr sz="1800">
                <a:solidFill>
                  <a:srgbClr val="595959"/>
                </a:solidFill>
              </a:defRPr>
            </a:lvl1pPr>
            <a:lvl2pPr lvl="1" algn="ctr" rtl="0">
              <a:lnSpc>
                <a:spcPct val="90000"/>
              </a:lnSpc>
              <a:spcBef>
                <a:spcPts val="800"/>
              </a:spcBef>
              <a:spcAft>
                <a:spcPts val="0"/>
              </a:spcAft>
              <a:buSzPts val="1100"/>
              <a:buNone/>
              <a:defRPr>
                <a:solidFill>
                  <a:srgbClr val="888888"/>
                </a:solidFill>
              </a:defRPr>
            </a:lvl2pPr>
            <a:lvl3pPr lvl="2" algn="ctr" rtl="0">
              <a:lnSpc>
                <a:spcPct val="90000"/>
              </a:lnSpc>
              <a:spcBef>
                <a:spcPts val="500"/>
              </a:spcBef>
              <a:spcAft>
                <a:spcPts val="0"/>
              </a:spcAft>
              <a:buSzPts val="1000"/>
              <a:buNone/>
              <a:defRPr>
                <a:solidFill>
                  <a:srgbClr val="888888"/>
                </a:solidFill>
              </a:defRPr>
            </a:lvl3pPr>
            <a:lvl4pPr lvl="3" algn="ctr" rtl="0">
              <a:lnSpc>
                <a:spcPct val="90000"/>
              </a:lnSpc>
              <a:spcBef>
                <a:spcPts val="500"/>
              </a:spcBef>
              <a:spcAft>
                <a:spcPts val="0"/>
              </a:spcAft>
              <a:buSzPts val="800"/>
              <a:buNone/>
              <a:defRPr>
                <a:solidFill>
                  <a:srgbClr val="888888"/>
                </a:solidFill>
              </a:defRPr>
            </a:lvl4pPr>
            <a:lvl5pPr lvl="4" algn="ctr" rtl="0">
              <a:lnSpc>
                <a:spcPct val="90000"/>
              </a:lnSpc>
              <a:spcBef>
                <a:spcPts val="500"/>
              </a:spcBef>
              <a:spcAft>
                <a:spcPts val="0"/>
              </a:spcAft>
              <a:buSzPts val="800"/>
              <a:buNone/>
              <a:defRPr>
                <a:solidFill>
                  <a:srgbClr val="888888"/>
                </a:solidFill>
              </a:defRPr>
            </a:lvl5pPr>
            <a:lvl6pPr lvl="5" algn="ctr" rtl="0">
              <a:spcBef>
                <a:spcPts val="500"/>
              </a:spcBef>
              <a:spcAft>
                <a:spcPts val="0"/>
              </a:spcAft>
              <a:buClr>
                <a:srgbClr val="888888"/>
              </a:buClr>
              <a:buSzPts val="800"/>
              <a:buNone/>
              <a:defRPr>
                <a:solidFill>
                  <a:srgbClr val="888888"/>
                </a:solidFill>
              </a:defRPr>
            </a:lvl6pPr>
            <a:lvl7pPr lvl="6" algn="ctr" rtl="0">
              <a:spcBef>
                <a:spcPts val="500"/>
              </a:spcBef>
              <a:spcAft>
                <a:spcPts val="0"/>
              </a:spcAft>
              <a:buClr>
                <a:srgbClr val="888888"/>
              </a:buClr>
              <a:buSzPts val="800"/>
              <a:buNone/>
              <a:defRPr>
                <a:solidFill>
                  <a:srgbClr val="888888"/>
                </a:solidFill>
              </a:defRPr>
            </a:lvl7pPr>
            <a:lvl8pPr lvl="7" algn="ctr" rtl="0">
              <a:spcBef>
                <a:spcPts val="500"/>
              </a:spcBef>
              <a:spcAft>
                <a:spcPts val="0"/>
              </a:spcAft>
              <a:buClr>
                <a:srgbClr val="888888"/>
              </a:buClr>
              <a:buSzPts val="800"/>
              <a:buNone/>
              <a:defRPr>
                <a:solidFill>
                  <a:srgbClr val="888888"/>
                </a:solidFill>
              </a:defRPr>
            </a:lvl8pPr>
            <a:lvl9pPr lvl="8" algn="ctr" rtl="0">
              <a:spcBef>
                <a:spcPts val="500"/>
              </a:spcBef>
              <a:spcAft>
                <a:spcPts val="0"/>
              </a:spcAft>
              <a:buClr>
                <a:srgbClr val="888888"/>
              </a:buClr>
              <a:buSzPts val="800"/>
              <a:buNone/>
              <a:defRPr>
                <a:solidFill>
                  <a:srgbClr val="888888"/>
                </a:solidFill>
              </a:defRPr>
            </a:lvl9pPr>
          </a:lstStyle>
          <a:p>
            <a:endParaRPr/>
          </a:p>
        </p:txBody>
      </p:sp>
      <p:sp>
        <p:nvSpPr>
          <p:cNvPr id="61" name="Google Shape;61;p14"/>
          <p:cNvSpPr txBox="1">
            <a:spLocks noGrp="1"/>
          </p:cNvSpPr>
          <p:nvPr>
            <p:ph type="ftr" idx="11"/>
          </p:nvPr>
        </p:nvSpPr>
        <p:spPr>
          <a:xfrm>
            <a:off x="799118" y="4616450"/>
            <a:ext cx="4240800" cy="204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62" name="Google Shape;62;p14"/>
          <p:cNvSpPr txBox="1">
            <a:spLocks noGrp="1"/>
          </p:cNvSpPr>
          <p:nvPr>
            <p:ph type="dt" idx="10"/>
          </p:nvPr>
        </p:nvSpPr>
        <p:spPr>
          <a:xfrm>
            <a:off x="5200813" y="4616450"/>
            <a:ext cx="1029000" cy="204900"/>
          </a:xfrm>
          <a:prstGeom prst="rect">
            <a:avLst/>
          </a:prstGeom>
          <a:noFill/>
          <a:ln>
            <a:noFill/>
          </a:ln>
        </p:spPr>
        <p:txBody>
          <a:bodyPr spcFirstLastPara="1" wrap="square" lIns="68575" tIns="34275" rIns="68575" bIns="34275" anchor="ctr" anchorCtr="0"/>
          <a:lstStyle>
            <a:lvl1pPr lvl="0" algn="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63" name="Google Shape;63;p14"/>
          <p:cNvSpPr txBox="1">
            <a:spLocks noGrp="1"/>
          </p:cNvSpPr>
          <p:nvPr>
            <p:ph type="sldNum" idx="12"/>
          </p:nvPr>
        </p:nvSpPr>
        <p:spPr>
          <a:xfrm>
            <a:off x="6401276" y="4616450"/>
            <a:ext cx="914700" cy="204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êu đề và Nội dung" type="obj">
  <p:cSld name="OBJECT">
    <p:spTree>
      <p:nvGrpSpPr>
        <p:cNvPr id="1" name="Shape 64"/>
        <p:cNvGrpSpPr/>
        <p:nvPr/>
      </p:nvGrpSpPr>
      <p:grpSpPr>
        <a:xfrm>
          <a:off x="0" y="0"/>
          <a:ext cx="0" cy="0"/>
          <a:chOff x="0" y="0"/>
          <a:chExt cx="0" cy="0"/>
        </a:xfrm>
      </p:grpSpPr>
      <p:sp>
        <p:nvSpPr>
          <p:cNvPr id="65" name="Google Shape;65;p15"/>
          <p:cNvSpPr txBox="1">
            <a:spLocks noGrp="1"/>
          </p:cNvSpPr>
          <p:nvPr>
            <p:ph type="title"/>
          </p:nvPr>
        </p:nvSpPr>
        <p:spPr>
          <a:xfrm>
            <a:off x="799117" y="400050"/>
            <a:ext cx="6516900" cy="800100"/>
          </a:xfrm>
          <a:prstGeom prst="rect">
            <a:avLst/>
          </a:prstGeom>
          <a:noFill/>
          <a:ln>
            <a:noFill/>
          </a:ln>
        </p:spPr>
        <p:txBody>
          <a:bodyPr spcFirstLastPara="1" wrap="square" lIns="68575" tIns="34275" rIns="68575" bIns="34275" anchor="b" anchorCtr="0"/>
          <a:lstStyle>
            <a:lvl1pPr lvl="0" algn="l" rtl="0">
              <a:lnSpc>
                <a:spcPct val="80000"/>
              </a:lnSpc>
              <a:spcBef>
                <a:spcPts val="0"/>
              </a:spcBef>
              <a:spcAft>
                <a:spcPts val="0"/>
              </a:spcAft>
              <a:buClr>
                <a:srgbClr val="0082B3"/>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66" name="Google Shape;66;p15"/>
          <p:cNvSpPr txBox="1">
            <a:spLocks noGrp="1"/>
          </p:cNvSpPr>
          <p:nvPr>
            <p:ph type="body" idx="1"/>
          </p:nvPr>
        </p:nvSpPr>
        <p:spPr>
          <a:xfrm>
            <a:off x="799117" y="1371600"/>
            <a:ext cx="6516900" cy="3143100"/>
          </a:xfrm>
          <a:prstGeom prst="rect">
            <a:avLst/>
          </a:prstGeom>
          <a:noFill/>
          <a:ln>
            <a:noFill/>
          </a:ln>
        </p:spPr>
        <p:txBody>
          <a:bodyPr spcFirstLastPara="1" wrap="square" lIns="68575" tIns="34275" rIns="68575" bIns="34275" anchor="t" anchorCtr="0"/>
          <a:lstStyle>
            <a:lvl1pPr marL="457200" lvl="0" indent="-304800" algn="l" rtl="0">
              <a:lnSpc>
                <a:spcPct val="90000"/>
              </a:lnSpc>
              <a:spcBef>
                <a:spcPts val="1400"/>
              </a:spcBef>
              <a:spcAft>
                <a:spcPts val="0"/>
              </a:spcAft>
              <a:buSzPts val="1200"/>
              <a:buChar char="•"/>
              <a:defRPr/>
            </a:lvl1pPr>
            <a:lvl2pPr marL="914400" lvl="1" indent="-298450" algn="l" rtl="0">
              <a:lnSpc>
                <a:spcPct val="90000"/>
              </a:lnSpc>
              <a:spcBef>
                <a:spcPts val="800"/>
              </a:spcBef>
              <a:spcAft>
                <a:spcPts val="0"/>
              </a:spcAft>
              <a:buSzPts val="1100"/>
              <a:buChar char="•"/>
              <a:defRPr/>
            </a:lvl2pPr>
            <a:lvl3pPr marL="1371600" lvl="2" indent="-298450" algn="l" rtl="0">
              <a:lnSpc>
                <a:spcPct val="90000"/>
              </a:lnSpc>
              <a:spcBef>
                <a:spcPts val="500"/>
              </a:spcBef>
              <a:spcAft>
                <a:spcPts val="0"/>
              </a:spcAft>
              <a:buSzPts val="1100"/>
              <a:buChar char="•"/>
              <a:defRPr/>
            </a:lvl3pPr>
            <a:lvl4pPr marL="1828800" lvl="3" indent="-298450" algn="l" rtl="0">
              <a:lnSpc>
                <a:spcPct val="90000"/>
              </a:lnSpc>
              <a:spcBef>
                <a:spcPts val="500"/>
              </a:spcBef>
              <a:spcAft>
                <a:spcPts val="0"/>
              </a:spcAft>
              <a:buSzPts val="1100"/>
              <a:buChar char="•"/>
              <a:defRPr/>
            </a:lvl4pPr>
            <a:lvl5pPr marL="2286000" lvl="4" indent="-298450" algn="l" rtl="0">
              <a:lnSpc>
                <a:spcPct val="90000"/>
              </a:lnSpc>
              <a:spcBef>
                <a:spcPts val="500"/>
              </a:spcBef>
              <a:spcAft>
                <a:spcPts val="0"/>
              </a:spcAft>
              <a:buSzPts val="1100"/>
              <a:buChar char="•"/>
              <a:defRPr/>
            </a:lvl5pPr>
            <a:lvl6pPr marL="2743200" lvl="5" indent="-298450" algn="l" rtl="0">
              <a:spcBef>
                <a:spcPts val="500"/>
              </a:spcBef>
              <a:spcAft>
                <a:spcPts val="0"/>
              </a:spcAft>
              <a:buClr>
                <a:srgbClr val="595959"/>
              </a:buClr>
              <a:buSzPts val="1100"/>
              <a:buChar char="•"/>
              <a:defRPr/>
            </a:lvl6pPr>
            <a:lvl7pPr marL="3200400" lvl="6" indent="-298450" algn="l" rtl="0">
              <a:spcBef>
                <a:spcPts val="500"/>
              </a:spcBef>
              <a:spcAft>
                <a:spcPts val="0"/>
              </a:spcAft>
              <a:buClr>
                <a:srgbClr val="595959"/>
              </a:buClr>
              <a:buSzPts val="1100"/>
              <a:buChar char="•"/>
              <a:defRPr/>
            </a:lvl7pPr>
            <a:lvl8pPr marL="3657600" lvl="7" indent="-298450" algn="l" rtl="0">
              <a:spcBef>
                <a:spcPts val="500"/>
              </a:spcBef>
              <a:spcAft>
                <a:spcPts val="0"/>
              </a:spcAft>
              <a:buClr>
                <a:srgbClr val="595959"/>
              </a:buClr>
              <a:buSzPts val="1100"/>
              <a:buChar char="•"/>
              <a:defRPr/>
            </a:lvl8pPr>
            <a:lvl9pPr marL="4114800" lvl="8" indent="-298450" algn="l" rtl="0">
              <a:spcBef>
                <a:spcPts val="500"/>
              </a:spcBef>
              <a:spcAft>
                <a:spcPts val="0"/>
              </a:spcAft>
              <a:buClr>
                <a:srgbClr val="595959"/>
              </a:buClr>
              <a:buSzPts val="1100"/>
              <a:buChar char="•"/>
              <a:defRPr/>
            </a:lvl9pPr>
          </a:lstStyle>
          <a:p>
            <a:endParaRPr/>
          </a:p>
        </p:txBody>
      </p:sp>
      <p:sp>
        <p:nvSpPr>
          <p:cNvPr id="67" name="Google Shape;67;p15"/>
          <p:cNvSpPr txBox="1">
            <a:spLocks noGrp="1"/>
          </p:cNvSpPr>
          <p:nvPr>
            <p:ph type="ftr" idx="11"/>
          </p:nvPr>
        </p:nvSpPr>
        <p:spPr>
          <a:xfrm>
            <a:off x="799118" y="4616450"/>
            <a:ext cx="4240800" cy="204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68" name="Google Shape;68;p15"/>
          <p:cNvSpPr txBox="1">
            <a:spLocks noGrp="1"/>
          </p:cNvSpPr>
          <p:nvPr>
            <p:ph type="dt" idx="10"/>
          </p:nvPr>
        </p:nvSpPr>
        <p:spPr>
          <a:xfrm>
            <a:off x="5200813" y="4616450"/>
            <a:ext cx="1029000" cy="204900"/>
          </a:xfrm>
          <a:prstGeom prst="rect">
            <a:avLst/>
          </a:prstGeom>
          <a:noFill/>
          <a:ln>
            <a:noFill/>
          </a:ln>
        </p:spPr>
        <p:txBody>
          <a:bodyPr spcFirstLastPara="1" wrap="square" lIns="68575" tIns="34275" rIns="68575" bIns="34275" anchor="ctr" anchorCtr="0"/>
          <a:lstStyle>
            <a:lvl1pPr lvl="0" algn="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69" name="Google Shape;69;p15"/>
          <p:cNvSpPr txBox="1">
            <a:spLocks noGrp="1"/>
          </p:cNvSpPr>
          <p:nvPr>
            <p:ph type="sldNum" idx="12"/>
          </p:nvPr>
        </p:nvSpPr>
        <p:spPr>
          <a:xfrm>
            <a:off x="6401276" y="4616450"/>
            <a:ext cx="914700" cy="204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Hai Nội dung" type="twoObj">
  <p:cSld name="TWO_OBJECTS">
    <p:spTree>
      <p:nvGrpSpPr>
        <p:cNvPr id="1" name="Shape 70"/>
        <p:cNvGrpSpPr/>
        <p:nvPr/>
      </p:nvGrpSpPr>
      <p:grpSpPr>
        <a:xfrm>
          <a:off x="0" y="0"/>
          <a:ext cx="0" cy="0"/>
          <a:chOff x="0" y="0"/>
          <a:chExt cx="0" cy="0"/>
        </a:xfrm>
      </p:grpSpPr>
      <p:sp>
        <p:nvSpPr>
          <p:cNvPr id="71" name="Google Shape;71;p16"/>
          <p:cNvSpPr txBox="1">
            <a:spLocks noGrp="1"/>
          </p:cNvSpPr>
          <p:nvPr>
            <p:ph type="title"/>
          </p:nvPr>
        </p:nvSpPr>
        <p:spPr>
          <a:xfrm>
            <a:off x="799117" y="400050"/>
            <a:ext cx="6516900" cy="800100"/>
          </a:xfrm>
          <a:prstGeom prst="rect">
            <a:avLst/>
          </a:prstGeom>
          <a:noFill/>
          <a:ln>
            <a:noFill/>
          </a:ln>
        </p:spPr>
        <p:txBody>
          <a:bodyPr spcFirstLastPara="1" wrap="square" lIns="68575" tIns="34275" rIns="68575" bIns="34275" anchor="b" anchorCtr="0"/>
          <a:lstStyle>
            <a:lvl1pPr lvl="0" algn="l" rtl="0">
              <a:lnSpc>
                <a:spcPct val="80000"/>
              </a:lnSpc>
              <a:spcBef>
                <a:spcPts val="0"/>
              </a:spcBef>
              <a:spcAft>
                <a:spcPts val="0"/>
              </a:spcAft>
              <a:buClr>
                <a:srgbClr val="0082B3"/>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72" name="Google Shape;72;p16"/>
          <p:cNvSpPr txBox="1">
            <a:spLocks noGrp="1"/>
          </p:cNvSpPr>
          <p:nvPr>
            <p:ph type="body" idx="1"/>
          </p:nvPr>
        </p:nvSpPr>
        <p:spPr>
          <a:xfrm>
            <a:off x="799117" y="1371600"/>
            <a:ext cx="3189900" cy="3143100"/>
          </a:xfrm>
          <a:prstGeom prst="rect">
            <a:avLst/>
          </a:prstGeom>
          <a:noFill/>
          <a:ln>
            <a:noFill/>
          </a:ln>
        </p:spPr>
        <p:txBody>
          <a:bodyPr spcFirstLastPara="1" wrap="square" lIns="68575" tIns="34275" rIns="68575" bIns="34275" anchor="t" anchorCtr="0"/>
          <a:lstStyle>
            <a:lvl1pPr marL="457200" lvl="0" indent="-304800" algn="l" rtl="0">
              <a:lnSpc>
                <a:spcPct val="90000"/>
              </a:lnSpc>
              <a:spcBef>
                <a:spcPts val="1400"/>
              </a:spcBef>
              <a:spcAft>
                <a:spcPts val="0"/>
              </a:spcAft>
              <a:buSzPts val="1200"/>
              <a:buChar char="•"/>
              <a:defRPr sz="1500"/>
            </a:lvl1pPr>
            <a:lvl2pPr marL="914400" lvl="1" indent="-298450" algn="l" rtl="0">
              <a:lnSpc>
                <a:spcPct val="90000"/>
              </a:lnSpc>
              <a:spcBef>
                <a:spcPts val="800"/>
              </a:spcBef>
              <a:spcAft>
                <a:spcPts val="0"/>
              </a:spcAft>
              <a:buSzPts val="1100"/>
              <a:buChar char="•"/>
              <a:defRPr sz="1400"/>
            </a:lvl2pPr>
            <a:lvl3pPr marL="1371600" lvl="2" indent="-292100" algn="l" rtl="0">
              <a:lnSpc>
                <a:spcPct val="90000"/>
              </a:lnSpc>
              <a:spcBef>
                <a:spcPts val="500"/>
              </a:spcBef>
              <a:spcAft>
                <a:spcPts val="0"/>
              </a:spcAft>
              <a:buSzPts val="1000"/>
              <a:buChar char="•"/>
              <a:defRPr sz="1200"/>
            </a:lvl3pPr>
            <a:lvl4pPr marL="1828800" lvl="3" indent="-279400" algn="l" rtl="0">
              <a:lnSpc>
                <a:spcPct val="90000"/>
              </a:lnSpc>
              <a:spcBef>
                <a:spcPts val="500"/>
              </a:spcBef>
              <a:spcAft>
                <a:spcPts val="0"/>
              </a:spcAft>
              <a:buSzPts val="800"/>
              <a:buChar char="•"/>
              <a:defRPr sz="1100"/>
            </a:lvl4pPr>
            <a:lvl5pPr marL="2286000" lvl="4" indent="-279400" algn="l" rtl="0">
              <a:lnSpc>
                <a:spcPct val="90000"/>
              </a:lnSpc>
              <a:spcBef>
                <a:spcPts val="500"/>
              </a:spcBef>
              <a:spcAft>
                <a:spcPts val="0"/>
              </a:spcAft>
              <a:buSzPts val="800"/>
              <a:buChar char="•"/>
              <a:defRPr sz="1100"/>
            </a:lvl5pPr>
            <a:lvl6pPr marL="2743200" lvl="5" indent="-279400" algn="l" rtl="0">
              <a:spcBef>
                <a:spcPts val="500"/>
              </a:spcBef>
              <a:spcAft>
                <a:spcPts val="0"/>
              </a:spcAft>
              <a:buClr>
                <a:srgbClr val="595959"/>
              </a:buClr>
              <a:buSzPts val="800"/>
              <a:buChar char="•"/>
              <a:defRPr sz="1100"/>
            </a:lvl6pPr>
            <a:lvl7pPr marL="3200400" lvl="6" indent="-279400" algn="l" rtl="0">
              <a:spcBef>
                <a:spcPts val="500"/>
              </a:spcBef>
              <a:spcAft>
                <a:spcPts val="0"/>
              </a:spcAft>
              <a:buClr>
                <a:srgbClr val="595959"/>
              </a:buClr>
              <a:buSzPts val="800"/>
              <a:buChar char="•"/>
              <a:defRPr sz="1100"/>
            </a:lvl7pPr>
            <a:lvl8pPr marL="3657600" lvl="7" indent="-279400" algn="l" rtl="0">
              <a:spcBef>
                <a:spcPts val="500"/>
              </a:spcBef>
              <a:spcAft>
                <a:spcPts val="0"/>
              </a:spcAft>
              <a:buClr>
                <a:srgbClr val="595959"/>
              </a:buClr>
              <a:buSzPts val="800"/>
              <a:buChar char="•"/>
              <a:defRPr sz="1100"/>
            </a:lvl8pPr>
            <a:lvl9pPr marL="4114800" lvl="8" indent="-279400" algn="l" rtl="0">
              <a:spcBef>
                <a:spcPts val="500"/>
              </a:spcBef>
              <a:spcAft>
                <a:spcPts val="0"/>
              </a:spcAft>
              <a:buClr>
                <a:srgbClr val="595959"/>
              </a:buClr>
              <a:buSzPts val="800"/>
              <a:buChar char="•"/>
              <a:defRPr sz="1100"/>
            </a:lvl9pPr>
          </a:lstStyle>
          <a:p>
            <a:endParaRPr/>
          </a:p>
        </p:txBody>
      </p:sp>
      <p:sp>
        <p:nvSpPr>
          <p:cNvPr id="73" name="Google Shape;73;p16"/>
          <p:cNvSpPr txBox="1">
            <a:spLocks noGrp="1"/>
          </p:cNvSpPr>
          <p:nvPr>
            <p:ph type="body" idx="2"/>
          </p:nvPr>
        </p:nvSpPr>
        <p:spPr>
          <a:xfrm>
            <a:off x="4099516" y="1371600"/>
            <a:ext cx="3189900" cy="3143100"/>
          </a:xfrm>
          <a:prstGeom prst="rect">
            <a:avLst/>
          </a:prstGeom>
          <a:noFill/>
          <a:ln>
            <a:noFill/>
          </a:ln>
        </p:spPr>
        <p:txBody>
          <a:bodyPr spcFirstLastPara="1" wrap="square" lIns="68575" tIns="34275" rIns="68575" bIns="34275" anchor="t" anchorCtr="0"/>
          <a:lstStyle>
            <a:lvl1pPr marL="457200" lvl="0" indent="-304800" algn="l" rtl="0">
              <a:lnSpc>
                <a:spcPct val="90000"/>
              </a:lnSpc>
              <a:spcBef>
                <a:spcPts val="1400"/>
              </a:spcBef>
              <a:spcAft>
                <a:spcPts val="0"/>
              </a:spcAft>
              <a:buSzPts val="1200"/>
              <a:buChar char="•"/>
              <a:defRPr sz="1500"/>
            </a:lvl1pPr>
            <a:lvl2pPr marL="914400" lvl="1" indent="-298450" algn="l" rtl="0">
              <a:lnSpc>
                <a:spcPct val="90000"/>
              </a:lnSpc>
              <a:spcBef>
                <a:spcPts val="800"/>
              </a:spcBef>
              <a:spcAft>
                <a:spcPts val="0"/>
              </a:spcAft>
              <a:buSzPts val="1100"/>
              <a:buChar char="•"/>
              <a:defRPr sz="1400"/>
            </a:lvl2pPr>
            <a:lvl3pPr marL="1371600" lvl="2" indent="-292100" algn="l" rtl="0">
              <a:lnSpc>
                <a:spcPct val="90000"/>
              </a:lnSpc>
              <a:spcBef>
                <a:spcPts val="500"/>
              </a:spcBef>
              <a:spcAft>
                <a:spcPts val="0"/>
              </a:spcAft>
              <a:buSzPts val="1000"/>
              <a:buChar char="•"/>
              <a:defRPr sz="1200"/>
            </a:lvl3pPr>
            <a:lvl4pPr marL="1828800" lvl="3" indent="-279400" algn="l" rtl="0">
              <a:lnSpc>
                <a:spcPct val="90000"/>
              </a:lnSpc>
              <a:spcBef>
                <a:spcPts val="500"/>
              </a:spcBef>
              <a:spcAft>
                <a:spcPts val="0"/>
              </a:spcAft>
              <a:buSzPts val="800"/>
              <a:buChar char="•"/>
              <a:defRPr sz="1100"/>
            </a:lvl4pPr>
            <a:lvl5pPr marL="2286000" lvl="4" indent="-279400" algn="l" rtl="0">
              <a:lnSpc>
                <a:spcPct val="90000"/>
              </a:lnSpc>
              <a:spcBef>
                <a:spcPts val="500"/>
              </a:spcBef>
              <a:spcAft>
                <a:spcPts val="0"/>
              </a:spcAft>
              <a:buSzPts val="800"/>
              <a:buChar char="•"/>
              <a:defRPr sz="1100"/>
            </a:lvl5pPr>
            <a:lvl6pPr marL="2743200" lvl="5" indent="-279400" algn="l" rtl="0">
              <a:spcBef>
                <a:spcPts val="500"/>
              </a:spcBef>
              <a:spcAft>
                <a:spcPts val="0"/>
              </a:spcAft>
              <a:buClr>
                <a:srgbClr val="595959"/>
              </a:buClr>
              <a:buSzPts val="800"/>
              <a:buChar char="•"/>
              <a:defRPr sz="1100"/>
            </a:lvl6pPr>
            <a:lvl7pPr marL="3200400" lvl="6" indent="-279400" algn="l" rtl="0">
              <a:spcBef>
                <a:spcPts val="500"/>
              </a:spcBef>
              <a:spcAft>
                <a:spcPts val="0"/>
              </a:spcAft>
              <a:buClr>
                <a:srgbClr val="595959"/>
              </a:buClr>
              <a:buSzPts val="800"/>
              <a:buChar char="•"/>
              <a:defRPr sz="1100"/>
            </a:lvl7pPr>
            <a:lvl8pPr marL="3657600" lvl="7" indent="-279400" algn="l" rtl="0">
              <a:spcBef>
                <a:spcPts val="500"/>
              </a:spcBef>
              <a:spcAft>
                <a:spcPts val="0"/>
              </a:spcAft>
              <a:buClr>
                <a:srgbClr val="595959"/>
              </a:buClr>
              <a:buSzPts val="800"/>
              <a:buChar char="•"/>
              <a:defRPr sz="1100"/>
            </a:lvl8pPr>
            <a:lvl9pPr marL="4114800" lvl="8" indent="-279400" algn="l" rtl="0">
              <a:spcBef>
                <a:spcPts val="500"/>
              </a:spcBef>
              <a:spcAft>
                <a:spcPts val="0"/>
              </a:spcAft>
              <a:buClr>
                <a:srgbClr val="595959"/>
              </a:buClr>
              <a:buSzPts val="800"/>
              <a:buChar char="•"/>
              <a:defRPr sz="1100"/>
            </a:lvl9pPr>
          </a:lstStyle>
          <a:p>
            <a:endParaRPr/>
          </a:p>
        </p:txBody>
      </p:sp>
      <p:sp>
        <p:nvSpPr>
          <p:cNvPr id="74" name="Google Shape;74;p16"/>
          <p:cNvSpPr txBox="1">
            <a:spLocks noGrp="1"/>
          </p:cNvSpPr>
          <p:nvPr>
            <p:ph type="ftr" idx="11"/>
          </p:nvPr>
        </p:nvSpPr>
        <p:spPr>
          <a:xfrm>
            <a:off x="799118" y="4616450"/>
            <a:ext cx="4240800" cy="204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75" name="Google Shape;75;p16"/>
          <p:cNvSpPr txBox="1">
            <a:spLocks noGrp="1"/>
          </p:cNvSpPr>
          <p:nvPr>
            <p:ph type="dt" idx="10"/>
          </p:nvPr>
        </p:nvSpPr>
        <p:spPr>
          <a:xfrm>
            <a:off x="5200813" y="4616450"/>
            <a:ext cx="1029000" cy="204900"/>
          </a:xfrm>
          <a:prstGeom prst="rect">
            <a:avLst/>
          </a:prstGeom>
          <a:noFill/>
          <a:ln>
            <a:noFill/>
          </a:ln>
        </p:spPr>
        <p:txBody>
          <a:bodyPr spcFirstLastPara="1" wrap="square" lIns="68575" tIns="34275" rIns="68575" bIns="34275" anchor="ctr" anchorCtr="0"/>
          <a:lstStyle>
            <a:lvl1pPr lvl="0" algn="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76" name="Google Shape;76;p16"/>
          <p:cNvSpPr txBox="1">
            <a:spLocks noGrp="1"/>
          </p:cNvSpPr>
          <p:nvPr>
            <p:ph type="sldNum" idx="12"/>
          </p:nvPr>
        </p:nvSpPr>
        <p:spPr>
          <a:xfrm>
            <a:off x="6401276" y="4616450"/>
            <a:ext cx="914700" cy="204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êu đề của Mục" type="secHead">
  <p:cSld name="SECTION_HEADER">
    <p:bg>
      <p:bgPr>
        <a:blipFill>
          <a:blip r:embed="rId2">
            <a:alphaModFix/>
          </a:blip>
          <a:stretch>
            <a:fillRect/>
          </a:stretch>
        </a:blipFill>
        <a:effectLst/>
      </p:bgPr>
    </p:bg>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799119" y="400050"/>
            <a:ext cx="6516900" cy="1714500"/>
          </a:xfrm>
          <a:prstGeom prst="rect">
            <a:avLst/>
          </a:prstGeom>
          <a:noFill/>
          <a:ln>
            <a:noFill/>
          </a:ln>
        </p:spPr>
        <p:txBody>
          <a:bodyPr spcFirstLastPara="1" wrap="square" lIns="68575" tIns="34275" rIns="68575" bIns="34275" anchor="b" anchorCtr="0"/>
          <a:lstStyle>
            <a:lvl1pPr lvl="0" algn="l" rtl="0">
              <a:lnSpc>
                <a:spcPct val="80000"/>
              </a:lnSpc>
              <a:spcBef>
                <a:spcPts val="0"/>
              </a:spcBef>
              <a:spcAft>
                <a:spcPts val="0"/>
              </a:spcAft>
              <a:buClr>
                <a:srgbClr val="0082B3"/>
              </a:buClr>
              <a:buSzPts val="4100"/>
              <a:buFont typeface="Source Sans Pro"/>
              <a:buNone/>
              <a:defRPr sz="4100" b="1" cap="none"/>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79" name="Google Shape;79;p17"/>
          <p:cNvSpPr txBox="1">
            <a:spLocks noGrp="1"/>
          </p:cNvSpPr>
          <p:nvPr>
            <p:ph type="body" idx="1"/>
          </p:nvPr>
        </p:nvSpPr>
        <p:spPr>
          <a:xfrm>
            <a:off x="799119" y="2343150"/>
            <a:ext cx="6516900" cy="1028700"/>
          </a:xfrm>
          <a:prstGeom prst="rect">
            <a:avLst/>
          </a:prstGeom>
          <a:noFill/>
          <a:ln>
            <a:noFill/>
          </a:ln>
        </p:spPr>
        <p:txBody>
          <a:bodyPr spcFirstLastPara="1" wrap="square" lIns="68575" tIns="34275" rIns="68575" bIns="34275" anchor="t" anchorCtr="0"/>
          <a:lstStyle>
            <a:lvl1pPr marL="457200" lvl="0" indent="-228600" algn="l" rtl="0">
              <a:lnSpc>
                <a:spcPct val="90000"/>
              </a:lnSpc>
              <a:spcBef>
                <a:spcPts val="500"/>
              </a:spcBef>
              <a:spcAft>
                <a:spcPts val="0"/>
              </a:spcAft>
              <a:buSzPts val="1400"/>
              <a:buNone/>
              <a:defRPr sz="1800">
                <a:solidFill>
                  <a:srgbClr val="595959"/>
                </a:solidFill>
              </a:defRPr>
            </a:lvl1pPr>
            <a:lvl2pPr marL="914400" lvl="1" indent="-228600" algn="l" rtl="0">
              <a:lnSpc>
                <a:spcPct val="90000"/>
              </a:lnSpc>
              <a:spcBef>
                <a:spcPts val="800"/>
              </a:spcBef>
              <a:spcAft>
                <a:spcPts val="0"/>
              </a:spcAft>
              <a:buSzPts val="1100"/>
              <a:buNone/>
              <a:defRPr sz="1400">
                <a:solidFill>
                  <a:srgbClr val="888888"/>
                </a:solidFill>
              </a:defRPr>
            </a:lvl2pPr>
            <a:lvl3pPr marL="1371600" lvl="2" indent="-228600" algn="l" rtl="0">
              <a:lnSpc>
                <a:spcPct val="90000"/>
              </a:lnSpc>
              <a:spcBef>
                <a:spcPts val="500"/>
              </a:spcBef>
              <a:spcAft>
                <a:spcPts val="0"/>
              </a:spcAft>
              <a:buSzPts val="1000"/>
              <a:buNone/>
              <a:defRPr sz="1200">
                <a:solidFill>
                  <a:srgbClr val="888888"/>
                </a:solidFill>
              </a:defRPr>
            </a:lvl3pPr>
            <a:lvl4pPr marL="1828800" lvl="3" indent="-228600" algn="l" rtl="0">
              <a:lnSpc>
                <a:spcPct val="90000"/>
              </a:lnSpc>
              <a:spcBef>
                <a:spcPts val="500"/>
              </a:spcBef>
              <a:spcAft>
                <a:spcPts val="0"/>
              </a:spcAft>
              <a:buSzPts val="800"/>
              <a:buNone/>
              <a:defRPr sz="1100">
                <a:solidFill>
                  <a:srgbClr val="888888"/>
                </a:solidFill>
              </a:defRPr>
            </a:lvl4pPr>
            <a:lvl5pPr marL="2286000" lvl="4" indent="-228600" algn="l" rtl="0">
              <a:lnSpc>
                <a:spcPct val="90000"/>
              </a:lnSpc>
              <a:spcBef>
                <a:spcPts val="500"/>
              </a:spcBef>
              <a:spcAft>
                <a:spcPts val="0"/>
              </a:spcAft>
              <a:buSzPts val="800"/>
              <a:buNone/>
              <a:defRPr sz="1100">
                <a:solidFill>
                  <a:srgbClr val="888888"/>
                </a:solidFill>
              </a:defRPr>
            </a:lvl5pPr>
            <a:lvl6pPr marL="2743200" lvl="5" indent="-228600" algn="l" rtl="0">
              <a:spcBef>
                <a:spcPts val="500"/>
              </a:spcBef>
              <a:spcAft>
                <a:spcPts val="0"/>
              </a:spcAft>
              <a:buClr>
                <a:srgbClr val="888888"/>
              </a:buClr>
              <a:buSzPts val="800"/>
              <a:buNone/>
              <a:defRPr sz="1100">
                <a:solidFill>
                  <a:srgbClr val="888888"/>
                </a:solidFill>
              </a:defRPr>
            </a:lvl6pPr>
            <a:lvl7pPr marL="3200400" lvl="6" indent="-228600" algn="l" rtl="0">
              <a:spcBef>
                <a:spcPts val="500"/>
              </a:spcBef>
              <a:spcAft>
                <a:spcPts val="0"/>
              </a:spcAft>
              <a:buClr>
                <a:srgbClr val="888888"/>
              </a:buClr>
              <a:buSzPts val="800"/>
              <a:buNone/>
              <a:defRPr sz="1100">
                <a:solidFill>
                  <a:srgbClr val="888888"/>
                </a:solidFill>
              </a:defRPr>
            </a:lvl7pPr>
            <a:lvl8pPr marL="3657600" lvl="7" indent="-228600" algn="l" rtl="0">
              <a:spcBef>
                <a:spcPts val="500"/>
              </a:spcBef>
              <a:spcAft>
                <a:spcPts val="0"/>
              </a:spcAft>
              <a:buClr>
                <a:srgbClr val="888888"/>
              </a:buClr>
              <a:buSzPts val="800"/>
              <a:buNone/>
              <a:defRPr sz="1100">
                <a:solidFill>
                  <a:srgbClr val="888888"/>
                </a:solidFill>
              </a:defRPr>
            </a:lvl8pPr>
            <a:lvl9pPr marL="4114800" lvl="8" indent="-228600" algn="l" rtl="0">
              <a:spcBef>
                <a:spcPts val="500"/>
              </a:spcBef>
              <a:spcAft>
                <a:spcPts val="0"/>
              </a:spcAft>
              <a:buClr>
                <a:srgbClr val="888888"/>
              </a:buClr>
              <a:buSzPts val="800"/>
              <a:buNone/>
              <a:defRPr sz="1100">
                <a:solidFill>
                  <a:srgbClr val="888888"/>
                </a:solidFill>
              </a:defRPr>
            </a:lvl9pPr>
          </a:lstStyle>
          <a:p>
            <a:endParaRPr/>
          </a:p>
        </p:txBody>
      </p:sp>
      <p:sp>
        <p:nvSpPr>
          <p:cNvPr id="80" name="Google Shape;80;p17"/>
          <p:cNvSpPr txBox="1">
            <a:spLocks noGrp="1"/>
          </p:cNvSpPr>
          <p:nvPr>
            <p:ph type="ftr" idx="11"/>
          </p:nvPr>
        </p:nvSpPr>
        <p:spPr>
          <a:xfrm>
            <a:off x="799118" y="4616450"/>
            <a:ext cx="4240800" cy="204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81" name="Google Shape;81;p17"/>
          <p:cNvSpPr txBox="1">
            <a:spLocks noGrp="1"/>
          </p:cNvSpPr>
          <p:nvPr>
            <p:ph type="dt" idx="10"/>
          </p:nvPr>
        </p:nvSpPr>
        <p:spPr>
          <a:xfrm>
            <a:off x="5200813" y="4616450"/>
            <a:ext cx="1029000" cy="204900"/>
          </a:xfrm>
          <a:prstGeom prst="rect">
            <a:avLst/>
          </a:prstGeom>
          <a:noFill/>
          <a:ln>
            <a:noFill/>
          </a:ln>
        </p:spPr>
        <p:txBody>
          <a:bodyPr spcFirstLastPara="1" wrap="square" lIns="68575" tIns="34275" rIns="68575" bIns="34275" anchor="ctr" anchorCtr="0"/>
          <a:lstStyle>
            <a:lvl1pPr lvl="0" algn="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82" name="Google Shape;82;p17"/>
          <p:cNvSpPr txBox="1">
            <a:spLocks noGrp="1"/>
          </p:cNvSpPr>
          <p:nvPr>
            <p:ph type="sldNum" idx="12"/>
          </p:nvPr>
        </p:nvSpPr>
        <p:spPr>
          <a:xfrm>
            <a:off x="6401276" y="4616450"/>
            <a:ext cx="914700" cy="204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o sánh" type="twoTxTwoObj">
  <p:cSld name="TWO_OBJECTS_WITH_TEXT">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799117" y="400050"/>
            <a:ext cx="6516900" cy="800100"/>
          </a:xfrm>
          <a:prstGeom prst="rect">
            <a:avLst/>
          </a:prstGeom>
          <a:noFill/>
          <a:ln>
            <a:noFill/>
          </a:ln>
        </p:spPr>
        <p:txBody>
          <a:bodyPr spcFirstLastPara="1" wrap="square" lIns="68575" tIns="34275" rIns="68575" bIns="34275" anchor="b" anchorCtr="0"/>
          <a:lstStyle>
            <a:lvl1pPr lvl="0" algn="l" rtl="0">
              <a:lnSpc>
                <a:spcPct val="80000"/>
              </a:lnSpc>
              <a:spcBef>
                <a:spcPts val="0"/>
              </a:spcBef>
              <a:spcAft>
                <a:spcPts val="0"/>
              </a:spcAft>
              <a:buClr>
                <a:srgbClr val="0082B3"/>
              </a:buClr>
              <a:buSzPts val="2700"/>
              <a:buFont typeface="Source Sans Pro"/>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85" name="Google Shape;85;p18"/>
          <p:cNvSpPr txBox="1">
            <a:spLocks noGrp="1"/>
          </p:cNvSpPr>
          <p:nvPr>
            <p:ph type="body" idx="1"/>
          </p:nvPr>
        </p:nvSpPr>
        <p:spPr>
          <a:xfrm>
            <a:off x="799118" y="1371599"/>
            <a:ext cx="3189900" cy="514500"/>
          </a:xfrm>
          <a:prstGeom prst="rect">
            <a:avLst/>
          </a:prstGeom>
          <a:noFill/>
          <a:ln>
            <a:noFill/>
          </a:ln>
        </p:spPr>
        <p:txBody>
          <a:bodyPr spcFirstLastPara="1" wrap="square" lIns="68575" tIns="34275" rIns="68575" bIns="34275" anchor="ctr" anchorCtr="0"/>
          <a:lstStyle>
            <a:lvl1pPr marL="457200" lvl="0" indent="-228600" algn="l" rtl="0">
              <a:lnSpc>
                <a:spcPct val="90000"/>
              </a:lnSpc>
              <a:spcBef>
                <a:spcPts val="0"/>
              </a:spcBef>
              <a:spcAft>
                <a:spcPts val="0"/>
              </a:spcAft>
              <a:buSzPts val="1200"/>
              <a:buNone/>
              <a:defRPr sz="1500" b="0"/>
            </a:lvl1pPr>
            <a:lvl2pPr marL="914400" lvl="1" indent="-228600" algn="l" rtl="0">
              <a:lnSpc>
                <a:spcPct val="90000"/>
              </a:lnSpc>
              <a:spcBef>
                <a:spcPts val="800"/>
              </a:spcBef>
              <a:spcAft>
                <a:spcPts val="0"/>
              </a:spcAft>
              <a:buSzPts val="1200"/>
              <a:buNone/>
              <a:defRPr sz="1500" b="1"/>
            </a:lvl2pPr>
            <a:lvl3pPr marL="1371600" lvl="2" indent="-228600" algn="l" rtl="0">
              <a:lnSpc>
                <a:spcPct val="90000"/>
              </a:lnSpc>
              <a:spcBef>
                <a:spcPts val="500"/>
              </a:spcBef>
              <a:spcAft>
                <a:spcPts val="0"/>
              </a:spcAft>
              <a:buSzPts val="1100"/>
              <a:buNone/>
              <a:defRPr sz="1400" b="1"/>
            </a:lvl3pPr>
            <a:lvl4pPr marL="1828800" lvl="3" indent="-228600" algn="l" rtl="0">
              <a:lnSpc>
                <a:spcPct val="90000"/>
              </a:lnSpc>
              <a:spcBef>
                <a:spcPts val="500"/>
              </a:spcBef>
              <a:spcAft>
                <a:spcPts val="0"/>
              </a:spcAft>
              <a:buSzPts val="1000"/>
              <a:buNone/>
              <a:defRPr sz="1200" b="1"/>
            </a:lvl4pPr>
            <a:lvl5pPr marL="2286000" lvl="4" indent="-228600" algn="l" rtl="0">
              <a:lnSpc>
                <a:spcPct val="90000"/>
              </a:lnSpc>
              <a:spcBef>
                <a:spcPts val="500"/>
              </a:spcBef>
              <a:spcAft>
                <a:spcPts val="0"/>
              </a:spcAft>
              <a:buSzPts val="1000"/>
              <a:buNone/>
              <a:defRPr sz="1200" b="1"/>
            </a:lvl5pPr>
            <a:lvl6pPr marL="2743200" lvl="5" indent="-228600" algn="l" rtl="0">
              <a:spcBef>
                <a:spcPts val="500"/>
              </a:spcBef>
              <a:spcAft>
                <a:spcPts val="0"/>
              </a:spcAft>
              <a:buClr>
                <a:srgbClr val="595959"/>
              </a:buClr>
              <a:buSzPts val="1000"/>
              <a:buNone/>
              <a:defRPr sz="1200" b="1"/>
            </a:lvl6pPr>
            <a:lvl7pPr marL="3200400" lvl="6" indent="-228600" algn="l" rtl="0">
              <a:spcBef>
                <a:spcPts val="500"/>
              </a:spcBef>
              <a:spcAft>
                <a:spcPts val="0"/>
              </a:spcAft>
              <a:buClr>
                <a:srgbClr val="595959"/>
              </a:buClr>
              <a:buSzPts val="1000"/>
              <a:buNone/>
              <a:defRPr sz="1200" b="1"/>
            </a:lvl7pPr>
            <a:lvl8pPr marL="3657600" lvl="7" indent="-228600" algn="l" rtl="0">
              <a:spcBef>
                <a:spcPts val="500"/>
              </a:spcBef>
              <a:spcAft>
                <a:spcPts val="0"/>
              </a:spcAft>
              <a:buClr>
                <a:srgbClr val="595959"/>
              </a:buClr>
              <a:buSzPts val="1000"/>
              <a:buNone/>
              <a:defRPr sz="1200" b="1"/>
            </a:lvl8pPr>
            <a:lvl9pPr marL="4114800" lvl="8" indent="-228600" algn="l" rtl="0">
              <a:spcBef>
                <a:spcPts val="500"/>
              </a:spcBef>
              <a:spcAft>
                <a:spcPts val="0"/>
              </a:spcAft>
              <a:buClr>
                <a:srgbClr val="595959"/>
              </a:buClr>
              <a:buSzPts val="1000"/>
              <a:buNone/>
              <a:defRPr sz="1200" b="1"/>
            </a:lvl9pPr>
          </a:lstStyle>
          <a:p>
            <a:endParaRPr/>
          </a:p>
        </p:txBody>
      </p:sp>
      <p:sp>
        <p:nvSpPr>
          <p:cNvPr id="86" name="Google Shape;86;p18"/>
          <p:cNvSpPr txBox="1">
            <a:spLocks noGrp="1"/>
          </p:cNvSpPr>
          <p:nvPr>
            <p:ph type="body" idx="2"/>
          </p:nvPr>
        </p:nvSpPr>
        <p:spPr>
          <a:xfrm>
            <a:off x="799118" y="1943100"/>
            <a:ext cx="3189900" cy="2571900"/>
          </a:xfrm>
          <a:prstGeom prst="rect">
            <a:avLst/>
          </a:prstGeom>
          <a:noFill/>
          <a:ln>
            <a:noFill/>
          </a:ln>
        </p:spPr>
        <p:txBody>
          <a:bodyPr spcFirstLastPara="1" wrap="square" lIns="68575" tIns="34275" rIns="68575" bIns="34275" anchor="t" anchorCtr="0"/>
          <a:lstStyle>
            <a:lvl1pPr marL="457200" lvl="0" indent="-304800" algn="l" rtl="0">
              <a:lnSpc>
                <a:spcPct val="90000"/>
              </a:lnSpc>
              <a:spcBef>
                <a:spcPts val="1400"/>
              </a:spcBef>
              <a:spcAft>
                <a:spcPts val="0"/>
              </a:spcAft>
              <a:buSzPts val="1200"/>
              <a:buChar char="•"/>
              <a:defRPr sz="1500"/>
            </a:lvl1pPr>
            <a:lvl2pPr marL="914400" lvl="1" indent="-298450" algn="l" rtl="0">
              <a:lnSpc>
                <a:spcPct val="90000"/>
              </a:lnSpc>
              <a:spcBef>
                <a:spcPts val="800"/>
              </a:spcBef>
              <a:spcAft>
                <a:spcPts val="0"/>
              </a:spcAft>
              <a:buSzPts val="1100"/>
              <a:buChar char="•"/>
              <a:defRPr sz="1400"/>
            </a:lvl2pPr>
            <a:lvl3pPr marL="1371600" lvl="2" indent="-292100" algn="l" rtl="0">
              <a:lnSpc>
                <a:spcPct val="90000"/>
              </a:lnSpc>
              <a:spcBef>
                <a:spcPts val="500"/>
              </a:spcBef>
              <a:spcAft>
                <a:spcPts val="0"/>
              </a:spcAft>
              <a:buSzPts val="1000"/>
              <a:buChar char="•"/>
              <a:defRPr sz="1200"/>
            </a:lvl3pPr>
            <a:lvl4pPr marL="1828800" lvl="3" indent="-279400" algn="l" rtl="0">
              <a:lnSpc>
                <a:spcPct val="90000"/>
              </a:lnSpc>
              <a:spcBef>
                <a:spcPts val="500"/>
              </a:spcBef>
              <a:spcAft>
                <a:spcPts val="0"/>
              </a:spcAft>
              <a:buSzPts val="800"/>
              <a:buChar char="•"/>
              <a:defRPr sz="1100"/>
            </a:lvl4pPr>
            <a:lvl5pPr marL="2286000" lvl="4" indent="-279400" algn="l" rtl="0">
              <a:lnSpc>
                <a:spcPct val="90000"/>
              </a:lnSpc>
              <a:spcBef>
                <a:spcPts val="500"/>
              </a:spcBef>
              <a:spcAft>
                <a:spcPts val="0"/>
              </a:spcAft>
              <a:buSzPts val="800"/>
              <a:buChar char="•"/>
              <a:defRPr sz="1100"/>
            </a:lvl5pPr>
            <a:lvl6pPr marL="2743200" lvl="5" indent="-279400" algn="l" rtl="0">
              <a:spcBef>
                <a:spcPts val="500"/>
              </a:spcBef>
              <a:spcAft>
                <a:spcPts val="0"/>
              </a:spcAft>
              <a:buClr>
                <a:srgbClr val="595959"/>
              </a:buClr>
              <a:buSzPts val="800"/>
              <a:buChar char="•"/>
              <a:defRPr sz="1100"/>
            </a:lvl6pPr>
            <a:lvl7pPr marL="3200400" lvl="6" indent="-279400" algn="l" rtl="0">
              <a:spcBef>
                <a:spcPts val="500"/>
              </a:spcBef>
              <a:spcAft>
                <a:spcPts val="0"/>
              </a:spcAft>
              <a:buClr>
                <a:srgbClr val="595959"/>
              </a:buClr>
              <a:buSzPts val="800"/>
              <a:buChar char="•"/>
              <a:defRPr sz="1100"/>
            </a:lvl7pPr>
            <a:lvl8pPr marL="3657600" lvl="7" indent="-279400" algn="l" rtl="0">
              <a:spcBef>
                <a:spcPts val="500"/>
              </a:spcBef>
              <a:spcAft>
                <a:spcPts val="0"/>
              </a:spcAft>
              <a:buClr>
                <a:srgbClr val="595959"/>
              </a:buClr>
              <a:buSzPts val="800"/>
              <a:buChar char="•"/>
              <a:defRPr sz="1100"/>
            </a:lvl8pPr>
            <a:lvl9pPr marL="4114800" lvl="8" indent="-279400" algn="l" rtl="0">
              <a:spcBef>
                <a:spcPts val="500"/>
              </a:spcBef>
              <a:spcAft>
                <a:spcPts val="0"/>
              </a:spcAft>
              <a:buClr>
                <a:srgbClr val="595959"/>
              </a:buClr>
              <a:buSzPts val="800"/>
              <a:buChar char="•"/>
              <a:defRPr sz="1100"/>
            </a:lvl9pPr>
          </a:lstStyle>
          <a:p>
            <a:endParaRPr/>
          </a:p>
        </p:txBody>
      </p:sp>
      <p:sp>
        <p:nvSpPr>
          <p:cNvPr id="87" name="Google Shape;87;p18"/>
          <p:cNvSpPr txBox="1">
            <a:spLocks noGrp="1"/>
          </p:cNvSpPr>
          <p:nvPr>
            <p:ph type="body" idx="3"/>
          </p:nvPr>
        </p:nvSpPr>
        <p:spPr>
          <a:xfrm>
            <a:off x="4126114" y="1371599"/>
            <a:ext cx="3189900" cy="514500"/>
          </a:xfrm>
          <a:prstGeom prst="rect">
            <a:avLst/>
          </a:prstGeom>
          <a:noFill/>
          <a:ln>
            <a:noFill/>
          </a:ln>
        </p:spPr>
        <p:txBody>
          <a:bodyPr spcFirstLastPara="1" wrap="square" lIns="68575" tIns="34275" rIns="68575" bIns="34275" anchor="ctr" anchorCtr="0"/>
          <a:lstStyle>
            <a:lvl1pPr marL="457200" lvl="0" indent="-228600" algn="l" rtl="0">
              <a:lnSpc>
                <a:spcPct val="90000"/>
              </a:lnSpc>
              <a:spcBef>
                <a:spcPts val="0"/>
              </a:spcBef>
              <a:spcAft>
                <a:spcPts val="0"/>
              </a:spcAft>
              <a:buSzPts val="1200"/>
              <a:buNone/>
              <a:defRPr sz="1500" b="0"/>
            </a:lvl1pPr>
            <a:lvl2pPr marL="914400" lvl="1" indent="-228600" algn="l" rtl="0">
              <a:lnSpc>
                <a:spcPct val="90000"/>
              </a:lnSpc>
              <a:spcBef>
                <a:spcPts val="800"/>
              </a:spcBef>
              <a:spcAft>
                <a:spcPts val="0"/>
              </a:spcAft>
              <a:buSzPts val="1200"/>
              <a:buNone/>
              <a:defRPr sz="1500" b="1"/>
            </a:lvl2pPr>
            <a:lvl3pPr marL="1371600" lvl="2" indent="-228600" algn="l" rtl="0">
              <a:lnSpc>
                <a:spcPct val="90000"/>
              </a:lnSpc>
              <a:spcBef>
                <a:spcPts val="500"/>
              </a:spcBef>
              <a:spcAft>
                <a:spcPts val="0"/>
              </a:spcAft>
              <a:buSzPts val="1100"/>
              <a:buNone/>
              <a:defRPr sz="1400" b="1"/>
            </a:lvl3pPr>
            <a:lvl4pPr marL="1828800" lvl="3" indent="-228600" algn="l" rtl="0">
              <a:lnSpc>
                <a:spcPct val="90000"/>
              </a:lnSpc>
              <a:spcBef>
                <a:spcPts val="500"/>
              </a:spcBef>
              <a:spcAft>
                <a:spcPts val="0"/>
              </a:spcAft>
              <a:buSzPts val="1000"/>
              <a:buNone/>
              <a:defRPr sz="1200" b="1"/>
            </a:lvl4pPr>
            <a:lvl5pPr marL="2286000" lvl="4" indent="-228600" algn="l" rtl="0">
              <a:lnSpc>
                <a:spcPct val="90000"/>
              </a:lnSpc>
              <a:spcBef>
                <a:spcPts val="500"/>
              </a:spcBef>
              <a:spcAft>
                <a:spcPts val="0"/>
              </a:spcAft>
              <a:buSzPts val="1000"/>
              <a:buNone/>
              <a:defRPr sz="1200" b="1"/>
            </a:lvl5pPr>
            <a:lvl6pPr marL="2743200" lvl="5" indent="-228600" algn="l" rtl="0">
              <a:spcBef>
                <a:spcPts val="500"/>
              </a:spcBef>
              <a:spcAft>
                <a:spcPts val="0"/>
              </a:spcAft>
              <a:buClr>
                <a:srgbClr val="595959"/>
              </a:buClr>
              <a:buSzPts val="1000"/>
              <a:buNone/>
              <a:defRPr sz="1200" b="1"/>
            </a:lvl6pPr>
            <a:lvl7pPr marL="3200400" lvl="6" indent="-228600" algn="l" rtl="0">
              <a:spcBef>
                <a:spcPts val="500"/>
              </a:spcBef>
              <a:spcAft>
                <a:spcPts val="0"/>
              </a:spcAft>
              <a:buClr>
                <a:srgbClr val="595959"/>
              </a:buClr>
              <a:buSzPts val="1000"/>
              <a:buNone/>
              <a:defRPr sz="1200" b="1"/>
            </a:lvl7pPr>
            <a:lvl8pPr marL="3657600" lvl="7" indent="-228600" algn="l" rtl="0">
              <a:spcBef>
                <a:spcPts val="500"/>
              </a:spcBef>
              <a:spcAft>
                <a:spcPts val="0"/>
              </a:spcAft>
              <a:buClr>
                <a:srgbClr val="595959"/>
              </a:buClr>
              <a:buSzPts val="1000"/>
              <a:buNone/>
              <a:defRPr sz="1200" b="1"/>
            </a:lvl8pPr>
            <a:lvl9pPr marL="4114800" lvl="8" indent="-228600" algn="l" rtl="0">
              <a:spcBef>
                <a:spcPts val="500"/>
              </a:spcBef>
              <a:spcAft>
                <a:spcPts val="0"/>
              </a:spcAft>
              <a:buClr>
                <a:srgbClr val="595959"/>
              </a:buClr>
              <a:buSzPts val="1000"/>
              <a:buNone/>
              <a:defRPr sz="1200" b="1"/>
            </a:lvl9pPr>
          </a:lstStyle>
          <a:p>
            <a:endParaRPr/>
          </a:p>
        </p:txBody>
      </p:sp>
      <p:sp>
        <p:nvSpPr>
          <p:cNvPr id="88" name="Google Shape;88;p18"/>
          <p:cNvSpPr txBox="1">
            <a:spLocks noGrp="1"/>
          </p:cNvSpPr>
          <p:nvPr>
            <p:ph type="body" idx="4"/>
          </p:nvPr>
        </p:nvSpPr>
        <p:spPr>
          <a:xfrm>
            <a:off x="4126114" y="1943100"/>
            <a:ext cx="3189900" cy="2571900"/>
          </a:xfrm>
          <a:prstGeom prst="rect">
            <a:avLst/>
          </a:prstGeom>
          <a:noFill/>
          <a:ln>
            <a:noFill/>
          </a:ln>
        </p:spPr>
        <p:txBody>
          <a:bodyPr spcFirstLastPara="1" wrap="square" lIns="68575" tIns="34275" rIns="68575" bIns="34275" anchor="t" anchorCtr="0"/>
          <a:lstStyle>
            <a:lvl1pPr marL="457200" lvl="0" indent="-304800" algn="l" rtl="0">
              <a:lnSpc>
                <a:spcPct val="90000"/>
              </a:lnSpc>
              <a:spcBef>
                <a:spcPts val="1400"/>
              </a:spcBef>
              <a:spcAft>
                <a:spcPts val="0"/>
              </a:spcAft>
              <a:buSzPts val="1200"/>
              <a:buChar char="•"/>
              <a:defRPr sz="1500"/>
            </a:lvl1pPr>
            <a:lvl2pPr marL="914400" lvl="1" indent="-298450" algn="l" rtl="0">
              <a:lnSpc>
                <a:spcPct val="90000"/>
              </a:lnSpc>
              <a:spcBef>
                <a:spcPts val="800"/>
              </a:spcBef>
              <a:spcAft>
                <a:spcPts val="0"/>
              </a:spcAft>
              <a:buSzPts val="1100"/>
              <a:buChar char="•"/>
              <a:defRPr sz="1400"/>
            </a:lvl2pPr>
            <a:lvl3pPr marL="1371600" lvl="2" indent="-292100" algn="l" rtl="0">
              <a:lnSpc>
                <a:spcPct val="90000"/>
              </a:lnSpc>
              <a:spcBef>
                <a:spcPts val="500"/>
              </a:spcBef>
              <a:spcAft>
                <a:spcPts val="0"/>
              </a:spcAft>
              <a:buSzPts val="1000"/>
              <a:buChar char="•"/>
              <a:defRPr sz="1200"/>
            </a:lvl3pPr>
            <a:lvl4pPr marL="1828800" lvl="3" indent="-279400" algn="l" rtl="0">
              <a:lnSpc>
                <a:spcPct val="90000"/>
              </a:lnSpc>
              <a:spcBef>
                <a:spcPts val="500"/>
              </a:spcBef>
              <a:spcAft>
                <a:spcPts val="0"/>
              </a:spcAft>
              <a:buSzPts val="800"/>
              <a:buChar char="•"/>
              <a:defRPr sz="1100"/>
            </a:lvl4pPr>
            <a:lvl5pPr marL="2286000" lvl="4" indent="-279400" algn="l" rtl="0">
              <a:lnSpc>
                <a:spcPct val="90000"/>
              </a:lnSpc>
              <a:spcBef>
                <a:spcPts val="500"/>
              </a:spcBef>
              <a:spcAft>
                <a:spcPts val="0"/>
              </a:spcAft>
              <a:buSzPts val="800"/>
              <a:buChar char="•"/>
              <a:defRPr sz="1100"/>
            </a:lvl5pPr>
            <a:lvl6pPr marL="2743200" lvl="5" indent="-279400" algn="l" rtl="0">
              <a:spcBef>
                <a:spcPts val="500"/>
              </a:spcBef>
              <a:spcAft>
                <a:spcPts val="0"/>
              </a:spcAft>
              <a:buClr>
                <a:srgbClr val="595959"/>
              </a:buClr>
              <a:buSzPts val="800"/>
              <a:buChar char="•"/>
              <a:defRPr sz="1100"/>
            </a:lvl6pPr>
            <a:lvl7pPr marL="3200400" lvl="6" indent="-279400" algn="l" rtl="0">
              <a:spcBef>
                <a:spcPts val="500"/>
              </a:spcBef>
              <a:spcAft>
                <a:spcPts val="0"/>
              </a:spcAft>
              <a:buClr>
                <a:srgbClr val="595959"/>
              </a:buClr>
              <a:buSzPts val="800"/>
              <a:buChar char="•"/>
              <a:defRPr sz="1100"/>
            </a:lvl7pPr>
            <a:lvl8pPr marL="3657600" lvl="7" indent="-279400" algn="l" rtl="0">
              <a:spcBef>
                <a:spcPts val="500"/>
              </a:spcBef>
              <a:spcAft>
                <a:spcPts val="0"/>
              </a:spcAft>
              <a:buClr>
                <a:srgbClr val="595959"/>
              </a:buClr>
              <a:buSzPts val="800"/>
              <a:buChar char="•"/>
              <a:defRPr sz="1100"/>
            </a:lvl8pPr>
            <a:lvl9pPr marL="4114800" lvl="8" indent="-279400" algn="l" rtl="0">
              <a:spcBef>
                <a:spcPts val="500"/>
              </a:spcBef>
              <a:spcAft>
                <a:spcPts val="0"/>
              </a:spcAft>
              <a:buClr>
                <a:srgbClr val="595959"/>
              </a:buClr>
              <a:buSzPts val="800"/>
              <a:buChar char="•"/>
              <a:defRPr sz="1100"/>
            </a:lvl9pPr>
          </a:lstStyle>
          <a:p>
            <a:endParaRPr/>
          </a:p>
        </p:txBody>
      </p:sp>
      <p:sp>
        <p:nvSpPr>
          <p:cNvPr id="89" name="Google Shape;89;p18"/>
          <p:cNvSpPr txBox="1">
            <a:spLocks noGrp="1"/>
          </p:cNvSpPr>
          <p:nvPr>
            <p:ph type="ftr" idx="11"/>
          </p:nvPr>
        </p:nvSpPr>
        <p:spPr>
          <a:xfrm>
            <a:off x="799118" y="4616450"/>
            <a:ext cx="4240800" cy="204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90" name="Google Shape;90;p18"/>
          <p:cNvSpPr txBox="1">
            <a:spLocks noGrp="1"/>
          </p:cNvSpPr>
          <p:nvPr>
            <p:ph type="dt" idx="10"/>
          </p:nvPr>
        </p:nvSpPr>
        <p:spPr>
          <a:xfrm>
            <a:off x="5200813" y="4616450"/>
            <a:ext cx="1029000" cy="204900"/>
          </a:xfrm>
          <a:prstGeom prst="rect">
            <a:avLst/>
          </a:prstGeom>
          <a:noFill/>
          <a:ln>
            <a:noFill/>
          </a:ln>
        </p:spPr>
        <p:txBody>
          <a:bodyPr spcFirstLastPara="1" wrap="square" lIns="68575" tIns="34275" rIns="68575" bIns="34275" anchor="ctr" anchorCtr="0"/>
          <a:lstStyle>
            <a:lvl1pPr lvl="0" algn="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91" name="Google Shape;91;p18"/>
          <p:cNvSpPr txBox="1">
            <a:spLocks noGrp="1"/>
          </p:cNvSpPr>
          <p:nvPr>
            <p:ph type="sldNum" idx="12"/>
          </p:nvPr>
        </p:nvSpPr>
        <p:spPr>
          <a:xfrm>
            <a:off x="6401276" y="4616450"/>
            <a:ext cx="914700" cy="204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hỉ Tiêu đề" type="titleOnly">
  <p:cSld name="TITLE_ONLY">
    <p:spTree>
      <p:nvGrpSpPr>
        <p:cNvPr id="1" name="Shape 92"/>
        <p:cNvGrpSpPr/>
        <p:nvPr/>
      </p:nvGrpSpPr>
      <p:grpSpPr>
        <a:xfrm>
          <a:off x="0" y="0"/>
          <a:ext cx="0" cy="0"/>
          <a:chOff x="0" y="0"/>
          <a:chExt cx="0" cy="0"/>
        </a:xfrm>
      </p:grpSpPr>
      <p:sp>
        <p:nvSpPr>
          <p:cNvPr id="93" name="Google Shape;93;p19"/>
          <p:cNvSpPr txBox="1">
            <a:spLocks noGrp="1"/>
          </p:cNvSpPr>
          <p:nvPr>
            <p:ph type="title"/>
          </p:nvPr>
        </p:nvSpPr>
        <p:spPr>
          <a:xfrm>
            <a:off x="799117" y="400050"/>
            <a:ext cx="6516900" cy="800100"/>
          </a:xfrm>
          <a:prstGeom prst="rect">
            <a:avLst/>
          </a:prstGeom>
          <a:noFill/>
          <a:ln>
            <a:noFill/>
          </a:ln>
        </p:spPr>
        <p:txBody>
          <a:bodyPr spcFirstLastPara="1" wrap="square" lIns="68575" tIns="34275" rIns="68575" bIns="34275" anchor="b" anchorCtr="0"/>
          <a:lstStyle>
            <a:lvl1pPr lvl="0" algn="l" rtl="0">
              <a:lnSpc>
                <a:spcPct val="80000"/>
              </a:lnSpc>
              <a:spcBef>
                <a:spcPts val="0"/>
              </a:spcBef>
              <a:spcAft>
                <a:spcPts val="0"/>
              </a:spcAft>
              <a:buClr>
                <a:srgbClr val="0082B3"/>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94" name="Google Shape;94;p19"/>
          <p:cNvSpPr txBox="1">
            <a:spLocks noGrp="1"/>
          </p:cNvSpPr>
          <p:nvPr>
            <p:ph type="ftr" idx="11"/>
          </p:nvPr>
        </p:nvSpPr>
        <p:spPr>
          <a:xfrm>
            <a:off x="799118" y="4616450"/>
            <a:ext cx="4240800" cy="204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95" name="Google Shape;95;p19"/>
          <p:cNvSpPr txBox="1">
            <a:spLocks noGrp="1"/>
          </p:cNvSpPr>
          <p:nvPr>
            <p:ph type="dt" idx="10"/>
          </p:nvPr>
        </p:nvSpPr>
        <p:spPr>
          <a:xfrm>
            <a:off x="5200813" y="4616450"/>
            <a:ext cx="1029000" cy="204900"/>
          </a:xfrm>
          <a:prstGeom prst="rect">
            <a:avLst/>
          </a:prstGeom>
          <a:noFill/>
          <a:ln>
            <a:noFill/>
          </a:ln>
        </p:spPr>
        <p:txBody>
          <a:bodyPr spcFirstLastPara="1" wrap="square" lIns="68575" tIns="34275" rIns="68575" bIns="34275" anchor="ctr" anchorCtr="0"/>
          <a:lstStyle>
            <a:lvl1pPr lvl="0" algn="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96" name="Google Shape;96;p19"/>
          <p:cNvSpPr txBox="1">
            <a:spLocks noGrp="1"/>
          </p:cNvSpPr>
          <p:nvPr>
            <p:ph type="sldNum" idx="12"/>
          </p:nvPr>
        </p:nvSpPr>
        <p:spPr>
          <a:xfrm>
            <a:off x="6401276" y="4616450"/>
            <a:ext cx="914700" cy="204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rống" type="blank">
  <p:cSld name="BLANK">
    <p:bg>
      <p:bgPr>
        <a:blipFill>
          <a:blip r:embed="rId2">
            <a:alphaModFix/>
          </a:blip>
          <a:stretch>
            <a:fillRect/>
          </a:stretch>
        </a:blipFill>
        <a:effectLst/>
      </p:bgPr>
    </p:bg>
    <p:spTree>
      <p:nvGrpSpPr>
        <p:cNvPr id="1" name="Shape 97"/>
        <p:cNvGrpSpPr/>
        <p:nvPr/>
      </p:nvGrpSpPr>
      <p:grpSpPr>
        <a:xfrm>
          <a:off x="0" y="0"/>
          <a:ext cx="0" cy="0"/>
          <a:chOff x="0" y="0"/>
          <a:chExt cx="0" cy="0"/>
        </a:xfrm>
      </p:grpSpPr>
      <p:sp>
        <p:nvSpPr>
          <p:cNvPr id="98" name="Google Shape;98;p20"/>
          <p:cNvSpPr txBox="1">
            <a:spLocks noGrp="1"/>
          </p:cNvSpPr>
          <p:nvPr>
            <p:ph type="ftr" idx="11"/>
          </p:nvPr>
        </p:nvSpPr>
        <p:spPr>
          <a:xfrm>
            <a:off x="799118" y="4616450"/>
            <a:ext cx="4240800" cy="204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99" name="Google Shape;99;p20"/>
          <p:cNvSpPr txBox="1">
            <a:spLocks noGrp="1"/>
          </p:cNvSpPr>
          <p:nvPr>
            <p:ph type="dt" idx="10"/>
          </p:nvPr>
        </p:nvSpPr>
        <p:spPr>
          <a:xfrm>
            <a:off x="5200813" y="4616450"/>
            <a:ext cx="1029000" cy="204900"/>
          </a:xfrm>
          <a:prstGeom prst="rect">
            <a:avLst/>
          </a:prstGeom>
          <a:noFill/>
          <a:ln>
            <a:noFill/>
          </a:ln>
        </p:spPr>
        <p:txBody>
          <a:bodyPr spcFirstLastPara="1" wrap="square" lIns="68575" tIns="34275" rIns="68575" bIns="34275" anchor="ctr" anchorCtr="0"/>
          <a:lstStyle>
            <a:lvl1pPr lvl="0" algn="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00" name="Google Shape;100;p20"/>
          <p:cNvSpPr txBox="1">
            <a:spLocks noGrp="1"/>
          </p:cNvSpPr>
          <p:nvPr>
            <p:ph type="sldNum" idx="12"/>
          </p:nvPr>
        </p:nvSpPr>
        <p:spPr>
          <a:xfrm>
            <a:off x="6401276" y="4616450"/>
            <a:ext cx="914700" cy="204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Nội dung có Chú thích" type="objTx">
  <p:cSld name="OBJECT_WITH_CAPTION_TEXT">
    <p:bg>
      <p:bgPr>
        <a:blipFill>
          <a:blip r:embed="rId2">
            <a:alphaModFix/>
          </a:blip>
          <a:stretch>
            <a:fillRect/>
          </a:stretch>
        </a:blipFill>
        <a:effectLst/>
      </p:bgPr>
    </p:bg>
    <p:spTree>
      <p:nvGrpSpPr>
        <p:cNvPr id="1" name="Shape 101"/>
        <p:cNvGrpSpPr/>
        <p:nvPr/>
      </p:nvGrpSpPr>
      <p:grpSpPr>
        <a:xfrm>
          <a:off x="0" y="0"/>
          <a:ext cx="0" cy="0"/>
          <a:chOff x="0" y="0"/>
          <a:chExt cx="0" cy="0"/>
        </a:xfrm>
      </p:grpSpPr>
      <p:sp>
        <p:nvSpPr>
          <p:cNvPr id="102" name="Google Shape;102;p21"/>
          <p:cNvSpPr txBox="1">
            <a:spLocks noGrp="1"/>
          </p:cNvSpPr>
          <p:nvPr>
            <p:ph type="title"/>
          </p:nvPr>
        </p:nvSpPr>
        <p:spPr>
          <a:xfrm>
            <a:off x="799118" y="400050"/>
            <a:ext cx="3087000" cy="1143000"/>
          </a:xfrm>
          <a:prstGeom prst="rect">
            <a:avLst/>
          </a:prstGeom>
          <a:noFill/>
          <a:ln>
            <a:noFill/>
          </a:ln>
        </p:spPr>
        <p:txBody>
          <a:bodyPr spcFirstLastPara="1" wrap="square" lIns="68575" tIns="34275" rIns="68575" bIns="34275" anchor="b" anchorCtr="0"/>
          <a:lstStyle>
            <a:lvl1pPr lvl="0" algn="l" rtl="0">
              <a:lnSpc>
                <a:spcPct val="80000"/>
              </a:lnSpc>
              <a:spcBef>
                <a:spcPts val="0"/>
              </a:spcBef>
              <a:spcAft>
                <a:spcPts val="0"/>
              </a:spcAft>
              <a:buClr>
                <a:srgbClr val="0082B3"/>
              </a:buClr>
              <a:buSzPts val="2700"/>
              <a:buFont typeface="Source Sans Pro"/>
              <a:buNone/>
              <a:defRPr sz="2700" b="1"/>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03" name="Google Shape;103;p21"/>
          <p:cNvSpPr txBox="1">
            <a:spLocks noGrp="1"/>
          </p:cNvSpPr>
          <p:nvPr>
            <p:ph type="body" idx="1"/>
          </p:nvPr>
        </p:nvSpPr>
        <p:spPr>
          <a:xfrm>
            <a:off x="4400506" y="400050"/>
            <a:ext cx="4401600" cy="4114800"/>
          </a:xfrm>
          <a:prstGeom prst="rect">
            <a:avLst/>
          </a:prstGeom>
          <a:noFill/>
          <a:ln>
            <a:noFill/>
          </a:ln>
        </p:spPr>
        <p:txBody>
          <a:bodyPr spcFirstLastPara="1" wrap="square" lIns="68575" tIns="34275" rIns="68575" bIns="34275" anchor="t" anchorCtr="0"/>
          <a:lstStyle>
            <a:lvl1pPr marL="457200" lvl="0" indent="-304800" algn="l" rtl="0">
              <a:lnSpc>
                <a:spcPct val="90000"/>
              </a:lnSpc>
              <a:spcBef>
                <a:spcPts val="1400"/>
              </a:spcBef>
              <a:spcAft>
                <a:spcPts val="0"/>
              </a:spcAft>
              <a:buSzPts val="1200"/>
              <a:buChar char="•"/>
              <a:defRPr sz="1500"/>
            </a:lvl1pPr>
            <a:lvl2pPr marL="914400" lvl="1" indent="-298450" algn="l" rtl="0">
              <a:lnSpc>
                <a:spcPct val="90000"/>
              </a:lnSpc>
              <a:spcBef>
                <a:spcPts val="800"/>
              </a:spcBef>
              <a:spcAft>
                <a:spcPts val="0"/>
              </a:spcAft>
              <a:buSzPts val="1100"/>
              <a:buChar char="•"/>
              <a:defRPr sz="1400"/>
            </a:lvl2pPr>
            <a:lvl3pPr marL="1371600" lvl="2" indent="-292100" algn="l" rtl="0">
              <a:lnSpc>
                <a:spcPct val="90000"/>
              </a:lnSpc>
              <a:spcBef>
                <a:spcPts val="500"/>
              </a:spcBef>
              <a:spcAft>
                <a:spcPts val="0"/>
              </a:spcAft>
              <a:buSzPts val="1000"/>
              <a:buChar char="•"/>
              <a:defRPr sz="1200"/>
            </a:lvl3pPr>
            <a:lvl4pPr marL="1828800" lvl="3" indent="-279400" algn="l" rtl="0">
              <a:lnSpc>
                <a:spcPct val="90000"/>
              </a:lnSpc>
              <a:spcBef>
                <a:spcPts val="500"/>
              </a:spcBef>
              <a:spcAft>
                <a:spcPts val="0"/>
              </a:spcAft>
              <a:buSzPts val="800"/>
              <a:buChar char="•"/>
              <a:defRPr sz="1100"/>
            </a:lvl4pPr>
            <a:lvl5pPr marL="2286000" lvl="4" indent="-279400" algn="l" rtl="0">
              <a:lnSpc>
                <a:spcPct val="90000"/>
              </a:lnSpc>
              <a:spcBef>
                <a:spcPts val="500"/>
              </a:spcBef>
              <a:spcAft>
                <a:spcPts val="0"/>
              </a:spcAft>
              <a:buSzPts val="800"/>
              <a:buChar char="•"/>
              <a:defRPr sz="1100"/>
            </a:lvl5pPr>
            <a:lvl6pPr marL="2743200" lvl="5" indent="-279400" algn="l" rtl="0">
              <a:spcBef>
                <a:spcPts val="500"/>
              </a:spcBef>
              <a:spcAft>
                <a:spcPts val="0"/>
              </a:spcAft>
              <a:buClr>
                <a:srgbClr val="595959"/>
              </a:buClr>
              <a:buSzPts val="800"/>
              <a:buChar char="•"/>
              <a:defRPr sz="1100"/>
            </a:lvl6pPr>
            <a:lvl7pPr marL="3200400" lvl="6" indent="-279400" algn="l" rtl="0">
              <a:spcBef>
                <a:spcPts val="500"/>
              </a:spcBef>
              <a:spcAft>
                <a:spcPts val="0"/>
              </a:spcAft>
              <a:buClr>
                <a:srgbClr val="595959"/>
              </a:buClr>
              <a:buSzPts val="800"/>
              <a:buChar char="•"/>
              <a:defRPr sz="1100"/>
            </a:lvl7pPr>
            <a:lvl8pPr marL="3657600" lvl="7" indent="-279400" algn="l" rtl="0">
              <a:spcBef>
                <a:spcPts val="500"/>
              </a:spcBef>
              <a:spcAft>
                <a:spcPts val="0"/>
              </a:spcAft>
              <a:buClr>
                <a:srgbClr val="595959"/>
              </a:buClr>
              <a:buSzPts val="800"/>
              <a:buChar char="•"/>
              <a:defRPr sz="1100"/>
            </a:lvl8pPr>
            <a:lvl9pPr marL="4114800" lvl="8" indent="-279400" algn="l" rtl="0">
              <a:spcBef>
                <a:spcPts val="500"/>
              </a:spcBef>
              <a:spcAft>
                <a:spcPts val="0"/>
              </a:spcAft>
              <a:buClr>
                <a:srgbClr val="595959"/>
              </a:buClr>
              <a:buSzPts val="800"/>
              <a:buChar char="•"/>
              <a:defRPr sz="1100"/>
            </a:lvl9pPr>
          </a:lstStyle>
          <a:p>
            <a:endParaRPr/>
          </a:p>
        </p:txBody>
      </p:sp>
      <p:sp>
        <p:nvSpPr>
          <p:cNvPr id="104" name="Google Shape;104;p21"/>
          <p:cNvSpPr txBox="1">
            <a:spLocks noGrp="1"/>
          </p:cNvSpPr>
          <p:nvPr>
            <p:ph type="body" idx="2"/>
          </p:nvPr>
        </p:nvSpPr>
        <p:spPr>
          <a:xfrm>
            <a:off x="799118" y="1657350"/>
            <a:ext cx="3087000" cy="2857500"/>
          </a:xfrm>
          <a:prstGeom prst="rect">
            <a:avLst/>
          </a:prstGeom>
          <a:noFill/>
          <a:ln>
            <a:noFill/>
          </a:ln>
        </p:spPr>
        <p:txBody>
          <a:bodyPr spcFirstLastPara="1" wrap="square" lIns="68575" tIns="34275" rIns="68575" bIns="34275" anchor="t" anchorCtr="0"/>
          <a:lstStyle>
            <a:lvl1pPr marL="457200" lvl="0" indent="-228600" algn="l" rtl="0">
              <a:lnSpc>
                <a:spcPct val="110000"/>
              </a:lnSpc>
              <a:spcBef>
                <a:spcPts val="500"/>
              </a:spcBef>
              <a:spcAft>
                <a:spcPts val="0"/>
              </a:spcAft>
              <a:buSzPts val="1100"/>
              <a:buNone/>
              <a:defRPr sz="1400">
                <a:solidFill>
                  <a:srgbClr val="595959"/>
                </a:solidFill>
              </a:defRPr>
            </a:lvl1pPr>
            <a:lvl2pPr marL="914400" lvl="1" indent="-228600" algn="l" rtl="0">
              <a:lnSpc>
                <a:spcPct val="90000"/>
              </a:lnSpc>
              <a:spcBef>
                <a:spcPts val="800"/>
              </a:spcBef>
              <a:spcAft>
                <a:spcPts val="0"/>
              </a:spcAft>
              <a:buSzPts val="700"/>
              <a:buNone/>
              <a:defRPr sz="900"/>
            </a:lvl2pPr>
            <a:lvl3pPr marL="1371600" lvl="2" indent="-228600" algn="l" rtl="0">
              <a:lnSpc>
                <a:spcPct val="90000"/>
              </a:lnSpc>
              <a:spcBef>
                <a:spcPts val="500"/>
              </a:spcBef>
              <a:spcAft>
                <a:spcPts val="0"/>
              </a:spcAft>
              <a:buSzPts val="600"/>
              <a:buNone/>
              <a:defRPr sz="800"/>
            </a:lvl3pPr>
            <a:lvl4pPr marL="1828800" lvl="3" indent="-228600" algn="l" rtl="0">
              <a:lnSpc>
                <a:spcPct val="90000"/>
              </a:lnSpc>
              <a:spcBef>
                <a:spcPts val="500"/>
              </a:spcBef>
              <a:spcAft>
                <a:spcPts val="0"/>
              </a:spcAft>
              <a:buSzPts val="500"/>
              <a:buNone/>
              <a:defRPr sz="700"/>
            </a:lvl4pPr>
            <a:lvl5pPr marL="2286000" lvl="4" indent="-228600" algn="l" rtl="0">
              <a:lnSpc>
                <a:spcPct val="90000"/>
              </a:lnSpc>
              <a:spcBef>
                <a:spcPts val="500"/>
              </a:spcBef>
              <a:spcAft>
                <a:spcPts val="0"/>
              </a:spcAft>
              <a:buSzPts val="500"/>
              <a:buNone/>
              <a:defRPr sz="700"/>
            </a:lvl5pPr>
            <a:lvl6pPr marL="2743200" lvl="5" indent="-228600" algn="l" rtl="0">
              <a:spcBef>
                <a:spcPts val="500"/>
              </a:spcBef>
              <a:spcAft>
                <a:spcPts val="0"/>
              </a:spcAft>
              <a:buClr>
                <a:srgbClr val="595959"/>
              </a:buClr>
              <a:buSzPts val="500"/>
              <a:buNone/>
              <a:defRPr sz="700"/>
            </a:lvl6pPr>
            <a:lvl7pPr marL="3200400" lvl="6" indent="-228600" algn="l" rtl="0">
              <a:spcBef>
                <a:spcPts val="500"/>
              </a:spcBef>
              <a:spcAft>
                <a:spcPts val="0"/>
              </a:spcAft>
              <a:buClr>
                <a:srgbClr val="595959"/>
              </a:buClr>
              <a:buSzPts val="500"/>
              <a:buNone/>
              <a:defRPr sz="700"/>
            </a:lvl7pPr>
            <a:lvl8pPr marL="3657600" lvl="7" indent="-228600" algn="l" rtl="0">
              <a:spcBef>
                <a:spcPts val="500"/>
              </a:spcBef>
              <a:spcAft>
                <a:spcPts val="0"/>
              </a:spcAft>
              <a:buClr>
                <a:srgbClr val="595959"/>
              </a:buClr>
              <a:buSzPts val="500"/>
              <a:buNone/>
              <a:defRPr sz="700"/>
            </a:lvl8pPr>
            <a:lvl9pPr marL="4114800" lvl="8" indent="-228600" algn="l" rtl="0">
              <a:spcBef>
                <a:spcPts val="500"/>
              </a:spcBef>
              <a:spcAft>
                <a:spcPts val="0"/>
              </a:spcAft>
              <a:buClr>
                <a:srgbClr val="595959"/>
              </a:buClr>
              <a:buSzPts val="500"/>
              <a:buNone/>
              <a:defRPr sz="700"/>
            </a:lvl9pPr>
          </a:lstStyle>
          <a:p>
            <a:endParaRPr/>
          </a:p>
        </p:txBody>
      </p:sp>
      <p:sp>
        <p:nvSpPr>
          <p:cNvPr id="105" name="Google Shape;105;p21"/>
          <p:cNvSpPr txBox="1">
            <a:spLocks noGrp="1"/>
          </p:cNvSpPr>
          <p:nvPr>
            <p:ph type="ftr" idx="11"/>
          </p:nvPr>
        </p:nvSpPr>
        <p:spPr>
          <a:xfrm>
            <a:off x="799118" y="4616450"/>
            <a:ext cx="4240800" cy="204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06" name="Google Shape;106;p21"/>
          <p:cNvSpPr txBox="1">
            <a:spLocks noGrp="1"/>
          </p:cNvSpPr>
          <p:nvPr>
            <p:ph type="dt" idx="10"/>
          </p:nvPr>
        </p:nvSpPr>
        <p:spPr>
          <a:xfrm>
            <a:off x="5200813" y="4616450"/>
            <a:ext cx="1029000" cy="204900"/>
          </a:xfrm>
          <a:prstGeom prst="rect">
            <a:avLst/>
          </a:prstGeom>
          <a:noFill/>
          <a:ln>
            <a:noFill/>
          </a:ln>
        </p:spPr>
        <p:txBody>
          <a:bodyPr spcFirstLastPara="1" wrap="square" lIns="68575" tIns="34275" rIns="68575" bIns="34275" anchor="ctr" anchorCtr="0"/>
          <a:lstStyle>
            <a:lvl1pPr lvl="0" algn="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07" name="Google Shape;107;p21"/>
          <p:cNvSpPr txBox="1">
            <a:spLocks noGrp="1"/>
          </p:cNvSpPr>
          <p:nvPr>
            <p:ph type="sldNum" idx="12"/>
          </p:nvPr>
        </p:nvSpPr>
        <p:spPr>
          <a:xfrm>
            <a:off x="6401276" y="4616450"/>
            <a:ext cx="914700" cy="204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2802750" y="802500"/>
            <a:ext cx="3538500" cy="3538500"/>
          </a:xfrm>
          <a:prstGeom prst="rect">
            <a:avLst/>
          </a:prstGeom>
          <a:solidFill>
            <a:srgbClr val="FFFFFF"/>
          </a:solidFill>
        </p:spPr>
        <p:txBody>
          <a:bodyPr spcFirstLastPara="1" wrap="square" lIns="91425" tIns="91425" rIns="91425" bIns="91425" anchor="ctr" anchorCtr="0"/>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Ảnh có Chú thích" type="picTx">
  <p:cSld name="PICTURE_WITH_CAPTION_TEXT">
    <p:bg>
      <p:bgPr>
        <a:blipFill>
          <a:blip r:embed="rId2">
            <a:alphaModFix/>
          </a:blip>
          <a:stretch>
            <a:fillRect/>
          </a:stretch>
        </a:blipFill>
        <a:effectLst/>
      </p:bgPr>
    </p:bg>
    <p:spTree>
      <p:nvGrpSpPr>
        <p:cNvPr id="1" name="Shape 108"/>
        <p:cNvGrpSpPr/>
        <p:nvPr/>
      </p:nvGrpSpPr>
      <p:grpSpPr>
        <a:xfrm>
          <a:off x="0" y="0"/>
          <a:ext cx="0" cy="0"/>
          <a:chOff x="0" y="0"/>
          <a:chExt cx="0" cy="0"/>
        </a:xfrm>
      </p:grpSpPr>
      <p:sp>
        <p:nvSpPr>
          <p:cNvPr id="109" name="Google Shape;109;p22"/>
          <p:cNvSpPr txBox="1">
            <a:spLocks noGrp="1"/>
          </p:cNvSpPr>
          <p:nvPr>
            <p:ph type="title"/>
          </p:nvPr>
        </p:nvSpPr>
        <p:spPr>
          <a:xfrm>
            <a:off x="799118" y="400050"/>
            <a:ext cx="3087000" cy="1143000"/>
          </a:xfrm>
          <a:prstGeom prst="rect">
            <a:avLst/>
          </a:prstGeom>
          <a:noFill/>
          <a:ln>
            <a:noFill/>
          </a:ln>
        </p:spPr>
        <p:txBody>
          <a:bodyPr spcFirstLastPara="1" wrap="square" lIns="68575" tIns="34275" rIns="68575" bIns="34275" anchor="b" anchorCtr="0"/>
          <a:lstStyle>
            <a:lvl1pPr lvl="0" algn="l" rtl="0">
              <a:lnSpc>
                <a:spcPct val="80000"/>
              </a:lnSpc>
              <a:spcBef>
                <a:spcPts val="0"/>
              </a:spcBef>
              <a:spcAft>
                <a:spcPts val="0"/>
              </a:spcAft>
              <a:buClr>
                <a:srgbClr val="0082B3"/>
              </a:buClr>
              <a:buSzPts val="2700"/>
              <a:buFont typeface="Source Sans Pro"/>
              <a:buNone/>
              <a:defRPr sz="2700" b="1"/>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10" name="Google Shape;110;p22" descr="Chỗ dành sẵn trống để thêm một hình ảnh. Bấm vào chỗ dành sẵn, rồi chọn hình ảnh mà bạn muốn thêm"/>
          <p:cNvSpPr>
            <a:spLocks noGrp="1"/>
          </p:cNvSpPr>
          <p:nvPr>
            <p:ph type="pic" idx="2"/>
          </p:nvPr>
        </p:nvSpPr>
        <p:spPr>
          <a:xfrm>
            <a:off x="4400505" y="400050"/>
            <a:ext cx="4336200" cy="4343400"/>
          </a:xfrm>
          <a:prstGeom prst="rect">
            <a:avLst/>
          </a:prstGeom>
          <a:noFill/>
          <a:ln w="50800" cap="flat" cmpd="sng">
            <a:solidFill>
              <a:srgbClr val="595959"/>
            </a:solidFill>
            <a:prstDash val="solid"/>
            <a:miter lim="800000"/>
            <a:headEnd type="none" w="sm" len="sm"/>
            <a:tailEnd type="none" w="sm" len="sm"/>
          </a:ln>
        </p:spPr>
        <p:txBody>
          <a:bodyPr spcFirstLastPara="1" wrap="square" lIns="68575" tIns="34275" rIns="68575" bIns="34275" anchor="t" anchorCtr="0"/>
          <a:lstStyle>
            <a:lvl1pPr marR="0" lvl="0" algn="ctr" rtl="0">
              <a:lnSpc>
                <a:spcPct val="90000"/>
              </a:lnSpc>
              <a:spcBef>
                <a:spcPts val="1400"/>
              </a:spcBef>
              <a:spcAft>
                <a:spcPts val="0"/>
              </a:spcAft>
              <a:buClr>
                <a:srgbClr val="595959"/>
              </a:buClr>
              <a:buSzPts val="1400"/>
              <a:buFont typeface="Arial"/>
              <a:buNone/>
              <a:defRPr sz="1800" b="0" i="0" u="none" strike="noStrike" cap="none">
                <a:solidFill>
                  <a:srgbClr val="595959"/>
                </a:solidFill>
                <a:latin typeface="Source Sans Pro"/>
                <a:ea typeface="Source Sans Pro"/>
                <a:cs typeface="Source Sans Pro"/>
                <a:sym typeface="Source Sans Pro"/>
              </a:defRPr>
            </a:lvl1pPr>
            <a:lvl2pPr marR="0" lvl="1" algn="l" rtl="0">
              <a:lnSpc>
                <a:spcPct val="90000"/>
              </a:lnSpc>
              <a:spcBef>
                <a:spcPts val="800"/>
              </a:spcBef>
              <a:spcAft>
                <a:spcPts val="0"/>
              </a:spcAft>
              <a:buClr>
                <a:srgbClr val="595959"/>
              </a:buClr>
              <a:buSzPts val="1700"/>
              <a:buFont typeface="Arial"/>
              <a:buNone/>
              <a:defRPr sz="2100" b="0" i="0" u="none" strike="noStrike" cap="none">
                <a:solidFill>
                  <a:srgbClr val="595959"/>
                </a:solidFill>
                <a:latin typeface="Source Sans Pro"/>
                <a:ea typeface="Source Sans Pro"/>
                <a:cs typeface="Source Sans Pro"/>
                <a:sym typeface="Source Sans Pro"/>
              </a:defRPr>
            </a:lvl2pPr>
            <a:lvl3pPr marR="0" lvl="2" algn="l" rtl="0">
              <a:lnSpc>
                <a:spcPct val="90000"/>
              </a:lnSpc>
              <a:spcBef>
                <a:spcPts val="500"/>
              </a:spcBef>
              <a:spcAft>
                <a:spcPts val="0"/>
              </a:spcAft>
              <a:buClr>
                <a:srgbClr val="595959"/>
              </a:buClr>
              <a:buSzPts val="1400"/>
              <a:buFont typeface="Arial"/>
              <a:buNone/>
              <a:defRPr sz="1800" b="0" i="0" u="none" strike="noStrike" cap="none">
                <a:solidFill>
                  <a:srgbClr val="595959"/>
                </a:solidFill>
                <a:latin typeface="Source Sans Pro"/>
                <a:ea typeface="Source Sans Pro"/>
                <a:cs typeface="Source Sans Pro"/>
                <a:sym typeface="Source Sans Pro"/>
              </a:defRPr>
            </a:lvl3pPr>
            <a:lvl4pPr marR="0" lvl="3" algn="l" rtl="0">
              <a:lnSpc>
                <a:spcPct val="90000"/>
              </a:lnSpc>
              <a:spcBef>
                <a:spcPts val="500"/>
              </a:spcBef>
              <a:spcAft>
                <a:spcPts val="0"/>
              </a:spcAft>
              <a:buClr>
                <a:srgbClr val="595959"/>
              </a:buClr>
              <a:buSzPts val="1200"/>
              <a:buFont typeface="Arial"/>
              <a:buNone/>
              <a:defRPr sz="1500" b="0" i="0" u="none" strike="noStrike" cap="none">
                <a:solidFill>
                  <a:srgbClr val="595959"/>
                </a:solidFill>
                <a:latin typeface="Source Sans Pro"/>
                <a:ea typeface="Source Sans Pro"/>
                <a:cs typeface="Source Sans Pro"/>
                <a:sym typeface="Source Sans Pro"/>
              </a:defRPr>
            </a:lvl4pPr>
            <a:lvl5pPr marR="0" lvl="4" algn="l" rtl="0">
              <a:lnSpc>
                <a:spcPct val="90000"/>
              </a:lnSpc>
              <a:spcBef>
                <a:spcPts val="500"/>
              </a:spcBef>
              <a:spcAft>
                <a:spcPts val="0"/>
              </a:spcAft>
              <a:buClr>
                <a:srgbClr val="595959"/>
              </a:buClr>
              <a:buSzPts val="1200"/>
              <a:buFont typeface="Arial"/>
              <a:buNone/>
              <a:defRPr sz="1500" b="0" i="0" u="none" strike="noStrike" cap="none">
                <a:solidFill>
                  <a:srgbClr val="595959"/>
                </a:solidFill>
                <a:latin typeface="Source Sans Pro"/>
                <a:ea typeface="Source Sans Pro"/>
                <a:cs typeface="Source Sans Pro"/>
                <a:sym typeface="Source Sans Pro"/>
              </a:defRPr>
            </a:lvl5pPr>
            <a:lvl6pPr marR="0" lvl="5" algn="l" rtl="0">
              <a:spcBef>
                <a:spcPts val="500"/>
              </a:spcBef>
              <a:spcAft>
                <a:spcPts val="0"/>
              </a:spcAft>
              <a:buClr>
                <a:srgbClr val="595959"/>
              </a:buClr>
              <a:buSzPts val="1200"/>
              <a:buFont typeface="Arial"/>
              <a:buNone/>
              <a:defRPr sz="1500" b="0" i="0" u="none" strike="noStrike" cap="none">
                <a:solidFill>
                  <a:srgbClr val="595959"/>
                </a:solidFill>
                <a:latin typeface="Source Sans Pro"/>
                <a:ea typeface="Source Sans Pro"/>
                <a:cs typeface="Source Sans Pro"/>
                <a:sym typeface="Source Sans Pro"/>
              </a:defRPr>
            </a:lvl6pPr>
            <a:lvl7pPr marR="0" lvl="6" algn="l" rtl="0">
              <a:spcBef>
                <a:spcPts val="500"/>
              </a:spcBef>
              <a:spcAft>
                <a:spcPts val="0"/>
              </a:spcAft>
              <a:buClr>
                <a:srgbClr val="595959"/>
              </a:buClr>
              <a:buSzPts val="1200"/>
              <a:buFont typeface="Arial"/>
              <a:buNone/>
              <a:defRPr sz="1500" b="0" i="0" u="none" strike="noStrike" cap="none">
                <a:solidFill>
                  <a:srgbClr val="595959"/>
                </a:solidFill>
                <a:latin typeface="Source Sans Pro"/>
                <a:ea typeface="Source Sans Pro"/>
                <a:cs typeface="Source Sans Pro"/>
                <a:sym typeface="Source Sans Pro"/>
              </a:defRPr>
            </a:lvl7pPr>
            <a:lvl8pPr marR="0" lvl="7" algn="l" rtl="0">
              <a:spcBef>
                <a:spcPts val="500"/>
              </a:spcBef>
              <a:spcAft>
                <a:spcPts val="0"/>
              </a:spcAft>
              <a:buClr>
                <a:srgbClr val="595959"/>
              </a:buClr>
              <a:buSzPts val="1200"/>
              <a:buFont typeface="Arial"/>
              <a:buNone/>
              <a:defRPr sz="1500" b="0" i="0" u="none" strike="noStrike" cap="none">
                <a:solidFill>
                  <a:srgbClr val="595959"/>
                </a:solidFill>
                <a:latin typeface="Source Sans Pro"/>
                <a:ea typeface="Source Sans Pro"/>
                <a:cs typeface="Source Sans Pro"/>
                <a:sym typeface="Source Sans Pro"/>
              </a:defRPr>
            </a:lvl8pPr>
            <a:lvl9pPr marR="0" lvl="8" algn="l" rtl="0">
              <a:spcBef>
                <a:spcPts val="500"/>
              </a:spcBef>
              <a:spcAft>
                <a:spcPts val="0"/>
              </a:spcAft>
              <a:buClr>
                <a:srgbClr val="595959"/>
              </a:buClr>
              <a:buSzPts val="1200"/>
              <a:buFont typeface="Arial"/>
              <a:buNone/>
              <a:defRPr sz="1500" b="0" i="0" u="none" strike="noStrike" cap="none">
                <a:solidFill>
                  <a:srgbClr val="595959"/>
                </a:solidFill>
                <a:latin typeface="Source Sans Pro"/>
                <a:ea typeface="Source Sans Pro"/>
                <a:cs typeface="Source Sans Pro"/>
                <a:sym typeface="Source Sans Pro"/>
              </a:defRPr>
            </a:lvl9pPr>
          </a:lstStyle>
          <a:p>
            <a:endParaRPr/>
          </a:p>
        </p:txBody>
      </p:sp>
      <p:sp>
        <p:nvSpPr>
          <p:cNvPr id="111" name="Google Shape;111;p22"/>
          <p:cNvSpPr txBox="1">
            <a:spLocks noGrp="1"/>
          </p:cNvSpPr>
          <p:nvPr>
            <p:ph type="body" idx="1"/>
          </p:nvPr>
        </p:nvSpPr>
        <p:spPr>
          <a:xfrm>
            <a:off x="799118" y="1657350"/>
            <a:ext cx="3087000" cy="2857500"/>
          </a:xfrm>
          <a:prstGeom prst="rect">
            <a:avLst/>
          </a:prstGeom>
          <a:noFill/>
          <a:ln>
            <a:noFill/>
          </a:ln>
        </p:spPr>
        <p:txBody>
          <a:bodyPr spcFirstLastPara="1" wrap="square" lIns="68575" tIns="34275" rIns="68575" bIns="34275" anchor="t" anchorCtr="0"/>
          <a:lstStyle>
            <a:lvl1pPr marL="457200" lvl="0" indent="-228600" algn="l" rtl="0">
              <a:lnSpc>
                <a:spcPct val="110000"/>
              </a:lnSpc>
              <a:spcBef>
                <a:spcPts val="500"/>
              </a:spcBef>
              <a:spcAft>
                <a:spcPts val="0"/>
              </a:spcAft>
              <a:buSzPts val="1100"/>
              <a:buNone/>
              <a:defRPr sz="1400"/>
            </a:lvl1pPr>
            <a:lvl2pPr marL="914400" lvl="1" indent="-228600" algn="l" rtl="0">
              <a:lnSpc>
                <a:spcPct val="90000"/>
              </a:lnSpc>
              <a:spcBef>
                <a:spcPts val="800"/>
              </a:spcBef>
              <a:spcAft>
                <a:spcPts val="0"/>
              </a:spcAft>
              <a:buSzPts val="700"/>
              <a:buNone/>
              <a:defRPr sz="900"/>
            </a:lvl2pPr>
            <a:lvl3pPr marL="1371600" lvl="2" indent="-228600" algn="l" rtl="0">
              <a:lnSpc>
                <a:spcPct val="90000"/>
              </a:lnSpc>
              <a:spcBef>
                <a:spcPts val="500"/>
              </a:spcBef>
              <a:spcAft>
                <a:spcPts val="0"/>
              </a:spcAft>
              <a:buSzPts val="600"/>
              <a:buNone/>
              <a:defRPr sz="800"/>
            </a:lvl3pPr>
            <a:lvl4pPr marL="1828800" lvl="3" indent="-228600" algn="l" rtl="0">
              <a:lnSpc>
                <a:spcPct val="90000"/>
              </a:lnSpc>
              <a:spcBef>
                <a:spcPts val="500"/>
              </a:spcBef>
              <a:spcAft>
                <a:spcPts val="0"/>
              </a:spcAft>
              <a:buSzPts val="500"/>
              <a:buNone/>
              <a:defRPr sz="700"/>
            </a:lvl4pPr>
            <a:lvl5pPr marL="2286000" lvl="4" indent="-228600" algn="l" rtl="0">
              <a:lnSpc>
                <a:spcPct val="90000"/>
              </a:lnSpc>
              <a:spcBef>
                <a:spcPts val="500"/>
              </a:spcBef>
              <a:spcAft>
                <a:spcPts val="0"/>
              </a:spcAft>
              <a:buSzPts val="500"/>
              <a:buNone/>
              <a:defRPr sz="700"/>
            </a:lvl5pPr>
            <a:lvl6pPr marL="2743200" lvl="5" indent="-228600" algn="l" rtl="0">
              <a:spcBef>
                <a:spcPts val="500"/>
              </a:spcBef>
              <a:spcAft>
                <a:spcPts val="0"/>
              </a:spcAft>
              <a:buClr>
                <a:srgbClr val="595959"/>
              </a:buClr>
              <a:buSzPts val="500"/>
              <a:buNone/>
              <a:defRPr sz="700"/>
            </a:lvl6pPr>
            <a:lvl7pPr marL="3200400" lvl="6" indent="-228600" algn="l" rtl="0">
              <a:spcBef>
                <a:spcPts val="500"/>
              </a:spcBef>
              <a:spcAft>
                <a:spcPts val="0"/>
              </a:spcAft>
              <a:buClr>
                <a:srgbClr val="595959"/>
              </a:buClr>
              <a:buSzPts val="500"/>
              <a:buNone/>
              <a:defRPr sz="700"/>
            </a:lvl7pPr>
            <a:lvl8pPr marL="3657600" lvl="7" indent="-228600" algn="l" rtl="0">
              <a:spcBef>
                <a:spcPts val="500"/>
              </a:spcBef>
              <a:spcAft>
                <a:spcPts val="0"/>
              </a:spcAft>
              <a:buClr>
                <a:srgbClr val="595959"/>
              </a:buClr>
              <a:buSzPts val="500"/>
              <a:buNone/>
              <a:defRPr sz="700"/>
            </a:lvl8pPr>
            <a:lvl9pPr marL="4114800" lvl="8" indent="-228600" algn="l" rtl="0">
              <a:spcBef>
                <a:spcPts val="500"/>
              </a:spcBef>
              <a:spcAft>
                <a:spcPts val="0"/>
              </a:spcAft>
              <a:buClr>
                <a:srgbClr val="595959"/>
              </a:buClr>
              <a:buSzPts val="500"/>
              <a:buNone/>
              <a:defRPr sz="700"/>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êu đề và Văn bản Dọc" type="vertTx">
  <p:cSld name="VERTICAL_TEXT">
    <p:spTree>
      <p:nvGrpSpPr>
        <p:cNvPr id="1" name="Shape 112"/>
        <p:cNvGrpSpPr/>
        <p:nvPr/>
      </p:nvGrpSpPr>
      <p:grpSpPr>
        <a:xfrm>
          <a:off x="0" y="0"/>
          <a:ext cx="0" cy="0"/>
          <a:chOff x="0" y="0"/>
          <a:chExt cx="0" cy="0"/>
        </a:xfrm>
      </p:grpSpPr>
      <p:sp>
        <p:nvSpPr>
          <p:cNvPr id="113" name="Google Shape;113;p23"/>
          <p:cNvSpPr txBox="1">
            <a:spLocks noGrp="1"/>
          </p:cNvSpPr>
          <p:nvPr>
            <p:ph type="title"/>
          </p:nvPr>
        </p:nvSpPr>
        <p:spPr>
          <a:xfrm>
            <a:off x="799117" y="400050"/>
            <a:ext cx="6516900" cy="800100"/>
          </a:xfrm>
          <a:prstGeom prst="rect">
            <a:avLst/>
          </a:prstGeom>
          <a:noFill/>
          <a:ln>
            <a:noFill/>
          </a:ln>
        </p:spPr>
        <p:txBody>
          <a:bodyPr spcFirstLastPara="1" wrap="square" lIns="68575" tIns="34275" rIns="68575" bIns="34275" anchor="b" anchorCtr="0"/>
          <a:lstStyle>
            <a:lvl1pPr lvl="0" algn="l" rtl="0">
              <a:lnSpc>
                <a:spcPct val="80000"/>
              </a:lnSpc>
              <a:spcBef>
                <a:spcPts val="0"/>
              </a:spcBef>
              <a:spcAft>
                <a:spcPts val="0"/>
              </a:spcAft>
              <a:buClr>
                <a:srgbClr val="0082B3"/>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14" name="Google Shape;114;p23"/>
          <p:cNvSpPr txBox="1">
            <a:spLocks noGrp="1"/>
          </p:cNvSpPr>
          <p:nvPr>
            <p:ph type="body" idx="1"/>
          </p:nvPr>
        </p:nvSpPr>
        <p:spPr>
          <a:xfrm rot="5400000">
            <a:off x="2485915" y="-315300"/>
            <a:ext cx="3143100" cy="6516900"/>
          </a:xfrm>
          <a:prstGeom prst="rect">
            <a:avLst/>
          </a:prstGeom>
          <a:noFill/>
          <a:ln>
            <a:noFill/>
          </a:ln>
        </p:spPr>
        <p:txBody>
          <a:bodyPr spcFirstLastPara="1" wrap="square" lIns="68575" tIns="34275" rIns="68575" bIns="34275" anchor="t" anchorCtr="0"/>
          <a:lstStyle>
            <a:lvl1pPr marL="457200" lvl="0" indent="-304800" algn="l" rtl="0">
              <a:lnSpc>
                <a:spcPct val="90000"/>
              </a:lnSpc>
              <a:spcBef>
                <a:spcPts val="1400"/>
              </a:spcBef>
              <a:spcAft>
                <a:spcPts val="0"/>
              </a:spcAft>
              <a:buSzPts val="1200"/>
              <a:buChar char="•"/>
              <a:defRPr/>
            </a:lvl1pPr>
            <a:lvl2pPr marL="914400" lvl="1" indent="-298450" algn="l" rtl="0">
              <a:lnSpc>
                <a:spcPct val="90000"/>
              </a:lnSpc>
              <a:spcBef>
                <a:spcPts val="800"/>
              </a:spcBef>
              <a:spcAft>
                <a:spcPts val="0"/>
              </a:spcAft>
              <a:buSzPts val="1100"/>
              <a:buChar char="•"/>
              <a:defRPr/>
            </a:lvl2pPr>
            <a:lvl3pPr marL="1371600" lvl="2" indent="-298450" algn="l" rtl="0">
              <a:lnSpc>
                <a:spcPct val="90000"/>
              </a:lnSpc>
              <a:spcBef>
                <a:spcPts val="500"/>
              </a:spcBef>
              <a:spcAft>
                <a:spcPts val="0"/>
              </a:spcAft>
              <a:buSzPts val="1100"/>
              <a:buChar char="•"/>
              <a:defRPr/>
            </a:lvl3pPr>
            <a:lvl4pPr marL="1828800" lvl="3" indent="-298450" algn="l" rtl="0">
              <a:lnSpc>
                <a:spcPct val="90000"/>
              </a:lnSpc>
              <a:spcBef>
                <a:spcPts val="500"/>
              </a:spcBef>
              <a:spcAft>
                <a:spcPts val="0"/>
              </a:spcAft>
              <a:buSzPts val="1100"/>
              <a:buChar char="•"/>
              <a:defRPr/>
            </a:lvl4pPr>
            <a:lvl5pPr marL="2286000" lvl="4" indent="-298450" algn="l" rtl="0">
              <a:lnSpc>
                <a:spcPct val="90000"/>
              </a:lnSpc>
              <a:spcBef>
                <a:spcPts val="500"/>
              </a:spcBef>
              <a:spcAft>
                <a:spcPts val="0"/>
              </a:spcAft>
              <a:buSzPts val="1100"/>
              <a:buChar char="•"/>
              <a:defRPr/>
            </a:lvl5pPr>
            <a:lvl6pPr marL="2743200" lvl="5" indent="-298450" algn="l" rtl="0">
              <a:spcBef>
                <a:spcPts val="500"/>
              </a:spcBef>
              <a:spcAft>
                <a:spcPts val="0"/>
              </a:spcAft>
              <a:buClr>
                <a:srgbClr val="595959"/>
              </a:buClr>
              <a:buSzPts val="1100"/>
              <a:buChar char="•"/>
              <a:defRPr/>
            </a:lvl6pPr>
            <a:lvl7pPr marL="3200400" lvl="6" indent="-298450" algn="l" rtl="0">
              <a:spcBef>
                <a:spcPts val="500"/>
              </a:spcBef>
              <a:spcAft>
                <a:spcPts val="0"/>
              </a:spcAft>
              <a:buClr>
                <a:srgbClr val="595959"/>
              </a:buClr>
              <a:buSzPts val="1100"/>
              <a:buChar char="•"/>
              <a:defRPr/>
            </a:lvl7pPr>
            <a:lvl8pPr marL="3657600" lvl="7" indent="-298450" algn="l" rtl="0">
              <a:spcBef>
                <a:spcPts val="500"/>
              </a:spcBef>
              <a:spcAft>
                <a:spcPts val="0"/>
              </a:spcAft>
              <a:buClr>
                <a:srgbClr val="595959"/>
              </a:buClr>
              <a:buSzPts val="1100"/>
              <a:buChar char="•"/>
              <a:defRPr/>
            </a:lvl8pPr>
            <a:lvl9pPr marL="4114800" lvl="8" indent="-298450" algn="l" rtl="0">
              <a:spcBef>
                <a:spcPts val="500"/>
              </a:spcBef>
              <a:spcAft>
                <a:spcPts val="0"/>
              </a:spcAft>
              <a:buClr>
                <a:srgbClr val="595959"/>
              </a:buClr>
              <a:buSzPts val="1100"/>
              <a:buChar char="•"/>
              <a:defRPr/>
            </a:lvl9pPr>
          </a:lstStyle>
          <a:p>
            <a:endParaRPr/>
          </a:p>
        </p:txBody>
      </p:sp>
      <p:sp>
        <p:nvSpPr>
          <p:cNvPr id="115" name="Google Shape;115;p23"/>
          <p:cNvSpPr txBox="1">
            <a:spLocks noGrp="1"/>
          </p:cNvSpPr>
          <p:nvPr>
            <p:ph type="ftr" idx="11"/>
          </p:nvPr>
        </p:nvSpPr>
        <p:spPr>
          <a:xfrm>
            <a:off x="799118" y="4616450"/>
            <a:ext cx="4240800" cy="204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16" name="Google Shape;116;p23"/>
          <p:cNvSpPr txBox="1">
            <a:spLocks noGrp="1"/>
          </p:cNvSpPr>
          <p:nvPr>
            <p:ph type="dt" idx="10"/>
          </p:nvPr>
        </p:nvSpPr>
        <p:spPr>
          <a:xfrm>
            <a:off x="5200813" y="4616450"/>
            <a:ext cx="1029000" cy="204900"/>
          </a:xfrm>
          <a:prstGeom prst="rect">
            <a:avLst/>
          </a:prstGeom>
          <a:noFill/>
          <a:ln>
            <a:noFill/>
          </a:ln>
        </p:spPr>
        <p:txBody>
          <a:bodyPr spcFirstLastPara="1" wrap="square" lIns="68575" tIns="34275" rIns="68575" bIns="34275" anchor="ctr" anchorCtr="0"/>
          <a:lstStyle>
            <a:lvl1pPr lvl="0" algn="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17" name="Google Shape;117;p23"/>
          <p:cNvSpPr txBox="1">
            <a:spLocks noGrp="1"/>
          </p:cNvSpPr>
          <p:nvPr>
            <p:ph type="sldNum" idx="12"/>
          </p:nvPr>
        </p:nvSpPr>
        <p:spPr>
          <a:xfrm>
            <a:off x="6401276" y="4616450"/>
            <a:ext cx="914700" cy="204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êu đề và Văn bản Dọc" type="vertTitleAndTx">
  <p:cSld name="VERTICAL_TITLE_AND_VERTICAL_TEXT">
    <p:spTree>
      <p:nvGrpSpPr>
        <p:cNvPr id="1" name="Shape 118"/>
        <p:cNvGrpSpPr/>
        <p:nvPr/>
      </p:nvGrpSpPr>
      <p:grpSpPr>
        <a:xfrm>
          <a:off x="0" y="0"/>
          <a:ext cx="0" cy="0"/>
          <a:chOff x="0" y="0"/>
          <a:chExt cx="0" cy="0"/>
        </a:xfrm>
      </p:grpSpPr>
      <p:sp>
        <p:nvSpPr>
          <p:cNvPr id="119" name="Google Shape;119;p24"/>
          <p:cNvSpPr txBox="1">
            <a:spLocks noGrp="1"/>
          </p:cNvSpPr>
          <p:nvPr>
            <p:ph type="title"/>
          </p:nvPr>
        </p:nvSpPr>
        <p:spPr>
          <a:xfrm rot="5400000">
            <a:off x="5401433" y="1571400"/>
            <a:ext cx="4114800" cy="1772100"/>
          </a:xfrm>
          <a:prstGeom prst="rect">
            <a:avLst/>
          </a:prstGeom>
          <a:noFill/>
          <a:ln>
            <a:noFill/>
          </a:ln>
        </p:spPr>
        <p:txBody>
          <a:bodyPr spcFirstLastPara="1" wrap="square" lIns="68575" tIns="34275" rIns="68575" bIns="34275" anchor="b" anchorCtr="0"/>
          <a:lstStyle>
            <a:lvl1pPr lvl="0" algn="l" rtl="0">
              <a:lnSpc>
                <a:spcPct val="80000"/>
              </a:lnSpc>
              <a:spcBef>
                <a:spcPts val="0"/>
              </a:spcBef>
              <a:spcAft>
                <a:spcPts val="0"/>
              </a:spcAft>
              <a:buClr>
                <a:srgbClr val="0082B3"/>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20" name="Google Shape;120;p24"/>
          <p:cNvSpPr txBox="1">
            <a:spLocks noGrp="1"/>
          </p:cNvSpPr>
          <p:nvPr>
            <p:ph type="body" idx="1"/>
          </p:nvPr>
        </p:nvSpPr>
        <p:spPr>
          <a:xfrm rot="5400000">
            <a:off x="1542776" y="-343650"/>
            <a:ext cx="4114800" cy="5602200"/>
          </a:xfrm>
          <a:prstGeom prst="rect">
            <a:avLst/>
          </a:prstGeom>
          <a:noFill/>
          <a:ln>
            <a:noFill/>
          </a:ln>
        </p:spPr>
        <p:txBody>
          <a:bodyPr spcFirstLastPara="1" wrap="square" lIns="68575" tIns="34275" rIns="68575" bIns="34275" anchor="t" anchorCtr="0"/>
          <a:lstStyle>
            <a:lvl1pPr marL="457200" lvl="0" indent="-304800" algn="l" rtl="0">
              <a:lnSpc>
                <a:spcPct val="90000"/>
              </a:lnSpc>
              <a:spcBef>
                <a:spcPts val="1400"/>
              </a:spcBef>
              <a:spcAft>
                <a:spcPts val="0"/>
              </a:spcAft>
              <a:buSzPts val="1200"/>
              <a:buChar char="•"/>
              <a:defRPr/>
            </a:lvl1pPr>
            <a:lvl2pPr marL="914400" lvl="1" indent="-298450" algn="l" rtl="0">
              <a:lnSpc>
                <a:spcPct val="90000"/>
              </a:lnSpc>
              <a:spcBef>
                <a:spcPts val="800"/>
              </a:spcBef>
              <a:spcAft>
                <a:spcPts val="0"/>
              </a:spcAft>
              <a:buSzPts val="1100"/>
              <a:buChar char="•"/>
              <a:defRPr/>
            </a:lvl2pPr>
            <a:lvl3pPr marL="1371600" lvl="2" indent="-298450" algn="l" rtl="0">
              <a:lnSpc>
                <a:spcPct val="90000"/>
              </a:lnSpc>
              <a:spcBef>
                <a:spcPts val="500"/>
              </a:spcBef>
              <a:spcAft>
                <a:spcPts val="0"/>
              </a:spcAft>
              <a:buSzPts val="1100"/>
              <a:buChar char="•"/>
              <a:defRPr/>
            </a:lvl3pPr>
            <a:lvl4pPr marL="1828800" lvl="3" indent="-298450" algn="l" rtl="0">
              <a:lnSpc>
                <a:spcPct val="90000"/>
              </a:lnSpc>
              <a:spcBef>
                <a:spcPts val="500"/>
              </a:spcBef>
              <a:spcAft>
                <a:spcPts val="0"/>
              </a:spcAft>
              <a:buSzPts val="1100"/>
              <a:buChar char="•"/>
              <a:defRPr/>
            </a:lvl4pPr>
            <a:lvl5pPr marL="2286000" lvl="4" indent="-298450" algn="l" rtl="0">
              <a:lnSpc>
                <a:spcPct val="90000"/>
              </a:lnSpc>
              <a:spcBef>
                <a:spcPts val="500"/>
              </a:spcBef>
              <a:spcAft>
                <a:spcPts val="0"/>
              </a:spcAft>
              <a:buSzPts val="1100"/>
              <a:buChar char="•"/>
              <a:defRPr/>
            </a:lvl5pPr>
            <a:lvl6pPr marL="2743200" lvl="5" indent="-298450" algn="l" rtl="0">
              <a:spcBef>
                <a:spcPts val="500"/>
              </a:spcBef>
              <a:spcAft>
                <a:spcPts val="0"/>
              </a:spcAft>
              <a:buClr>
                <a:srgbClr val="595959"/>
              </a:buClr>
              <a:buSzPts val="1100"/>
              <a:buChar char="•"/>
              <a:defRPr/>
            </a:lvl6pPr>
            <a:lvl7pPr marL="3200400" lvl="6" indent="-298450" algn="l" rtl="0">
              <a:spcBef>
                <a:spcPts val="500"/>
              </a:spcBef>
              <a:spcAft>
                <a:spcPts val="0"/>
              </a:spcAft>
              <a:buClr>
                <a:srgbClr val="595959"/>
              </a:buClr>
              <a:buSzPts val="1100"/>
              <a:buChar char="•"/>
              <a:defRPr/>
            </a:lvl7pPr>
            <a:lvl8pPr marL="3657600" lvl="7" indent="-298450" algn="l" rtl="0">
              <a:spcBef>
                <a:spcPts val="500"/>
              </a:spcBef>
              <a:spcAft>
                <a:spcPts val="0"/>
              </a:spcAft>
              <a:buClr>
                <a:srgbClr val="595959"/>
              </a:buClr>
              <a:buSzPts val="1100"/>
              <a:buChar char="•"/>
              <a:defRPr/>
            </a:lvl8pPr>
            <a:lvl9pPr marL="4114800" lvl="8" indent="-298450" algn="l" rtl="0">
              <a:spcBef>
                <a:spcPts val="500"/>
              </a:spcBef>
              <a:spcAft>
                <a:spcPts val="0"/>
              </a:spcAft>
              <a:buClr>
                <a:srgbClr val="595959"/>
              </a:buClr>
              <a:buSzPts val="1100"/>
              <a:buChar char="•"/>
              <a:defRPr/>
            </a:lvl9pPr>
          </a:lstStyle>
          <a:p>
            <a:endParaRPr/>
          </a:p>
        </p:txBody>
      </p:sp>
      <p:sp>
        <p:nvSpPr>
          <p:cNvPr id="121" name="Google Shape;121;p24"/>
          <p:cNvSpPr txBox="1">
            <a:spLocks noGrp="1"/>
          </p:cNvSpPr>
          <p:nvPr>
            <p:ph type="ftr" idx="11"/>
          </p:nvPr>
        </p:nvSpPr>
        <p:spPr>
          <a:xfrm>
            <a:off x="799118" y="4616450"/>
            <a:ext cx="4240800" cy="204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22" name="Google Shape;122;p24"/>
          <p:cNvSpPr txBox="1">
            <a:spLocks noGrp="1"/>
          </p:cNvSpPr>
          <p:nvPr>
            <p:ph type="dt" idx="10"/>
          </p:nvPr>
        </p:nvSpPr>
        <p:spPr>
          <a:xfrm>
            <a:off x="5200813" y="4616450"/>
            <a:ext cx="1029000" cy="204900"/>
          </a:xfrm>
          <a:prstGeom prst="rect">
            <a:avLst/>
          </a:prstGeom>
          <a:noFill/>
          <a:ln>
            <a:noFill/>
          </a:ln>
        </p:spPr>
        <p:txBody>
          <a:bodyPr spcFirstLastPara="1" wrap="square" lIns="68575" tIns="34275" rIns="68575" bIns="34275" anchor="ctr" anchorCtr="0"/>
          <a:lstStyle>
            <a:lvl1pPr lvl="0" algn="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23" name="Google Shape;123;p24"/>
          <p:cNvSpPr txBox="1">
            <a:spLocks noGrp="1"/>
          </p:cNvSpPr>
          <p:nvPr>
            <p:ph type="sldNum" idx="12"/>
          </p:nvPr>
        </p:nvSpPr>
        <p:spPr>
          <a:xfrm>
            <a:off x="6401276" y="4616450"/>
            <a:ext cx="914700" cy="204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24"/>
        <p:cNvGrpSpPr/>
        <p:nvPr/>
      </p:nvGrpSpPr>
      <p:grpSpPr>
        <a:xfrm>
          <a:off x="0" y="0"/>
          <a:ext cx="0" cy="0"/>
          <a:chOff x="0" y="0"/>
          <a:chExt cx="0" cy="0"/>
        </a:xfrm>
      </p:grpSpPr>
      <p:sp>
        <p:nvSpPr>
          <p:cNvPr id="125" name="Google Shape;125;p25"/>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5"/>
          <p:cNvSpPr txBox="1">
            <a:spLocks noGrp="1"/>
          </p:cNvSpPr>
          <p:nvPr>
            <p:ph type="title"/>
          </p:nvPr>
        </p:nvSpPr>
        <p:spPr>
          <a:xfrm>
            <a:off x="311700" y="445025"/>
            <a:ext cx="8520600" cy="707400"/>
          </a:xfrm>
          <a:prstGeom prst="rect">
            <a:avLst/>
          </a:prstGeom>
        </p:spPr>
        <p:txBody>
          <a:bodyPr spcFirstLastPara="1" wrap="square" lIns="68575" tIns="34275" rIns="68575" bIns="34275" anchor="b" anchorCtr="0"/>
          <a:lstStyle>
            <a:lvl1pPr lvl="0" rtl="0">
              <a:spcBef>
                <a:spcPts val="0"/>
              </a:spcBef>
              <a:spcAft>
                <a:spcPts val="0"/>
              </a:spcAft>
              <a:buSzPts val="27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27" name="Google Shape;127;p25"/>
          <p:cNvSpPr txBox="1">
            <a:spLocks noGrp="1"/>
          </p:cNvSpPr>
          <p:nvPr>
            <p:ph type="body" idx="1"/>
          </p:nvPr>
        </p:nvSpPr>
        <p:spPr>
          <a:xfrm>
            <a:off x="311700" y="1266325"/>
            <a:ext cx="8520600" cy="3302700"/>
          </a:xfrm>
          <a:prstGeom prst="rect">
            <a:avLst/>
          </a:prstGeom>
        </p:spPr>
        <p:txBody>
          <a:bodyPr spcFirstLastPara="1" wrap="square" lIns="68575" tIns="34275" rIns="68575" bIns="34275" anchor="t" anchorCtr="0"/>
          <a:lstStyle>
            <a:lvl1pPr marL="457200" lvl="0" indent="-304800" rtl="0">
              <a:spcBef>
                <a:spcPts val="1400"/>
              </a:spcBef>
              <a:spcAft>
                <a:spcPts val="0"/>
              </a:spcAft>
              <a:buSzPts val="1200"/>
              <a:buChar char="•"/>
              <a:defRPr/>
            </a:lvl1pPr>
            <a:lvl2pPr marL="914400" lvl="1" indent="-298450" rtl="0">
              <a:spcBef>
                <a:spcPts val="800"/>
              </a:spcBef>
              <a:spcAft>
                <a:spcPts val="0"/>
              </a:spcAft>
              <a:buSzPts val="1100"/>
              <a:buChar char="•"/>
              <a:defRPr/>
            </a:lvl2pPr>
            <a:lvl3pPr marL="1371600" lvl="2" indent="-292100" rtl="0">
              <a:spcBef>
                <a:spcPts val="500"/>
              </a:spcBef>
              <a:spcAft>
                <a:spcPts val="0"/>
              </a:spcAft>
              <a:buSzPts val="1000"/>
              <a:buChar char="•"/>
              <a:defRPr/>
            </a:lvl3pPr>
            <a:lvl4pPr marL="1828800" lvl="3" indent="-279400" rtl="0">
              <a:spcBef>
                <a:spcPts val="500"/>
              </a:spcBef>
              <a:spcAft>
                <a:spcPts val="0"/>
              </a:spcAft>
              <a:buSzPts val="800"/>
              <a:buChar char="•"/>
              <a:defRPr/>
            </a:lvl4pPr>
            <a:lvl5pPr marL="2286000" lvl="4" indent="-279400" rtl="0">
              <a:spcBef>
                <a:spcPts val="500"/>
              </a:spcBef>
              <a:spcAft>
                <a:spcPts val="0"/>
              </a:spcAft>
              <a:buSzPts val="800"/>
              <a:buChar char="•"/>
              <a:defRPr/>
            </a:lvl5pPr>
            <a:lvl6pPr marL="2743200" lvl="5" indent="-279400" rtl="0">
              <a:spcBef>
                <a:spcPts val="500"/>
              </a:spcBef>
              <a:spcAft>
                <a:spcPts val="0"/>
              </a:spcAft>
              <a:buSzPts val="800"/>
              <a:buChar char="•"/>
              <a:defRPr/>
            </a:lvl6pPr>
            <a:lvl7pPr marL="3200400" lvl="6" indent="-279400" rtl="0">
              <a:spcBef>
                <a:spcPts val="500"/>
              </a:spcBef>
              <a:spcAft>
                <a:spcPts val="0"/>
              </a:spcAft>
              <a:buSzPts val="800"/>
              <a:buChar char="•"/>
              <a:defRPr/>
            </a:lvl7pPr>
            <a:lvl8pPr marL="3657600" lvl="7" indent="-279400" rtl="0">
              <a:spcBef>
                <a:spcPts val="500"/>
              </a:spcBef>
              <a:spcAft>
                <a:spcPts val="0"/>
              </a:spcAft>
              <a:buSzPts val="800"/>
              <a:buChar char="•"/>
              <a:defRPr/>
            </a:lvl8pPr>
            <a:lvl9pPr marL="4114800" lvl="8" indent="-279400" rtl="0">
              <a:spcBef>
                <a:spcPts val="500"/>
              </a:spcBef>
              <a:spcAft>
                <a:spcPts val="0"/>
              </a:spcAft>
              <a:buSzPts val="800"/>
              <a:buChar char="•"/>
              <a:defRPr/>
            </a:lvl9pPr>
          </a:lstStyle>
          <a:p>
            <a:endParaRPr/>
          </a:p>
        </p:txBody>
      </p:sp>
      <p:sp>
        <p:nvSpPr>
          <p:cNvPr id="128" name="Google Shape;128;p25"/>
          <p:cNvSpPr txBox="1">
            <a:spLocks noGrp="1"/>
          </p:cNvSpPr>
          <p:nvPr>
            <p:ph type="sldNum" idx="12"/>
          </p:nvPr>
        </p:nvSpPr>
        <p:spPr>
          <a:xfrm>
            <a:off x="8472458" y="4663217"/>
            <a:ext cx="548700" cy="393600"/>
          </a:xfrm>
          <a:prstGeom prst="rect">
            <a:avLst/>
          </a:prstGeom>
        </p:spPr>
        <p:txBody>
          <a:bodyPr spcFirstLastPara="1" wrap="square" lIns="68575" tIns="34275" rIns="68575" bIns="3427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19" name="Google Shape;19;p4"/>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0" name="Google Shape;2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3" name="Google Shape;23;p5"/>
          <p:cNvSpPr txBox="1">
            <a:spLocks noGrp="1"/>
          </p:cNvSpPr>
          <p:nvPr>
            <p:ph type="body" idx="1"/>
          </p:nvPr>
        </p:nvSpPr>
        <p:spPr>
          <a:xfrm>
            <a:off x="311700" y="1228675"/>
            <a:ext cx="3999900" cy="33402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228675"/>
            <a:ext cx="3999900" cy="33402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04800" y="309350"/>
            <a:ext cx="8537700" cy="748200"/>
          </a:xfrm>
          <a:prstGeom prst="rect">
            <a:avLst/>
          </a:prstGeom>
        </p:spPr>
        <p:txBody>
          <a:bodyPr spcFirstLastPara="1" wrap="square" lIns="91425" tIns="91425" rIns="91425" bIns="91425" anchor="t" anchorCtr="0"/>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28" name="Google Shape;28;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a:endParaRPr/>
          </a:p>
        </p:txBody>
      </p:sp>
      <p:sp>
        <p:nvSpPr>
          <p:cNvPr id="31" name="Google Shape;31;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a:endParaRPr/>
          </a:p>
        </p:txBody>
      </p:sp>
      <p:sp>
        <p:nvSpPr>
          <p:cNvPr id="35" name="Google Shape;3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8" name="Google Shape;38;p9"/>
          <p:cNvCxnSpPr/>
          <p:nvPr/>
        </p:nvCxnSpPr>
        <p:spPr>
          <a:xfrm>
            <a:off x="5029675" y="4495500"/>
            <a:ext cx="468300" cy="0"/>
          </a:xfrm>
          <a:prstGeom prst="straightConnector1">
            <a:avLst/>
          </a:prstGeom>
          <a:noFill/>
          <a:ln w="28575" cap="flat" cmpd="sng">
            <a:solidFill>
              <a:schemeClr val="lt1"/>
            </a:solidFill>
            <a:prstDash val="solid"/>
            <a:round/>
            <a:headEnd type="none" w="sm" len="sm"/>
            <a:tailEnd type="none" w="sm" len="sm"/>
          </a:ln>
        </p:spPr>
      </p:cxnSp>
      <p:sp>
        <p:nvSpPr>
          <p:cNvPr id="39" name="Google Shape;39;p9"/>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40" name="Google Shape;40;p9"/>
          <p:cNvSpPr txBox="1">
            <a:spLocks noGrp="1"/>
          </p:cNvSpPr>
          <p:nvPr>
            <p:ph type="subTitle" idx="1"/>
          </p:nvPr>
        </p:nvSpPr>
        <p:spPr>
          <a:xfrm>
            <a:off x="265500" y="2845223"/>
            <a:ext cx="4045200" cy="13455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41" name="Google Shape;41;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accent1"/>
              </a:buClr>
              <a:buSzPts val="1800"/>
              <a:buChar char="●"/>
              <a:defRPr>
                <a:solidFill>
                  <a:schemeClr val="accent1"/>
                </a:solidFill>
                <a:highlight>
                  <a:schemeClr val="lt1"/>
                </a:highlight>
              </a:defRPr>
            </a:lvl1pPr>
            <a:lvl2pPr marL="914400" lvl="1" indent="-317500">
              <a:spcBef>
                <a:spcPts val="1600"/>
              </a:spcBef>
              <a:spcAft>
                <a:spcPts val="0"/>
              </a:spcAft>
              <a:buClr>
                <a:schemeClr val="accent1"/>
              </a:buClr>
              <a:buSzPts val="1400"/>
              <a:buChar char="○"/>
              <a:defRPr>
                <a:solidFill>
                  <a:schemeClr val="accent1"/>
                </a:solidFill>
                <a:highlight>
                  <a:schemeClr val="lt1"/>
                </a:highlight>
              </a:defRPr>
            </a:lvl2pPr>
            <a:lvl3pPr marL="1371600" lvl="2" indent="-317500">
              <a:spcBef>
                <a:spcPts val="1600"/>
              </a:spcBef>
              <a:spcAft>
                <a:spcPts val="0"/>
              </a:spcAft>
              <a:buClr>
                <a:schemeClr val="accent1"/>
              </a:buClr>
              <a:buSzPts val="1400"/>
              <a:buChar char="■"/>
              <a:defRPr>
                <a:solidFill>
                  <a:schemeClr val="accent1"/>
                </a:solidFill>
                <a:highlight>
                  <a:schemeClr val="lt1"/>
                </a:highlight>
              </a:defRPr>
            </a:lvl3pPr>
            <a:lvl4pPr marL="1828800" lvl="3" indent="-317500">
              <a:spcBef>
                <a:spcPts val="1600"/>
              </a:spcBef>
              <a:spcAft>
                <a:spcPts val="0"/>
              </a:spcAft>
              <a:buClr>
                <a:schemeClr val="accent1"/>
              </a:buClr>
              <a:buSzPts val="1400"/>
              <a:buChar char="●"/>
              <a:defRPr>
                <a:solidFill>
                  <a:schemeClr val="accent1"/>
                </a:solidFill>
                <a:highlight>
                  <a:schemeClr val="lt1"/>
                </a:highlight>
              </a:defRPr>
            </a:lvl4pPr>
            <a:lvl5pPr marL="2286000" lvl="4" indent="-317500">
              <a:spcBef>
                <a:spcPts val="1600"/>
              </a:spcBef>
              <a:spcAft>
                <a:spcPts val="0"/>
              </a:spcAft>
              <a:buClr>
                <a:schemeClr val="accent1"/>
              </a:buClr>
              <a:buSzPts val="1400"/>
              <a:buChar char="○"/>
              <a:defRPr>
                <a:solidFill>
                  <a:schemeClr val="accent1"/>
                </a:solidFill>
                <a:highlight>
                  <a:schemeClr val="lt1"/>
                </a:highlight>
              </a:defRPr>
            </a:lvl5pPr>
            <a:lvl6pPr marL="2743200" lvl="5" indent="-317500">
              <a:spcBef>
                <a:spcPts val="1600"/>
              </a:spcBef>
              <a:spcAft>
                <a:spcPts val="0"/>
              </a:spcAft>
              <a:buClr>
                <a:schemeClr val="accent1"/>
              </a:buClr>
              <a:buSzPts val="1400"/>
              <a:buChar char="■"/>
              <a:defRPr>
                <a:solidFill>
                  <a:schemeClr val="accent1"/>
                </a:solidFill>
                <a:highlight>
                  <a:schemeClr val="lt1"/>
                </a:highlight>
              </a:defRPr>
            </a:lvl6pPr>
            <a:lvl7pPr marL="3200400" lvl="6" indent="-317500">
              <a:spcBef>
                <a:spcPts val="1600"/>
              </a:spcBef>
              <a:spcAft>
                <a:spcPts val="0"/>
              </a:spcAft>
              <a:buClr>
                <a:schemeClr val="accent1"/>
              </a:buClr>
              <a:buSzPts val="1400"/>
              <a:buChar char="●"/>
              <a:defRPr>
                <a:solidFill>
                  <a:schemeClr val="accent1"/>
                </a:solidFill>
                <a:highlight>
                  <a:schemeClr val="lt1"/>
                </a:highlight>
              </a:defRPr>
            </a:lvl7pPr>
            <a:lvl8pPr marL="3657600" lvl="7" indent="-317500">
              <a:spcBef>
                <a:spcPts val="1600"/>
              </a:spcBef>
              <a:spcAft>
                <a:spcPts val="0"/>
              </a:spcAft>
              <a:buClr>
                <a:schemeClr val="accent1"/>
              </a:buClr>
              <a:buSzPts val="1400"/>
              <a:buChar char="○"/>
              <a:defRPr>
                <a:solidFill>
                  <a:schemeClr val="accent1"/>
                </a:solidFill>
                <a:highlight>
                  <a:schemeClr val="lt1"/>
                </a:highlight>
              </a:defRPr>
            </a:lvl8pPr>
            <a:lvl9pPr marL="4114800" lvl="8" indent="-317500">
              <a:spcBef>
                <a:spcPts val="1600"/>
              </a:spcBef>
              <a:spcAft>
                <a:spcPts val="1600"/>
              </a:spcAft>
              <a:buClr>
                <a:schemeClr val="accent1"/>
              </a:buClr>
              <a:buSzPts val="1400"/>
              <a:buChar char="■"/>
              <a:defRPr>
                <a:solidFill>
                  <a:schemeClr val="accent1"/>
                </a:solidFill>
                <a:highlight>
                  <a:schemeClr val="lt1"/>
                </a:highlight>
              </a:defRPr>
            </a:lvl9pPr>
          </a:lstStyle>
          <a:p>
            <a:endParaRPr/>
          </a:p>
        </p:txBody>
      </p:sp>
      <p:sp>
        <p:nvSpPr>
          <p:cNvPr id="42" name="Google Shape;42;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Clr>
                <a:schemeClr val="accent1"/>
              </a:buClr>
              <a:buSzPts val="2400"/>
              <a:buFont typeface="Amatic SC"/>
              <a:buNone/>
              <a:defRPr sz="2400" b="1">
                <a:solidFill>
                  <a:schemeClr val="accent1"/>
                </a:solidFill>
                <a:latin typeface="Amatic SC"/>
                <a:ea typeface="Amatic SC"/>
                <a:cs typeface="Amatic SC"/>
                <a:sym typeface="Amatic SC"/>
              </a:defRPr>
            </a:lvl1pPr>
          </a:lstStyle>
          <a:p>
            <a:endParaRPr/>
          </a:p>
        </p:txBody>
      </p:sp>
      <p:sp>
        <p:nvSpPr>
          <p:cNvPr id="45" name="Google Shape;45;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beach-day">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292850"/>
            <a:ext cx="8520600" cy="8010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9pPr>
          </a:lstStyle>
          <a:p>
            <a:endParaRPr/>
          </a:p>
        </p:txBody>
      </p:sp>
      <p:sp>
        <p:nvSpPr>
          <p:cNvPr id="7" name="Google Shape;7;p1"/>
          <p:cNvSpPr txBox="1">
            <a:spLocks noGrp="1"/>
          </p:cNvSpPr>
          <p:nvPr>
            <p:ph type="body" idx="1"/>
          </p:nvPr>
        </p:nvSpPr>
        <p:spPr>
          <a:xfrm>
            <a:off x="311700" y="1228675"/>
            <a:ext cx="8520600" cy="33402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marL="914400" lvl="1"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marL="1371600" lvl="2"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marL="1828800" lvl="3"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marL="2286000" lvl="4"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marL="2743200" lvl="5"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marL="3200400" lvl="6"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marL="3657600" lvl="7"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marL="4114800" lvl="8" indent="-3175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marL="0" lvl="0" indent="0" algn="r" rtl="0">
              <a:spcBef>
                <a:spcPts val="0"/>
              </a:spcBef>
              <a:spcAft>
                <a:spcPts val="0"/>
              </a:spcAft>
              <a:buNone/>
            </a:pPr>
            <a:fld id="{00000000-1234-1234-1234-123412341234}" type="slidenum">
              <a:rPr lang="vi"/>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14">
            <a:alphaModFix/>
          </a:blip>
          <a:stretch>
            <a:fillRect/>
          </a:stretch>
        </a:blipFill>
        <a:effectLst/>
      </p:bgPr>
    </p:bg>
    <p:spTree>
      <p:nvGrpSpPr>
        <p:cNvPr id="1" name="Shape 52"/>
        <p:cNvGrpSpPr/>
        <p:nvPr/>
      </p:nvGrpSpPr>
      <p:grpSpPr>
        <a:xfrm>
          <a:off x="0" y="0"/>
          <a:ext cx="0" cy="0"/>
          <a:chOff x="0" y="0"/>
          <a:chExt cx="0" cy="0"/>
        </a:xfrm>
      </p:grpSpPr>
      <p:sp>
        <p:nvSpPr>
          <p:cNvPr id="53" name="Google Shape;53;p13"/>
          <p:cNvSpPr txBox="1">
            <a:spLocks noGrp="1"/>
          </p:cNvSpPr>
          <p:nvPr>
            <p:ph type="title"/>
          </p:nvPr>
        </p:nvSpPr>
        <p:spPr>
          <a:xfrm>
            <a:off x="799117" y="400050"/>
            <a:ext cx="6516900" cy="800100"/>
          </a:xfrm>
          <a:prstGeom prst="rect">
            <a:avLst/>
          </a:prstGeom>
          <a:noFill/>
          <a:ln>
            <a:noFill/>
          </a:ln>
        </p:spPr>
        <p:txBody>
          <a:bodyPr spcFirstLastPara="1" wrap="square" lIns="68575" tIns="34275" rIns="68575" bIns="34275" anchor="b" anchorCtr="0"/>
          <a:lstStyle>
            <a:lvl1pPr marR="0" lvl="0" algn="l" rtl="0">
              <a:lnSpc>
                <a:spcPct val="80000"/>
              </a:lnSpc>
              <a:spcBef>
                <a:spcPts val="0"/>
              </a:spcBef>
              <a:spcAft>
                <a:spcPts val="0"/>
              </a:spcAft>
              <a:buClr>
                <a:srgbClr val="0082B3"/>
              </a:buClr>
              <a:buSzPts val="2700"/>
              <a:buFont typeface="Source Sans Pro"/>
              <a:buNone/>
              <a:defRPr sz="2700" b="1" i="0" u="none" strike="noStrike" cap="none">
                <a:solidFill>
                  <a:srgbClr val="0082B3"/>
                </a:solidFill>
                <a:latin typeface="Source Sans Pro"/>
                <a:ea typeface="Source Sans Pro"/>
                <a:cs typeface="Source Sans Pro"/>
                <a:sym typeface="Source Sans Pro"/>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54" name="Google Shape;54;p13"/>
          <p:cNvSpPr txBox="1">
            <a:spLocks noGrp="1"/>
          </p:cNvSpPr>
          <p:nvPr>
            <p:ph type="body" idx="1"/>
          </p:nvPr>
        </p:nvSpPr>
        <p:spPr>
          <a:xfrm>
            <a:off x="799117" y="1371600"/>
            <a:ext cx="6516900" cy="3143100"/>
          </a:xfrm>
          <a:prstGeom prst="rect">
            <a:avLst/>
          </a:prstGeom>
          <a:noFill/>
          <a:ln>
            <a:noFill/>
          </a:ln>
        </p:spPr>
        <p:txBody>
          <a:bodyPr spcFirstLastPara="1" wrap="square" lIns="68575" tIns="34275" rIns="68575" bIns="34275" anchor="t" anchorCtr="0"/>
          <a:lstStyle>
            <a:lvl1pPr marL="457200" marR="0" lvl="0" indent="-304800" algn="l" rtl="0">
              <a:lnSpc>
                <a:spcPct val="90000"/>
              </a:lnSpc>
              <a:spcBef>
                <a:spcPts val="1400"/>
              </a:spcBef>
              <a:spcAft>
                <a:spcPts val="0"/>
              </a:spcAft>
              <a:buClr>
                <a:srgbClr val="595959"/>
              </a:buClr>
              <a:buSzPts val="1200"/>
              <a:buFont typeface="Arial"/>
              <a:buChar char="•"/>
              <a:defRPr sz="1500" b="0" i="0" u="none" strike="noStrike" cap="none">
                <a:solidFill>
                  <a:srgbClr val="595959"/>
                </a:solidFill>
                <a:latin typeface="Source Sans Pro"/>
                <a:ea typeface="Source Sans Pro"/>
                <a:cs typeface="Source Sans Pro"/>
                <a:sym typeface="Source Sans Pro"/>
              </a:defRPr>
            </a:lvl1pPr>
            <a:lvl2pPr marL="914400" marR="0" lvl="1" indent="-298450" algn="l" rtl="0">
              <a:lnSpc>
                <a:spcPct val="90000"/>
              </a:lnSpc>
              <a:spcBef>
                <a:spcPts val="800"/>
              </a:spcBef>
              <a:spcAft>
                <a:spcPts val="0"/>
              </a:spcAft>
              <a:buClr>
                <a:srgbClr val="595959"/>
              </a:buClr>
              <a:buSzPts val="1100"/>
              <a:buFont typeface="Arial"/>
              <a:buChar char="•"/>
              <a:defRPr sz="1400" b="0" i="0" u="none" strike="noStrike" cap="none">
                <a:solidFill>
                  <a:srgbClr val="595959"/>
                </a:solidFill>
                <a:latin typeface="Source Sans Pro"/>
                <a:ea typeface="Source Sans Pro"/>
                <a:cs typeface="Source Sans Pro"/>
                <a:sym typeface="Source Sans Pro"/>
              </a:defRPr>
            </a:lvl2pPr>
            <a:lvl3pPr marL="1371600" marR="0" lvl="2" indent="-292100" algn="l" rtl="0">
              <a:lnSpc>
                <a:spcPct val="90000"/>
              </a:lnSpc>
              <a:spcBef>
                <a:spcPts val="500"/>
              </a:spcBef>
              <a:spcAft>
                <a:spcPts val="0"/>
              </a:spcAft>
              <a:buClr>
                <a:srgbClr val="595959"/>
              </a:buClr>
              <a:buSzPts val="1000"/>
              <a:buFont typeface="Arial"/>
              <a:buChar char="•"/>
              <a:defRPr sz="1200" b="0" i="0" u="none" strike="noStrike" cap="none">
                <a:solidFill>
                  <a:srgbClr val="595959"/>
                </a:solidFill>
                <a:latin typeface="Source Sans Pro"/>
                <a:ea typeface="Source Sans Pro"/>
                <a:cs typeface="Source Sans Pro"/>
                <a:sym typeface="Source Sans Pro"/>
              </a:defRPr>
            </a:lvl3pPr>
            <a:lvl4pPr marL="1828800" marR="0" lvl="3" indent="-279400" algn="l" rtl="0">
              <a:lnSpc>
                <a:spcPct val="90000"/>
              </a:lnSpc>
              <a:spcBef>
                <a:spcPts val="500"/>
              </a:spcBef>
              <a:spcAft>
                <a:spcPts val="0"/>
              </a:spcAft>
              <a:buClr>
                <a:srgbClr val="595959"/>
              </a:buClr>
              <a:buSzPts val="800"/>
              <a:buFont typeface="Arial"/>
              <a:buChar char="•"/>
              <a:defRPr sz="1100" b="0" i="0" u="none" strike="noStrike" cap="none">
                <a:solidFill>
                  <a:srgbClr val="595959"/>
                </a:solidFill>
                <a:latin typeface="Source Sans Pro"/>
                <a:ea typeface="Source Sans Pro"/>
                <a:cs typeface="Source Sans Pro"/>
                <a:sym typeface="Source Sans Pro"/>
              </a:defRPr>
            </a:lvl4pPr>
            <a:lvl5pPr marL="2286000" marR="0" lvl="4" indent="-279400" algn="l" rtl="0">
              <a:lnSpc>
                <a:spcPct val="90000"/>
              </a:lnSpc>
              <a:spcBef>
                <a:spcPts val="500"/>
              </a:spcBef>
              <a:spcAft>
                <a:spcPts val="0"/>
              </a:spcAft>
              <a:buClr>
                <a:srgbClr val="595959"/>
              </a:buClr>
              <a:buSzPts val="800"/>
              <a:buFont typeface="Arial"/>
              <a:buChar char="•"/>
              <a:defRPr sz="1100" b="0" i="0" u="none" strike="noStrike" cap="none">
                <a:solidFill>
                  <a:srgbClr val="595959"/>
                </a:solidFill>
                <a:latin typeface="Source Sans Pro"/>
                <a:ea typeface="Source Sans Pro"/>
                <a:cs typeface="Source Sans Pro"/>
                <a:sym typeface="Source Sans Pro"/>
              </a:defRPr>
            </a:lvl5pPr>
            <a:lvl6pPr marL="2743200" marR="0" lvl="5" indent="-279400" algn="l" rtl="0">
              <a:spcBef>
                <a:spcPts val="500"/>
              </a:spcBef>
              <a:spcAft>
                <a:spcPts val="0"/>
              </a:spcAft>
              <a:buClr>
                <a:srgbClr val="595959"/>
              </a:buClr>
              <a:buSzPts val="800"/>
              <a:buFont typeface="Arial"/>
              <a:buChar char="•"/>
              <a:defRPr sz="1100" b="0" i="0" u="none" strike="noStrike" cap="none">
                <a:solidFill>
                  <a:srgbClr val="595959"/>
                </a:solidFill>
                <a:latin typeface="Source Sans Pro"/>
                <a:ea typeface="Source Sans Pro"/>
                <a:cs typeface="Source Sans Pro"/>
                <a:sym typeface="Source Sans Pro"/>
              </a:defRPr>
            </a:lvl6pPr>
            <a:lvl7pPr marL="3200400" marR="0" lvl="6" indent="-279400" algn="l" rtl="0">
              <a:spcBef>
                <a:spcPts val="500"/>
              </a:spcBef>
              <a:spcAft>
                <a:spcPts val="0"/>
              </a:spcAft>
              <a:buClr>
                <a:srgbClr val="595959"/>
              </a:buClr>
              <a:buSzPts val="800"/>
              <a:buFont typeface="Arial"/>
              <a:buChar char="•"/>
              <a:defRPr sz="1100" b="0" i="0" u="none" strike="noStrike" cap="none">
                <a:solidFill>
                  <a:srgbClr val="595959"/>
                </a:solidFill>
                <a:latin typeface="Source Sans Pro"/>
                <a:ea typeface="Source Sans Pro"/>
                <a:cs typeface="Source Sans Pro"/>
                <a:sym typeface="Source Sans Pro"/>
              </a:defRPr>
            </a:lvl7pPr>
            <a:lvl8pPr marL="3657600" marR="0" lvl="7" indent="-279400" algn="l" rtl="0">
              <a:spcBef>
                <a:spcPts val="500"/>
              </a:spcBef>
              <a:spcAft>
                <a:spcPts val="0"/>
              </a:spcAft>
              <a:buClr>
                <a:srgbClr val="595959"/>
              </a:buClr>
              <a:buSzPts val="800"/>
              <a:buFont typeface="Arial"/>
              <a:buChar char="•"/>
              <a:defRPr sz="1100" b="0" i="0" u="none" strike="noStrike" cap="none">
                <a:solidFill>
                  <a:srgbClr val="595959"/>
                </a:solidFill>
                <a:latin typeface="Source Sans Pro"/>
                <a:ea typeface="Source Sans Pro"/>
                <a:cs typeface="Source Sans Pro"/>
                <a:sym typeface="Source Sans Pro"/>
              </a:defRPr>
            </a:lvl8pPr>
            <a:lvl9pPr marL="4114800" marR="0" lvl="8" indent="-279400" algn="l" rtl="0">
              <a:spcBef>
                <a:spcPts val="500"/>
              </a:spcBef>
              <a:spcAft>
                <a:spcPts val="0"/>
              </a:spcAft>
              <a:buClr>
                <a:srgbClr val="595959"/>
              </a:buClr>
              <a:buSzPts val="800"/>
              <a:buFont typeface="Arial"/>
              <a:buChar char="•"/>
              <a:defRPr sz="1100" b="0" i="0" u="none" strike="noStrike" cap="none">
                <a:solidFill>
                  <a:srgbClr val="595959"/>
                </a:solidFill>
                <a:latin typeface="Source Sans Pro"/>
                <a:ea typeface="Source Sans Pro"/>
                <a:cs typeface="Source Sans Pro"/>
                <a:sym typeface="Source Sans Pro"/>
              </a:defRPr>
            </a:lvl9pPr>
          </a:lstStyle>
          <a:p>
            <a:endParaRPr/>
          </a:p>
        </p:txBody>
      </p:sp>
      <p:sp>
        <p:nvSpPr>
          <p:cNvPr id="55" name="Google Shape;55;p13"/>
          <p:cNvSpPr txBox="1">
            <a:spLocks noGrp="1"/>
          </p:cNvSpPr>
          <p:nvPr>
            <p:ph type="ftr" idx="11"/>
          </p:nvPr>
        </p:nvSpPr>
        <p:spPr>
          <a:xfrm>
            <a:off x="799118" y="4616450"/>
            <a:ext cx="4240800" cy="204900"/>
          </a:xfrm>
          <a:prstGeom prst="rect">
            <a:avLst/>
          </a:prstGeom>
          <a:noFill/>
          <a:ln>
            <a:noFill/>
          </a:ln>
        </p:spPr>
        <p:txBody>
          <a:bodyPr spcFirstLastPara="1" wrap="square" lIns="68575" tIns="34275" rIns="68575" bIns="34275" anchor="ctr" anchorCtr="0"/>
          <a:lstStyle>
            <a:lvl1pPr marR="0" lvl="0" algn="l" rtl="0">
              <a:spcBef>
                <a:spcPts val="0"/>
              </a:spcBef>
              <a:spcAft>
                <a:spcPts val="0"/>
              </a:spcAft>
              <a:buSzPts val="1100"/>
              <a:buNone/>
              <a:defRPr sz="900" b="0" i="0" u="none" strike="noStrike" cap="none">
                <a:solidFill>
                  <a:srgbClr val="595959"/>
                </a:solidFill>
                <a:latin typeface="Source Sans Pro"/>
                <a:ea typeface="Source Sans Pro"/>
                <a:cs typeface="Source Sans Pro"/>
                <a:sym typeface="Source Sans Pro"/>
              </a:defRPr>
            </a:lvl1pPr>
            <a:lvl2pPr marR="0" lvl="1" algn="l" rtl="0">
              <a:spcBef>
                <a:spcPts val="0"/>
              </a:spcBef>
              <a:spcAft>
                <a:spcPts val="0"/>
              </a:spcAft>
              <a:buSzPts val="1100"/>
              <a:buNone/>
              <a:defRPr sz="1400" b="0" i="0" u="none" strike="noStrike" cap="none">
                <a:solidFill>
                  <a:schemeClr val="dk1"/>
                </a:solidFill>
                <a:latin typeface="Source Sans Pro"/>
                <a:ea typeface="Source Sans Pro"/>
                <a:cs typeface="Source Sans Pro"/>
                <a:sym typeface="Source Sans Pro"/>
              </a:defRPr>
            </a:lvl2pPr>
            <a:lvl3pPr marR="0" lvl="2" algn="l" rtl="0">
              <a:spcBef>
                <a:spcPts val="0"/>
              </a:spcBef>
              <a:spcAft>
                <a:spcPts val="0"/>
              </a:spcAft>
              <a:buSzPts val="1100"/>
              <a:buNone/>
              <a:defRPr sz="1400" b="0" i="0" u="none" strike="noStrike" cap="none">
                <a:solidFill>
                  <a:schemeClr val="dk1"/>
                </a:solidFill>
                <a:latin typeface="Source Sans Pro"/>
                <a:ea typeface="Source Sans Pro"/>
                <a:cs typeface="Source Sans Pro"/>
                <a:sym typeface="Source Sans Pro"/>
              </a:defRPr>
            </a:lvl3pPr>
            <a:lvl4pPr marR="0" lvl="3" algn="l" rtl="0">
              <a:spcBef>
                <a:spcPts val="0"/>
              </a:spcBef>
              <a:spcAft>
                <a:spcPts val="0"/>
              </a:spcAft>
              <a:buSzPts val="1100"/>
              <a:buNone/>
              <a:defRPr sz="1400" b="0" i="0" u="none" strike="noStrike" cap="none">
                <a:solidFill>
                  <a:schemeClr val="dk1"/>
                </a:solidFill>
                <a:latin typeface="Source Sans Pro"/>
                <a:ea typeface="Source Sans Pro"/>
                <a:cs typeface="Source Sans Pro"/>
                <a:sym typeface="Source Sans Pro"/>
              </a:defRPr>
            </a:lvl4pPr>
            <a:lvl5pPr marR="0" lvl="4" algn="l" rtl="0">
              <a:spcBef>
                <a:spcPts val="0"/>
              </a:spcBef>
              <a:spcAft>
                <a:spcPts val="0"/>
              </a:spcAft>
              <a:buSzPts val="1100"/>
              <a:buNone/>
              <a:defRPr sz="1400" b="0" i="0" u="none" strike="noStrike" cap="none">
                <a:solidFill>
                  <a:schemeClr val="dk1"/>
                </a:solidFill>
                <a:latin typeface="Source Sans Pro"/>
                <a:ea typeface="Source Sans Pro"/>
                <a:cs typeface="Source Sans Pro"/>
                <a:sym typeface="Source Sans Pro"/>
              </a:defRPr>
            </a:lvl5pPr>
            <a:lvl6pPr marR="0" lvl="5" algn="l" rtl="0">
              <a:spcBef>
                <a:spcPts val="0"/>
              </a:spcBef>
              <a:spcAft>
                <a:spcPts val="0"/>
              </a:spcAft>
              <a:buSzPts val="1100"/>
              <a:buNone/>
              <a:defRPr sz="1400" b="0" i="0" u="none" strike="noStrike" cap="none">
                <a:solidFill>
                  <a:schemeClr val="dk1"/>
                </a:solidFill>
                <a:latin typeface="Source Sans Pro"/>
                <a:ea typeface="Source Sans Pro"/>
                <a:cs typeface="Source Sans Pro"/>
                <a:sym typeface="Source Sans Pro"/>
              </a:defRPr>
            </a:lvl6pPr>
            <a:lvl7pPr marR="0" lvl="6" algn="l" rtl="0">
              <a:spcBef>
                <a:spcPts val="0"/>
              </a:spcBef>
              <a:spcAft>
                <a:spcPts val="0"/>
              </a:spcAft>
              <a:buSzPts val="1100"/>
              <a:buNone/>
              <a:defRPr sz="1400" b="0" i="0" u="none" strike="noStrike" cap="none">
                <a:solidFill>
                  <a:schemeClr val="dk1"/>
                </a:solidFill>
                <a:latin typeface="Source Sans Pro"/>
                <a:ea typeface="Source Sans Pro"/>
                <a:cs typeface="Source Sans Pro"/>
                <a:sym typeface="Source Sans Pro"/>
              </a:defRPr>
            </a:lvl7pPr>
            <a:lvl8pPr marR="0" lvl="7" algn="l" rtl="0">
              <a:spcBef>
                <a:spcPts val="0"/>
              </a:spcBef>
              <a:spcAft>
                <a:spcPts val="0"/>
              </a:spcAft>
              <a:buSzPts val="1100"/>
              <a:buNone/>
              <a:defRPr sz="1400" b="0" i="0" u="none" strike="noStrike" cap="none">
                <a:solidFill>
                  <a:schemeClr val="dk1"/>
                </a:solidFill>
                <a:latin typeface="Source Sans Pro"/>
                <a:ea typeface="Source Sans Pro"/>
                <a:cs typeface="Source Sans Pro"/>
                <a:sym typeface="Source Sans Pro"/>
              </a:defRPr>
            </a:lvl8pPr>
            <a:lvl9pPr marR="0" lvl="8" algn="l" rtl="0">
              <a:spcBef>
                <a:spcPts val="0"/>
              </a:spcBef>
              <a:spcAft>
                <a:spcPts val="0"/>
              </a:spcAft>
              <a:buSzPts val="1100"/>
              <a:buNone/>
              <a:defRPr sz="1400" b="0" i="0" u="none" strike="noStrike" cap="none">
                <a:solidFill>
                  <a:schemeClr val="dk1"/>
                </a:solidFill>
                <a:latin typeface="Source Sans Pro"/>
                <a:ea typeface="Source Sans Pro"/>
                <a:cs typeface="Source Sans Pro"/>
                <a:sym typeface="Source Sans Pro"/>
              </a:defRPr>
            </a:lvl9pPr>
          </a:lstStyle>
          <a:p>
            <a:endParaRPr/>
          </a:p>
        </p:txBody>
      </p:sp>
      <p:sp>
        <p:nvSpPr>
          <p:cNvPr id="56" name="Google Shape;56;p13"/>
          <p:cNvSpPr txBox="1">
            <a:spLocks noGrp="1"/>
          </p:cNvSpPr>
          <p:nvPr>
            <p:ph type="dt" idx="10"/>
          </p:nvPr>
        </p:nvSpPr>
        <p:spPr>
          <a:xfrm>
            <a:off x="5200813" y="4616450"/>
            <a:ext cx="1029000" cy="204900"/>
          </a:xfrm>
          <a:prstGeom prst="rect">
            <a:avLst/>
          </a:prstGeom>
          <a:noFill/>
          <a:ln>
            <a:noFill/>
          </a:ln>
        </p:spPr>
        <p:txBody>
          <a:bodyPr spcFirstLastPara="1" wrap="square" lIns="68575" tIns="34275" rIns="68575" bIns="34275" anchor="ctr" anchorCtr="0"/>
          <a:lstStyle>
            <a:lvl1pPr marR="0" lvl="0" algn="r" rtl="0">
              <a:spcBef>
                <a:spcPts val="0"/>
              </a:spcBef>
              <a:spcAft>
                <a:spcPts val="0"/>
              </a:spcAft>
              <a:buSzPts val="1100"/>
              <a:buNone/>
              <a:defRPr sz="900" b="0" i="0" u="none" strike="noStrike" cap="none">
                <a:solidFill>
                  <a:srgbClr val="595959"/>
                </a:solidFill>
                <a:latin typeface="Source Sans Pro"/>
                <a:ea typeface="Source Sans Pro"/>
                <a:cs typeface="Source Sans Pro"/>
                <a:sym typeface="Source Sans Pro"/>
              </a:defRPr>
            </a:lvl1pPr>
            <a:lvl2pPr marR="0" lvl="1" algn="l" rtl="0">
              <a:spcBef>
                <a:spcPts val="0"/>
              </a:spcBef>
              <a:spcAft>
                <a:spcPts val="0"/>
              </a:spcAft>
              <a:buSzPts val="1100"/>
              <a:buNone/>
              <a:defRPr sz="1400" b="0" i="0" u="none" strike="noStrike" cap="none">
                <a:solidFill>
                  <a:schemeClr val="dk1"/>
                </a:solidFill>
                <a:latin typeface="Source Sans Pro"/>
                <a:ea typeface="Source Sans Pro"/>
                <a:cs typeface="Source Sans Pro"/>
                <a:sym typeface="Source Sans Pro"/>
              </a:defRPr>
            </a:lvl2pPr>
            <a:lvl3pPr marR="0" lvl="2" algn="l" rtl="0">
              <a:spcBef>
                <a:spcPts val="0"/>
              </a:spcBef>
              <a:spcAft>
                <a:spcPts val="0"/>
              </a:spcAft>
              <a:buSzPts val="1100"/>
              <a:buNone/>
              <a:defRPr sz="1400" b="0" i="0" u="none" strike="noStrike" cap="none">
                <a:solidFill>
                  <a:schemeClr val="dk1"/>
                </a:solidFill>
                <a:latin typeface="Source Sans Pro"/>
                <a:ea typeface="Source Sans Pro"/>
                <a:cs typeface="Source Sans Pro"/>
                <a:sym typeface="Source Sans Pro"/>
              </a:defRPr>
            </a:lvl3pPr>
            <a:lvl4pPr marR="0" lvl="3" algn="l" rtl="0">
              <a:spcBef>
                <a:spcPts val="0"/>
              </a:spcBef>
              <a:spcAft>
                <a:spcPts val="0"/>
              </a:spcAft>
              <a:buSzPts val="1100"/>
              <a:buNone/>
              <a:defRPr sz="1400" b="0" i="0" u="none" strike="noStrike" cap="none">
                <a:solidFill>
                  <a:schemeClr val="dk1"/>
                </a:solidFill>
                <a:latin typeface="Source Sans Pro"/>
                <a:ea typeface="Source Sans Pro"/>
                <a:cs typeface="Source Sans Pro"/>
                <a:sym typeface="Source Sans Pro"/>
              </a:defRPr>
            </a:lvl4pPr>
            <a:lvl5pPr marR="0" lvl="4" algn="l" rtl="0">
              <a:spcBef>
                <a:spcPts val="0"/>
              </a:spcBef>
              <a:spcAft>
                <a:spcPts val="0"/>
              </a:spcAft>
              <a:buSzPts val="1100"/>
              <a:buNone/>
              <a:defRPr sz="1400" b="0" i="0" u="none" strike="noStrike" cap="none">
                <a:solidFill>
                  <a:schemeClr val="dk1"/>
                </a:solidFill>
                <a:latin typeface="Source Sans Pro"/>
                <a:ea typeface="Source Sans Pro"/>
                <a:cs typeface="Source Sans Pro"/>
                <a:sym typeface="Source Sans Pro"/>
              </a:defRPr>
            </a:lvl5pPr>
            <a:lvl6pPr marR="0" lvl="5" algn="l" rtl="0">
              <a:spcBef>
                <a:spcPts val="0"/>
              </a:spcBef>
              <a:spcAft>
                <a:spcPts val="0"/>
              </a:spcAft>
              <a:buSzPts val="1100"/>
              <a:buNone/>
              <a:defRPr sz="1400" b="0" i="0" u="none" strike="noStrike" cap="none">
                <a:solidFill>
                  <a:schemeClr val="dk1"/>
                </a:solidFill>
                <a:latin typeface="Source Sans Pro"/>
                <a:ea typeface="Source Sans Pro"/>
                <a:cs typeface="Source Sans Pro"/>
                <a:sym typeface="Source Sans Pro"/>
              </a:defRPr>
            </a:lvl6pPr>
            <a:lvl7pPr marR="0" lvl="6" algn="l" rtl="0">
              <a:spcBef>
                <a:spcPts val="0"/>
              </a:spcBef>
              <a:spcAft>
                <a:spcPts val="0"/>
              </a:spcAft>
              <a:buSzPts val="1100"/>
              <a:buNone/>
              <a:defRPr sz="1400" b="0" i="0" u="none" strike="noStrike" cap="none">
                <a:solidFill>
                  <a:schemeClr val="dk1"/>
                </a:solidFill>
                <a:latin typeface="Source Sans Pro"/>
                <a:ea typeface="Source Sans Pro"/>
                <a:cs typeface="Source Sans Pro"/>
                <a:sym typeface="Source Sans Pro"/>
              </a:defRPr>
            </a:lvl7pPr>
            <a:lvl8pPr marR="0" lvl="7" algn="l" rtl="0">
              <a:spcBef>
                <a:spcPts val="0"/>
              </a:spcBef>
              <a:spcAft>
                <a:spcPts val="0"/>
              </a:spcAft>
              <a:buSzPts val="1100"/>
              <a:buNone/>
              <a:defRPr sz="1400" b="0" i="0" u="none" strike="noStrike" cap="none">
                <a:solidFill>
                  <a:schemeClr val="dk1"/>
                </a:solidFill>
                <a:latin typeface="Source Sans Pro"/>
                <a:ea typeface="Source Sans Pro"/>
                <a:cs typeface="Source Sans Pro"/>
                <a:sym typeface="Source Sans Pro"/>
              </a:defRPr>
            </a:lvl8pPr>
            <a:lvl9pPr marR="0" lvl="8" algn="l" rtl="0">
              <a:spcBef>
                <a:spcPts val="0"/>
              </a:spcBef>
              <a:spcAft>
                <a:spcPts val="0"/>
              </a:spcAft>
              <a:buSzPts val="1100"/>
              <a:buNone/>
              <a:defRPr sz="1400" b="0" i="0" u="none" strike="noStrike" cap="none">
                <a:solidFill>
                  <a:schemeClr val="dk1"/>
                </a:solidFill>
                <a:latin typeface="Source Sans Pro"/>
                <a:ea typeface="Source Sans Pro"/>
                <a:cs typeface="Source Sans Pro"/>
                <a:sym typeface="Source Sans Pro"/>
              </a:defRPr>
            </a:lvl9pPr>
          </a:lstStyle>
          <a:p>
            <a:endParaRPr/>
          </a:p>
        </p:txBody>
      </p:sp>
      <p:sp>
        <p:nvSpPr>
          <p:cNvPr id="57" name="Google Shape;57;p13"/>
          <p:cNvSpPr txBox="1">
            <a:spLocks noGrp="1"/>
          </p:cNvSpPr>
          <p:nvPr>
            <p:ph type="sldNum" idx="12"/>
          </p:nvPr>
        </p:nvSpPr>
        <p:spPr>
          <a:xfrm>
            <a:off x="6401276" y="4616450"/>
            <a:ext cx="914700" cy="204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595959"/>
                </a:solidFill>
                <a:latin typeface="Source Sans Pro"/>
                <a:ea typeface="Source Sans Pro"/>
                <a:cs typeface="Source Sans Pro"/>
                <a:sym typeface="Source Sans Pro"/>
              </a:defRPr>
            </a:lvl1pPr>
            <a:lvl2pPr marL="0" marR="0" lvl="1" indent="0" algn="r" rtl="0">
              <a:spcBef>
                <a:spcPts val="0"/>
              </a:spcBef>
              <a:buNone/>
              <a:defRPr sz="900" b="0" i="0" u="none" strike="noStrike" cap="none">
                <a:solidFill>
                  <a:srgbClr val="595959"/>
                </a:solidFill>
                <a:latin typeface="Source Sans Pro"/>
                <a:ea typeface="Source Sans Pro"/>
                <a:cs typeface="Source Sans Pro"/>
                <a:sym typeface="Source Sans Pro"/>
              </a:defRPr>
            </a:lvl2pPr>
            <a:lvl3pPr marL="0" marR="0" lvl="2" indent="0" algn="r" rtl="0">
              <a:spcBef>
                <a:spcPts val="0"/>
              </a:spcBef>
              <a:buNone/>
              <a:defRPr sz="900" b="0" i="0" u="none" strike="noStrike" cap="none">
                <a:solidFill>
                  <a:srgbClr val="595959"/>
                </a:solidFill>
                <a:latin typeface="Source Sans Pro"/>
                <a:ea typeface="Source Sans Pro"/>
                <a:cs typeface="Source Sans Pro"/>
                <a:sym typeface="Source Sans Pro"/>
              </a:defRPr>
            </a:lvl3pPr>
            <a:lvl4pPr marL="0" marR="0" lvl="3" indent="0" algn="r" rtl="0">
              <a:spcBef>
                <a:spcPts val="0"/>
              </a:spcBef>
              <a:buNone/>
              <a:defRPr sz="900" b="0" i="0" u="none" strike="noStrike" cap="none">
                <a:solidFill>
                  <a:srgbClr val="595959"/>
                </a:solidFill>
                <a:latin typeface="Source Sans Pro"/>
                <a:ea typeface="Source Sans Pro"/>
                <a:cs typeface="Source Sans Pro"/>
                <a:sym typeface="Source Sans Pro"/>
              </a:defRPr>
            </a:lvl4pPr>
            <a:lvl5pPr marL="0" marR="0" lvl="4" indent="0" algn="r" rtl="0">
              <a:spcBef>
                <a:spcPts val="0"/>
              </a:spcBef>
              <a:buNone/>
              <a:defRPr sz="900" b="0" i="0" u="none" strike="noStrike" cap="none">
                <a:solidFill>
                  <a:srgbClr val="595959"/>
                </a:solidFill>
                <a:latin typeface="Source Sans Pro"/>
                <a:ea typeface="Source Sans Pro"/>
                <a:cs typeface="Source Sans Pro"/>
                <a:sym typeface="Source Sans Pro"/>
              </a:defRPr>
            </a:lvl5pPr>
            <a:lvl6pPr marL="0" marR="0" lvl="5" indent="0" algn="r" rtl="0">
              <a:spcBef>
                <a:spcPts val="0"/>
              </a:spcBef>
              <a:buNone/>
              <a:defRPr sz="900" b="0" i="0" u="none" strike="noStrike" cap="none">
                <a:solidFill>
                  <a:srgbClr val="595959"/>
                </a:solidFill>
                <a:latin typeface="Source Sans Pro"/>
                <a:ea typeface="Source Sans Pro"/>
                <a:cs typeface="Source Sans Pro"/>
                <a:sym typeface="Source Sans Pro"/>
              </a:defRPr>
            </a:lvl6pPr>
            <a:lvl7pPr marL="0" marR="0" lvl="6" indent="0" algn="r" rtl="0">
              <a:spcBef>
                <a:spcPts val="0"/>
              </a:spcBef>
              <a:buNone/>
              <a:defRPr sz="900" b="0" i="0" u="none" strike="noStrike" cap="none">
                <a:solidFill>
                  <a:srgbClr val="595959"/>
                </a:solidFill>
                <a:latin typeface="Source Sans Pro"/>
                <a:ea typeface="Source Sans Pro"/>
                <a:cs typeface="Source Sans Pro"/>
                <a:sym typeface="Source Sans Pro"/>
              </a:defRPr>
            </a:lvl7pPr>
            <a:lvl8pPr marL="0" marR="0" lvl="7" indent="0" algn="r" rtl="0">
              <a:spcBef>
                <a:spcPts val="0"/>
              </a:spcBef>
              <a:buNone/>
              <a:defRPr sz="900" b="0" i="0" u="none" strike="noStrike" cap="none">
                <a:solidFill>
                  <a:srgbClr val="595959"/>
                </a:solidFill>
                <a:latin typeface="Source Sans Pro"/>
                <a:ea typeface="Source Sans Pro"/>
                <a:cs typeface="Source Sans Pro"/>
                <a:sym typeface="Source Sans Pro"/>
              </a:defRPr>
            </a:lvl8pPr>
            <a:lvl9pPr marL="0" marR="0" lvl="8" indent="0" algn="r" rtl="0">
              <a:spcBef>
                <a:spcPts val="0"/>
              </a:spcBef>
              <a:buNone/>
              <a:defRPr sz="900" b="0" i="0" u="none" strike="noStrike" cap="none">
                <a:solidFill>
                  <a:srgbClr val="595959"/>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vi"/>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transition spd="med">
    <p:fade/>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2880">
          <p15:clr>
            <a:srgbClr val="F26B43"/>
          </p15:clr>
        </p15:guide>
        <p15:guide id="2" orient="horz" pos="162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6"/>
          <p:cNvSpPr txBox="1">
            <a:spLocks noGrp="1"/>
          </p:cNvSpPr>
          <p:nvPr>
            <p:ph type="ctrTitle"/>
          </p:nvPr>
        </p:nvSpPr>
        <p:spPr>
          <a:xfrm>
            <a:off x="1363050" y="1013425"/>
            <a:ext cx="5746500" cy="1071600"/>
          </a:xfrm>
          <a:prstGeom prst="rect">
            <a:avLst/>
          </a:prstGeom>
        </p:spPr>
        <p:txBody>
          <a:bodyPr spcFirstLastPara="1" wrap="square" lIns="68575" tIns="34275" rIns="68575" bIns="34275" anchor="b" anchorCtr="0">
            <a:noAutofit/>
          </a:bodyPr>
          <a:lstStyle/>
          <a:p>
            <a:pPr marL="0" lvl="0" indent="0" algn="l" rtl="0">
              <a:spcBef>
                <a:spcPts val="0"/>
              </a:spcBef>
              <a:spcAft>
                <a:spcPts val="0"/>
              </a:spcAft>
              <a:buNone/>
            </a:pPr>
            <a:r>
              <a:rPr lang="vi" sz="2400" dirty="0">
                <a:latin typeface="Times New Roman" panose="02020603050405020304" pitchFamily="18" charset="0"/>
                <a:ea typeface="Montserrat"/>
                <a:cs typeface="Times New Roman" panose="02020603050405020304" pitchFamily="18" charset="0"/>
                <a:sym typeface="Montserrat"/>
              </a:rPr>
              <a:t>Giới thiệu đề tài:</a:t>
            </a:r>
            <a:endParaRPr sz="2400" dirty="0">
              <a:latin typeface="Times New Roman" panose="02020603050405020304" pitchFamily="18" charset="0"/>
              <a:ea typeface="Montserrat"/>
              <a:cs typeface="Times New Roman" panose="02020603050405020304" pitchFamily="18" charset="0"/>
              <a:sym typeface="Montserrat"/>
            </a:endParaRPr>
          </a:p>
          <a:p>
            <a:pPr marL="0" lvl="0" indent="0" algn="l" rtl="0">
              <a:spcBef>
                <a:spcPts val="0"/>
              </a:spcBef>
              <a:spcAft>
                <a:spcPts val="0"/>
              </a:spcAft>
              <a:buNone/>
            </a:pPr>
            <a:r>
              <a:rPr lang="vi" sz="3200" dirty="0">
                <a:latin typeface="Times New Roman" panose="02020603050405020304" pitchFamily="18" charset="0"/>
                <a:ea typeface="Montserrat"/>
                <a:cs typeface="Times New Roman" panose="02020603050405020304" pitchFamily="18" charset="0"/>
                <a:sym typeface="Montserrat"/>
              </a:rPr>
              <a:t>Ứng dụng xích lô Hội An</a:t>
            </a:r>
            <a:endParaRPr sz="3200" dirty="0">
              <a:latin typeface="Times New Roman" panose="02020603050405020304" pitchFamily="18" charset="0"/>
              <a:ea typeface="Montserrat"/>
              <a:cs typeface="Times New Roman" panose="02020603050405020304" pitchFamily="18" charset="0"/>
              <a:sym typeface="Montserrat"/>
            </a:endParaRPr>
          </a:p>
        </p:txBody>
      </p:sp>
      <p:sp>
        <p:nvSpPr>
          <p:cNvPr id="134" name="Google Shape;134;p26"/>
          <p:cNvSpPr txBox="1">
            <a:spLocks noGrp="1"/>
          </p:cNvSpPr>
          <p:nvPr>
            <p:ph type="subTitle" idx="1"/>
          </p:nvPr>
        </p:nvSpPr>
        <p:spPr>
          <a:xfrm>
            <a:off x="2597925" y="2671350"/>
            <a:ext cx="3780600" cy="1699800"/>
          </a:xfrm>
          <a:prstGeom prst="rect">
            <a:avLst/>
          </a:prstGeom>
        </p:spPr>
        <p:txBody>
          <a:bodyPr spcFirstLastPara="1" wrap="square" lIns="68575" tIns="34275" rIns="68575" bIns="34275" anchor="t" anchorCtr="0">
            <a:noAutofit/>
          </a:bodyPr>
          <a:lstStyle/>
          <a:p>
            <a:pPr marL="0" lvl="0" indent="0" algn="l" rtl="0">
              <a:spcBef>
                <a:spcPts val="500"/>
              </a:spcBef>
              <a:spcAft>
                <a:spcPts val="0"/>
              </a:spcAft>
              <a:buNone/>
            </a:pPr>
            <a:r>
              <a:rPr lang="vi" dirty="0">
                <a:solidFill>
                  <a:srgbClr val="000000"/>
                </a:solidFill>
                <a:latin typeface="Times New Roman" panose="02020603050405020304" pitchFamily="18" charset="0"/>
                <a:ea typeface="Microsoft JhengHei" panose="020B0604030504040204" pitchFamily="34" charset="-120"/>
                <a:cs typeface="Times New Roman" panose="02020603050405020304" pitchFamily="18" charset="0"/>
                <a:sym typeface="Montserrat"/>
              </a:rPr>
              <a:t>Danh sách sinh viên:</a:t>
            </a:r>
            <a:endParaRPr dirty="0">
              <a:solidFill>
                <a:srgbClr val="000000"/>
              </a:solidFill>
              <a:latin typeface="Times New Roman" panose="02020603050405020304" pitchFamily="18" charset="0"/>
              <a:ea typeface="Microsoft JhengHei" panose="020B0604030504040204" pitchFamily="34" charset="-120"/>
              <a:cs typeface="Times New Roman" panose="02020603050405020304" pitchFamily="18" charset="0"/>
              <a:sym typeface="Montserrat"/>
            </a:endParaRPr>
          </a:p>
          <a:p>
            <a:pPr marL="457200" lvl="0" indent="0" algn="l" rtl="0">
              <a:spcBef>
                <a:spcPts val="500"/>
              </a:spcBef>
              <a:spcAft>
                <a:spcPts val="0"/>
              </a:spcAft>
              <a:buNone/>
            </a:pPr>
            <a:r>
              <a:rPr lang="vi" dirty="0">
                <a:solidFill>
                  <a:srgbClr val="000000"/>
                </a:solidFill>
                <a:latin typeface="Times New Roman" panose="02020603050405020304" pitchFamily="18" charset="0"/>
                <a:ea typeface="Microsoft JhengHei" panose="020B0604030504040204" pitchFamily="34" charset="-120"/>
                <a:cs typeface="Times New Roman" panose="02020603050405020304" pitchFamily="18" charset="0"/>
                <a:sym typeface="Montserrat"/>
              </a:rPr>
              <a:t>1612839 - Từ Kim Huỳnh Anh</a:t>
            </a:r>
            <a:endParaRPr dirty="0">
              <a:solidFill>
                <a:srgbClr val="000000"/>
              </a:solidFill>
              <a:latin typeface="Times New Roman" panose="02020603050405020304" pitchFamily="18" charset="0"/>
              <a:ea typeface="Microsoft JhengHei" panose="020B0604030504040204" pitchFamily="34" charset="-120"/>
              <a:cs typeface="Times New Roman" panose="02020603050405020304" pitchFamily="18" charset="0"/>
              <a:sym typeface="Montserrat"/>
            </a:endParaRPr>
          </a:p>
          <a:p>
            <a:pPr marL="457200" lvl="0" indent="0" algn="l" rtl="0">
              <a:spcBef>
                <a:spcPts val="500"/>
              </a:spcBef>
              <a:spcAft>
                <a:spcPts val="0"/>
              </a:spcAft>
              <a:buNone/>
            </a:pPr>
            <a:r>
              <a:rPr lang="vi">
                <a:solidFill>
                  <a:srgbClr val="000000"/>
                </a:solidFill>
                <a:latin typeface="Times New Roman" panose="02020603050405020304" pitchFamily="18" charset="0"/>
                <a:ea typeface="Microsoft JhengHei" panose="020B0604030504040204" pitchFamily="34" charset="-120"/>
                <a:cs typeface="Times New Roman" panose="02020603050405020304" pitchFamily="18" charset="0"/>
                <a:sym typeface="Montserrat"/>
              </a:rPr>
              <a:t>1612821 - </a:t>
            </a:r>
            <a:r>
              <a:rPr lang="vi" dirty="0">
                <a:solidFill>
                  <a:srgbClr val="000000"/>
                </a:solidFill>
                <a:latin typeface="Times New Roman" panose="02020603050405020304" pitchFamily="18" charset="0"/>
                <a:ea typeface="Microsoft JhengHei" panose="020B0604030504040204" pitchFamily="34" charset="-120"/>
                <a:cs typeface="Times New Roman" panose="02020603050405020304" pitchFamily="18" charset="0"/>
                <a:sym typeface="Montserrat"/>
              </a:rPr>
              <a:t>Lương Ngọc Vũ</a:t>
            </a:r>
            <a:endParaRPr dirty="0">
              <a:solidFill>
                <a:srgbClr val="000000"/>
              </a:solidFill>
              <a:latin typeface="Times New Roman" panose="02020603050405020304" pitchFamily="18" charset="0"/>
              <a:ea typeface="Microsoft JhengHei" panose="020B0604030504040204" pitchFamily="34" charset="-120"/>
              <a:cs typeface="Times New Roman" panose="02020603050405020304" pitchFamily="18" charset="0"/>
              <a:sym typeface="Montserrat"/>
            </a:endParaRPr>
          </a:p>
          <a:p>
            <a:pPr marL="457200" lvl="0" indent="0" algn="l" rtl="0">
              <a:spcBef>
                <a:spcPts val="500"/>
              </a:spcBef>
              <a:spcAft>
                <a:spcPts val="0"/>
              </a:spcAft>
              <a:buNone/>
            </a:pPr>
            <a:r>
              <a:rPr lang="vi" dirty="0">
                <a:solidFill>
                  <a:srgbClr val="000000"/>
                </a:solidFill>
                <a:latin typeface="Times New Roman" panose="02020603050405020304" pitchFamily="18" charset="0"/>
                <a:ea typeface="Microsoft JhengHei" panose="020B0604030504040204" pitchFamily="34" charset="-120"/>
                <a:cs typeface="Times New Roman" panose="02020603050405020304" pitchFamily="18" charset="0"/>
                <a:sym typeface="Montserrat"/>
              </a:rPr>
              <a:t>1612798 - Hoàng Thị Cát Uyên</a:t>
            </a:r>
            <a:endParaRPr dirty="0">
              <a:solidFill>
                <a:srgbClr val="000000"/>
              </a:solidFill>
              <a:latin typeface="Times New Roman" panose="02020603050405020304" pitchFamily="18" charset="0"/>
              <a:ea typeface="Microsoft JhengHei" panose="020B0604030504040204" pitchFamily="34" charset="-120"/>
              <a:cs typeface="Times New Roman" panose="02020603050405020304" pitchFamily="18" charset="0"/>
              <a:sym typeface="Montserrat"/>
            </a:endParaRPr>
          </a:p>
          <a:p>
            <a:pPr marL="457200" lvl="0" indent="0" algn="l" rtl="0">
              <a:spcBef>
                <a:spcPts val="500"/>
              </a:spcBef>
              <a:spcAft>
                <a:spcPts val="0"/>
              </a:spcAft>
              <a:buNone/>
            </a:pPr>
            <a:r>
              <a:rPr lang="vi" dirty="0">
                <a:solidFill>
                  <a:srgbClr val="000000"/>
                </a:solidFill>
                <a:latin typeface="Times New Roman" panose="02020603050405020304" pitchFamily="18" charset="0"/>
                <a:ea typeface="Microsoft JhengHei" panose="020B0604030504040204" pitchFamily="34" charset="-120"/>
                <a:cs typeface="Times New Roman" panose="02020603050405020304" pitchFamily="18" charset="0"/>
                <a:sym typeface="Montserrat"/>
              </a:rPr>
              <a:t>1612794 - Lê Thị Tuyết</a:t>
            </a:r>
            <a:endParaRPr dirty="0">
              <a:solidFill>
                <a:srgbClr val="000000"/>
              </a:solidFill>
              <a:latin typeface="Times New Roman" panose="02020603050405020304" pitchFamily="18" charset="0"/>
              <a:ea typeface="Microsoft JhengHei" panose="020B0604030504040204" pitchFamily="34" charset="-120"/>
              <a:cs typeface="Times New Roman" panose="02020603050405020304" pitchFamily="18" charset="0"/>
              <a:sym typeface="Montserrat"/>
            </a:endParaRPr>
          </a:p>
          <a:p>
            <a:pPr marL="0" lvl="0" indent="0" algn="l" rtl="0">
              <a:spcBef>
                <a:spcPts val="500"/>
              </a:spcBef>
              <a:spcAft>
                <a:spcPts val="0"/>
              </a:spcAft>
              <a:buNone/>
            </a:pPr>
            <a:endParaRPr dirty="0">
              <a:solidFill>
                <a:srgbClr val="000000"/>
              </a:solidFill>
              <a:latin typeface="Times New Roman" panose="02020603050405020304" pitchFamily="18" charset="0"/>
              <a:ea typeface="Microsoft JhengHei" panose="020B0604030504040204" pitchFamily="34" charset="-12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5"/>
          <p:cNvSpPr txBox="1">
            <a:spLocks noGrp="1"/>
          </p:cNvSpPr>
          <p:nvPr>
            <p:ph type="title"/>
          </p:nvPr>
        </p:nvSpPr>
        <p:spPr>
          <a:xfrm>
            <a:off x="311700" y="611475"/>
            <a:ext cx="8776500" cy="560700"/>
          </a:xfrm>
          <a:prstGeom prst="rect">
            <a:avLst/>
          </a:prstGeom>
        </p:spPr>
        <p:txBody>
          <a:bodyPr spcFirstLastPara="1" wrap="square" lIns="68575" tIns="34275" rIns="68575" bIns="34275" anchor="b" anchorCtr="0">
            <a:noAutofit/>
          </a:bodyPr>
          <a:lstStyle/>
          <a:p>
            <a:pPr marL="0" lvl="0" indent="0" algn="l" rtl="0">
              <a:spcBef>
                <a:spcPts val="0"/>
              </a:spcBef>
              <a:spcAft>
                <a:spcPts val="0"/>
              </a:spcAft>
              <a:buNone/>
            </a:pPr>
            <a:r>
              <a:rPr lang="vi" sz="2500" dirty="0">
                <a:latin typeface="Times New Roman" panose="02020603050405020304" pitchFamily="18" charset="0"/>
                <a:ea typeface="Montserrat"/>
                <a:cs typeface="Times New Roman" panose="02020603050405020304" pitchFamily="18" charset="0"/>
                <a:sym typeface="Montserrat"/>
              </a:rPr>
              <a:t>2.2b. Kỹ thuật để thu thập thông tin từ Market</a:t>
            </a:r>
            <a:endParaRPr sz="2500" dirty="0">
              <a:latin typeface="Times New Roman" panose="02020603050405020304" pitchFamily="18" charset="0"/>
              <a:ea typeface="Montserrat"/>
              <a:cs typeface="Times New Roman" panose="02020603050405020304" pitchFamily="18" charset="0"/>
              <a:sym typeface="Montserrat"/>
            </a:endParaRPr>
          </a:p>
        </p:txBody>
      </p:sp>
      <p:sp>
        <p:nvSpPr>
          <p:cNvPr id="196" name="Google Shape;196;p35"/>
          <p:cNvSpPr txBox="1">
            <a:spLocks noGrp="1"/>
          </p:cNvSpPr>
          <p:nvPr>
            <p:ph type="body" idx="1"/>
          </p:nvPr>
        </p:nvSpPr>
        <p:spPr>
          <a:xfrm>
            <a:off x="311700" y="1266325"/>
            <a:ext cx="8520600" cy="3790500"/>
          </a:xfrm>
          <a:prstGeom prst="rect">
            <a:avLst/>
          </a:prstGeom>
        </p:spPr>
        <p:txBody>
          <a:bodyPr spcFirstLastPara="1" wrap="square" lIns="68575" tIns="34275" rIns="68575" bIns="34275" anchor="t" anchorCtr="0">
            <a:noAutofit/>
          </a:bodyPr>
          <a:lstStyle/>
          <a:p>
            <a:pPr marL="457200" lvl="0" indent="-342900" algn="just" rtl="0">
              <a:spcBef>
                <a:spcPts val="1400"/>
              </a:spcBef>
              <a:spcAft>
                <a:spcPts val="0"/>
              </a:spcAft>
              <a:buSzPts val="1800"/>
              <a:buFont typeface="Montserrat"/>
              <a:buChar char="-"/>
            </a:pPr>
            <a:r>
              <a:rPr lang="vi" sz="2200" dirty="0">
                <a:solidFill>
                  <a:srgbClr val="000000"/>
                </a:solidFill>
                <a:latin typeface="Times New Roman" panose="02020603050405020304" pitchFamily="18" charset="0"/>
                <a:ea typeface="Montserrat"/>
                <a:cs typeface="Times New Roman" panose="02020603050405020304" pitchFamily="18" charset="0"/>
                <a:sym typeface="Montserrat"/>
              </a:rPr>
              <a:t>Thực hiện nhận đánh giá nhận xét từ người dùng về các chức năng và dịch vụ của bản beta (bản thử nghiệm).</a:t>
            </a:r>
            <a:endParaRPr sz="2200" dirty="0">
              <a:solidFill>
                <a:srgbClr val="000000"/>
              </a:solidFill>
              <a:latin typeface="Times New Roman" panose="02020603050405020304" pitchFamily="18" charset="0"/>
              <a:ea typeface="Montserrat"/>
              <a:cs typeface="Times New Roman" panose="02020603050405020304" pitchFamily="18" charset="0"/>
              <a:sym typeface="Montserrat"/>
            </a:endParaRPr>
          </a:p>
          <a:p>
            <a:pPr marL="457200" lvl="0" indent="-342900" algn="just" rtl="0">
              <a:spcBef>
                <a:spcPts val="0"/>
              </a:spcBef>
              <a:spcAft>
                <a:spcPts val="0"/>
              </a:spcAft>
              <a:buClr>
                <a:srgbClr val="000000"/>
              </a:buClr>
              <a:buSzPts val="1800"/>
              <a:buFont typeface="Montserrat"/>
              <a:buChar char="-"/>
            </a:pPr>
            <a:r>
              <a:rPr lang="vi" sz="2200" dirty="0">
                <a:solidFill>
                  <a:srgbClr val="000000"/>
                </a:solidFill>
                <a:latin typeface="Times New Roman" panose="02020603050405020304" pitchFamily="18" charset="0"/>
                <a:ea typeface="Montserrat"/>
                <a:cs typeface="Times New Roman" panose="02020603050405020304" pitchFamily="18" charset="0"/>
                <a:sym typeface="Montserrat"/>
              </a:rPr>
              <a:t>Thực hiện khảo sát người dùng từ các bản beta về những chức năng họ mong đợi ở bản chính thức.</a:t>
            </a:r>
            <a:endParaRPr sz="2200" dirty="0">
              <a:solidFill>
                <a:srgbClr val="000000"/>
              </a:solidFill>
              <a:latin typeface="Times New Roman" panose="02020603050405020304" pitchFamily="18" charset="0"/>
              <a:ea typeface="Montserrat"/>
              <a:cs typeface="Times New Roman" panose="02020603050405020304" pitchFamily="18" charset="0"/>
              <a:sym typeface="Montserrat"/>
            </a:endParaRPr>
          </a:p>
          <a:p>
            <a:pPr marL="457200" lvl="0" indent="-342900" algn="just" rtl="0">
              <a:spcBef>
                <a:spcPts val="0"/>
              </a:spcBef>
              <a:spcAft>
                <a:spcPts val="0"/>
              </a:spcAft>
              <a:buClr>
                <a:srgbClr val="000000"/>
              </a:buClr>
              <a:buSzPts val="1800"/>
              <a:buFont typeface="Montserrat"/>
              <a:buChar char="-"/>
            </a:pPr>
            <a:r>
              <a:rPr lang="vi" sz="2200" dirty="0">
                <a:solidFill>
                  <a:srgbClr val="000000"/>
                </a:solidFill>
                <a:latin typeface="Times New Roman" panose="02020603050405020304" pitchFamily="18" charset="0"/>
                <a:ea typeface="Montserrat"/>
                <a:cs typeface="Times New Roman" panose="02020603050405020304" pitchFamily="18" charset="0"/>
                <a:sym typeface="Montserrat"/>
              </a:rPr>
              <a:t>Khảo sát thị trường bằng cách phỏng vấn khách hàng, đánh giá các sản phẩm cạnh tranh để biết được sản phẩm của ta có các điểm mạnh/ điểm yếu gì và xem xét xu hướng tương lai của ứng dụng.</a:t>
            </a:r>
            <a:endParaRPr sz="2200" dirty="0">
              <a:solidFill>
                <a:srgbClr val="000000"/>
              </a:solidFill>
              <a:latin typeface="Times New Roman" panose="02020603050405020304" pitchFamily="18" charset="0"/>
              <a:ea typeface="Montserrat"/>
              <a:cs typeface="Times New Roman" panose="02020603050405020304" pitchFamily="18" charset="0"/>
              <a:sym typeface="Montserrat"/>
            </a:endParaRPr>
          </a:p>
        </p:txBody>
      </p:sp>
      <p:sp>
        <p:nvSpPr>
          <p:cNvPr id="197" name="Google Shape;197;p35"/>
          <p:cNvSpPr txBox="1">
            <a:spLocks noGrp="1"/>
          </p:cNvSpPr>
          <p:nvPr>
            <p:ph type="sldNum" idx="12"/>
          </p:nvPr>
        </p:nvSpPr>
        <p:spPr>
          <a:xfrm>
            <a:off x="8472458" y="4663217"/>
            <a:ext cx="548700" cy="393600"/>
          </a:xfrm>
          <a:prstGeom prst="rect">
            <a:avLst/>
          </a:prstGeom>
        </p:spPr>
        <p:txBody>
          <a:bodyPr spcFirstLastPara="1" wrap="square" lIns="68575" tIns="34275" rIns="68575" bIns="3427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vi">
                <a:solidFill>
                  <a:srgbClr val="595959"/>
                </a:solidFill>
                <a:latin typeface="Source Sans Pro"/>
                <a:ea typeface="Source Sans Pro"/>
                <a:cs typeface="Source Sans Pro"/>
                <a:sym typeface="Source Sans Pro"/>
              </a:rPr>
              <a:t>10</a:t>
            </a:fld>
            <a:endParaRPr>
              <a:solidFill>
                <a:srgbClr val="595959"/>
              </a:solidFill>
              <a:latin typeface="Source Sans Pro"/>
              <a:ea typeface="Source Sans Pro"/>
              <a:cs typeface="Source Sans Pro"/>
              <a:sym typeface="Source Sans Pr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6"/>
          <p:cNvSpPr txBox="1">
            <a:spLocks noGrp="1"/>
          </p:cNvSpPr>
          <p:nvPr>
            <p:ph type="title"/>
          </p:nvPr>
        </p:nvSpPr>
        <p:spPr>
          <a:xfrm>
            <a:off x="311700" y="445025"/>
            <a:ext cx="8520600" cy="707400"/>
          </a:xfrm>
          <a:prstGeom prst="rect">
            <a:avLst/>
          </a:prstGeom>
        </p:spPr>
        <p:txBody>
          <a:bodyPr spcFirstLastPara="1" wrap="square" lIns="68575" tIns="34275" rIns="68575" bIns="34275" anchor="b" anchorCtr="0">
            <a:noAutofit/>
          </a:bodyPr>
          <a:lstStyle/>
          <a:p>
            <a:pPr marL="0" lvl="0" indent="0" algn="l" rtl="0">
              <a:spcBef>
                <a:spcPts val="0"/>
              </a:spcBef>
              <a:spcAft>
                <a:spcPts val="0"/>
              </a:spcAft>
              <a:buNone/>
            </a:pPr>
            <a:r>
              <a:rPr lang="vi" dirty="0">
                <a:latin typeface="Times New Roman" panose="02020603050405020304" pitchFamily="18" charset="0"/>
                <a:ea typeface="Montserrat"/>
                <a:cs typeface="Times New Roman" panose="02020603050405020304" pitchFamily="18" charset="0"/>
                <a:sym typeface="Montserrat"/>
              </a:rPr>
              <a:t>2.3. Standards</a:t>
            </a:r>
            <a:endParaRPr dirty="0">
              <a:latin typeface="Times New Roman" panose="02020603050405020304" pitchFamily="18" charset="0"/>
              <a:ea typeface="Montserrat"/>
              <a:cs typeface="Times New Roman" panose="02020603050405020304" pitchFamily="18" charset="0"/>
              <a:sym typeface="Montserrat"/>
            </a:endParaRPr>
          </a:p>
        </p:txBody>
      </p:sp>
      <p:sp>
        <p:nvSpPr>
          <p:cNvPr id="203" name="Google Shape;203;p36"/>
          <p:cNvSpPr txBox="1">
            <a:spLocks noGrp="1"/>
          </p:cNvSpPr>
          <p:nvPr>
            <p:ph type="body" idx="1"/>
          </p:nvPr>
        </p:nvSpPr>
        <p:spPr>
          <a:xfrm>
            <a:off x="311700" y="1266325"/>
            <a:ext cx="8520600" cy="3302700"/>
          </a:xfrm>
          <a:prstGeom prst="rect">
            <a:avLst/>
          </a:prstGeom>
        </p:spPr>
        <p:txBody>
          <a:bodyPr spcFirstLastPara="1" wrap="square" lIns="68575" tIns="34275" rIns="68575" bIns="34275" anchor="t" anchorCtr="0">
            <a:noAutofit/>
          </a:bodyPr>
          <a:lstStyle/>
          <a:p>
            <a:pPr marL="457200" lvl="0" indent="-368300" algn="just" rtl="0">
              <a:spcBef>
                <a:spcPts val="1400"/>
              </a:spcBef>
              <a:spcAft>
                <a:spcPts val="0"/>
              </a:spcAft>
              <a:buClr>
                <a:schemeClr val="dk1"/>
              </a:buClr>
              <a:buSzPts val="2200"/>
              <a:buFont typeface="Montserrat"/>
              <a:buChar char="-"/>
            </a:pPr>
            <a:r>
              <a:rPr lang="vi" sz="2200" dirty="0">
                <a:solidFill>
                  <a:schemeClr val="dk1"/>
                </a:solidFill>
                <a:highlight>
                  <a:srgbClr val="FFFFFF"/>
                </a:highlight>
                <a:latin typeface="Times New Roman" panose="02020603050405020304" pitchFamily="18" charset="0"/>
                <a:ea typeface="Montserrat"/>
                <a:cs typeface="Times New Roman" panose="02020603050405020304" pitchFamily="18" charset="0"/>
                <a:sym typeface="Montserrat"/>
              </a:rPr>
              <a:t>ISO/IEC 9126: Kỹ thuật phần mềm - Chất lượng sản phẩm</a:t>
            </a:r>
            <a:endParaRPr sz="2200" dirty="0">
              <a:solidFill>
                <a:schemeClr val="dk1"/>
              </a:solidFill>
              <a:highlight>
                <a:srgbClr val="FFFFFF"/>
              </a:highlight>
              <a:latin typeface="Times New Roman" panose="02020603050405020304" pitchFamily="18" charset="0"/>
              <a:ea typeface="Montserrat"/>
              <a:cs typeface="Times New Roman" panose="02020603050405020304" pitchFamily="18" charset="0"/>
              <a:sym typeface="Montserrat"/>
            </a:endParaRPr>
          </a:p>
          <a:p>
            <a:pPr marL="457200" lvl="0" indent="-368300" algn="l" rtl="0">
              <a:lnSpc>
                <a:spcPct val="115000"/>
              </a:lnSpc>
              <a:spcBef>
                <a:spcPts val="0"/>
              </a:spcBef>
              <a:spcAft>
                <a:spcPts val="0"/>
              </a:spcAft>
              <a:buClr>
                <a:srgbClr val="000000"/>
              </a:buClr>
              <a:buSzPts val="2200"/>
              <a:buFont typeface="Montserrat"/>
              <a:buChar char="-"/>
            </a:pPr>
            <a:r>
              <a:rPr lang="vi" sz="2200" dirty="0">
                <a:solidFill>
                  <a:srgbClr val="000000"/>
                </a:solidFill>
                <a:highlight>
                  <a:srgbClr val="FFFFFF"/>
                </a:highlight>
                <a:latin typeface="Times New Roman" panose="02020603050405020304" pitchFamily="18" charset="0"/>
                <a:ea typeface="Montserrat"/>
                <a:cs typeface="Times New Roman" panose="02020603050405020304" pitchFamily="18" charset="0"/>
                <a:sym typeface="Montserrat"/>
              </a:rPr>
              <a:t>IEEE 1028:2008: Tiêu chuẩn về kiểm tra phần mềm</a:t>
            </a:r>
            <a:endParaRPr sz="2200" dirty="0">
              <a:solidFill>
                <a:srgbClr val="000000"/>
              </a:solidFill>
              <a:highlight>
                <a:srgbClr val="FFFFFF"/>
              </a:highlight>
              <a:latin typeface="Times New Roman" panose="02020603050405020304" pitchFamily="18" charset="0"/>
              <a:ea typeface="Montserrat"/>
              <a:cs typeface="Times New Roman" panose="02020603050405020304" pitchFamily="18" charset="0"/>
              <a:sym typeface="Montserrat"/>
            </a:endParaRPr>
          </a:p>
          <a:p>
            <a:pPr marL="457200" lvl="0" indent="-368300" algn="l" rtl="0">
              <a:lnSpc>
                <a:spcPct val="115000"/>
              </a:lnSpc>
              <a:spcBef>
                <a:spcPts val="0"/>
              </a:spcBef>
              <a:spcAft>
                <a:spcPts val="0"/>
              </a:spcAft>
              <a:buClr>
                <a:srgbClr val="000000"/>
              </a:buClr>
              <a:buSzPts val="2200"/>
              <a:buFont typeface="Montserrat"/>
              <a:buChar char="-"/>
            </a:pPr>
            <a:r>
              <a:rPr lang="vi" sz="2200" dirty="0">
                <a:solidFill>
                  <a:srgbClr val="000000"/>
                </a:solidFill>
                <a:highlight>
                  <a:srgbClr val="FFFFFF"/>
                </a:highlight>
                <a:latin typeface="Times New Roman" panose="02020603050405020304" pitchFamily="18" charset="0"/>
                <a:ea typeface="Montserrat"/>
                <a:cs typeface="Times New Roman" panose="02020603050405020304" pitchFamily="18" charset="0"/>
                <a:sym typeface="Montserrat"/>
              </a:rPr>
              <a:t>ISO/IEC 12207:2013 : Tiêu chuẩn về các quá trình vòng đời phần mềm và dữ liệu vòng đời</a:t>
            </a:r>
            <a:endParaRPr sz="2200" dirty="0">
              <a:solidFill>
                <a:srgbClr val="333333"/>
              </a:solidFill>
              <a:highlight>
                <a:srgbClr val="FFFFFF"/>
              </a:highlight>
              <a:latin typeface="Times New Roman" panose="02020603050405020304" pitchFamily="18" charset="0"/>
              <a:ea typeface="Montserrat"/>
              <a:cs typeface="Times New Roman" panose="02020603050405020304" pitchFamily="18" charset="0"/>
              <a:sym typeface="Montserrat"/>
            </a:endParaRPr>
          </a:p>
          <a:p>
            <a:pPr marL="0" marR="0" lvl="0" indent="0" algn="just" rtl="0">
              <a:lnSpc>
                <a:spcPct val="90000"/>
              </a:lnSpc>
              <a:spcBef>
                <a:spcPts val="1400"/>
              </a:spcBef>
              <a:spcAft>
                <a:spcPts val="0"/>
              </a:spcAft>
              <a:buNone/>
            </a:pPr>
            <a:endParaRPr sz="2200" dirty="0">
              <a:solidFill>
                <a:srgbClr val="000000"/>
              </a:solidFill>
              <a:highlight>
                <a:srgbClr val="FFFFFF"/>
              </a:highlight>
              <a:latin typeface="Times New Roman" panose="02020603050405020304" pitchFamily="18" charset="0"/>
              <a:ea typeface="Montserrat"/>
              <a:cs typeface="Times New Roman" panose="02020603050405020304" pitchFamily="18" charset="0"/>
              <a:sym typeface="Montserrat"/>
            </a:endParaRPr>
          </a:p>
        </p:txBody>
      </p:sp>
      <p:sp>
        <p:nvSpPr>
          <p:cNvPr id="204" name="Google Shape;204;p36"/>
          <p:cNvSpPr txBox="1">
            <a:spLocks noGrp="1"/>
          </p:cNvSpPr>
          <p:nvPr>
            <p:ph type="sldNum" idx="12"/>
          </p:nvPr>
        </p:nvSpPr>
        <p:spPr>
          <a:xfrm>
            <a:off x="8472458" y="4663217"/>
            <a:ext cx="548700" cy="393600"/>
          </a:xfrm>
          <a:prstGeom prst="rect">
            <a:avLst/>
          </a:prstGeom>
        </p:spPr>
        <p:txBody>
          <a:bodyPr spcFirstLastPara="1" wrap="square" lIns="68575" tIns="34275" rIns="68575" bIns="3427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vi">
                <a:solidFill>
                  <a:srgbClr val="595959"/>
                </a:solidFill>
                <a:latin typeface="Source Sans Pro"/>
                <a:ea typeface="Source Sans Pro"/>
                <a:cs typeface="Source Sans Pro"/>
                <a:sym typeface="Source Sans Pro"/>
              </a:rPr>
              <a:t>11</a:t>
            </a:fld>
            <a:endParaRPr>
              <a:solidFill>
                <a:srgbClr val="595959"/>
              </a:solidFill>
              <a:latin typeface="Source Sans Pro"/>
              <a:ea typeface="Source Sans Pro"/>
              <a:cs typeface="Source Sans Pro"/>
              <a:sym typeface="Source Sans Pr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7"/>
          <p:cNvSpPr txBox="1">
            <a:spLocks noGrp="1"/>
          </p:cNvSpPr>
          <p:nvPr>
            <p:ph type="title"/>
          </p:nvPr>
        </p:nvSpPr>
        <p:spPr>
          <a:xfrm>
            <a:off x="311700" y="611475"/>
            <a:ext cx="8776500" cy="560700"/>
          </a:xfrm>
          <a:prstGeom prst="rect">
            <a:avLst/>
          </a:prstGeom>
        </p:spPr>
        <p:txBody>
          <a:bodyPr spcFirstLastPara="1" wrap="square" lIns="68575" tIns="34275" rIns="68575" bIns="34275" anchor="b" anchorCtr="0">
            <a:noAutofit/>
          </a:bodyPr>
          <a:lstStyle/>
          <a:p>
            <a:pPr marL="0" lvl="0" indent="0" algn="l" rtl="0">
              <a:spcBef>
                <a:spcPts val="0"/>
              </a:spcBef>
              <a:spcAft>
                <a:spcPts val="0"/>
              </a:spcAft>
              <a:buNone/>
            </a:pPr>
            <a:r>
              <a:rPr lang="vi" sz="2500" dirty="0">
                <a:latin typeface="Times New Roman" panose="02020603050405020304" pitchFamily="18" charset="0"/>
                <a:ea typeface="Montserrat"/>
                <a:cs typeface="Times New Roman" panose="02020603050405020304" pitchFamily="18" charset="0"/>
                <a:sym typeface="Montserrat"/>
              </a:rPr>
              <a:t>2.3b. Kỹ thuật để thu thập thông tin từ Standards</a:t>
            </a:r>
            <a:endParaRPr sz="2500" dirty="0">
              <a:latin typeface="Times New Roman" panose="02020603050405020304" pitchFamily="18" charset="0"/>
              <a:ea typeface="Montserrat"/>
              <a:cs typeface="Times New Roman" panose="02020603050405020304" pitchFamily="18" charset="0"/>
              <a:sym typeface="Montserrat"/>
            </a:endParaRPr>
          </a:p>
        </p:txBody>
      </p:sp>
      <p:sp>
        <p:nvSpPr>
          <p:cNvPr id="210" name="Google Shape;210;p37"/>
          <p:cNvSpPr txBox="1">
            <a:spLocks noGrp="1"/>
          </p:cNvSpPr>
          <p:nvPr>
            <p:ph type="body" idx="1"/>
          </p:nvPr>
        </p:nvSpPr>
        <p:spPr>
          <a:xfrm>
            <a:off x="311700" y="1266325"/>
            <a:ext cx="8520600" cy="3790500"/>
          </a:xfrm>
          <a:prstGeom prst="rect">
            <a:avLst/>
          </a:prstGeom>
        </p:spPr>
        <p:txBody>
          <a:bodyPr spcFirstLastPara="1" wrap="square" lIns="68575" tIns="34275" rIns="68575" bIns="34275" anchor="t" anchorCtr="0">
            <a:noAutofit/>
          </a:bodyPr>
          <a:lstStyle/>
          <a:p>
            <a:pPr marL="457200" lvl="0" indent="-368300" algn="just" rtl="0">
              <a:spcBef>
                <a:spcPts val="1400"/>
              </a:spcBef>
              <a:spcAft>
                <a:spcPts val="0"/>
              </a:spcAft>
              <a:buClr>
                <a:srgbClr val="000000"/>
              </a:buClr>
              <a:buSzPts val="2200"/>
              <a:buFont typeface="Montserrat"/>
              <a:buChar char="-"/>
            </a:pPr>
            <a:r>
              <a:rPr lang="vi" sz="2200" dirty="0">
                <a:solidFill>
                  <a:srgbClr val="333333"/>
                </a:solidFill>
                <a:highlight>
                  <a:srgbClr val="FFFFFF"/>
                </a:highlight>
                <a:latin typeface="Times New Roman" panose="02020603050405020304" pitchFamily="18" charset="0"/>
                <a:ea typeface="Montserrat"/>
                <a:cs typeface="Times New Roman" panose="02020603050405020304" pitchFamily="18" charset="0"/>
                <a:sym typeface="Montserrat"/>
              </a:rPr>
              <a:t>Các tiêu chuẩn liên quan đến kiểm thử phần mềm </a:t>
            </a:r>
            <a:endParaRPr sz="2200" dirty="0">
              <a:solidFill>
                <a:srgbClr val="333333"/>
              </a:solidFill>
              <a:highlight>
                <a:srgbClr val="FFFFFF"/>
              </a:highlight>
              <a:latin typeface="Times New Roman" panose="02020603050405020304" pitchFamily="18" charset="0"/>
              <a:ea typeface="Montserrat"/>
              <a:cs typeface="Times New Roman" panose="02020603050405020304" pitchFamily="18" charset="0"/>
              <a:sym typeface="Montserrat"/>
            </a:endParaRPr>
          </a:p>
          <a:p>
            <a:pPr marL="457200" lvl="0" indent="-368300" algn="just" rtl="0">
              <a:spcBef>
                <a:spcPts val="0"/>
              </a:spcBef>
              <a:spcAft>
                <a:spcPts val="0"/>
              </a:spcAft>
              <a:buClr>
                <a:srgbClr val="333333"/>
              </a:buClr>
              <a:buSzPts val="2200"/>
              <a:buFont typeface="Montserrat"/>
              <a:buChar char="-"/>
            </a:pPr>
            <a:r>
              <a:rPr lang="vi" sz="2200" dirty="0">
                <a:solidFill>
                  <a:srgbClr val="333333"/>
                </a:solidFill>
                <a:highlight>
                  <a:srgbClr val="FFFFFF"/>
                </a:highlight>
                <a:latin typeface="Times New Roman" panose="02020603050405020304" pitchFamily="18" charset="0"/>
                <a:ea typeface="Montserrat"/>
                <a:cs typeface="Times New Roman" panose="02020603050405020304" pitchFamily="18" charset="0"/>
                <a:sym typeface="Montserrat"/>
              </a:rPr>
              <a:t>Các tiêu chuẩn liên quan đến chất lượng phần mềm</a:t>
            </a:r>
            <a:endParaRPr sz="2200" dirty="0">
              <a:solidFill>
                <a:srgbClr val="333333"/>
              </a:solidFill>
              <a:highlight>
                <a:srgbClr val="FFFFFF"/>
              </a:highlight>
              <a:latin typeface="Times New Roman" panose="02020603050405020304" pitchFamily="18" charset="0"/>
              <a:ea typeface="Montserrat"/>
              <a:cs typeface="Times New Roman" panose="02020603050405020304" pitchFamily="18" charset="0"/>
              <a:sym typeface="Montserrat"/>
            </a:endParaRPr>
          </a:p>
          <a:p>
            <a:pPr marL="457200" lvl="0" indent="-368300" algn="just" rtl="0">
              <a:spcBef>
                <a:spcPts val="0"/>
              </a:spcBef>
              <a:spcAft>
                <a:spcPts val="0"/>
              </a:spcAft>
              <a:buClr>
                <a:srgbClr val="333333"/>
              </a:buClr>
              <a:buSzPts val="2200"/>
              <a:buFont typeface="Montserrat"/>
              <a:buChar char="-"/>
            </a:pPr>
            <a:r>
              <a:rPr lang="vi" sz="2200" dirty="0">
                <a:solidFill>
                  <a:srgbClr val="333333"/>
                </a:solidFill>
                <a:highlight>
                  <a:srgbClr val="FFFFFF"/>
                </a:highlight>
                <a:latin typeface="Times New Roman" panose="02020603050405020304" pitchFamily="18" charset="0"/>
                <a:ea typeface="Montserrat"/>
                <a:cs typeface="Times New Roman" panose="02020603050405020304" pitchFamily="18" charset="0"/>
                <a:sym typeface="Montserrat"/>
              </a:rPr>
              <a:t>Các tiêu chuẩn vòng đời phần mềm</a:t>
            </a:r>
            <a:endParaRPr sz="2200" dirty="0">
              <a:solidFill>
                <a:srgbClr val="333333"/>
              </a:solidFill>
              <a:highlight>
                <a:srgbClr val="FFFFFF"/>
              </a:highlight>
              <a:latin typeface="Times New Roman" panose="02020603050405020304" pitchFamily="18" charset="0"/>
              <a:ea typeface="Montserrat"/>
              <a:cs typeface="Times New Roman" panose="02020603050405020304" pitchFamily="18" charset="0"/>
              <a:sym typeface="Montserrat"/>
            </a:endParaRPr>
          </a:p>
          <a:p>
            <a:pPr marL="457200" lvl="0" indent="-368300" algn="just" rtl="0">
              <a:spcBef>
                <a:spcPts val="0"/>
              </a:spcBef>
              <a:spcAft>
                <a:spcPts val="0"/>
              </a:spcAft>
              <a:buClr>
                <a:srgbClr val="333333"/>
              </a:buClr>
              <a:buSzPts val="2200"/>
              <a:buFont typeface="Montserrat"/>
              <a:buChar char="-"/>
            </a:pPr>
            <a:r>
              <a:rPr lang="vi" sz="2200" dirty="0">
                <a:solidFill>
                  <a:srgbClr val="333333"/>
                </a:solidFill>
                <a:highlight>
                  <a:srgbClr val="FFFFFF"/>
                </a:highlight>
                <a:latin typeface="Times New Roman" panose="02020603050405020304" pitchFamily="18" charset="0"/>
                <a:ea typeface="Montserrat"/>
                <a:cs typeface="Times New Roman" panose="02020603050405020304" pitchFamily="18" charset="0"/>
                <a:sym typeface="Montserrat"/>
              </a:rPr>
              <a:t>Các tiêu chuẩn về tính tiện dụng</a:t>
            </a:r>
            <a:endParaRPr sz="2200" dirty="0">
              <a:solidFill>
                <a:srgbClr val="333333"/>
              </a:solidFill>
              <a:highlight>
                <a:srgbClr val="FFFFFF"/>
              </a:highlight>
              <a:latin typeface="Times New Roman" panose="02020603050405020304" pitchFamily="18" charset="0"/>
              <a:ea typeface="Montserrat"/>
              <a:cs typeface="Times New Roman" panose="02020603050405020304" pitchFamily="18" charset="0"/>
              <a:sym typeface="Montserrat"/>
            </a:endParaRPr>
          </a:p>
          <a:p>
            <a:pPr marL="457200" lvl="0" indent="0" algn="just" rtl="0">
              <a:spcBef>
                <a:spcPts val="1400"/>
              </a:spcBef>
              <a:spcAft>
                <a:spcPts val="0"/>
              </a:spcAft>
              <a:buNone/>
            </a:pPr>
            <a:endParaRPr sz="1800" dirty="0">
              <a:solidFill>
                <a:srgbClr val="000000"/>
              </a:solidFill>
              <a:latin typeface="Times New Roman" panose="02020603050405020304" pitchFamily="18" charset="0"/>
              <a:ea typeface="Montserrat"/>
              <a:cs typeface="Times New Roman" panose="02020603050405020304" pitchFamily="18" charset="0"/>
              <a:sym typeface="Montserrat"/>
            </a:endParaRPr>
          </a:p>
        </p:txBody>
      </p:sp>
      <p:sp>
        <p:nvSpPr>
          <p:cNvPr id="211" name="Google Shape;211;p37"/>
          <p:cNvSpPr txBox="1">
            <a:spLocks noGrp="1"/>
          </p:cNvSpPr>
          <p:nvPr>
            <p:ph type="sldNum" idx="12"/>
          </p:nvPr>
        </p:nvSpPr>
        <p:spPr>
          <a:xfrm>
            <a:off x="8472458" y="4663217"/>
            <a:ext cx="548700" cy="393600"/>
          </a:xfrm>
          <a:prstGeom prst="rect">
            <a:avLst/>
          </a:prstGeom>
        </p:spPr>
        <p:txBody>
          <a:bodyPr spcFirstLastPara="1" wrap="square" lIns="68575" tIns="34275" rIns="68575" bIns="3427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vi">
                <a:solidFill>
                  <a:srgbClr val="595959"/>
                </a:solidFill>
                <a:latin typeface="Source Sans Pro"/>
                <a:ea typeface="Source Sans Pro"/>
                <a:cs typeface="Source Sans Pro"/>
                <a:sym typeface="Source Sans Pro"/>
              </a:rPr>
              <a:t>12</a:t>
            </a:fld>
            <a:endParaRPr>
              <a:solidFill>
                <a:srgbClr val="595959"/>
              </a:solidFill>
              <a:latin typeface="Source Sans Pro"/>
              <a:ea typeface="Source Sans Pro"/>
              <a:cs typeface="Source Sans Pro"/>
              <a:sym typeface="Source Sans Pr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7"/>
          <p:cNvSpPr txBox="1">
            <a:spLocks noGrp="1"/>
          </p:cNvSpPr>
          <p:nvPr>
            <p:ph type="title"/>
          </p:nvPr>
        </p:nvSpPr>
        <p:spPr>
          <a:xfrm>
            <a:off x="311700" y="445025"/>
            <a:ext cx="8520600" cy="707400"/>
          </a:xfrm>
          <a:prstGeom prst="rect">
            <a:avLst/>
          </a:prstGeom>
        </p:spPr>
        <p:txBody>
          <a:bodyPr spcFirstLastPara="1" wrap="square" lIns="68575" tIns="34275" rIns="68575" bIns="34275" anchor="b" anchorCtr="0">
            <a:noAutofit/>
          </a:bodyPr>
          <a:lstStyle/>
          <a:p>
            <a:pPr marL="0" lvl="0" indent="0" algn="l" rtl="0">
              <a:spcBef>
                <a:spcPts val="0"/>
              </a:spcBef>
              <a:spcAft>
                <a:spcPts val="0"/>
              </a:spcAft>
              <a:buNone/>
            </a:pPr>
            <a:r>
              <a:rPr lang="vi" sz="3000" dirty="0">
                <a:latin typeface="Times New Roman" panose="02020603050405020304" pitchFamily="18" charset="0"/>
                <a:ea typeface="Montserrat"/>
                <a:cs typeface="Times New Roman" panose="02020603050405020304" pitchFamily="18" charset="0"/>
                <a:sym typeface="Montserrat"/>
              </a:rPr>
              <a:t>Nội dung</a:t>
            </a:r>
            <a:endParaRPr sz="3000" dirty="0">
              <a:latin typeface="Times New Roman" panose="02020603050405020304" pitchFamily="18" charset="0"/>
              <a:ea typeface="Montserrat"/>
              <a:cs typeface="Times New Roman" panose="02020603050405020304" pitchFamily="18" charset="0"/>
              <a:sym typeface="Montserrat"/>
            </a:endParaRPr>
          </a:p>
        </p:txBody>
      </p:sp>
      <p:sp>
        <p:nvSpPr>
          <p:cNvPr id="140" name="Google Shape;140;p27"/>
          <p:cNvSpPr txBox="1">
            <a:spLocks noGrp="1"/>
          </p:cNvSpPr>
          <p:nvPr>
            <p:ph type="body" idx="1"/>
          </p:nvPr>
        </p:nvSpPr>
        <p:spPr>
          <a:xfrm>
            <a:off x="311700" y="1266325"/>
            <a:ext cx="8520600" cy="3302700"/>
          </a:xfrm>
          <a:prstGeom prst="rect">
            <a:avLst/>
          </a:prstGeom>
        </p:spPr>
        <p:txBody>
          <a:bodyPr spcFirstLastPara="1" wrap="square" lIns="68575" tIns="34275" rIns="68575" bIns="34275" anchor="t" anchorCtr="0">
            <a:noAutofit/>
          </a:bodyPr>
          <a:lstStyle/>
          <a:p>
            <a:pPr marL="457200" lvl="0" indent="-381000" algn="l" rtl="0">
              <a:lnSpc>
                <a:spcPct val="115000"/>
              </a:lnSpc>
              <a:spcBef>
                <a:spcPts val="700"/>
              </a:spcBef>
              <a:spcAft>
                <a:spcPts val="0"/>
              </a:spcAft>
              <a:buClr>
                <a:srgbClr val="000000"/>
              </a:buClr>
              <a:buSzPts val="2400"/>
              <a:buFont typeface="Montserrat"/>
              <a:buAutoNum type="arabicPeriod"/>
            </a:pPr>
            <a:r>
              <a:rPr lang="vi" sz="2400" dirty="0">
                <a:solidFill>
                  <a:srgbClr val="000000"/>
                </a:solidFill>
                <a:latin typeface="Times New Roman" panose="02020603050405020304" pitchFamily="18" charset="0"/>
                <a:ea typeface="Microsoft JhengHei" panose="020B0604030504040204" pitchFamily="34" charset="-120"/>
                <a:cs typeface="Times New Roman" panose="02020603050405020304" pitchFamily="18" charset="0"/>
                <a:sym typeface="Montserrat"/>
              </a:rPr>
              <a:t>Trình bày ý tưởng</a:t>
            </a:r>
            <a:endParaRPr sz="2400" dirty="0">
              <a:solidFill>
                <a:srgbClr val="000000"/>
              </a:solidFill>
              <a:latin typeface="Times New Roman" panose="02020603050405020304" pitchFamily="18" charset="0"/>
              <a:ea typeface="Microsoft JhengHei" panose="020B0604030504040204" pitchFamily="34" charset="-120"/>
              <a:cs typeface="Times New Roman" panose="02020603050405020304" pitchFamily="18" charset="0"/>
              <a:sym typeface="Montserrat"/>
            </a:endParaRPr>
          </a:p>
          <a:p>
            <a:pPr marL="457200" lvl="0" indent="-381000" algn="l" rtl="0">
              <a:lnSpc>
                <a:spcPct val="115000"/>
              </a:lnSpc>
              <a:spcBef>
                <a:spcPts val="0"/>
              </a:spcBef>
              <a:spcAft>
                <a:spcPts val="0"/>
              </a:spcAft>
              <a:buClr>
                <a:srgbClr val="000000"/>
              </a:buClr>
              <a:buSzPts val="2400"/>
              <a:buFont typeface="Montserrat"/>
              <a:buAutoNum type="arabicPeriod"/>
            </a:pPr>
            <a:r>
              <a:rPr lang="vi" sz="2400" dirty="0">
                <a:solidFill>
                  <a:srgbClr val="000000"/>
                </a:solidFill>
                <a:latin typeface="Times New Roman" panose="02020603050405020304" pitchFamily="18" charset="0"/>
                <a:ea typeface="Microsoft JhengHei" panose="020B0604030504040204" pitchFamily="34" charset="-120"/>
                <a:cs typeface="Times New Roman" panose="02020603050405020304" pitchFamily="18" charset="0"/>
                <a:sym typeface="Montserrat"/>
              </a:rPr>
              <a:t>Xác định các nguồn cung cấp thông tin và các kỹ thuật thu thập yêu cầu:</a:t>
            </a:r>
            <a:endParaRPr sz="2400" dirty="0">
              <a:solidFill>
                <a:srgbClr val="000000"/>
              </a:solidFill>
              <a:latin typeface="Times New Roman" panose="02020603050405020304" pitchFamily="18" charset="0"/>
              <a:ea typeface="Microsoft JhengHei" panose="020B0604030504040204" pitchFamily="34" charset="-120"/>
              <a:cs typeface="Times New Roman" panose="02020603050405020304" pitchFamily="18" charset="0"/>
              <a:sym typeface="Montserrat"/>
            </a:endParaRPr>
          </a:p>
          <a:p>
            <a:pPr marL="457200" lvl="0" indent="-381000" algn="l" rtl="0">
              <a:lnSpc>
                <a:spcPct val="115000"/>
              </a:lnSpc>
              <a:spcBef>
                <a:spcPts val="0"/>
              </a:spcBef>
              <a:spcAft>
                <a:spcPts val="0"/>
              </a:spcAft>
              <a:buClr>
                <a:srgbClr val="000000"/>
              </a:buClr>
              <a:buSzPts val="2400"/>
              <a:buFont typeface="Montserrat"/>
              <a:buChar char="-"/>
            </a:pPr>
            <a:r>
              <a:rPr lang="vi" sz="2400" dirty="0">
                <a:solidFill>
                  <a:srgbClr val="000000"/>
                </a:solidFill>
                <a:latin typeface="Times New Roman" panose="02020603050405020304" pitchFamily="18" charset="0"/>
                <a:ea typeface="Microsoft JhengHei" panose="020B0604030504040204" pitchFamily="34" charset="-120"/>
                <a:cs typeface="Times New Roman" panose="02020603050405020304" pitchFamily="18" charset="0"/>
                <a:sym typeface="Montserrat"/>
              </a:rPr>
              <a:t>Stakeholder</a:t>
            </a:r>
            <a:endParaRPr sz="2400" dirty="0">
              <a:solidFill>
                <a:srgbClr val="000000"/>
              </a:solidFill>
              <a:latin typeface="Times New Roman" panose="02020603050405020304" pitchFamily="18" charset="0"/>
              <a:ea typeface="Microsoft JhengHei" panose="020B0604030504040204" pitchFamily="34" charset="-120"/>
              <a:cs typeface="Times New Roman" panose="02020603050405020304" pitchFamily="18" charset="0"/>
              <a:sym typeface="Montserrat"/>
            </a:endParaRPr>
          </a:p>
          <a:p>
            <a:pPr marL="457200" lvl="0" indent="-381000" algn="l" rtl="0">
              <a:lnSpc>
                <a:spcPct val="115000"/>
              </a:lnSpc>
              <a:spcBef>
                <a:spcPts val="0"/>
              </a:spcBef>
              <a:spcAft>
                <a:spcPts val="0"/>
              </a:spcAft>
              <a:buClr>
                <a:srgbClr val="000000"/>
              </a:buClr>
              <a:buSzPts val="2400"/>
              <a:buFont typeface="Montserrat"/>
              <a:buChar char="-"/>
            </a:pPr>
            <a:r>
              <a:rPr lang="vi" sz="2400" dirty="0">
                <a:solidFill>
                  <a:srgbClr val="000000"/>
                </a:solidFill>
                <a:latin typeface="Times New Roman" panose="02020603050405020304" pitchFamily="18" charset="0"/>
                <a:ea typeface="Microsoft JhengHei" panose="020B0604030504040204" pitchFamily="34" charset="-120"/>
                <a:cs typeface="Times New Roman" panose="02020603050405020304" pitchFamily="18" charset="0"/>
                <a:sym typeface="Montserrat"/>
              </a:rPr>
              <a:t>Market</a:t>
            </a:r>
            <a:endParaRPr sz="2400" dirty="0">
              <a:solidFill>
                <a:srgbClr val="000000"/>
              </a:solidFill>
              <a:latin typeface="Times New Roman" panose="02020603050405020304" pitchFamily="18" charset="0"/>
              <a:ea typeface="Microsoft JhengHei" panose="020B0604030504040204" pitchFamily="34" charset="-120"/>
              <a:cs typeface="Times New Roman" panose="02020603050405020304" pitchFamily="18" charset="0"/>
              <a:sym typeface="Montserrat"/>
            </a:endParaRPr>
          </a:p>
          <a:p>
            <a:pPr marL="457200" lvl="0" indent="-381000" algn="l" rtl="0">
              <a:lnSpc>
                <a:spcPct val="115000"/>
              </a:lnSpc>
              <a:spcBef>
                <a:spcPts val="0"/>
              </a:spcBef>
              <a:spcAft>
                <a:spcPts val="0"/>
              </a:spcAft>
              <a:buClr>
                <a:srgbClr val="000000"/>
              </a:buClr>
              <a:buSzPts val="2400"/>
              <a:buFont typeface="Montserrat"/>
              <a:buChar char="-"/>
            </a:pPr>
            <a:r>
              <a:rPr lang="vi" sz="2400" dirty="0">
                <a:solidFill>
                  <a:srgbClr val="000000"/>
                </a:solidFill>
                <a:latin typeface="Times New Roman" panose="02020603050405020304" pitchFamily="18" charset="0"/>
                <a:ea typeface="Microsoft JhengHei" panose="020B0604030504040204" pitchFamily="34" charset="-120"/>
                <a:cs typeface="Times New Roman" panose="02020603050405020304" pitchFamily="18" charset="0"/>
                <a:sym typeface="Montserrat"/>
              </a:rPr>
              <a:t>Standard</a:t>
            </a:r>
            <a:endParaRPr sz="2400" dirty="0">
              <a:solidFill>
                <a:srgbClr val="000000"/>
              </a:solidFill>
              <a:latin typeface="Times New Roman" panose="02020603050405020304" pitchFamily="18" charset="0"/>
              <a:ea typeface="Microsoft JhengHei" panose="020B0604030504040204" pitchFamily="34" charset="-120"/>
              <a:cs typeface="Times New Roman" panose="02020603050405020304" pitchFamily="18" charset="0"/>
              <a:sym typeface="Montserrat"/>
            </a:endParaRPr>
          </a:p>
        </p:txBody>
      </p:sp>
      <p:sp>
        <p:nvSpPr>
          <p:cNvPr id="141" name="Google Shape;141;p27"/>
          <p:cNvSpPr txBox="1">
            <a:spLocks noGrp="1"/>
          </p:cNvSpPr>
          <p:nvPr>
            <p:ph type="sldNum" idx="12"/>
          </p:nvPr>
        </p:nvSpPr>
        <p:spPr>
          <a:xfrm>
            <a:off x="8472458" y="4663217"/>
            <a:ext cx="548700" cy="393600"/>
          </a:xfrm>
          <a:prstGeom prst="rect">
            <a:avLst/>
          </a:prstGeom>
        </p:spPr>
        <p:txBody>
          <a:bodyPr spcFirstLastPara="1" wrap="square" lIns="68575" tIns="34275" rIns="68575" bIns="3427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vi">
                <a:solidFill>
                  <a:schemeClr val="dk2"/>
                </a:solidFill>
                <a:latin typeface="Open Sans"/>
                <a:ea typeface="Open Sans"/>
                <a:cs typeface="Open Sans"/>
                <a:sym typeface="Open Sans"/>
              </a:rPr>
              <a:t>2</a:t>
            </a:fld>
            <a:endParaRPr>
              <a:solidFill>
                <a:schemeClr val="dk2"/>
              </a:solidFill>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8"/>
          <p:cNvSpPr txBox="1">
            <a:spLocks noGrp="1"/>
          </p:cNvSpPr>
          <p:nvPr>
            <p:ph type="title"/>
          </p:nvPr>
        </p:nvSpPr>
        <p:spPr>
          <a:xfrm>
            <a:off x="119700" y="275500"/>
            <a:ext cx="8520600" cy="831300"/>
          </a:xfrm>
          <a:prstGeom prst="rect">
            <a:avLst/>
          </a:prstGeom>
        </p:spPr>
        <p:txBody>
          <a:bodyPr spcFirstLastPara="1" wrap="square" lIns="68575" tIns="34275" rIns="68575" bIns="34275" anchor="b" anchorCtr="0">
            <a:noAutofit/>
          </a:bodyPr>
          <a:lstStyle/>
          <a:p>
            <a:pPr marL="457200" lvl="0" indent="-400050" algn="l" rtl="0">
              <a:spcBef>
                <a:spcPts val="0"/>
              </a:spcBef>
              <a:spcAft>
                <a:spcPts val="0"/>
              </a:spcAft>
              <a:buSzPts val="2700"/>
              <a:buFont typeface="Montserrat"/>
              <a:buAutoNum type="arabicPeriod"/>
            </a:pPr>
            <a:r>
              <a:rPr lang="vi" dirty="0">
                <a:latin typeface="Times New Roman" panose="02020603050405020304" pitchFamily="18" charset="0"/>
                <a:ea typeface="Montserrat"/>
                <a:cs typeface="Times New Roman" panose="02020603050405020304" pitchFamily="18" charset="0"/>
                <a:sym typeface="Montserrat"/>
              </a:rPr>
              <a:t>Tổng quan về đề tài</a:t>
            </a:r>
            <a:endParaRPr dirty="0">
              <a:latin typeface="Times New Roman" panose="02020603050405020304" pitchFamily="18" charset="0"/>
              <a:ea typeface="Montserrat"/>
              <a:cs typeface="Times New Roman" panose="02020603050405020304" pitchFamily="18" charset="0"/>
              <a:sym typeface="Montserrat"/>
            </a:endParaRPr>
          </a:p>
        </p:txBody>
      </p:sp>
      <p:sp>
        <p:nvSpPr>
          <p:cNvPr id="147" name="Google Shape;147;p28"/>
          <p:cNvSpPr txBox="1">
            <a:spLocks noGrp="1"/>
          </p:cNvSpPr>
          <p:nvPr>
            <p:ph type="body" idx="1"/>
          </p:nvPr>
        </p:nvSpPr>
        <p:spPr>
          <a:xfrm>
            <a:off x="119700" y="1184800"/>
            <a:ext cx="8520600" cy="3859500"/>
          </a:xfrm>
          <a:prstGeom prst="rect">
            <a:avLst/>
          </a:prstGeom>
        </p:spPr>
        <p:txBody>
          <a:bodyPr spcFirstLastPara="1" wrap="square" lIns="68575" tIns="34275" rIns="68575" bIns="34275" anchor="t" anchorCtr="0">
            <a:noAutofit/>
          </a:bodyPr>
          <a:lstStyle/>
          <a:p>
            <a:pPr marL="0" lvl="0" indent="0" algn="just" rtl="0">
              <a:spcBef>
                <a:spcPts val="1400"/>
              </a:spcBef>
              <a:spcAft>
                <a:spcPts val="0"/>
              </a:spcAft>
              <a:buNone/>
            </a:pPr>
            <a:r>
              <a:rPr lang="vi" sz="1800" dirty="0">
                <a:solidFill>
                  <a:srgbClr val="000000"/>
                </a:solidFill>
                <a:latin typeface="Times New Roman" panose="02020603050405020304" pitchFamily="18" charset="0"/>
                <a:ea typeface="Microsoft JhengHei" panose="020B0604030504040204" pitchFamily="34" charset="-120"/>
                <a:cs typeface="Times New Roman" panose="02020603050405020304" pitchFamily="18" charset="0"/>
                <a:sym typeface="Montserrat"/>
              </a:rPr>
              <a:t>Tên dự án : Xích lô Hội An.</a:t>
            </a:r>
            <a:endParaRPr sz="1800" dirty="0">
              <a:solidFill>
                <a:srgbClr val="000000"/>
              </a:solidFill>
              <a:latin typeface="Times New Roman" panose="02020603050405020304" pitchFamily="18" charset="0"/>
              <a:ea typeface="Microsoft JhengHei" panose="020B0604030504040204" pitchFamily="34" charset="-120"/>
              <a:cs typeface="Times New Roman" panose="02020603050405020304" pitchFamily="18" charset="0"/>
              <a:sym typeface="Montserrat"/>
            </a:endParaRPr>
          </a:p>
          <a:p>
            <a:pPr marL="0" lvl="0" indent="0" algn="just" rtl="0">
              <a:spcBef>
                <a:spcPts val="1400"/>
              </a:spcBef>
              <a:spcAft>
                <a:spcPts val="0"/>
              </a:spcAft>
              <a:buClr>
                <a:schemeClr val="dk1"/>
              </a:buClr>
              <a:buSzPts val="1100"/>
              <a:buFont typeface="Arial"/>
              <a:buNone/>
            </a:pPr>
            <a:r>
              <a:rPr lang="vi" sz="1800" dirty="0">
                <a:solidFill>
                  <a:srgbClr val="000000"/>
                </a:solidFill>
                <a:latin typeface="Times New Roman" panose="02020603050405020304" pitchFamily="18" charset="0"/>
                <a:ea typeface="Microsoft JhengHei" panose="020B0604030504040204" pitchFamily="34" charset="-120"/>
                <a:cs typeface="Times New Roman" panose="02020603050405020304" pitchFamily="18" charset="0"/>
                <a:sym typeface="Montserrat"/>
              </a:rPr>
              <a:t>Mô tả dự án :</a:t>
            </a:r>
            <a:endParaRPr sz="1800" dirty="0">
              <a:solidFill>
                <a:srgbClr val="000000"/>
              </a:solidFill>
              <a:latin typeface="Times New Roman" panose="02020603050405020304" pitchFamily="18" charset="0"/>
              <a:ea typeface="Microsoft JhengHei" panose="020B0604030504040204" pitchFamily="34" charset="-120"/>
              <a:cs typeface="Times New Roman" panose="02020603050405020304" pitchFamily="18" charset="0"/>
              <a:sym typeface="Montserrat"/>
            </a:endParaRPr>
          </a:p>
          <a:p>
            <a:pPr marL="457200" lvl="0" indent="-342900" algn="just" rtl="0">
              <a:spcBef>
                <a:spcPts val="1400"/>
              </a:spcBef>
              <a:spcAft>
                <a:spcPts val="0"/>
              </a:spcAft>
              <a:buClr>
                <a:srgbClr val="000000"/>
              </a:buClr>
              <a:buSzPts val="1800"/>
              <a:buFont typeface="Montserrat"/>
              <a:buChar char="-"/>
            </a:pPr>
            <a:r>
              <a:rPr lang="vi" sz="1800" dirty="0">
                <a:solidFill>
                  <a:srgbClr val="000000"/>
                </a:solidFill>
                <a:latin typeface="Times New Roman" panose="02020603050405020304" pitchFamily="18" charset="0"/>
                <a:ea typeface="Microsoft JhengHei" panose="020B0604030504040204" pitchFamily="34" charset="-120"/>
                <a:cs typeface="Times New Roman" panose="02020603050405020304" pitchFamily="18" charset="0"/>
                <a:sym typeface="Montserrat"/>
              </a:rPr>
              <a:t>Tạo ra ứng dụng mang tính “</a:t>
            </a:r>
            <a:r>
              <a:rPr lang="vi" sz="1800" i="1" dirty="0">
                <a:solidFill>
                  <a:srgbClr val="000000"/>
                </a:solidFill>
                <a:latin typeface="Times New Roman" panose="02020603050405020304" pitchFamily="18" charset="0"/>
                <a:ea typeface="Microsoft JhengHei" panose="020B0604030504040204" pitchFamily="34" charset="-120"/>
                <a:cs typeface="Times New Roman" panose="02020603050405020304" pitchFamily="18" charset="0"/>
                <a:sym typeface="Montserrat"/>
              </a:rPr>
              <a:t>sharing economy</a:t>
            </a:r>
            <a:r>
              <a:rPr lang="vi" sz="1800" dirty="0">
                <a:solidFill>
                  <a:srgbClr val="000000"/>
                </a:solidFill>
                <a:latin typeface="Times New Roman" panose="02020603050405020304" pitchFamily="18" charset="0"/>
                <a:ea typeface="Microsoft JhengHei" panose="020B0604030504040204" pitchFamily="34" charset="-120"/>
                <a:cs typeface="Times New Roman" panose="02020603050405020304" pitchFamily="18" charset="0"/>
                <a:sym typeface="Montserrat"/>
              </a:rPr>
              <a:t>”.</a:t>
            </a:r>
            <a:endParaRPr sz="1800" dirty="0">
              <a:solidFill>
                <a:srgbClr val="000000"/>
              </a:solidFill>
              <a:latin typeface="Times New Roman" panose="02020603050405020304" pitchFamily="18" charset="0"/>
              <a:ea typeface="Microsoft JhengHei" panose="020B0604030504040204" pitchFamily="34" charset="-120"/>
              <a:cs typeface="Times New Roman" panose="02020603050405020304" pitchFamily="18" charset="0"/>
              <a:sym typeface="Montserrat"/>
            </a:endParaRPr>
          </a:p>
          <a:p>
            <a:pPr marL="457200" lvl="0" indent="-342900" algn="just" rtl="0">
              <a:spcBef>
                <a:spcPts val="0"/>
              </a:spcBef>
              <a:spcAft>
                <a:spcPts val="0"/>
              </a:spcAft>
              <a:buClr>
                <a:srgbClr val="000000"/>
              </a:buClr>
              <a:buSzPts val="1800"/>
              <a:buFont typeface="Montserrat"/>
              <a:buChar char="-"/>
            </a:pPr>
            <a:r>
              <a:rPr lang="vi" sz="1800" dirty="0">
                <a:solidFill>
                  <a:srgbClr val="000000"/>
                </a:solidFill>
                <a:latin typeface="Times New Roman" panose="02020603050405020304" pitchFamily="18" charset="0"/>
                <a:ea typeface="Microsoft JhengHei" panose="020B0604030504040204" pitchFamily="34" charset="-120"/>
                <a:cs typeface="Times New Roman" panose="02020603050405020304" pitchFamily="18" charset="0"/>
                <a:sym typeface="Montserrat"/>
              </a:rPr>
              <a:t>Đối tượng hướng đến: Khách du lịch</a:t>
            </a:r>
            <a:r>
              <a:rPr lang="vi" sz="1800" dirty="0">
                <a:solidFill>
                  <a:srgbClr val="000000"/>
                </a:solidFill>
                <a:latin typeface="Times New Roman" panose="02020603050405020304" pitchFamily="18" charset="0"/>
                <a:ea typeface="Microsoft JhengHei" panose="020B0604030504040204" pitchFamily="34" charset="-120"/>
                <a:cs typeface="Times New Roman" panose="02020603050405020304" pitchFamily="18" charset="0"/>
              </a:rPr>
              <a:t>, </a:t>
            </a:r>
            <a:r>
              <a:rPr lang="vi" sz="1800" dirty="0">
                <a:solidFill>
                  <a:srgbClr val="000000"/>
                </a:solidFill>
                <a:latin typeface="Times New Roman" panose="02020603050405020304" pitchFamily="18" charset="0"/>
                <a:ea typeface="Microsoft JhengHei" panose="020B0604030504040204" pitchFamily="34" charset="-120"/>
                <a:cs typeface="Times New Roman" panose="02020603050405020304" pitchFamily="18" charset="0"/>
                <a:sym typeface="Montserrat"/>
              </a:rPr>
              <a:t> người lái xích lô.</a:t>
            </a:r>
            <a:endParaRPr sz="1800" dirty="0">
              <a:solidFill>
                <a:srgbClr val="000000"/>
              </a:solidFill>
              <a:latin typeface="Times New Roman" panose="02020603050405020304" pitchFamily="18" charset="0"/>
              <a:ea typeface="Microsoft JhengHei" panose="020B0604030504040204" pitchFamily="34" charset="-120"/>
              <a:cs typeface="Times New Roman" panose="02020603050405020304" pitchFamily="18" charset="0"/>
              <a:sym typeface="Montserrat"/>
            </a:endParaRPr>
          </a:p>
          <a:p>
            <a:pPr marL="0" lvl="0" indent="0" algn="just" rtl="0">
              <a:spcBef>
                <a:spcPts val="1400"/>
              </a:spcBef>
              <a:spcAft>
                <a:spcPts val="0"/>
              </a:spcAft>
              <a:buNone/>
            </a:pPr>
            <a:r>
              <a:rPr lang="vi" sz="1800" dirty="0">
                <a:solidFill>
                  <a:srgbClr val="000000"/>
                </a:solidFill>
                <a:latin typeface="Times New Roman" panose="02020603050405020304" pitchFamily="18" charset="0"/>
                <a:ea typeface="Microsoft JhengHei" panose="020B0604030504040204" pitchFamily="34" charset="-120"/>
                <a:cs typeface="Times New Roman" panose="02020603050405020304" pitchFamily="18" charset="0"/>
                <a:sym typeface="Montserrat"/>
              </a:rPr>
              <a:t>Tại sao cần thiết :</a:t>
            </a:r>
            <a:endParaRPr sz="1800" dirty="0">
              <a:solidFill>
                <a:srgbClr val="000000"/>
              </a:solidFill>
              <a:latin typeface="Times New Roman" panose="02020603050405020304" pitchFamily="18" charset="0"/>
              <a:ea typeface="Microsoft JhengHei" panose="020B0604030504040204" pitchFamily="34" charset="-120"/>
              <a:cs typeface="Times New Roman" panose="02020603050405020304" pitchFamily="18" charset="0"/>
              <a:sym typeface="Montserrat"/>
            </a:endParaRPr>
          </a:p>
          <a:p>
            <a:pPr marL="457200" lvl="0" indent="-342900" algn="just" rtl="0">
              <a:spcBef>
                <a:spcPts val="1400"/>
              </a:spcBef>
              <a:spcAft>
                <a:spcPts val="0"/>
              </a:spcAft>
              <a:buClr>
                <a:srgbClr val="000000"/>
              </a:buClr>
              <a:buSzPts val="1800"/>
              <a:buFont typeface="Montserrat"/>
              <a:buChar char="-"/>
            </a:pPr>
            <a:r>
              <a:rPr lang="vi" sz="1800" dirty="0">
                <a:solidFill>
                  <a:srgbClr val="000000"/>
                </a:solidFill>
                <a:latin typeface="Times New Roman" panose="02020603050405020304" pitchFamily="18" charset="0"/>
                <a:ea typeface="Microsoft JhengHei" panose="020B0604030504040204" pitchFamily="34" charset="-120"/>
                <a:cs typeface="Times New Roman" panose="02020603050405020304" pitchFamily="18" charset="0"/>
                <a:sym typeface="Montserrat"/>
              </a:rPr>
              <a:t>Nhu cầu sử dụng xích lô ở Hội An cao nhưng dịch vụ xích lô chưa phân bố hợp lý.</a:t>
            </a:r>
            <a:endParaRPr sz="1800" dirty="0">
              <a:solidFill>
                <a:srgbClr val="000000"/>
              </a:solidFill>
              <a:latin typeface="Times New Roman" panose="02020603050405020304" pitchFamily="18" charset="0"/>
              <a:ea typeface="Microsoft JhengHei" panose="020B0604030504040204" pitchFamily="34" charset="-120"/>
              <a:cs typeface="Times New Roman" panose="02020603050405020304" pitchFamily="18" charset="0"/>
              <a:sym typeface="Montserrat"/>
            </a:endParaRPr>
          </a:p>
          <a:p>
            <a:pPr marL="457200" lvl="0" indent="-342900" algn="just" rtl="0">
              <a:spcBef>
                <a:spcPts val="0"/>
              </a:spcBef>
              <a:spcAft>
                <a:spcPts val="0"/>
              </a:spcAft>
              <a:buClr>
                <a:srgbClr val="000000"/>
              </a:buClr>
              <a:buSzPts val="1800"/>
              <a:buFont typeface="Montserrat"/>
              <a:buChar char="-"/>
            </a:pPr>
            <a:r>
              <a:rPr lang="vi" sz="1800" dirty="0">
                <a:solidFill>
                  <a:srgbClr val="000000"/>
                </a:solidFill>
                <a:latin typeface="Times New Roman" panose="02020603050405020304" pitchFamily="18" charset="0"/>
                <a:ea typeface="Microsoft JhengHei" panose="020B0604030504040204" pitchFamily="34" charset="-120"/>
                <a:cs typeface="Times New Roman" panose="02020603050405020304" pitchFamily="18" charset="0"/>
                <a:sym typeface="Montserrat"/>
              </a:rPr>
              <a:t>Nhu cầu đi xích lô của khách nước ngoài tăng mạnh trong khi nguồn cung cấp lại đang thiếu hụt.</a:t>
            </a:r>
            <a:endParaRPr sz="1800" dirty="0">
              <a:solidFill>
                <a:srgbClr val="000000"/>
              </a:solidFill>
              <a:latin typeface="Times New Roman" panose="02020603050405020304" pitchFamily="18" charset="0"/>
              <a:ea typeface="Microsoft JhengHei" panose="020B0604030504040204" pitchFamily="34" charset="-120"/>
              <a:cs typeface="Times New Roman" panose="02020603050405020304" pitchFamily="18" charset="0"/>
              <a:sym typeface="Montserrat"/>
            </a:endParaRPr>
          </a:p>
          <a:p>
            <a:pPr marL="0" lvl="0" indent="0" algn="just" rtl="0">
              <a:spcBef>
                <a:spcPts val="1400"/>
              </a:spcBef>
              <a:spcAft>
                <a:spcPts val="0"/>
              </a:spcAft>
              <a:buNone/>
            </a:pPr>
            <a:endParaRPr sz="1800" dirty="0">
              <a:solidFill>
                <a:srgbClr val="000000"/>
              </a:solidFill>
              <a:latin typeface="Times New Roman" panose="02020603050405020304" pitchFamily="18" charset="0"/>
              <a:ea typeface="Microsoft JhengHei" panose="020B0604030504040204" pitchFamily="34" charset="-120"/>
              <a:cs typeface="Times New Roman" panose="02020603050405020304" pitchFamily="18" charset="0"/>
              <a:sym typeface="Montserrat"/>
            </a:endParaRPr>
          </a:p>
        </p:txBody>
      </p:sp>
      <p:sp>
        <p:nvSpPr>
          <p:cNvPr id="148" name="Google Shape;148;p28"/>
          <p:cNvSpPr txBox="1">
            <a:spLocks noGrp="1"/>
          </p:cNvSpPr>
          <p:nvPr>
            <p:ph type="sldNum" idx="12"/>
          </p:nvPr>
        </p:nvSpPr>
        <p:spPr>
          <a:xfrm>
            <a:off x="8472458" y="4663217"/>
            <a:ext cx="548700" cy="393600"/>
          </a:xfrm>
          <a:prstGeom prst="rect">
            <a:avLst/>
          </a:prstGeom>
        </p:spPr>
        <p:txBody>
          <a:bodyPr spcFirstLastPara="1" wrap="square" lIns="68575" tIns="34275" rIns="68575" bIns="3427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vi">
                <a:solidFill>
                  <a:srgbClr val="595959"/>
                </a:solidFill>
                <a:latin typeface="Source Sans Pro"/>
                <a:ea typeface="Source Sans Pro"/>
                <a:cs typeface="Source Sans Pro"/>
                <a:sym typeface="Source Sans Pro"/>
              </a:rPr>
              <a:t>3</a:t>
            </a:fld>
            <a:endParaRPr>
              <a:solidFill>
                <a:srgbClr val="595959"/>
              </a:solidFill>
              <a:latin typeface="Source Sans Pro"/>
              <a:ea typeface="Source Sans Pro"/>
              <a:cs typeface="Source Sans Pro"/>
              <a:sym typeface="Source Sans Pr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9"/>
          <p:cNvSpPr txBox="1">
            <a:spLocks noGrp="1"/>
          </p:cNvSpPr>
          <p:nvPr>
            <p:ph type="title"/>
          </p:nvPr>
        </p:nvSpPr>
        <p:spPr>
          <a:xfrm>
            <a:off x="311700" y="445025"/>
            <a:ext cx="8520600" cy="707400"/>
          </a:xfrm>
          <a:prstGeom prst="rect">
            <a:avLst/>
          </a:prstGeom>
        </p:spPr>
        <p:txBody>
          <a:bodyPr spcFirstLastPara="1" wrap="square" lIns="68575" tIns="34275" rIns="68575" bIns="34275" anchor="b" anchorCtr="0">
            <a:noAutofit/>
          </a:bodyPr>
          <a:lstStyle/>
          <a:p>
            <a:pPr marL="0" lvl="0" indent="0" algn="l" rtl="0">
              <a:spcBef>
                <a:spcPts val="0"/>
              </a:spcBef>
              <a:spcAft>
                <a:spcPts val="0"/>
              </a:spcAft>
              <a:buNone/>
            </a:pPr>
            <a:r>
              <a:rPr lang="vi" dirty="0">
                <a:latin typeface="Times New Roman" panose="02020603050405020304" pitchFamily="18" charset="0"/>
                <a:ea typeface="Montserrat"/>
                <a:cs typeface="Times New Roman" panose="02020603050405020304" pitchFamily="18" charset="0"/>
                <a:sym typeface="Montserrat"/>
              </a:rPr>
              <a:t>1.1. Trình bày ý tưởng</a:t>
            </a:r>
            <a:endParaRPr dirty="0">
              <a:latin typeface="Times New Roman" panose="02020603050405020304" pitchFamily="18" charset="0"/>
              <a:ea typeface="Montserrat"/>
              <a:cs typeface="Times New Roman" panose="02020603050405020304" pitchFamily="18" charset="0"/>
              <a:sym typeface="Montserrat"/>
            </a:endParaRPr>
          </a:p>
        </p:txBody>
      </p:sp>
      <p:sp>
        <p:nvSpPr>
          <p:cNvPr id="154" name="Google Shape;154;p29"/>
          <p:cNvSpPr txBox="1">
            <a:spLocks noGrp="1"/>
          </p:cNvSpPr>
          <p:nvPr>
            <p:ph type="body" idx="1"/>
          </p:nvPr>
        </p:nvSpPr>
        <p:spPr>
          <a:xfrm>
            <a:off x="311700" y="1266325"/>
            <a:ext cx="8520600" cy="3302700"/>
          </a:xfrm>
          <a:prstGeom prst="rect">
            <a:avLst/>
          </a:prstGeom>
        </p:spPr>
        <p:txBody>
          <a:bodyPr spcFirstLastPara="1" wrap="square" lIns="68575" tIns="34275" rIns="68575" bIns="34275" anchor="t" anchorCtr="0">
            <a:noAutofit/>
          </a:bodyPr>
          <a:lstStyle/>
          <a:p>
            <a:pPr marL="0" lvl="0" indent="0" algn="just" rtl="0">
              <a:spcBef>
                <a:spcPts val="1400"/>
              </a:spcBef>
              <a:spcAft>
                <a:spcPts val="0"/>
              </a:spcAft>
              <a:buClr>
                <a:schemeClr val="dk1"/>
              </a:buClr>
              <a:buSzPts val="1100"/>
              <a:buFont typeface="Arial"/>
              <a:buNone/>
            </a:pPr>
            <a:endParaRPr sz="2100" dirty="0">
              <a:solidFill>
                <a:srgbClr val="000000"/>
              </a:solidFill>
              <a:latin typeface="Microsoft JhengHei" panose="020B0604030504040204" pitchFamily="34" charset="-120"/>
              <a:ea typeface="Microsoft JhengHei" panose="020B0604030504040204" pitchFamily="34" charset="-120"/>
              <a:cs typeface="Montserrat"/>
              <a:sym typeface="Montserrat"/>
            </a:endParaRPr>
          </a:p>
          <a:p>
            <a:pPr marL="0" lvl="0" indent="0" algn="just" rtl="0">
              <a:spcBef>
                <a:spcPts val="1400"/>
              </a:spcBef>
              <a:spcAft>
                <a:spcPts val="0"/>
              </a:spcAft>
              <a:buNone/>
            </a:pPr>
            <a:r>
              <a:rPr lang="vi" sz="2100" dirty="0">
                <a:solidFill>
                  <a:srgbClr val="000000"/>
                </a:solidFill>
                <a:latin typeface="Times New Roman" panose="02020603050405020304" pitchFamily="18" charset="0"/>
                <a:ea typeface="Microsoft JhengHei" panose="020B0604030504040204" pitchFamily="34" charset="-120"/>
                <a:cs typeface="Times New Roman" panose="02020603050405020304" pitchFamily="18" charset="0"/>
                <a:sym typeface="Montserrat"/>
              </a:rPr>
              <a:t>Ứng dụng có các chức năng tương tự như các App đặt xe khác như Grab, Go Viet, … nhưng đối tượng của ứng dụng này là các tài xế xích lô và khách nước ngoài muốn sử dụng phương tiện xích lô để có thể đi tham quan thành phố. Ứng dụng sẽ có các chức năng như đặt xe đến nơi mình muốn hoặc chọn dịch vụ đi dạo tham quan, xem được vị trí hiện tại của tài xế, hẹn giờ rước,... Ứng dụng nhằm hỗ trợ tốt hơn về dịch vụ xích lô để phát triển du lịch.</a:t>
            </a:r>
            <a:endParaRPr sz="2100" dirty="0">
              <a:solidFill>
                <a:srgbClr val="000000"/>
              </a:solidFill>
              <a:latin typeface="Times New Roman" panose="02020603050405020304" pitchFamily="18" charset="0"/>
              <a:ea typeface="Microsoft JhengHei" panose="020B0604030504040204" pitchFamily="34" charset="-120"/>
              <a:cs typeface="Times New Roman" panose="02020603050405020304" pitchFamily="18" charset="0"/>
              <a:sym typeface="Montserrat"/>
            </a:endParaRPr>
          </a:p>
        </p:txBody>
      </p:sp>
      <p:sp>
        <p:nvSpPr>
          <p:cNvPr id="155" name="Google Shape;155;p29"/>
          <p:cNvSpPr txBox="1">
            <a:spLocks noGrp="1"/>
          </p:cNvSpPr>
          <p:nvPr>
            <p:ph type="sldNum" idx="12"/>
          </p:nvPr>
        </p:nvSpPr>
        <p:spPr>
          <a:xfrm>
            <a:off x="8472458" y="4663217"/>
            <a:ext cx="548700" cy="393600"/>
          </a:xfrm>
          <a:prstGeom prst="rect">
            <a:avLst/>
          </a:prstGeom>
        </p:spPr>
        <p:txBody>
          <a:bodyPr spcFirstLastPara="1" wrap="square" lIns="68575" tIns="34275" rIns="68575" bIns="3427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vi">
                <a:solidFill>
                  <a:srgbClr val="595959"/>
                </a:solidFill>
                <a:latin typeface="Source Sans Pro"/>
                <a:ea typeface="Source Sans Pro"/>
                <a:cs typeface="Source Sans Pro"/>
                <a:sym typeface="Source Sans Pro"/>
              </a:rPr>
              <a:t>4</a:t>
            </a:fld>
            <a:endParaRPr>
              <a:solidFill>
                <a:srgbClr val="595959"/>
              </a:solidFill>
              <a:latin typeface="Source Sans Pro"/>
              <a:ea typeface="Source Sans Pro"/>
              <a:cs typeface="Source Sans Pro"/>
              <a:sym typeface="Source Sans Pr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30"/>
          <p:cNvSpPr txBox="1">
            <a:spLocks noGrp="1"/>
          </p:cNvSpPr>
          <p:nvPr>
            <p:ph type="title"/>
          </p:nvPr>
        </p:nvSpPr>
        <p:spPr>
          <a:xfrm>
            <a:off x="311700" y="445025"/>
            <a:ext cx="8520600" cy="707400"/>
          </a:xfrm>
          <a:prstGeom prst="rect">
            <a:avLst/>
          </a:prstGeom>
        </p:spPr>
        <p:txBody>
          <a:bodyPr spcFirstLastPara="1" wrap="square" lIns="68575" tIns="34275" rIns="68575" bIns="34275" anchor="b" anchorCtr="0">
            <a:noAutofit/>
          </a:bodyPr>
          <a:lstStyle/>
          <a:p>
            <a:pPr marL="0" lvl="0" indent="0" algn="l" rtl="0">
              <a:spcBef>
                <a:spcPts val="0"/>
              </a:spcBef>
              <a:spcAft>
                <a:spcPts val="0"/>
              </a:spcAft>
              <a:buNone/>
            </a:pPr>
            <a:r>
              <a:rPr lang="vi" dirty="0">
                <a:latin typeface="Times New Roman" panose="02020603050405020304" pitchFamily="18" charset="0"/>
                <a:ea typeface="Montserrat"/>
                <a:cs typeface="Times New Roman" panose="02020603050405020304" pitchFamily="18" charset="0"/>
                <a:sym typeface="Montserrat"/>
              </a:rPr>
              <a:t>1.2. Các đặc điểm nổi bật</a:t>
            </a:r>
            <a:endParaRPr dirty="0">
              <a:latin typeface="Times New Roman" panose="02020603050405020304" pitchFamily="18" charset="0"/>
              <a:ea typeface="Montserrat"/>
              <a:cs typeface="Times New Roman" panose="02020603050405020304" pitchFamily="18" charset="0"/>
              <a:sym typeface="Montserrat"/>
            </a:endParaRPr>
          </a:p>
        </p:txBody>
      </p:sp>
      <p:sp>
        <p:nvSpPr>
          <p:cNvPr id="161" name="Google Shape;161;p30"/>
          <p:cNvSpPr txBox="1">
            <a:spLocks noGrp="1"/>
          </p:cNvSpPr>
          <p:nvPr>
            <p:ph type="body" idx="1"/>
          </p:nvPr>
        </p:nvSpPr>
        <p:spPr>
          <a:xfrm>
            <a:off x="311700" y="1266325"/>
            <a:ext cx="8520600" cy="3302700"/>
          </a:xfrm>
          <a:prstGeom prst="rect">
            <a:avLst/>
          </a:prstGeom>
        </p:spPr>
        <p:txBody>
          <a:bodyPr spcFirstLastPara="1" wrap="square" lIns="68575" tIns="34275" rIns="68575" bIns="34275" anchor="t" anchorCtr="0">
            <a:noAutofit/>
          </a:bodyPr>
          <a:lstStyle/>
          <a:p>
            <a:pPr marL="457200" lvl="0" indent="-336550" algn="just" rtl="0">
              <a:spcBef>
                <a:spcPts val="1400"/>
              </a:spcBef>
              <a:spcAft>
                <a:spcPts val="0"/>
              </a:spcAft>
              <a:buClr>
                <a:srgbClr val="000000"/>
              </a:buClr>
              <a:buSzPts val="1700"/>
              <a:buFont typeface="Montserrat"/>
              <a:buChar char="-"/>
            </a:pPr>
            <a:r>
              <a:rPr lang="vi" sz="2000" dirty="0">
                <a:solidFill>
                  <a:srgbClr val="000000"/>
                </a:solidFill>
                <a:latin typeface="Times New Roman" panose="02020603050405020304" pitchFamily="18" charset="0"/>
                <a:ea typeface="Montserrat"/>
                <a:cs typeface="Times New Roman" panose="02020603050405020304" pitchFamily="18" charset="0"/>
                <a:sym typeface="Montserrat"/>
              </a:rPr>
              <a:t>Giá cả hợp lý và báo trước khi tiến hành đặt xích lô.</a:t>
            </a:r>
            <a:endParaRPr sz="2000" dirty="0">
              <a:solidFill>
                <a:srgbClr val="000000"/>
              </a:solidFill>
              <a:latin typeface="Times New Roman" panose="02020603050405020304" pitchFamily="18" charset="0"/>
              <a:ea typeface="Montserrat"/>
              <a:cs typeface="Times New Roman" panose="02020603050405020304" pitchFamily="18" charset="0"/>
              <a:sym typeface="Montserrat"/>
            </a:endParaRPr>
          </a:p>
          <a:p>
            <a:pPr marL="457200" lvl="0" indent="-336550" algn="just" rtl="0">
              <a:spcBef>
                <a:spcPts val="0"/>
              </a:spcBef>
              <a:spcAft>
                <a:spcPts val="0"/>
              </a:spcAft>
              <a:buClr>
                <a:srgbClr val="000000"/>
              </a:buClr>
              <a:buSzPts val="1700"/>
              <a:buFont typeface="Montserrat"/>
              <a:buChar char="-"/>
            </a:pPr>
            <a:r>
              <a:rPr lang="vi" sz="2000" dirty="0">
                <a:solidFill>
                  <a:srgbClr val="000000"/>
                </a:solidFill>
                <a:latin typeface="Times New Roman" panose="02020603050405020304" pitchFamily="18" charset="0"/>
                <a:ea typeface="Montserrat"/>
                <a:cs typeface="Times New Roman" panose="02020603050405020304" pitchFamily="18" charset="0"/>
                <a:sym typeface="Montserrat"/>
              </a:rPr>
              <a:t>Mọi lúc mọi nơi : Các xe xích lô sẽ rải đều trên các tuyến phố ở thành phố để phục vụ nhu cầu đi xe của khách hàng.</a:t>
            </a:r>
            <a:endParaRPr sz="2000" dirty="0">
              <a:solidFill>
                <a:srgbClr val="000000"/>
              </a:solidFill>
              <a:latin typeface="Times New Roman" panose="02020603050405020304" pitchFamily="18" charset="0"/>
              <a:ea typeface="Montserrat"/>
              <a:cs typeface="Times New Roman" panose="02020603050405020304" pitchFamily="18" charset="0"/>
              <a:sym typeface="Montserrat"/>
            </a:endParaRPr>
          </a:p>
          <a:p>
            <a:pPr marL="457200" lvl="0" indent="-336550" algn="just" rtl="0">
              <a:spcBef>
                <a:spcPts val="0"/>
              </a:spcBef>
              <a:spcAft>
                <a:spcPts val="0"/>
              </a:spcAft>
              <a:buClr>
                <a:srgbClr val="000000"/>
              </a:buClr>
              <a:buSzPts val="1700"/>
              <a:buFont typeface="Montserrat"/>
              <a:buChar char="-"/>
            </a:pPr>
            <a:r>
              <a:rPr lang="vi" sz="2000" dirty="0">
                <a:solidFill>
                  <a:srgbClr val="000000"/>
                </a:solidFill>
                <a:latin typeface="Times New Roman" panose="02020603050405020304" pitchFamily="18" charset="0"/>
                <a:ea typeface="Montserrat"/>
                <a:cs typeface="Times New Roman" panose="02020603050405020304" pitchFamily="18" charset="0"/>
                <a:sym typeface="Montserrat"/>
              </a:rPr>
              <a:t>Có các khuyến mãi cho khách hàng khi đi trùng lại người lái xích lô lần hai.</a:t>
            </a:r>
            <a:endParaRPr sz="2000" dirty="0">
              <a:solidFill>
                <a:srgbClr val="000000"/>
              </a:solidFill>
              <a:latin typeface="Times New Roman" panose="02020603050405020304" pitchFamily="18" charset="0"/>
              <a:ea typeface="Montserrat"/>
              <a:cs typeface="Times New Roman" panose="02020603050405020304" pitchFamily="18" charset="0"/>
              <a:sym typeface="Montserrat"/>
            </a:endParaRPr>
          </a:p>
          <a:p>
            <a:pPr marL="457200" lvl="0" indent="-336550" algn="just" rtl="0">
              <a:spcBef>
                <a:spcPts val="0"/>
              </a:spcBef>
              <a:spcAft>
                <a:spcPts val="0"/>
              </a:spcAft>
              <a:buClr>
                <a:srgbClr val="000000"/>
              </a:buClr>
              <a:buSzPts val="1700"/>
              <a:buFont typeface="Montserrat"/>
              <a:buChar char="-"/>
            </a:pPr>
            <a:r>
              <a:rPr lang="vi" sz="2000" dirty="0">
                <a:solidFill>
                  <a:srgbClr val="000000"/>
                </a:solidFill>
                <a:latin typeface="Times New Roman" panose="02020603050405020304" pitchFamily="18" charset="0"/>
                <a:ea typeface="Montserrat"/>
                <a:cs typeface="Times New Roman" panose="02020603050405020304" pitchFamily="18" charset="0"/>
                <a:sym typeface="Montserrat"/>
              </a:rPr>
              <a:t>Các đối tác được trang bị đầy đủ kiến thức căn bản về TP Hội An (lịch sử hình thành, quá trình phát triển) và được trang bị về khả năng giao tiếp Tiếng Anh để có thể trò chuyện với khách người nước ngoài.</a:t>
            </a:r>
            <a:endParaRPr sz="2000" dirty="0">
              <a:solidFill>
                <a:srgbClr val="000000"/>
              </a:solidFill>
              <a:latin typeface="Times New Roman" panose="02020603050405020304" pitchFamily="18" charset="0"/>
              <a:ea typeface="Montserrat"/>
              <a:cs typeface="Times New Roman" panose="02020603050405020304" pitchFamily="18" charset="0"/>
              <a:sym typeface="Montserrat"/>
            </a:endParaRPr>
          </a:p>
          <a:p>
            <a:pPr marL="457200" lvl="0" indent="-336550" algn="just" rtl="0">
              <a:spcBef>
                <a:spcPts val="1400"/>
              </a:spcBef>
              <a:spcAft>
                <a:spcPts val="0"/>
              </a:spcAft>
              <a:buClr>
                <a:srgbClr val="000000"/>
              </a:buClr>
              <a:buSzPts val="1700"/>
              <a:buFont typeface="Montserrat"/>
              <a:buChar char="-"/>
            </a:pPr>
            <a:r>
              <a:rPr lang="vi" sz="2000" dirty="0">
                <a:solidFill>
                  <a:srgbClr val="000000"/>
                </a:solidFill>
                <a:latin typeface="Times New Roman" panose="02020603050405020304" pitchFamily="18" charset="0"/>
                <a:ea typeface="Montserrat"/>
                <a:cs typeface="Times New Roman" panose="02020603050405020304" pitchFamily="18" charset="0"/>
                <a:sym typeface="Montserrat"/>
              </a:rPr>
              <a:t>Có chức năng hẹn khách. Ví dụ : Khi chở khách đến khách sạn để khách hàng nghỉ ngơi thì khách có thể hẹn người đi xích lô ngày mai lại có mặt tại khách sạn để có thể tiếp tục hành trình khám phá Hội An.</a:t>
            </a:r>
            <a:endParaRPr sz="2000" dirty="0">
              <a:solidFill>
                <a:srgbClr val="000000"/>
              </a:solidFill>
              <a:latin typeface="Times New Roman" panose="02020603050405020304" pitchFamily="18" charset="0"/>
              <a:ea typeface="Montserrat"/>
              <a:cs typeface="Times New Roman" panose="02020603050405020304" pitchFamily="18" charset="0"/>
              <a:sym typeface="Montserrat"/>
            </a:endParaRPr>
          </a:p>
        </p:txBody>
      </p:sp>
      <p:sp>
        <p:nvSpPr>
          <p:cNvPr id="162" name="Google Shape;162;p30"/>
          <p:cNvSpPr txBox="1">
            <a:spLocks noGrp="1"/>
          </p:cNvSpPr>
          <p:nvPr>
            <p:ph type="sldNum" idx="12"/>
          </p:nvPr>
        </p:nvSpPr>
        <p:spPr>
          <a:xfrm>
            <a:off x="8472458" y="4663217"/>
            <a:ext cx="548700" cy="393600"/>
          </a:xfrm>
          <a:prstGeom prst="rect">
            <a:avLst/>
          </a:prstGeom>
        </p:spPr>
        <p:txBody>
          <a:bodyPr spcFirstLastPara="1" wrap="square" lIns="68575" tIns="34275" rIns="68575" bIns="3427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vi">
                <a:solidFill>
                  <a:srgbClr val="595959"/>
                </a:solidFill>
                <a:latin typeface="Source Sans Pro"/>
                <a:ea typeface="Source Sans Pro"/>
                <a:cs typeface="Source Sans Pro"/>
                <a:sym typeface="Source Sans Pro"/>
              </a:rPr>
              <a:t>5</a:t>
            </a:fld>
            <a:endParaRPr>
              <a:solidFill>
                <a:srgbClr val="595959"/>
              </a:solidFill>
              <a:latin typeface="Source Sans Pro"/>
              <a:ea typeface="Source Sans Pro"/>
              <a:cs typeface="Source Sans Pro"/>
              <a:sym typeface="Source Sans Pr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31"/>
          <p:cNvSpPr txBox="1">
            <a:spLocks noGrp="1"/>
          </p:cNvSpPr>
          <p:nvPr>
            <p:ph type="title"/>
          </p:nvPr>
        </p:nvSpPr>
        <p:spPr>
          <a:xfrm>
            <a:off x="311700" y="445025"/>
            <a:ext cx="8520600" cy="707400"/>
          </a:xfrm>
          <a:prstGeom prst="rect">
            <a:avLst/>
          </a:prstGeom>
        </p:spPr>
        <p:txBody>
          <a:bodyPr spcFirstLastPara="1" wrap="square" lIns="68575" tIns="34275" rIns="68575" bIns="34275" anchor="b" anchorCtr="0">
            <a:noAutofit/>
          </a:bodyPr>
          <a:lstStyle/>
          <a:p>
            <a:pPr marL="0" lvl="0" indent="0" algn="l" rtl="0">
              <a:spcBef>
                <a:spcPts val="0"/>
              </a:spcBef>
              <a:spcAft>
                <a:spcPts val="0"/>
              </a:spcAft>
              <a:buNone/>
            </a:pPr>
            <a:r>
              <a:rPr lang="vi" sz="2500" dirty="0">
                <a:latin typeface="Montserrat"/>
                <a:ea typeface="Montserrat"/>
                <a:cs typeface="Montserrat"/>
                <a:sym typeface="Montserrat"/>
              </a:rPr>
              <a:t>2</a:t>
            </a:r>
            <a:r>
              <a:rPr lang="en-US" sz="2500" dirty="0">
                <a:latin typeface="Montserrat"/>
                <a:ea typeface="Montserrat"/>
                <a:cs typeface="Montserrat"/>
                <a:sym typeface="Montserrat"/>
              </a:rPr>
              <a:t>. </a:t>
            </a:r>
            <a:r>
              <a:rPr lang="vi" sz="2500" dirty="0">
                <a:latin typeface="Times New Roman" panose="02020603050405020304" pitchFamily="18" charset="0"/>
                <a:ea typeface="Montserrat"/>
                <a:cs typeface="Times New Roman" panose="02020603050405020304" pitchFamily="18" charset="0"/>
                <a:sym typeface="Montserrat"/>
              </a:rPr>
              <a:t>Xác định nguồn thông tin và kỹ thuật thu thập</a:t>
            </a:r>
            <a:endParaRPr sz="2500" dirty="0">
              <a:latin typeface="Times New Roman" panose="02020603050405020304" pitchFamily="18" charset="0"/>
              <a:ea typeface="Montserrat"/>
              <a:cs typeface="Times New Roman" panose="02020603050405020304" pitchFamily="18" charset="0"/>
              <a:sym typeface="Montserrat"/>
            </a:endParaRPr>
          </a:p>
        </p:txBody>
      </p:sp>
      <p:sp>
        <p:nvSpPr>
          <p:cNvPr id="168" name="Google Shape;168;p31"/>
          <p:cNvSpPr txBox="1">
            <a:spLocks noGrp="1"/>
          </p:cNvSpPr>
          <p:nvPr>
            <p:ph type="body" idx="1"/>
          </p:nvPr>
        </p:nvSpPr>
        <p:spPr>
          <a:xfrm>
            <a:off x="665600" y="1205550"/>
            <a:ext cx="7952400" cy="2732400"/>
          </a:xfrm>
          <a:prstGeom prst="rect">
            <a:avLst/>
          </a:prstGeom>
        </p:spPr>
        <p:txBody>
          <a:bodyPr spcFirstLastPara="1" wrap="square" lIns="68575" tIns="34275" rIns="68575" bIns="34275" anchor="t" anchorCtr="0">
            <a:noAutofit/>
          </a:bodyPr>
          <a:lstStyle/>
          <a:p>
            <a:pPr marL="457200" lvl="0" indent="-393700" algn="l" rtl="0">
              <a:spcBef>
                <a:spcPts val="1400"/>
              </a:spcBef>
              <a:spcAft>
                <a:spcPts val="0"/>
              </a:spcAft>
              <a:buClr>
                <a:srgbClr val="000000"/>
              </a:buClr>
              <a:buSzPts val="2600"/>
              <a:buFont typeface="Montserrat"/>
              <a:buChar char="-"/>
            </a:pPr>
            <a:r>
              <a:rPr lang="vi" sz="2600" dirty="0">
                <a:solidFill>
                  <a:srgbClr val="000000"/>
                </a:solidFill>
                <a:latin typeface="Times New Roman" panose="02020603050405020304" pitchFamily="18" charset="0"/>
                <a:ea typeface="Montserrat"/>
                <a:cs typeface="Times New Roman" panose="02020603050405020304" pitchFamily="18" charset="0"/>
                <a:sym typeface="Montserrat"/>
              </a:rPr>
              <a:t>Stakeholders</a:t>
            </a:r>
            <a:endParaRPr sz="2600" dirty="0">
              <a:solidFill>
                <a:srgbClr val="000000"/>
              </a:solidFill>
              <a:latin typeface="Times New Roman" panose="02020603050405020304" pitchFamily="18" charset="0"/>
              <a:ea typeface="Montserrat"/>
              <a:cs typeface="Times New Roman" panose="02020603050405020304" pitchFamily="18" charset="0"/>
              <a:sym typeface="Montserrat"/>
            </a:endParaRPr>
          </a:p>
          <a:p>
            <a:pPr marL="457200" lvl="0" indent="-393700" algn="l" rtl="0">
              <a:spcBef>
                <a:spcPts val="0"/>
              </a:spcBef>
              <a:spcAft>
                <a:spcPts val="0"/>
              </a:spcAft>
              <a:buClr>
                <a:srgbClr val="000000"/>
              </a:buClr>
              <a:buSzPts val="2600"/>
              <a:buFont typeface="Montserrat"/>
              <a:buChar char="-"/>
            </a:pPr>
            <a:r>
              <a:rPr lang="vi" sz="2600" dirty="0">
                <a:solidFill>
                  <a:srgbClr val="000000"/>
                </a:solidFill>
                <a:latin typeface="Times New Roman" panose="02020603050405020304" pitchFamily="18" charset="0"/>
                <a:ea typeface="Montserrat"/>
                <a:cs typeface="Times New Roman" panose="02020603050405020304" pitchFamily="18" charset="0"/>
                <a:sym typeface="Montserrat"/>
              </a:rPr>
              <a:t>Market</a:t>
            </a:r>
            <a:endParaRPr sz="2600" dirty="0">
              <a:solidFill>
                <a:srgbClr val="000000"/>
              </a:solidFill>
              <a:latin typeface="Times New Roman" panose="02020603050405020304" pitchFamily="18" charset="0"/>
              <a:ea typeface="Montserrat"/>
              <a:cs typeface="Times New Roman" panose="02020603050405020304" pitchFamily="18" charset="0"/>
              <a:sym typeface="Montserrat"/>
            </a:endParaRPr>
          </a:p>
          <a:p>
            <a:pPr marL="457200" lvl="0" indent="-393700" algn="l" rtl="0">
              <a:spcBef>
                <a:spcPts val="0"/>
              </a:spcBef>
              <a:spcAft>
                <a:spcPts val="0"/>
              </a:spcAft>
              <a:buClr>
                <a:srgbClr val="000000"/>
              </a:buClr>
              <a:buSzPts val="2600"/>
              <a:buFont typeface="Montserrat"/>
              <a:buChar char="-"/>
            </a:pPr>
            <a:r>
              <a:rPr lang="vi" sz="2600" dirty="0">
                <a:solidFill>
                  <a:srgbClr val="000000"/>
                </a:solidFill>
                <a:latin typeface="Times New Roman" panose="02020603050405020304" pitchFamily="18" charset="0"/>
                <a:ea typeface="Montserrat"/>
                <a:cs typeface="Times New Roman" panose="02020603050405020304" pitchFamily="18" charset="0"/>
                <a:sym typeface="Montserrat"/>
              </a:rPr>
              <a:t>Standards</a:t>
            </a:r>
            <a:endParaRPr sz="2600" dirty="0">
              <a:solidFill>
                <a:srgbClr val="000000"/>
              </a:solidFill>
              <a:latin typeface="Times New Roman" panose="02020603050405020304" pitchFamily="18" charset="0"/>
              <a:ea typeface="Montserrat"/>
              <a:cs typeface="Times New Roman" panose="02020603050405020304" pitchFamily="18" charset="0"/>
              <a:sym typeface="Montserrat"/>
            </a:endParaRPr>
          </a:p>
        </p:txBody>
      </p:sp>
      <p:sp>
        <p:nvSpPr>
          <p:cNvPr id="169" name="Google Shape;169;p31"/>
          <p:cNvSpPr txBox="1">
            <a:spLocks noGrp="1"/>
          </p:cNvSpPr>
          <p:nvPr>
            <p:ph type="sldNum" idx="12"/>
          </p:nvPr>
        </p:nvSpPr>
        <p:spPr>
          <a:xfrm>
            <a:off x="8472458" y="4663217"/>
            <a:ext cx="548700" cy="393600"/>
          </a:xfrm>
          <a:prstGeom prst="rect">
            <a:avLst/>
          </a:prstGeom>
        </p:spPr>
        <p:txBody>
          <a:bodyPr spcFirstLastPara="1" wrap="square" lIns="68575" tIns="34275" rIns="68575" bIns="3427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vi">
                <a:solidFill>
                  <a:srgbClr val="595959"/>
                </a:solidFill>
                <a:latin typeface="Source Sans Pro"/>
                <a:ea typeface="Source Sans Pro"/>
                <a:cs typeface="Source Sans Pro"/>
                <a:sym typeface="Source Sans Pro"/>
              </a:rPr>
              <a:t>6</a:t>
            </a:fld>
            <a:endParaRPr>
              <a:solidFill>
                <a:srgbClr val="595959"/>
              </a:solidFill>
              <a:latin typeface="Source Sans Pro"/>
              <a:ea typeface="Source Sans Pro"/>
              <a:cs typeface="Source Sans Pro"/>
              <a:sym typeface="Source Sans Pr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32"/>
          <p:cNvSpPr txBox="1">
            <a:spLocks noGrp="1"/>
          </p:cNvSpPr>
          <p:nvPr>
            <p:ph type="title"/>
          </p:nvPr>
        </p:nvSpPr>
        <p:spPr>
          <a:xfrm>
            <a:off x="371650" y="397075"/>
            <a:ext cx="8520600" cy="707400"/>
          </a:xfrm>
          <a:prstGeom prst="rect">
            <a:avLst/>
          </a:prstGeom>
        </p:spPr>
        <p:txBody>
          <a:bodyPr spcFirstLastPara="1" wrap="square" lIns="68575" tIns="34275" rIns="68575" bIns="34275" anchor="b" anchorCtr="0">
            <a:noAutofit/>
          </a:bodyPr>
          <a:lstStyle/>
          <a:p>
            <a:pPr marL="0" lvl="0" indent="0" algn="l" rtl="0">
              <a:spcBef>
                <a:spcPts val="0"/>
              </a:spcBef>
              <a:spcAft>
                <a:spcPts val="0"/>
              </a:spcAft>
              <a:buNone/>
            </a:pPr>
            <a:r>
              <a:rPr lang="vi" dirty="0">
                <a:latin typeface="Times New Roman" panose="02020603050405020304" pitchFamily="18" charset="0"/>
                <a:ea typeface="Montserrat"/>
                <a:cs typeface="Times New Roman" panose="02020603050405020304" pitchFamily="18" charset="0"/>
                <a:sym typeface="Montserrat"/>
              </a:rPr>
              <a:t>2.1a. Stakeholders</a:t>
            </a:r>
            <a:endParaRPr dirty="0">
              <a:latin typeface="Times New Roman" panose="02020603050405020304" pitchFamily="18" charset="0"/>
              <a:ea typeface="Montserrat"/>
              <a:cs typeface="Times New Roman" panose="02020603050405020304" pitchFamily="18" charset="0"/>
              <a:sym typeface="Montserrat"/>
            </a:endParaRPr>
          </a:p>
        </p:txBody>
      </p:sp>
      <p:sp>
        <p:nvSpPr>
          <p:cNvPr id="175" name="Google Shape;175;p32"/>
          <p:cNvSpPr txBox="1">
            <a:spLocks noGrp="1"/>
          </p:cNvSpPr>
          <p:nvPr>
            <p:ph type="body" idx="1"/>
          </p:nvPr>
        </p:nvSpPr>
        <p:spPr>
          <a:xfrm>
            <a:off x="311700" y="1266325"/>
            <a:ext cx="8520600" cy="3790500"/>
          </a:xfrm>
          <a:prstGeom prst="rect">
            <a:avLst/>
          </a:prstGeom>
        </p:spPr>
        <p:txBody>
          <a:bodyPr spcFirstLastPara="1" wrap="square" lIns="68575" tIns="34275" rIns="68575" bIns="34275" anchor="t" anchorCtr="0">
            <a:noAutofit/>
          </a:bodyPr>
          <a:lstStyle/>
          <a:p>
            <a:pPr marL="457200" lvl="0" indent="-317500" algn="just" rtl="0">
              <a:lnSpc>
                <a:spcPct val="115000"/>
              </a:lnSpc>
              <a:spcBef>
                <a:spcPts val="0"/>
              </a:spcBef>
              <a:spcAft>
                <a:spcPts val="0"/>
              </a:spcAft>
              <a:buSzPts val="1400"/>
              <a:buFont typeface="Montserrat"/>
              <a:buChar char="-"/>
            </a:pPr>
            <a:r>
              <a:rPr lang="vi" sz="1560" dirty="0">
                <a:solidFill>
                  <a:schemeClr val="dk1"/>
                </a:solidFill>
                <a:latin typeface="Times New Roman" panose="02020603050405020304" pitchFamily="18" charset="0"/>
                <a:ea typeface="Montserrat"/>
                <a:cs typeface="Times New Roman" panose="02020603050405020304" pitchFamily="18" charset="0"/>
                <a:sym typeface="Montserrat"/>
              </a:rPr>
              <a:t>Khách hàng : người trực tiếp đặt xe xích lô cho nhu cầu vận chuyển của họ.</a:t>
            </a:r>
            <a:endParaRPr sz="1560" dirty="0">
              <a:solidFill>
                <a:schemeClr val="dk1"/>
              </a:solidFill>
              <a:latin typeface="Times New Roman" panose="02020603050405020304" pitchFamily="18" charset="0"/>
              <a:ea typeface="Montserrat"/>
              <a:cs typeface="Times New Roman" panose="02020603050405020304" pitchFamily="18" charset="0"/>
              <a:sym typeface="Montserrat"/>
            </a:endParaRPr>
          </a:p>
          <a:p>
            <a:pPr marL="457200" lvl="0" indent="-317500" algn="just" rtl="0">
              <a:lnSpc>
                <a:spcPct val="115000"/>
              </a:lnSpc>
              <a:spcBef>
                <a:spcPts val="0"/>
              </a:spcBef>
              <a:spcAft>
                <a:spcPts val="0"/>
              </a:spcAft>
              <a:buSzPts val="1400"/>
              <a:buFont typeface="Montserrat"/>
              <a:buChar char="-"/>
            </a:pPr>
            <a:r>
              <a:rPr lang="vi" sz="1560" dirty="0">
                <a:solidFill>
                  <a:schemeClr val="dk1"/>
                </a:solidFill>
                <a:latin typeface="Times New Roman" panose="02020603050405020304" pitchFamily="18" charset="0"/>
                <a:ea typeface="Montserrat"/>
                <a:cs typeface="Times New Roman" panose="02020603050405020304" pitchFamily="18" charset="0"/>
                <a:sym typeface="Montserrat"/>
              </a:rPr>
              <a:t>Người dùng : người tương tác trực tiếp hoặc không trực tiếp đối với phần mềm.</a:t>
            </a:r>
            <a:endParaRPr sz="1560" dirty="0">
              <a:solidFill>
                <a:schemeClr val="dk1"/>
              </a:solidFill>
              <a:latin typeface="Times New Roman" panose="02020603050405020304" pitchFamily="18" charset="0"/>
              <a:ea typeface="Montserrat"/>
              <a:cs typeface="Times New Roman" panose="02020603050405020304" pitchFamily="18" charset="0"/>
              <a:sym typeface="Montserrat"/>
            </a:endParaRPr>
          </a:p>
          <a:p>
            <a:pPr marL="457200" lvl="0" indent="-317500" algn="just" rtl="0">
              <a:lnSpc>
                <a:spcPct val="115000"/>
              </a:lnSpc>
              <a:spcBef>
                <a:spcPts val="0"/>
              </a:spcBef>
              <a:spcAft>
                <a:spcPts val="0"/>
              </a:spcAft>
              <a:buSzPts val="1400"/>
              <a:buFont typeface="Montserrat"/>
              <a:buChar char="-"/>
            </a:pPr>
            <a:r>
              <a:rPr lang="vi" sz="1560" dirty="0">
                <a:solidFill>
                  <a:schemeClr val="dk1"/>
                </a:solidFill>
                <a:latin typeface="Times New Roman" panose="02020603050405020304" pitchFamily="18" charset="0"/>
                <a:ea typeface="Montserrat"/>
                <a:cs typeface="Times New Roman" panose="02020603050405020304" pitchFamily="18" charset="0"/>
                <a:sym typeface="Montserrat"/>
              </a:rPr>
              <a:t>Người phân tích yêu cầu : viết các yêu cầu và truyền đạt các yêu cầu đó đến với các phòng ban khác</a:t>
            </a:r>
            <a:endParaRPr sz="1560" dirty="0">
              <a:solidFill>
                <a:schemeClr val="dk1"/>
              </a:solidFill>
              <a:latin typeface="Times New Roman" panose="02020603050405020304" pitchFamily="18" charset="0"/>
              <a:ea typeface="Montserrat"/>
              <a:cs typeface="Times New Roman" panose="02020603050405020304" pitchFamily="18" charset="0"/>
              <a:sym typeface="Montserrat"/>
            </a:endParaRPr>
          </a:p>
          <a:p>
            <a:pPr marL="457200" lvl="0" indent="-317500" algn="just" rtl="0">
              <a:lnSpc>
                <a:spcPct val="115000"/>
              </a:lnSpc>
              <a:spcBef>
                <a:spcPts val="0"/>
              </a:spcBef>
              <a:spcAft>
                <a:spcPts val="0"/>
              </a:spcAft>
              <a:buSzPts val="1400"/>
              <a:buFont typeface="Montserrat"/>
              <a:buChar char="-"/>
            </a:pPr>
            <a:r>
              <a:rPr lang="vi" sz="1560" dirty="0">
                <a:solidFill>
                  <a:schemeClr val="dk1"/>
                </a:solidFill>
                <a:latin typeface="Times New Roman" panose="02020603050405020304" pitchFamily="18" charset="0"/>
                <a:ea typeface="Montserrat"/>
                <a:cs typeface="Times New Roman" panose="02020603050405020304" pitchFamily="18" charset="0"/>
                <a:sym typeface="Montserrat"/>
              </a:rPr>
              <a:t>Người lái xe xích lô : nhận khách thông qua ứng dụng trên điện thoại thông minh.</a:t>
            </a:r>
            <a:endParaRPr sz="1560" dirty="0">
              <a:solidFill>
                <a:schemeClr val="dk1"/>
              </a:solidFill>
              <a:latin typeface="Times New Roman" panose="02020603050405020304" pitchFamily="18" charset="0"/>
              <a:ea typeface="Montserrat"/>
              <a:cs typeface="Times New Roman" panose="02020603050405020304" pitchFamily="18" charset="0"/>
              <a:sym typeface="Montserrat"/>
            </a:endParaRPr>
          </a:p>
          <a:p>
            <a:pPr marL="457200" lvl="0" indent="-317500" algn="just" rtl="0">
              <a:lnSpc>
                <a:spcPct val="115000"/>
              </a:lnSpc>
              <a:spcBef>
                <a:spcPts val="0"/>
              </a:spcBef>
              <a:spcAft>
                <a:spcPts val="0"/>
              </a:spcAft>
              <a:buSzPts val="1400"/>
              <a:buFont typeface="Montserrat"/>
              <a:buChar char="-"/>
            </a:pPr>
            <a:r>
              <a:rPr lang="vi" sz="1560" dirty="0">
                <a:solidFill>
                  <a:schemeClr val="dk1"/>
                </a:solidFill>
                <a:latin typeface="Times New Roman" panose="02020603050405020304" pitchFamily="18" charset="0"/>
                <a:ea typeface="Montserrat"/>
                <a:cs typeface="Times New Roman" panose="02020603050405020304" pitchFamily="18" charset="0"/>
                <a:sym typeface="Montserrat"/>
              </a:rPr>
              <a:t>Đội ngũ IT : bảo trì phần mềm + phần cứng.</a:t>
            </a:r>
            <a:endParaRPr sz="1560" dirty="0">
              <a:solidFill>
                <a:schemeClr val="dk1"/>
              </a:solidFill>
              <a:latin typeface="Times New Roman" panose="02020603050405020304" pitchFamily="18" charset="0"/>
              <a:ea typeface="Montserrat"/>
              <a:cs typeface="Times New Roman" panose="02020603050405020304" pitchFamily="18" charset="0"/>
              <a:sym typeface="Montserrat"/>
            </a:endParaRPr>
          </a:p>
          <a:p>
            <a:pPr marL="457200" lvl="0" indent="-317500" algn="just" rtl="0">
              <a:lnSpc>
                <a:spcPct val="115000"/>
              </a:lnSpc>
              <a:spcBef>
                <a:spcPts val="0"/>
              </a:spcBef>
              <a:spcAft>
                <a:spcPts val="0"/>
              </a:spcAft>
              <a:buSzPts val="1400"/>
              <a:buFont typeface="Montserrat"/>
              <a:buChar char="-"/>
            </a:pPr>
            <a:r>
              <a:rPr lang="vi" sz="1560" dirty="0">
                <a:solidFill>
                  <a:schemeClr val="dk1"/>
                </a:solidFill>
                <a:latin typeface="Times New Roman" panose="02020603050405020304" pitchFamily="18" charset="0"/>
                <a:ea typeface="Montserrat"/>
                <a:cs typeface="Times New Roman" panose="02020603050405020304" pitchFamily="18" charset="0"/>
                <a:sym typeface="Montserrat"/>
              </a:rPr>
              <a:t>Nhân viên làm việc : vận hành hệ thống.</a:t>
            </a:r>
            <a:endParaRPr sz="1560" dirty="0">
              <a:solidFill>
                <a:schemeClr val="dk1"/>
              </a:solidFill>
              <a:latin typeface="Times New Roman" panose="02020603050405020304" pitchFamily="18" charset="0"/>
              <a:ea typeface="Montserrat"/>
              <a:cs typeface="Times New Roman" panose="02020603050405020304" pitchFamily="18" charset="0"/>
              <a:sym typeface="Montserrat"/>
            </a:endParaRPr>
          </a:p>
          <a:p>
            <a:pPr marL="457200" lvl="0" indent="-317500" algn="just" rtl="0">
              <a:lnSpc>
                <a:spcPct val="115000"/>
              </a:lnSpc>
              <a:spcBef>
                <a:spcPts val="0"/>
              </a:spcBef>
              <a:spcAft>
                <a:spcPts val="0"/>
              </a:spcAft>
              <a:buSzPts val="1400"/>
              <a:buFont typeface="Montserrat"/>
              <a:buChar char="-"/>
            </a:pPr>
            <a:r>
              <a:rPr lang="vi" sz="1560" dirty="0">
                <a:solidFill>
                  <a:schemeClr val="dk1"/>
                </a:solidFill>
                <a:latin typeface="Times New Roman" panose="02020603050405020304" pitchFamily="18" charset="0"/>
                <a:ea typeface="Montserrat"/>
                <a:cs typeface="Times New Roman" panose="02020603050405020304" pitchFamily="18" charset="0"/>
                <a:sym typeface="Montserrat"/>
              </a:rPr>
              <a:t>Phòng marketing : Lên các chiến dịch quảng cáo cho hãng.</a:t>
            </a:r>
            <a:endParaRPr sz="1560" dirty="0">
              <a:solidFill>
                <a:schemeClr val="dk1"/>
              </a:solidFill>
              <a:latin typeface="Times New Roman" panose="02020603050405020304" pitchFamily="18" charset="0"/>
              <a:ea typeface="Montserrat"/>
              <a:cs typeface="Times New Roman" panose="02020603050405020304" pitchFamily="18" charset="0"/>
              <a:sym typeface="Montserrat"/>
            </a:endParaRPr>
          </a:p>
          <a:p>
            <a:pPr marL="457200" lvl="0" indent="-317500" algn="just" rtl="0">
              <a:lnSpc>
                <a:spcPct val="115000"/>
              </a:lnSpc>
              <a:spcBef>
                <a:spcPts val="0"/>
              </a:spcBef>
              <a:spcAft>
                <a:spcPts val="0"/>
              </a:spcAft>
              <a:buSzPts val="1400"/>
              <a:buFont typeface="Montserrat"/>
              <a:buChar char="-"/>
            </a:pPr>
            <a:r>
              <a:rPr lang="vi" sz="1560" dirty="0">
                <a:solidFill>
                  <a:schemeClr val="dk1"/>
                </a:solidFill>
                <a:latin typeface="Times New Roman" panose="02020603050405020304" pitchFamily="18" charset="0"/>
                <a:ea typeface="Montserrat"/>
                <a:cs typeface="Times New Roman" panose="02020603050405020304" pitchFamily="18" charset="0"/>
                <a:sym typeface="Montserrat"/>
              </a:rPr>
              <a:t>Quản trị database : quản trị dữ liệu người dùng và đảm bảo rằng không ai có quyền được xâm phạm</a:t>
            </a:r>
            <a:endParaRPr sz="1560" dirty="0">
              <a:solidFill>
                <a:schemeClr val="dk1"/>
              </a:solidFill>
              <a:latin typeface="Times New Roman" panose="02020603050405020304" pitchFamily="18" charset="0"/>
              <a:ea typeface="Montserrat"/>
              <a:cs typeface="Times New Roman" panose="02020603050405020304" pitchFamily="18" charset="0"/>
              <a:sym typeface="Montserrat"/>
            </a:endParaRPr>
          </a:p>
          <a:p>
            <a:pPr marL="457200" lvl="0" indent="-317500" algn="just" rtl="0">
              <a:lnSpc>
                <a:spcPct val="115000"/>
              </a:lnSpc>
              <a:spcBef>
                <a:spcPts val="0"/>
              </a:spcBef>
              <a:spcAft>
                <a:spcPts val="0"/>
              </a:spcAft>
              <a:buClr>
                <a:schemeClr val="dk1"/>
              </a:buClr>
              <a:buSzPts val="1400"/>
              <a:buFont typeface="Montserrat"/>
              <a:buChar char="-"/>
            </a:pPr>
            <a:r>
              <a:rPr lang="vi" sz="1560" dirty="0">
                <a:solidFill>
                  <a:schemeClr val="dk1"/>
                </a:solidFill>
                <a:latin typeface="Times New Roman" panose="02020603050405020304" pitchFamily="18" charset="0"/>
                <a:ea typeface="Montserrat"/>
                <a:cs typeface="Times New Roman" panose="02020603050405020304" pitchFamily="18" charset="0"/>
                <a:sym typeface="Montserrat"/>
              </a:rPr>
              <a:t>Quản lý dự án : Người trực tiếp phân chia công việc cho các phòng ban cũng như giám sát tiến độ dự án</a:t>
            </a:r>
            <a:endParaRPr sz="1560" dirty="0">
              <a:solidFill>
                <a:schemeClr val="dk1"/>
              </a:solidFill>
              <a:latin typeface="Times New Roman" panose="02020603050405020304" pitchFamily="18" charset="0"/>
              <a:ea typeface="Montserrat"/>
              <a:cs typeface="Times New Roman" panose="02020603050405020304" pitchFamily="18" charset="0"/>
              <a:sym typeface="Montserrat"/>
            </a:endParaRPr>
          </a:p>
          <a:p>
            <a:pPr marL="457200" lvl="0" indent="-317500" algn="just" rtl="0">
              <a:lnSpc>
                <a:spcPct val="115000"/>
              </a:lnSpc>
              <a:spcBef>
                <a:spcPts val="0"/>
              </a:spcBef>
              <a:spcAft>
                <a:spcPts val="0"/>
              </a:spcAft>
              <a:buSzPts val="1400"/>
              <a:buFont typeface="Montserrat"/>
              <a:buChar char="-"/>
            </a:pPr>
            <a:r>
              <a:rPr lang="vi" sz="1560" dirty="0">
                <a:solidFill>
                  <a:schemeClr val="dk1"/>
                </a:solidFill>
                <a:latin typeface="Times New Roman" panose="02020603050405020304" pitchFamily="18" charset="0"/>
                <a:ea typeface="Montserrat"/>
                <a:cs typeface="Times New Roman" panose="02020603050405020304" pitchFamily="18" charset="0"/>
                <a:sym typeface="Montserrat"/>
              </a:rPr>
              <a:t>Nhân viên tiếp nhận thông tin và giải đáp : xử lý các khuất mắt và chính là người trực tiếp nhận hồ sơ của đối tác (người muốn lái xích lô) để cung cấp công việc cho họ.</a:t>
            </a:r>
            <a:endParaRPr sz="1560" dirty="0">
              <a:latin typeface="Times New Roman" panose="02020603050405020304" pitchFamily="18" charset="0"/>
              <a:ea typeface="Montserrat"/>
              <a:cs typeface="Times New Roman" panose="02020603050405020304" pitchFamily="18" charset="0"/>
              <a:sym typeface="Montserrat"/>
            </a:endParaRPr>
          </a:p>
        </p:txBody>
      </p:sp>
      <p:sp>
        <p:nvSpPr>
          <p:cNvPr id="176" name="Google Shape;176;p32"/>
          <p:cNvSpPr txBox="1">
            <a:spLocks noGrp="1"/>
          </p:cNvSpPr>
          <p:nvPr>
            <p:ph type="sldNum" idx="12"/>
          </p:nvPr>
        </p:nvSpPr>
        <p:spPr>
          <a:xfrm>
            <a:off x="8472458" y="4663217"/>
            <a:ext cx="548700" cy="393600"/>
          </a:xfrm>
          <a:prstGeom prst="rect">
            <a:avLst/>
          </a:prstGeom>
        </p:spPr>
        <p:txBody>
          <a:bodyPr spcFirstLastPara="1" wrap="square" lIns="68575" tIns="34275" rIns="68575" bIns="3427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vi">
                <a:solidFill>
                  <a:srgbClr val="595959"/>
                </a:solidFill>
                <a:latin typeface="Source Sans Pro"/>
                <a:ea typeface="Source Sans Pro"/>
                <a:cs typeface="Source Sans Pro"/>
                <a:sym typeface="Source Sans Pro"/>
              </a:rPr>
              <a:t>7</a:t>
            </a:fld>
            <a:endParaRPr>
              <a:solidFill>
                <a:srgbClr val="595959"/>
              </a:solidFill>
              <a:latin typeface="Source Sans Pro"/>
              <a:ea typeface="Source Sans Pro"/>
              <a:cs typeface="Source Sans Pro"/>
              <a:sym typeface="Source Sans Pr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33"/>
          <p:cNvSpPr txBox="1">
            <a:spLocks noGrp="1"/>
          </p:cNvSpPr>
          <p:nvPr>
            <p:ph type="title"/>
          </p:nvPr>
        </p:nvSpPr>
        <p:spPr>
          <a:xfrm>
            <a:off x="311700" y="611475"/>
            <a:ext cx="8776500" cy="560700"/>
          </a:xfrm>
          <a:prstGeom prst="rect">
            <a:avLst/>
          </a:prstGeom>
        </p:spPr>
        <p:txBody>
          <a:bodyPr spcFirstLastPara="1" wrap="square" lIns="68575" tIns="34275" rIns="68575" bIns="34275" anchor="b" anchorCtr="0">
            <a:noAutofit/>
          </a:bodyPr>
          <a:lstStyle/>
          <a:p>
            <a:pPr marL="0" lvl="0" indent="0" algn="l" rtl="0">
              <a:spcBef>
                <a:spcPts val="0"/>
              </a:spcBef>
              <a:spcAft>
                <a:spcPts val="0"/>
              </a:spcAft>
              <a:buNone/>
            </a:pPr>
            <a:r>
              <a:rPr lang="vi" sz="2500" dirty="0">
                <a:latin typeface="Times New Roman" panose="02020603050405020304" pitchFamily="18" charset="0"/>
                <a:ea typeface="Montserrat"/>
                <a:cs typeface="Times New Roman" panose="02020603050405020304" pitchFamily="18" charset="0"/>
                <a:sym typeface="Montserrat"/>
              </a:rPr>
              <a:t>2.1b. Kỹ thuật để thu thập thông tin từ Stakeholders</a:t>
            </a:r>
            <a:endParaRPr sz="2500" dirty="0">
              <a:latin typeface="Times New Roman" panose="02020603050405020304" pitchFamily="18" charset="0"/>
              <a:ea typeface="Montserrat"/>
              <a:cs typeface="Times New Roman" panose="02020603050405020304" pitchFamily="18" charset="0"/>
              <a:sym typeface="Montserrat"/>
            </a:endParaRPr>
          </a:p>
        </p:txBody>
      </p:sp>
      <p:sp>
        <p:nvSpPr>
          <p:cNvPr id="182" name="Google Shape;182;p33"/>
          <p:cNvSpPr txBox="1">
            <a:spLocks noGrp="1"/>
          </p:cNvSpPr>
          <p:nvPr>
            <p:ph type="body" idx="1"/>
          </p:nvPr>
        </p:nvSpPr>
        <p:spPr>
          <a:xfrm>
            <a:off x="311700" y="1266325"/>
            <a:ext cx="8520600" cy="3790500"/>
          </a:xfrm>
          <a:prstGeom prst="rect">
            <a:avLst/>
          </a:prstGeom>
        </p:spPr>
        <p:txBody>
          <a:bodyPr spcFirstLastPara="1" wrap="square" lIns="68575" tIns="34275" rIns="68575" bIns="34275" anchor="t" anchorCtr="0">
            <a:noAutofit/>
          </a:bodyPr>
          <a:lstStyle/>
          <a:p>
            <a:pPr marL="457200" lvl="0" indent="-342900" algn="just" rtl="0">
              <a:spcBef>
                <a:spcPts val="1400"/>
              </a:spcBef>
              <a:spcAft>
                <a:spcPts val="0"/>
              </a:spcAft>
              <a:buClr>
                <a:srgbClr val="000000"/>
              </a:buClr>
              <a:buSzPts val="1800"/>
              <a:buFont typeface="Montserrat"/>
              <a:buChar char="-"/>
            </a:pPr>
            <a:r>
              <a:rPr lang="vi" sz="2000" dirty="0">
                <a:solidFill>
                  <a:srgbClr val="000000"/>
                </a:solidFill>
                <a:latin typeface="Times New Roman" panose="02020603050405020304" pitchFamily="18" charset="0"/>
                <a:ea typeface="Montserrat"/>
                <a:cs typeface="Times New Roman" panose="02020603050405020304" pitchFamily="18" charset="0"/>
                <a:sym typeface="Montserrat"/>
              </a:rPr>
              <a:t>Quan sát quy trình làm việc của các Stakeholders.</a:t>
            </a:r>
            <a:endParaRPr sz="2000" dirty="0">
              <a:solidFill>
                <a:srgbClr val="000000"/>
              </a:solidFill>
              <a:latin typeface="Times New Roman" panose="02020603050405020304" pitchFamily="18" charset="0"/>
              <a:ea typeface="Montserrat"/>
              <a:cs typeface="Times New Roman" panose="02020603050405020304" pitchFamily="18" charset="0"/>
              <a:sym typeface="Montserrat"/>
            </a:endParaRPr>
          </a:p>
          <a:p>
            <a:pPr marL="457200" lvl="0" indent="-342900" algn="just" rtl="0">
              <a:spcBef>
                <a:spcPts val="0"/>
              </a:spcBef>
              <a:spcAft>
                <a:spcPts val="0"/>
              </a:spcAft>
              <a:buClr>
                <a:srgbClr val="000000"/>
              </a:buClr>
              <a:buSzPts val="1800"/>
              <a:buFont typeface="Montserrat"/>
              <a:buChar char="-"/>
            </a:pPr>
            <a:r>
              <a:rPr lang="vi" sz="2000" dirty="0">
                <a:solidFill>
                  <a:srgbClr val="000000"/>
                </a:solidFill>
                <a:latin typeface="Times New Roman" panose="02020603050405020304" pitchFamily="18" charset="0"/>
                <a:ea typeface="Montserrat"/>
                <a:cs typeface="Times New Roman" panose="02020603050405020304" pitchFamily="18" charset="0"/>
                <a:sym typeface="Montserrat"/>
              </a:rPr>
              <a:t>Phỏng vấn các Stakeholders để thu thập thêm các yêu cầu họ mong đợi. </a:t>
            </a:r>
            <a:r>
              <a:rPr lang="vi" sz="2000" dirty="0">
                <a:solidFill>
                  <a:srgbClr val="000000"/>
                </a:solidFill>
                <a:highlight>
                  <a:srgbClr val="FCFCFF"/>
                </a:highlight>
                <a:latin typeface="Times New Roman" panose="02020603050405020304" pitchFamily="18" charset="0"/>
                <a:ea typeface="Montserrat"/>
                <a:cs typeface="Times New Roman" panose="02020603050405020304" pitchFamily="18" charset="0"/>
                <a:sym typeface="Montserrat"/>
              </a:rPr>
              <a:t>Có thể thực hiện bằng cách phỏng vấn trực tiếp, thông qua email, điện thoại, thư từ.</a:t>
            </a:r>
            <a:endParaRPr sz="2000" dirty="0">
              <a:solidFill>
                <a:srgbClr val="000000"/>
              </a:solidFill>
              <a:latin typeface="Times New Roman" panose="02020603050405020304" pitchFamily="18" charset="0"/>
              <a:ea typeface="Montserrat"/>
              <a:cs typeface="Times New Roman" panose="02020603050405020304" pitchFamily="18" charset="0"/>
              <a:sym typeface="Montserrat"/>
            </a:endParaRPr>
          </a:p>
          <a:p>
            <a:pPr marL="457200" lvl="0" indent="-342900" algn="just" rtl="0">
              <a:spcBef>
                <a:spcPts val="0"/>
              </a:spcBef>
              <a:spcAft>
                <a:spcPts val="0"/>
              </a:spcAft>
              <a:buClr>
                <a:srgbClr val="000000"/>
              </a:buClr>
              <a:buSzPts val="1800"/>
              <a:buFont typeface="Montserrat"/>
              <a:buChar char="-"/>
            </a:pPr>
            <a:r>
              <a:rPr lang="vi" sz="2000" dirty="0">
                <a:solidFill>
                  <a:srgbClr val="000000"/>
                </a:solidFill>
                <a:highlight>
                  <a:srgbClr val="FCFCFF"/>
                </a:highlight>
                <a:latin typeface="Times New Roman" panose="02020603050405020304" pitchFamily="18" charset="0"/>
                <a:ea typeface="Montserrat"/>
                <a:cs typeface="Times New Roman" panose="02020603050405020304" pitchFamily="18" charset="0"/>
                <a:sym typeface="Montserrat"/>
              </a:rPr>
              <a:t>Sử dụng bảng câu hỏi (hay phiếu điều tra) để xác định yêu cầu từ stakeholders</a:t>
            </a:r>
            <a:endParaRPr sz="2000" dirty="0">
              <a:solidFill>
                <a:srgbClr val="000000"/>
              </a:solidFill>
              <a:latin typeface="Times New Roman" panose="02020603050405020304" pitchFamily="18" charset="0"/>
              <a:ea typeface="Montserrat"/>
              <a:cs typeface="Times New Roman" panose="02020603050405020304" pitchFamily="18" charset="0"/>
              <a:sym typeface="Montserrat"/>
            </a:endParaRPr>
          </a:p>
        </p:txBody>
      </p:sp>
      <p:sp>
        <p:nvSpPr>
          <p:cNvPr id="183" name="Google Shape;183;p33"/>
          <p:cNvSpPr txBox="1">
            <a:spLocks noGrp="1"/>
          </p:cNvSpPr>
          <p:nvPr>
            <p:ph type="sldNum" idx="12"/>
          </p:nvPr>
        </p:nvSpPr>
        <p:spPr>
          <a:xfrm>
            <a:off x="8472458" y="4663217"/>
            <a:ext cx="548700" cy="393600"/>
          </a:xfrm>
          <a:prstGeom prst="rect">
            <a:avLst/>
          </a:prstGeom>
        </p:spPr>
        <p:txBody>
          <a:bodyPr spcFirstLastPara="1" wrap="square" lIns="68575" tIns="34275" rIns="68575" bIns="3427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vi">
                <a:solidFill>
                  <a:srgbClr val="595959"/>
                </a:solidFill>
                <a:latin typeface="Source Sans Pro"/>
                <a:ea typeface="Source Sans Pro"/>
                <a:cs typeface="Source Sans Pro"/>
                <a:sym typeface="Source Sans Pro"/>
              </a:rPr>
              <a:t>8</a:t>
            </a:fld>
            <a:endParaRPr>
              <a:solidFill>
                <a:srgbClr val="595959"/>
              </a:solidFill>
              <a:latin typeface="Source Sans Pro"/>
              <a:ea typeface="Source Sans Pro"/>
              <a:cs typeface="Source Sans Pro"/>
              <a:sym typeface="Source Sans Pr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34"/>
          <p:cNvSpPr txBox="1">
            <a:spLocks noGrp="1"/>
          </p:cNvSpPr>
          <p:nvPr>
            <p:ph type="title"/>
          </p:nvPr>
        </p:nvSpPr>
        <p:spPr>
          <a:xfrm>
            <a:off x="311700" y="445025"/>
            <a:ext cx="8520600" cy="707400"/>
          </a:xfrm>
          <a:prstGeom prst="rect">
            <a:avLst/>
          </a:prstGeom>
        </p:spPr>
        <p:txBody>
          <a:bodyPr spcFirstLastPara="1" wrap="square" lIns="68575" tIns="34275" rIns="68575" bIns="34275" anchor="b" anchorCtr="0">
            <a:noAutofit/>
          </a:bodyPr>
          <a:lstStyle/>
          <a:p>
            <a:pPr marL="0" lvl="0" indent="0" algn="l" rtl="0">
              <a:spcBef>
                <a:spcPts val="0"/>
              </a:spcBef>
              <a:spcAft>
                <a:spcPts val="0"/>
              </a:spcAft>
              <a:buNone/>
            </a:pPr>
            <a:r>
              <a:rPr lang="vi" dirty="0">
                <a:latin typeface="Times New Roman" panose="02020603050405020304" pitchFamily="18" charset="0"/>
                <a:ea typeface="Montserrat"/>
                <a:cs typeface="Times New Roman" panose="02020603050405020304" pitchFamily="18" charset="0"/>
                <a:sym typeface="Montserrat"/>
              </a:rPr>
              <a:t>2.2a. Market</a:t>
            </a:r>
            <a:endParaRPr dirty="0">
              <a:latin typeface="Times New Roman" panose="02020603050405020304" pitchFamily="18" charset="0"/>
              <a:ea typeface="Montserrat"/>
              <a:cs typeface="Times New Roman" panose="02020603050405020304" pitchFamily="18" charset="0"/>
              <a:sym typeface="Montserrat"/>
            </a:endParaRPr>
          </a:p>
        </p:txBody>
      </p:sp>
      <p:sp>
        <p:nvSpPr>
          <p:cNvPr id="189" name="Google Shape;189;p34"/>
          <p:cNvSpPr txBox="1">
            <a:spLocks noGrp="1"/>
          </p:cNvSpPr>
          <p:nvPr>
            <p:ph type="body" idx="1"/>
          </p:nvPr>
        </p:nvSpPr>
        <p:spPr>
          <a:xfrm>
            <a:off x="311700" y="1266325"/>
            <a:ext cx="8520600" cy="3302700"/>
          </a:xfrm>
          <a:prstGeom prst="rect">
            <a:avLst/>
          </a:prstGeom>
        </p:spPr>
        <p:txBody>
          <a:bodyPr spcFirstLastPara="1" wrap="square" lIns="68575" tIns="34275" rIns="68575" bIns="34275" anchor="t" anchorCtr="0">
            <a:noAutofit/>
          </a:bodyPr>
          <a:lstStyle/>
          <a:p>
            <a:pPr marL="457200" lvl="0" indent="-374650" algn="just" rtl="0">
              <a:spcBef>
                <a:spcPts val="1400"/>
              </a:spcBef>
              <a:spcAft>
                <a:spcPts val="0"/>
              </a:spcAft>
              <a:buClr>
                <a:srgbClr val="000000"/>
              </a:buClr>
              <a:buSzPts val="2300"/>
              <a:buFont typeface="Montserrat"/>
              <a:buChar char="-"/>
            </a:pPr>
            <a:r>
              <a:rPr lang="vi" sz="2500" dirty="0">
                <a:solidFill>
                  <a:srgbClr val="000000"/>
                </a:solidFill>
                <a:latin typeface="Times New Roman" panose="02020603050405020304" pitchFamily="18" charset="0"/>
                <a:ea typeface="Montserrat"/>
                <a:cs typeface="Times New Roman" panose="02020603050405020304" pitchFamily="18" charset="0"/>
                <a:sym typeface="Montserrat"/>
              </a:rPr>
              <a:t>Ứng dụng có thể được vận hành:</a:t>
            </a:r>
            <a:endParaRPr sz="2500" dirty="0">
              <a:solidFill>
                <a:srgbClr val="000000"/>
              </a:solidFill>
              <a:latin typeface="Times New Roman" panose="02020603050405020304" pitchFamily="18" charset="0"/>
              <a:ea typeface="Montserrat"/>
              <a:cs typeface="Times New Roman" panose="02020603050405020304" pitchFamily="18" charset="0"/>
              <a:sym typeface="Montserrat"/>
            </a:endParaRPr>
          </a:p>
          <a:p>
            <a:pPr marL="914400" lvl="1" indent="-374650" algn="just" rtl="0">
              <a:spcBef>
                <a:spcPts val="0"/>
              </a:spcBef>
              <a:spcAft>
                <a:spcPts val="0"/>
              </a:spcAft>
              <a:buClr>
                <a:srgbClr val="000000"/>
              </a:buClr>
              <a:buSzPts val="2300"/>
              <a:buFont typeface="Montserrat"/>
              <a:buChar char="-"/>
            </a:pPr>
            <a:r>
              <a:rPr lang="vi" sz="2500" dirty="0">
                <a:solidFill>
                  <a:srgbClr val="000000"/>
                </a:solidFill>
                <a:latin typeface="Times New Roman" panose="02020603050405020304" pitchFamily="18" charset="0"/>
                <a:ea typeface="Montserrat"/>
                <a:cs typeface="Times New Roman" panose="02020603050405020304" pitchFamily="18" charset="0"/>
                <a:sym typeface="Montserrat"/>
              </a:rPr>
              <a:t> Như một Web Application</a:t>
            </a:r>
            <a:endParaRPr sz="2500" dirty="0">
              <a:solidFill>
                <a:srgbClr val="000000"/>
              </a:solidFill>
              <a:latin typeface="Times New Roman" panose="02020603050405020304" pitchFamily="18" charset="0"/>
              <a:ea typeface="Montserrat"/>
              <a:cs typeface="Times New Roman" panose="02020603050405020304" pitchFamily="18" charset="0"/>
              <a:sym typeface="Montserrat"/>
            </a:endParaRPr>
          </a:p>
          <a:p>
            <a:pPr marL="914400" lvl="1" indent="-374650" algn="just" rtl="0">
              <a:spcBef>
                <a:spcPts val="0"/>
              </a:spcBef>
              <a:spcAft>
                <a:spcPts val="0"/>
              </a:spcAft>
              <a:buClr>
                <a:srgbClr val="000000"/>
              </a:buClr>
              <a:buSzPts val="2300"/>
              <a:buFont typeface="Montserrat"/>
              <a:buChar char="-"/>
            </a:pPr>
            <a:r>
              <a:rPr lang="vi" sz="2500" dirty="0">
                <a:solidFill>
                  <a:srgbClr val="000000"/>
                </a:solidFill>
                <a:latin typeface="Times New Roman" panose="02020603050405020304" pitchFamily="18" charset="0"/>
                <a:ea typeface="Montserrat"/>
                <a:cs typeface="Times New Roman" panose="02020603050405020304" pitchFamily="18" charset="0"/>
                <a:sym typeface="Montserrat"/>
              </a:rPr>
              <a:t> Như một ứng dụng trên thiết bị di động</a:t>
            </a:r>
            <a:endParaRPr sz="2500" dirty="0">
              <a:solidFill>
                <a:srgbClr val="000000"/>
              </a:solidFill>
              <a:latin typeface="Times New Roman" panose="02020603050405020304" pitchFamily="18" charset="0"/>
              <a:ea typeface="Montserrat"/>
              <a:cs typeface="Times New Roman" panose="02020603050405020304" pitchFamily="18" charset="0"/>
              <a:sym typeface="Montserrat"/>
            </a:endParaRPr>
          </a:p>
        </p:txBody>
      </p:sp>
      <p:sp>
        <p:nvSpPr>
          <p:cNvPr id="190" name="Google Shape;190;p34"/>
          <p:cNvSpPr txBox="1">
            <a:spLocks noGrp="1"/>
          </p:cNvSpPr>
          <p:nvPr>
            <p:ph type="sldNum" idx="12"/>
          </p:nvPr>
        </p:nvSpPr>
        <p:spPr>
          <a:xfrm>
            <a:off x="8472458" y="4663217"/>
            <a:ext cx="548700" cy="393600"/>
          </a:xfrm>
          <a:prstGeom prst="rect">
            <a:avLst/>
          </a:prstGeom>
        </p:spPr>
        <p:txBody>
          <a:bodyPr spcFirstLastPara="1" wrap="square" lIns="68575" tIns="34275" rIns="68575" bIns="3427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vi">
                <a:solidFill>
                  <a:srgbClr val="595959"/>
                </a:solidFill>
                <a:latin typeface="Source Sans Pro"/>
                <a:ea typeface="Source Sans Pro"/>
                <a:cs typeface="Source Sans Pro"/>
                <a:sym typeface="Source Sans Pro"/>
              </a:rPr>
              <a:t>9</a:t>
            </a:fld>
            <a:endParaRPr>
              <a:solidFill>
                <a:srgbClr val="595959"/>
              </a:solidFill>
              <a:latin typeface="Source Sans Pro"/>
              <a:ea typeface="Source Sans Pro"/>
              <a:cs typeface="Source Sans Pro"/>
              <a:sym typeface="Source Sans Pro"/>
            </a:endParaRPr>
          </a:p>
        </p:txBody>
      </p:sp>
    </p:spTree>
  </p:cSld>
  <p:clrMapOvr>
    <a:masterClrMapping/>
  </p:clrMapOvr>
</p:sld>
</file>

<file path=ppt/theme/theme1.xml><?xml version="1.0" encoding="utf-8"?>
<a:theme xmlns:a="http://schemas.openxmlformats.org/drawingml/2006/main"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oanh nghiệp Tương phản 16 x 9">
  <a:themeElements>
    <a:clrScheme name="BusinessContrast">
      <a:dk1>
        <a:srgbClr val="000000"/>
      </a:dk1>
      <a:lt1>
        <a:srgbClr val="FFFFFF"/>
      </a:lt1>
      <a:dk2>
        <a:srgbClr val="000000"/>
      </a:dk2>
      <a:lt2>
        <a:srgbClr val="E5E8E8"/>
      </a:lt2>
      <a:accent1>
        <a:srgbClr val="00AEEF"/>
      </a:accent1>
      <a:accent2>
        <a:srgbClr val="EA428A"/>
      </a:accent2>
      <a:accent3>
        <a:srgbClr val="EED500"/>
      </a:accent3>
      <a:accent4>
        <a:srgbClr val="F5A70D"/>
      </a:accent4>
      <a:accent5>
        <a:srgbClr val="8BCB30"/>
      </a:accent5>
      <a:accent6>
        <a:srgbClr val="9962C1"/>
      </a:accent6>
      <a:hlink>
        <a:srgbClr val="00AEEF"/>
      </a:hlink>
      <a:folHlink>
        <a:srgbClr val="9962C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957</Words>
  <Application>Microsoft Office PowerPoint</Application>
  <PresentationFormat>On-screen Show (16:9)</PresentationFormat>
  <Paragraphs>77</Paragraphs>
  <Slides>12</Slides>
  <Notes>12</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12</vt:i4>
      </vt:variant>
    </vt:vector>
  </HeadingPairs>
  <TitlesOfParts>
    <vt:vector size="22" baseType="lpstr">
      <vt:lpstr>Microsoft JhengHei</vt:lpstr>
      <vt:lpstr>Amatic SC</vt:lpstr>
      <vt:lpstr>Arial</vt:lpstr>
      <vt:lpstr>Montserrat</vt:lpstr>
      <vt:lpstr>Open Sans</vt:lpstr>
      <vt:lpstr>Source Code Pro</vt:lpstr>
      <vt:lpstr>Source Sans Pro</vt:lpstr>
      <vt:lpstr>Times New Roman</vt:lpstr>
      <vt:lpstr>Beach Day</vt:lpstr>
      <vt:lpstr>Doanh nghiệp Tương phản 16 x 9</vt:lpstr>
      <vt:lpstr>Giới thiệu đề tài: Ứng dụng xích lô Hội An</vt:lpstr>
      <vt:lpstr>Nội dung</vt:lpstr>
      <vt:lpstr>Tổng quan về đề tài</vt:lpstr>
      <vt:lpstr>1.1. Trình bày ý tưởng</vt:lpstr>
      <vt:lpstr>1.2. Các đặc điểm nổi bật</vt:lpstr>
      <vt:lpstr>2. Xác định nguồn thông tin và kỹ thuật thu thập</vt:lpstr>
      <vt:lpstr>2.1a. Stakeholders</vt:lpstr>
      <vt:lpstr>2.1b. Kỹ thuật để thu thập thông tin từ Stakeholders</vt:lpstr>
      <vt:lpstr>2.2a. Market</vt:lpstr>
      <vt:lpstr>2.2b. Kỹ thuật để thu thập thông tin từ Market</vt:lpstr>
      <vt:lpstr>2.3. Standards</vt:lpstr>
      <vt:lpstr>2.3b. Kỹ thuật để thu thập thông tin từ Standards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Giới thiệu đề tài: Ứng dụng xích lô Hội An</dc:title>
  <cp:lastModifiedBy>Ngoc Vu Luong</cp:lastModifiedBy>
  <cp:revision>4</cp:revision>
  <dcterms:modified xsi:type="dcterms:W3CDTF">2019-03-11T03:15:24Z</dcterms:modified>
</cp:coreProperties>
</file>