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321" r:id="rId2"/>
    <p:sldId id="347" r:id="rId3"/>
    <p:sldId id="392" r:id="rId4"/>
    <p:sldId id="391" r:id="rId5"/>
    <p:sldId id="401" r:id="rId6"/>
    <p:sldId id="393" r:id="rId7"/>
    <p:sldId id="394" r:id="rId8"/>
    <p:sldId id="395" r:id="rId9"/>
    <p:sldId id="396" r:id="rId10"/>
    <p:sldId id="397" r:id="rId11"/>
    <p:sldId id="402" r:id="rId12"/>
    <p:sldId id="403" r:id="rId13"/>
    <p:sldId id="398" r:id="rId14"/>
    <p:sldId id="399" r:id="rId15"/>
    <p:sldId id="400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6640" autoAdjust="0"/>
  </p:normalViewPr>
  <p:slideViewPr>
    <p:cSldViewPr>
      <p:cViewPr varScale="1">
        <p:scale>
          <a:sx n="77" d="100"/>
          <a:sy n="77" d="100"/>
        </p:scale>
        <p:origin x="184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5/25/2024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5/25/2024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7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1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60F0D844-5975-BEB1-13A1-5ECADD9A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535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Tracking Anime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Members: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 23 Month 05 Year 2024</a:t>
            </a:r>
            <a:endParaRPr lang="vi-VN" altLang="ko-KR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2DBDF6-614B-5313-0AF3-73335A7F1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27753"/>
              </p:ext>
            </p:extLst>
          </p:nvPr>
        </p:nvGraphicFramePr>
        <p:xfrm>
          <a:off x="1447800" y="3208020"/>
          <a:ext cx="6149912" cy="150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4132496732"/>
                    </a:ext>
                  </a:extLst>
                </a:gridCol>
                <a:gridCol w="3421317">
                  <a:extLst>
                    <a:ext uri="{9D8B030D-6E8A-4147-A177-3AD203B41FA5}">
                      <a16:colId xmlns:a16="http://schemas.microsoft.com/office/drawing/2014/main" val="2221501550"/>
                    </a:ext>
                  </a:extLst>
                </a:gridCol>
                <a:gridCol w="2286635">
                  <a:extLst>
                    <a:ext uri="{9D8B030D-6E8A-4147-A177-3AD203B41FA5}">
                      <a16:colId xmlns:a16="http://schemas.microsoft.com/office/drawing/2014/main" val="14114109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Hoàng Anh Tú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Student1470125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7674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Vinh Chí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Student1477477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0548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Long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Student1470292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863444"/>
                  </a:ext>
                </a:extLst>
              </a:tr>
              <a:tr h="338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Trung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GB" sz="24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Student1470125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67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715000" cy="411163"/>
          </a:xfrm>
        </p:spPr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FBB06818-FB1B-D778-0955-2BD1272B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by JavaFX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CBC71-9992-F8CF-9779-056EF175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382"/>
            <a:ext cx="8305800" cy="483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7E82A-2C91-7826-AFD9-43E2F4EAC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EE4B-948E-115D-94C6-989829F4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133E2-E465-1FDB-A5CA-304598C1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DE1E3304-DD19-588A-C9E9-E27B72B6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381C54D-6D21-D519-D064-1B9BBA97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844"/>
            <a:ext cx="9139141" cy="61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6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7E82A-2C91-7826-AFD9-43E2F4EAC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			Project report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EE4B-948E-115D-94C6-989829F4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133E2-E465-1FDB-A5CA-304598C1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DE1E3304-DD19-588A-C9E9-E27B72B6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5E931E1-F092-FCA5-5BFF-082DB3ED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844"/>
            <a:ext cx="9144000" cy="61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3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78FA4EC0-D7A4-19A8-6F94-5E2F5A88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078B5E-CD3A-DE54-6B68-08BB6B57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09035"/>
              </p:ext>
            </p:extLst>
          </p:nvPr>
        </p:nvGraphicFramePr>
        <p:xfrm>
          <a:off x="-2" y="715844"/>
          <a:ext cx="9144000" cy="64583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1627">
                  <a:extLst>
                    <a:ext uri="{9D8B030D-6E8A-4147-A177-3AD203B41FA5}">
                      <a16:colId xmlns:a16="http://schemas.microsoft.com/office/drawing/2014/main" val="979664657"/>
                    </a:ext>
                  </a:extLst>
                </a:gridCol>
                <a:gridCol w="1842903">
                  <a:extLst>
                    <a:ext uri="{9D8B030D-6E8A-4147-A177-3AD203B41FA5}">
                      <a16:colId xmlns:a16="http://schemas.microsoft.com/office/drawing/2014/main" val="3695067764"/>
                    </a:ext>
                  </a:extLst>
                </a:gridCol>
                <a:gridCol w="1599582">
                  <a:extLst>
                    <a:ext uri="{9D8B030D-6E8A-4147-A177-3AD203B41FA5}">
                      <a16:colId xmlns:a16="http://schemas.microsoft.com/office/drawing/2014/main" val="2874727976"/>
                    </a:ext>
                  </a:extLst>
                </a:gridCol>
                <a:gridCol w="3632625">
                  <a:extLst>
                    <a:ext uri="{9D8B030D-6E8A-4147-A177-3AD203B41FA5}">
                      <a16:colId xmlns:a16="http://schemas.microsoft.com/office/drawing/2014/main" val="4227451527"/>
                    </a:ext>
                  </a:extLst>
                </a:gridCol>
                <a:gridCol w="1607263">
                  <a:extLst>
                    <a:ext uri="{9D8B030D-6E8A-4147-A177-3AD203B41FA5}">
                      <a16:colId xmlns:a16="http://schemas.microsoft.com/office/drawing/2014/main" val="2900916220"/>
                    </a:ext>
                  </a:extLst>
                </a:gridCol>
              </a:tblGrid>
              <a:tr h="496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  <a:effectLst/>
                        </a:rPr>
                        <a:t>Contents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bg1"/>
                          </a:solidFill>
                          <a:effectLst/>
                        </a:rPr>
                        <a:t>Table Name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188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Nguyễn Hoàng Anh Tú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Admin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Anime management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Account management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Account,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Tracking Anime,Anime,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Tracking List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4958308"/>
                  </a:ext>
                </a:extLst>
              </a:tr>
              <a:tr h="259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65985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Edit profile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7178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Add tracking anime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67525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870669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Lê Vinh Chí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Admin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Check notification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Notification management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Set Schedule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Tracking Anime, Notification ,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Schedule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812938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18666"/>
                  </a:ext>
                </a:extLst>
              </a:tr>
              <a:tr h="281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621996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Check notification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8263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16348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chemeClr val="bg1"/>
                          </a:solidFill>
                          <a:effectLst/>
                        </a:rPr>
                        <a:t>Lê Trương Tín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Admin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 Anime , Tracking List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077577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41760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Add and modify tracking list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39978"/>
                  </a:ext>
                </a:extLst>
              </a:tr>
              <a:tr h="248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Search anime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1014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chemeClr val="bg1"/>
                          </a:solidFill>
                          <a:effectLst/>
                        </a:rPr>
                        <a:t>Nguyễn Trần Hoàng Long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Admin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Edit Anime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1300" kern="1200" dirty="0">
                          <a:solidFill>
                            <a:schemeClr val="bg1"/>
                          </a:solidFill>
                          <a:effectLst/>
                        </a:rPr>
                        <a:t>Anime, Tracking List, Feedback  </a:t>
                      </a:r>
                      <a:endParaRPr lang="en-US" sz="13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408242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894605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Modify Anime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31701"/>
                  </a:ext>
                </a:extLst>
              </a:tr>
              <a:tr h="53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Manage Comment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017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A405845C-484E-0180-5630-48F855DD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solidFill>
                  <a:schemeClr val="bg1"/>
                </a:solidFill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3048000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3EA83A9D-7639-702B-4F61-7B859839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Aptech course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85B590D8-0F84-FD04-8040-DEF1FD9A6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129203"/>
            <a:ext cx="5105400" cy="411163"/>
          </a:xfrm>
        </p:spPr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solidFill>
                <a:schemeClr val="bg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703F45A2-B6BF-56E2-033C-365FE79B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1. Provide function to customer data into database.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2. Provide information about the products for customers.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3. Admin can anime management.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4. Manage personal information and account information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5. Manage progress belong to add tracking anime.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0010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26E8182D-B6B5-9E0E-2CC9-EC291355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1628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35670-7332-7BF8-A26E-789D935FFA72}"/>
              </a:ext>
            </a:extLst>
          </p:cNvPr>
          <p:cNvSpPr txBox="1"/>
          <p:nvPr/>
        </p:nvSpPr>
        <p:spPr>
          <a:xfrm>
            <a:off x="-1" y="1600200"/>
            <a:ext cx="9144001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User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Given user login successfully, when user adds new tracking anime then the system stores it.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Given user login successfully, when selects tracking anime then the system confirms and removes it.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Given user login successfully, when user edits anime details then the system saves the changes.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Given Administrator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that app was opened, when user register account then admin checks and confirms whether to create an account.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that app was opened, when customer (admin, user) enters valid credentials then the system grants access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admin login successfully, when admin modifies anime details then the system stores it</a:t>
            </a: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475CAD30-E099-95E5-BA65-674A1F7D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Non - functional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5344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35670-7332-7BF8-A26E-789D935FFA72}"/>
              </a:ext>
            </a:extLst>
          </p:cNvPr>
          <p:cNvSpPr txBox="1"/>
          <p:nvPr/>
        </p:nvSpPr>
        <p:spPr>
          <a:xfrm>
            <a:off x="304800" y="1600200"/>
            <a:ext cx="8808244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Usability,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Speed and Smooth,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Security and Safety 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9940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FD2E4F29-A54B-AD25-EEF4-A3A12B1A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0C583-8845-6801-CEE8-10E303E8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30" y="1851660"/>
            <a:ext cx="485394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080BFFE9-B36D-3CBE-ABC0-7AE5AB40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2185C46-D521-DE21-1C24-77C6ADB6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marL="0" indent="0">
              <a:buNone/>
            </a:pPr>
            <a:r>
              <a:rPr lang="vi-V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 Management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Staff and Admin Management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Connection and Order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Product and Equipment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Invoice and Payment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Search and Query		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Discount and Promotion Management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Service Tax Calculation		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Login Interface and Access Rights	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Invoice and Payment Details Management		OK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Information Security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4225D0B4-DD27-F2AA-7BE2-2825832E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1704C0-236E-004F-5255-14AE007F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1026"/>
              </p:ext>
            </p:extLst>
          </p:nvPr>
        </p:nvGraphicFramePr>
        <p:xfrm>
          <a:off x="0" y="715844"/>
          <a:ext cx="9144000" cy="61421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1035">
                  <a:extLst>
                    <a:ext uri="{9D8B030D-6E8A-4147-A177-3AD203B41FA5}">
                      <a16:colId xmlns:a16="http://schemas.microsoft.com/office/drawing/2014/main" val="297036549"/>
                    </a:ext>
                  </a:extLst>
                </a:gridCol>
                <a:gridCol w="6271323">
                  <a:extLst>
                    <a:ext uri="{9D8B030D-6E8A-4147-A177-3AD203B41FA5}">
                      <a16:colId xmlns:a16="http://schemas.microsoft.com/office/drawing/2014/main" val="1582008869"/>
                    </a:ext>
                  </a:extLst>
                </a:gridCol>
                <a:gridCol w="1651642">
                  <a:extLst>
                    <a:ext uri="{9D8B030D-6E8A-4147-A177-3AD203B41FA5}">
                      <a16:colId xmlns:a16="http://schemas.microsoft.com/office/drawing/2014/main" val="3132848725"/>
                    </a:ext>
                  </a:extLst>
                </a:gridCol>
              </a:tblGrid>
              <a:tr h="53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 err="1">
                          <a:solidFill>
                            <a:schemeClr val="bg1"/>
                          </a:solidFill>
                          <a:effectLst/>
                        </a:rPr>
                        <a:t>Sr.No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Features Tested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chemeClr val="bg1"/>
                          </a:solidFill>
                          <a:effectLst/>
                        </a:rPr>
                        <a:t>Remarks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8641619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Test case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285891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Test plan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226334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Test scenario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165536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Test report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707545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5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Requirements Specification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99458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6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Functional Specification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280052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7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Use-Case Reports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078297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8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Project Plan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491049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9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Design Specifications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460195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10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Prototype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484499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11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User’s Manuals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225418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12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Business Functions and Rules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476923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13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Project or Business Risk Assessment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01877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14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Responsibilities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5836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15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chemeClr val="bg1"/>
                          </a:solidFill>
                          <a:effectLst/>
                        </a:rPr>
                        <a:t>Approvals 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effectLst/>
                        </a:rPr>
                        <a:t>Pass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08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133EE70E-24D4-CF8B-584D-56424CB1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844"/>
            <a:ext cx="9144001" cy="61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349E2-2CAF-F20F-D8FF-CB42F71E35CF}"/>
              </a:ext>
            </a:extLst>
          </p:cNvPr>
          <p:cNvSpPr txBox="1"/>
          <p:nvPr/>
        </p:nvSpPr>
        <p:spPr>
          <a:xfrm>
            <a:off x="0" y="1091915"/>
            <a:ext cx="9144001" cy="516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Tracking Anime is a system would maintain a comprehensive database of anime series, including their titles, genres, release dates, and synopses. </a:t>
            </a:r>
          </a:p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Users would create profiles within the system, allowing them to customize their preferences and track their interactions with different anime series. </a:t>
            </a:r>
          </a:p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Users could browse through the database to find anime series they're interested in. For each series, they could view a synopsis to get an overview of the plot, characters, and themes. </a:t>
            </a:r>
          </a:p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Users could mark whether they've read the synopsis of a particular anime series or not. This feature would help them keep track of which series they've explored and which ones they still need to review. </a:t>
            </a:r>
          </a:p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The system could use algorithms to analyze users' viewing preferences and provide personalized recommendations for anime series with synopses that match their interests. </a:t>
            </a:r>
          </a:p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Users could engage with other members of the community to discuss synopses, share recommendations, and exchange insights about different anime series. </a:t>
            </a:r>
          </a:p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The system could send notifications to users about newly added synopses, upcoming anime releases, or relevant community discussions. 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1685</TotalTime>
  <Words>846</Words>
  <Application>Microsoft Office PowerPoint</Application>
  <PresentationFormat>On-screen Show (4:3)</PresentationFormat>
  <Paragraphs>216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굴림</vt:lpstr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      Development</vt:lpstr>
      <vt:lpstr>      Development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Nguyễn Tú</cp:lastModifiedBy>
  <cp:revision>442</cp:revision>
  <dcterms:created xsi:type="dcterms:W3CDTF">2014-04-09T06:08:42Z</dcterms:created>
  <dcterms:modified xsi:type="dcterms:W3CDTF">2024-05-25T14:42:51Z</dcterms:modified>
</cp:coreProperties>
</file>