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46"/>
    <a:srgbClr val="FD83A0"/>
    <a:srgbClr val="FE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66" y="36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A5281E-0D55-2107-96EA-2BC7CCA49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B6E943-810E-1183-CAFF-631C4AF4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GB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A9D4223-035A-C2EE-E738-922D8139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534ED2-4576-D159-5776-E10BFB0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89F577-3B87-60D0-871A-112B72F7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D7914B-FB38-C120-883E-D11F66D4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39C1A92-94FE-20D9-CD3A-497D24A5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103FA2-6D21-3995-0AAA-3DBCF811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5A6135-8720-7AEF-B977-F81EC251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45F645-97FC-0CAC-E1B8-F1604E1B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B41F937-B394-AD44-7E0E-5467F0ADE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F09E517-2069-AC67-7AB2-DE3923D99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D529EE-CDED-3AA7-77A5-64FE6F7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2C7FF5-55A5-C4BB-B024-77D611E5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D9AB926-3CEC-83F9-AA65-C7FB4B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BA9FF8-3595-65C2-9612-F1651FAC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DB9A02-9406-1DB5-9C1C-0C9DEADB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54B3EA-0D39-000C-A6BE-1D97C0D9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2B18C7A-5181-2E28-1BB6-68EDFF22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D27D5B-78B5-972C-5442-0DA8481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7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FC60DE-408E-0681-77DD-2C0AC251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4D8C3CC-6401-23C3-A6C3-A537709D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1753A7-5198-AF14-268F-C0272F1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48B0DD-8A7E-20AB-EE7D-BCD7728F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1256E6-220E-240F-9646-157212A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0D0AE6-6532-59B3-2866-283C1CF7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6C39BB-7AFB-A274-E5B8-23AB2AC42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88F6140-D22C-D08F-630E-A67278C3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023108-DE6E-D82F-60EA-16B6DCFE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8DBAD00-DD01-8F85-4372-2D5F84D2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406FA90-C006-8D9B-102B-44D14C9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0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239C98-93A9-E7A1-50E1-17FEB175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5EBCC38-046F-4E52-8099-780D395E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E710AED-A490-CD73-B1A7-EE94927B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34E0A4-A19D-7A55-E9E1-CA67B4BBF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2705FB8-8178-4700-27FF-C7552CC6D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A0D849F-BEBA-001A-1068-C5B0572C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FAFEE49-69B3-4D5F-0EB7-6558FEBE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C2D3DDB-E192-F63C-572D-EEA430C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20AC8D-DED5-7E22-6DA1-8E0050E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F2616A3-6B98-D3EC-FCBF-5E65EAC0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721991B-5D80-6182-0CEA-AE050BD0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E8C5667-76C9-0E9D-9AB3-D07AF09D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C4207E9-A481-4072-6F5D-0FDE7EB3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580A9D4-20BC-033F-EA31-DD8A68B3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DE52B8-9E18-83F4-C040-E271DD98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32C284-6EFC-C448-0B5F-354DCB1D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4B252D-9DF3-DAEB-14D1-71C2E04A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69955F0-454A-17BB-2408-7DD57867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FD8D07-3C7D-3A79-7B93-0E6FC6F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16BE98-1C01-4FB2-A233-3F40B77B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65A196B-F19A-868B-9A96-6C3C91C4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10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6B9A11-EA9A-3495-BFC6-88D84315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A7DED9B-40AF-E858-53CD-D20C6C79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5BECB6A-9E6A-F40A-5A92-28BD46FC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A65B16C-A5D5-27BE-249F-4D608A2D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5031E3E-91D4-2347-B640-03838CBB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127A0CD-EBB7-498D-BE4A-2F499FB5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8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A48B374-AA43-B994-1A71-CD095ADB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327D760-C572-037B-4CB9-8C539AD2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DB22430-B94F-D7E7-C1AD-14D1AB86A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B07B-F6FE-4D41-8E4C-B2B10D8D5F95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28AB64-92E8-3D80-1A06-649A1B92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53DA17-09B3-3B67-C1C3-B08DFF99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C124-A24D-4828-BA0E-168BAB4DC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5073934" y="726484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726524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81883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bên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và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nói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10302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90DE3D8-E480-E9F0-E91E-9A5EFE420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1" b="98438" l="9961" r="89844">
                        <a14:foregroundMark x1="57520" y1="868" x2="68457" y2="3472"/>
                        <a14:foregroundMark x1="80859" y1="18924" x2="82227" y2="32292"/>
                        <a14:foregroundMark x1="79980" y1="10938" x2="81934" y2="15278"/>
                        <a14:foregroundMark x1="84766" y1="21007" x2="85742" y2="21528"/>
                        <a14:foregroundMark x1="77246" y1="12326" x2="74707" y2="21181"/>
                        <a14:foregroundMark x1="74707" y1="21181" x2="74707" y2="21701"/>
                        <a14:foregroundMark x1="66406" y1="95139" x2="63574" y2="97569"/>
                        <a14:foregroundMark x1="43555" y1="82813" x2="45215" y2="96701"/>
                        <a14:foregroundMark x1="20845" y1="85199" x2="20992" y2="85797"/>
                        <a14:foregroundMark x1="19696" y1="80530" x2="19891" y2="81323"/>
                        <a14:foregroundMark x1="23926" y1="90799" x2="28906" y2="98438"/>
                        <a14:foregroundMark x1="40234" y1="32292" x2="48047" y2="24132"/>
                        <a14:foregroundMark x1="35352" y1="37847" x2="41211" y2="31771"/>
                        <a14:foregroundMark x1="66895" y1="46701" x2="60840" y2="65625"/>
                        <a14:foregroundMark x1="64063" y1="42014" x2="61328" y2="57813"/>
                        <a14:foregroundMark x1="77344" y1="25694" x2="79199" y2="32465"/>
                        <a14:foregroundMark x1="83008" y1="24132" x2="85449" y2="22396"/>
                        <a14:foregroundMark x1="84180" y1="17882" x2="85254" y2="18403"/>
                        <a14:foregroundMark x1="84082" y1="26563" x2="86523" y2="23785"/>
                        <a14:foregroundMark x1="85840" y1="26736" x2="82910" y2="31424"/>
                        <a14:foregroundMark x1="86035" y1="21528" x2="87012" y2="21528"/>
                        <a14:foregroundMark x1="83301" y1="14757" x2="85938" y2="17188"/>
                        <a14:foregroundMark x1="87695" y1="22917" x2="88379" y2="21007"/>
                        <a14:foregroundMark x1="77930" y1="29167" x2="77539" y2="37326"/>
                        <a14:foregroundMark x1="76563" y1="86979" x2="73633" y2="96181"/>
                        <a14:foregroundMark x1="82324" y1="86632" x2="77832" y2="98264"/>
                        <a14:foregroundMark x1="86230" y1="86806" x2="84863" y2="94965"/>
                        <a14:foregroundMark x1="87402" y1="89757" x2="86523" y2="95486"/>
                        <a14:foregroundMark x1="88184" y1="78299" x2="87988" y2="86111"/>
                        <a14:foregroundMark x1="87891" y1="73264" x2="87891" y2="73264"/>
                        <a14:foregroundMark x1="86133" y1="17014" x2="87988" y2="18924"/>
                        <a14:foregroundMark x1="87988" y1="22917" x2="88965" y2="21875"/>
                        <a14:foregroundMark x1="82813" y1="34375" x2="86621" y2="27257"/>
                        <a14:foregroundMark x1="87891" y1="24132" x2="88867" y2="22743"/>
                        <a14:foregroundMark x1="89258" y1="20660" x2="85645" y2="17188"/>
                        <a14:foregroundMark x1="82129" y1="13542" x2="83301" y2="14063"/>
                        <a14:foregroundMark x1="81152" y1="11979" x2="82227" y2="13368"/>
                        <a14:foregroundMark x1="85059" y1="15972" x2="85938" y2="17014"/>
                        <a14:foregroundMark x1="87207" y1="25868" x2="88477" y2="24479"/>
                        <a14:foregroundMark x1="18359" y1="65972" x2="17871" y2="72569"/>
                        <a14:foregroundMark x1="18164" y1="83333" x2="18555" y2="85764"/>
                        <a14:foregroundMark x1="18750" y1="86979" x2="18750" y2="86979"/>
                        <a14:foregroundMark x1="19141" y1="87500" x2="19141" y2="87500"/>
                        <a14:foregroundMark x1="19238" y1="88194" x2="19238" y2="88194"/>
                        <a14:foregroundMark x1="88477" y1="74826" x2="88770" y2="81250"/>
                        <a14:foregroundMark x1="84766" y1="96875" x2="84473" y2="97917"/>
                        <a14:backgroundMark x1="19238" y1="81424" x2="19304" y2="82769"/>
                        <a14:backgroundMark x1="19043" y1="79340" x2="19238" y2="80729"/>
                        <a14:backgroundMark x1="21356" y1="88194" x2="21484" y2="88715"/>
                        <a14:backgroundMark x1="21185" y1="87500" x2="21356" y2="88194"/>
                        <a14:backgroundMark x1="21057" y1="86979" x2="21185" y2="87500"/>
                        <a14:backgroundMark x1="20801" y1="85938" x2="21057" y2="86979"/>
                        <a14:backgroundMark x1="18750" y1="77778" x2="18945" y2="79340"/>
                        <a14:backgroundMark x1="82031" y1="94444" x2="82324" y2="9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38" r="24500"/>
          <a:stretch/>
        </p:blipFill>
        <p:spPr>
          <a:xfrm>
            <a:off x="4709160" y="0"/>
            <a:ext cx="7481316" cy="685800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54C8C97-0AA7-086B-F01C-23F2A0F3D1EE}"/>
              </a:ext>
            </a:extLst>
          </p:cNvPr>
          <p:cNvSpPr txBox="1"/>
          <p:nvPr/>
        </p:nvSpPr>
        <p:spPr>
          <a:xfrm>
            <a:off x="1196892" y="2551837"/>
            <a:ext cx="422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Waku Waku</a:t>
            </a:r>
          </a:p>
          <a:p>
            <a:pPr algn="ctr"/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&gt;.&lt;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4ECE0C81-61B6-04BB-1F47-27A2FCD72D25}"/>
              </a:ext>
            </a:extLst>
          </p:cNvPr>
          <p:cNvGrpSpPr/>
          <p:nvPr/>
        </p:nvGrpSpPr>
        <p:grpSpPr>
          <a:xfrm rot="19496858">
            <a:off x="-2055877" y="757992"/>
            <a:ext cx="4326492" cy="3079136"/>
            <a:chOff x="1541874" y="1377117"/>
            <a:chExt cx="2020360" cy="1565699"/>
          </a:xfrm>
          <a:noFill/>
        </p:grpSpPr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0CB7959D-1544-BBB0-0B2F-7D8C8F3F35A0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119CB960-103D-B3E0-C990-067A1A90C7A0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3" name="Tim 12">
              <a:extLst>
                <a:ext uri="{FF2B5EF4-FFF2-40B4-BE49-F238E27FC236}">
                  <a16:creationId xmlns:a16="http://schemas.microsoft.com/office/drawing/2014/main" id="{77938B0F-0D20-4028-D07B-17B400514EF6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4" name="Tim 13">
              <a:extLst>
                <a:ext uri="{FF2B5EF4-FFF2-40B4-BE49-F238E27FC236}">
                  <a16:creationId xmlns:a16="http://schemas.microsoft.com/office/drawing/2014/main" id="{449C633F-2E3C-5019-EC44-AB4244E3B286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DD38188D-679C-143F-6ACB-96D493409889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2669C7C3-B534-B398-DA10-68959DDF5D28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AB9F7F85-4928-2CEC-F23A-E6BE39D61D05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noFill/>
                  <a:latin typeface="Sedgwick Ave Display" panose="00000500000000000000" pitchFamily="2" charset="-93"/>
                  <a:cs typeface="Pattaya" panose="00000500000000000000" pitchFamily="2" charset="-34"/>
                </a:rPr>
                <a:t>LoidxAnya</a:t>
              </a:r>
              <a:endParaRPr lang="vi-VN">
                <a:noFill/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9D802B-2720-EE73-4DC2-FBA51C1F53A1}"/>
              </a:ext>
            </a:extLst>
          </p:cNvPr>
          <p:cNvSpPr txBox="1"/>
          <p:nvPr/>
        </p:nvSpPr>
        <p:spPr>
          <a:xfrm rot="811811">
            <a:off x="4649653" y="1801606"/>
            <a:ext cx="902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noFill/>
                <a:latin typeface="iCiel Cadena" panose="02000503000000020004" pitchFamily="50" charset="-93"/>
              </a:rPr>
              <a:t>Một đen đá không đường và</a:t>
            </a:r>
            <a:endParaRPr lang="en-GB" sz="4800">
              <a:noFill/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1085602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393BE317-2D5C-71B4-0160-6FCC83DE57F7}"/>
              </a:ext>
            </a:extLst>
          </p:cNvPr>
          <p:cNvGrpSpPr/>
          <p:nvPr/>
        </p:nvGrpSpPr>
        <p:grpSpPr>
          <a:xfrm>
            <a:off x="141336" y="265948"/>
            <a:ext cx="4326492" cy="3079136"/>
            <a:chOff x="1541874" y="1377117"/>
            <a:chExt cx="2020360" cy="1565699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23DE04B4-295C-7981-2C72-68531B7F2122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2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4428E7EE-9C0E-78F4-EC12-69494C7B017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5578" r="-3557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im 6">
              <a:extLst>
                <a:ext uri="{FF2B5EF4-FFF2-40B4-BE49-F238E27FC236}">
                  <a16:creationId xmlns:a16="http://schemas.microsoft.com/office/drawing/2014/main" id="{442444D1-9986-FD1E-13B3-F86076B8543F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im 8">
              <a:extLst>
                <a:ext uri="{FF2B5EF4-FFF2-40B4-BE49-F238E27FC236}">
                  <a16:creationId xmlns:a16="http://schemas.microsoft.com/office/drawing/2014/main" id="{99756962-7BAE-1031-F269-ECC2BFB161F7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tự do: Hình 10">
              <a:extLst>
                <a:ext uri="{FF2B5EF4-FFF2-40B4-BE49-F238E27FC236}">
                  <a16:creationId xmlns:a16="http://schemas.microsoft.com/office/drawing/2014/main" id="{54F81644-2678-DA29-4D98-B2BBB81E26F9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tự do: Hình 11">
              <a:extLst>
                <a:ext uri="{FF2B5EF4-FFF2-40B4-BE49-F238E27FC236}">
                  <a16:creationId xmlns:a16="http://schemas.microsoft.com/office/drawing/2014/main" id="{CBD5BD9E-F9D5-EE13-9BB3-7330AE5C28F2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A1925BC-D7B1-A20F-539B-F5F4501F40C2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82081C"/>
                  </a:solidFill>
                  <a:latin typeface="Sedgwick Ave Display" panose="00000500000000000000" pitchFamily="2" charset="-93"/>
                  <a:cs typeface="Pattaya" panose="00000500000000000000" pitchFamily="2" charset="-34"/>
                </a:rPr>
                <a:t>LoidxAnya</a:t>
              </a:r>
              <a:endParaRPr lang="vi-VN">
                <a:solidFill>
                  <a:srgbClr val="82081C"/>
                </a:solidFill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E7504CA-A363-5C48-F8B2-B46782784A18}"/>
              </a:ext>
            </a:extLst>
          </p:cNvPr>
          <p:cNvSpPr txBox="1"/>
          <p:nvPr/>
        </p:nvSpPr>
        <p:spPr>
          <a:xfrm>
            <a:off x="4253284" y="1212286"/>
            <a:ext cx="902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FA0E46"/>
                </a:solidFill>
                <a:latin typeface="iCiel Cadena" panose="02000503000000020004" pitchFamily="50" charset="-93"/>
              </a:rPr>
              <a:t>Một đen đá không đường và</a:t>
            </a:r>
            <a:endParaRPr lang="en-GB" sz="48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547AD6E-FA99-615F-E156-ED6D41C9C508}"/>
              </a:ext>
            </a:extLst>
          </p:cNvPr>
          <p:cNvGrpSpPr/>
          <p:nvPr/>
        </p:nvGrpSpPr>
        <p:grpSpPr>
          <a:xfrm rot="2764713">
            <a:off x="8133573" y="2245204"/>
            <a:ext cx="4326492" cy="3079136"/>
            <a:chOff x="1541874" y="1377117"/>
            <a:chExt cx="2020360" cy="1565699"/>
          </a:xfrm>
          <a:noFill/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D1AC6E56-C92F-0A70-86F4-14AE619D6BBF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5CD376D-22F3-2300-0BE5-DA542B8D0B5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8" name="Tim 17">
              <a:extLst>
                <a:ext uri="{FF2B5EF4-FFF2-40B4-BE49-F238E27FC236}">
                  <a16:creationId xmlns:a16="http://schemas.microsoft.com/office/drawing/2014/main" id="{8784EE12-E50C-3D32-4E40-867765F5856C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9" name="Tim 18">
              <a:extLst>
                <a:ext uri="{FF2B5EF4-FFF2-40B4-BE49-F238E27FC236}">
                  <a16:creationId xmlns:a16="http://schemas.microsoft.com/office/drawing/2014/main" id="{E20BF408-AC26-BACD-9B27-A21F685306E9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0" name="Hình tự do: Hình 19">
              <a:extLst>
                <a:ext uri="{FF2B5EF4-FFF2-40B4-BE49-F238E27FC236}">
                  <a16:creationId xmlns:a16="http://schemas.microsoft.com/office/drawing/2014/main" id="{DC214695-48D9-1B31-EF01-B4AF1D48588C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D3AEA158-EF22-293E-B27E-26C47B200669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C1E3DA06-ED8B-5021-A7CD-973B2F19BACF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noFill/>
                  <a:latin typeface="Sedgwick Ave Display" panose="00000500000000000000" pitchFamily="2" charset="-93"/>
                  <a:cs typeface="Pattaya" panose="00000500000000000000" pitchFamily="2" charset="-34"/>
                </a:rPr>
                <a:t>YordxAnya</a:t>
              </a:r>
              <a:endParaRPr lang="vi-VN">
                <a:noFill/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F49F3A11-4D1F-CFA0-20B8-EF1811F89052}"/>
              </a:ext>
            </a:extLst>
          </p:cNvPr>
          <p:cNvSpPr txBox="1"/>
          <p:nvPr/>
        </p:nvSpPr>
        <p:spPr>
          <a:xfrm rot="21120389">
            <a:off x="-188433" y="4225402"/>
            <a:ext cx="813717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noFill/>
                <a:latin typeface="iCiel Cadena" panose="02000503000000020004" pitchFamily="50" charset="-93"/>
              </a:rPr>
              <a:t>Một người yêu thương không đá em</a:t>
            </a:r>
            <a:endParaRPr lang="en-GB" sz="4800">
              <a:noFill/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352389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393BE317-2D5C-71B4-0160-6FCC83DE57F7}"/>
              </a:ext>
            </a:extLst>
          </p:cNvPr>
          <p:cNvGrpSpPr/>
          <p:nvPr/>
        </p:nvGrpSpPr>
        <p:grpSpPr>
          <a:xfrm>
            <a:off x="141336" y="265948"/>
            <a:ext cx="4326492" cy="3079136"/>
            <a:chOff x="1541874" y="1377117"/>
            <a:chExt cx="2020360" cy="1565699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23DE04B4-295C-7981-2C72-68531B7F2122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2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4428E7EE-9C0E-78F4-EC12-69494C7B017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5578" r="-3557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im 6">
              <a:extLst>
                <a:ext uri="{FF2B5EF4-FFF2-40B4-BE49-F238E27FC236}">
                  <a16:creationId xmlns:a16="http://schemas.microsoft.com/office/drawing/2014/main" id="{442444D1-9986-FD1E-13B3-F86076B8543F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im 8">
              <a:extLst>
                <a:ext uri="{FF2B5EF4-FFF2-40B4-BE49-F238E27FC236}">
                  <a16:creationId xmlns:a16="http://schemas.microsoft.com/office/drawing/2014/main" id="{99756962-7BAE-1031-F269-ECC2BFB161F7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tự do: Hình 10">
              <a:extLst>
                <a:ext uri="{FF2B5EF4-FFF2-40B4-BE49-F238E27FC236}">
                  <a16:creationId xmlns:a16="http://schemas.microsoft.com/office/drawing/2014/main" id="{54F81644-2678-DA29-4D98-B2BBB81E26F9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tự do: Hình 11">
              <a:extLst>
                <a:ext uri="{FF2B5EF4-FFF2-40B4-BE49-F238E27FC236}">
                  <a16:creationId xmlns:a16="http://schemas.microsoft.com/office/drawing/2014/main" id="{CBD5BD9E-F9D5-EE13-9BB3-7330AE5C28F2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A1925BC-D7B1-A20F-539B-F5F4501F40C2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82081C"/>
                  </a:solidFill>
                  <a:latin typeface="Sedgwick Ave Display" panose="00000500000000000000" pitchFamily="2" charset="-93"/>
                  <a:cs typeface="Pattaya" panose="00000500000000000000" pitchFamily="2" charset="-34"/>
                </a:rPr>
                <a:t>LoidxAnya</a:t>
              </a:r>
              <a:endParaRPr lang="vi-VN">
                <a:solidFill>
                  <a:srgbClr val="82081C"/>
                </a:solidFill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E7504CA-A363-5C48-F8B2-B46782784A18}"/>
              </a:ext>
            </a:extLst>
          </p:cNvPr>
          <p:cNvSpPr txBox="1"/>
          <p:nvPr/>
        </p:nvSpPr>
        <p:spPr>
          <a:xfrm>
            <a:off x="4253284" y="1212286"/>
            <a:ext cx="902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FA0E46"/>
                </a:solidFill>
                <a:latin typeface="iCiel Cadena" panose="02000503000000020004" pitchFamily="50" charset="-93"/>
              </a:rPr>
              <a:t>Một đen đá không đường và</a:t>
            </a:r>
            <a:endParaRPr lang="en-GB" sz="48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547AD6E-FA99-615F-E156-ED6D41C9C508}"/>
              </a:ext>
            </a:extLst>
          </p:cNvPr>
          <p:cNvGrpSpPr/>
          <p:nvPr/>
        </p:nvGrpSpPr>
        <p:grpSpPr>
          <a:xfrm rot="2129758">
            <a:off x="7817879" y="3275149"/>
            <a:ext cx="4326492" cy="3079136"/>
            <a:chOff x="1541874" y="1377117"/>
            <a:chExt cx="2020360" cy="1565699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D1AC6E56-C92F-0A70-86F4-14AE619D6BBF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2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5CD376D-22F3-2300-0BE5-DA542B8D0B5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1339" t="-370" r="-19085" b="37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im 17">
              <a:extLst>
                <a:ext uri="{FF2B5EF4-FFF2-40B4-BE49-F238E27FC236}">
                  <a16:creationId xmlns:a16="http://schemas.microsoft.com/office/drawing/2014/main" id="{8784EE12-E50C-3D32-4E40-867765F5856C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im 18">
              <a:extLst>
                <a:ext uri="{FF2B5EF4-FFF2-40B4-BE49-F238E27FC236}">
                  <a16:creationId xmlns:a16="http://schemas.microsoft.com/office/drawing/2014/main" id="{E20BF408-AC26-BACD-9B27-A21F685306E9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ình tự do: Hình 19">
              <a:extLst>
                <a:ext uri="{FF2B5EF4-FFF2-40B4-BE49-F238E27FC236}">
                  <a16:creationId xmlns:a16="http://schemas.microsoft.com/office/drawing/2014/main" id="{DC214695-48D9-1B31-EF01-B4AF1D48588C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D3AEA158-EF22-293E-B27E-26C47B200669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C1E3DA06-ED8B-5021-A7CD-973B2F19BACF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82081C"/>
                  </a:solidFill>
                  <a:latin typeface="Sedgwick Ave Display" panose="00000500000000000000" pitchFamily="2" charset="-93"/>
                  <a:cs typeface="Pattaya" panose="00000500000000000000" pitchFamily="2" charset="-34"/>
                </a:rPr>
                <a:t>YordxAnya</a:t>
              </a:r>
              <a:endParaRPr lang="vi-VN">
                <a:solidFill>
                  <a:srgbClr val="82081C"/>
                </a:solidFill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F49F3A11-4D1F-CFA0-20B8-EF1811F89052}"/>
              </a:ext>
            </a:extLst>
          </p:cNvPr>
          <p:cNvSpPr txBox="1"/>
          <p:nvPr/>
        </p:nvSpPr>
        <p:spPr>
          <a:xfrm>
            <a:off x="73411" y="4013098"/>
            <a:ext cx="8137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rgbClr val="FA0E46"/>
                </a:solidFill>
                <a:latin typeface="iCiel Cadena" panose="02000503000000020004" pitchFamily="50" charset="-93"/>
              </a:rPr>
              <a:t>Một người yêu thương không đá em</a:t>
            </a:r>
            <a:endParaRPr lang="en-GB" sz="48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4065108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393BE317-2D5C-71B4-0160-6FCC83DE57F7}"/>
              </a:ext>
            </a:extLst>
          </p:cNvPr>
          <p:cNvGrpSpPr/>
          <p:nvPr/>
        </p:nvGrpSpPr>
        <p:grpSpPr>
          <a:xfrm rot="842762">
            <a:off x="638152" y="1241072"/>
            <a:ext cx="6119526" cy="4375856"/>
            <a:chOff x="1541874" y="1377117"/>
            <a:chExt cx="2020360" cy="1565699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23DE04B4-295C-7981-2C72-68531B7F2122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2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4428E7EE-9C0E-78F4-EC12-69494C7B017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5578" r="-3557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im 6">
              <a:extLst>
                <a:ext uri="{FF2B5EF4-FFF2-40B4-BE49-F238E27FC236}">
                  <a16:creationId xmlns:a16="http://schemas.microsoft.com/office/drawing/2014/main" id="{442444D1-9986-FD1E-13B3-F86076B8543F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im 8">
              <a:extLst>
                <a:ext uri="{FF2B5EF4-FFF2-40B4-BE49-F238E27FC236}">
                  <a16:creationId xmlns:a16="http://schemas.microsoft.com/office/drawing/2014/main" id="{99756962-7BAE-1031-F269-ECC2BFB161F7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tự do: Hình 10">
              <a:extLst>
                <a:ext uri="{FF2B5EF4-FFF2-40B4-BE49-F238E27FC236}">
                  <a16:creationId xmlns:a16="http://schemas.microsoft.com/office/drawing/2014/main" id="{54F81644-2678-DA29-4D98-B2BBB81E26F9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ình tự do: Hình 11">
              <a:extLst>
                <a:ext uri="{FF2B5EF4-FFF2-40B4-BE49-F238E27FC236}">
                  <a16:creationId xmlns:a16="http://schemas.microsoft.com/office/drawing/2014/main" id="{CBD5BD9E-F9D5-EE13-9BB3-7330AE5C28F2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A1925BC-D7B1-A20F-539B-F5F4501F40C2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82081C"/>
                  </a:solidFill>
                  <a:latin typeface="Sedgwick Ave Display" panose="00000500000000000000" pitchFamily="2" charset="-93"/>
                  <a:cs typeface="Pattaya" panose="00000500000000000000" pitchFamily="2" charset="-34"/>
                </a:rPr>
                <a:t>LoidxAnya</a:t>
              </a:r>
              <a:endParaRPr lang="vi-VN">
                <a:solidFill>
                  <a:srgbClr val="82081C"/>
                </a:solidFill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547AD6E-FA99-615F-E156-ED6D41C9C508}"/>
              </a:ext>
            </a:extLst>
          </p:cNvPr>
          <p:cNvGrpSpPr/>
          <p:nvPr/>
        </p:nvGrpSpPr>
        <p:grpSpPr>
          <a:xfrm rot="1007079">
            <a:off x="5381733" y="1253269"/>
            <a:ext cx="5712126" cy="4351460"/>
            <a:chOff x="1541874" y="1377117"/>
            <a:chExt cx="2020360" cy="1565699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D1AC6E56-C92F-0A70-86F4-14AE619D6BBF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22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5CD376D-22F3-2300-0BE5-DA542B8D0B5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1339" t="-370" r="-19085" b="37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im 17">
              <a:extLst>
                <a:ext uri="{FF2B5EF4-FFF2-40B4-BE49-F238E27FC236}">
                  <a16:creationId xmlns:a16="http://schemas.microsoft.com/office/drawing/2014/main" id="{8784EE12-E50C-3D32-4E40-867765F5856C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im 18">
              <a:extLst>
                <a:ext uri="{FF2B5EF4-FFF2-40B4-BE49-F238E27FC236}">
                  <a16:creationId xmlns:a16="http://schemas.microsoft.com/office/drawing/2014/main" id="{E20BF408-AC26-BACD-9B27-A21F685306E9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solidFill>
              <a:srgbClr val="820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ình tự do: Hình 19">
              <a:extLst>
                <a:ext uri="{FF2B5EF4-FFF2-40B4-BE49-F238E27FC236}">
                  <a16:creationId xmlns:a16="http://schemas.microsoft.com/office/drawing/2014/main" id="{DC214695-48D9-1B31-EF01-B4AF1D48588C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D3AEA158-EF22-293E-B27E-26C47B200669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solidFill>
              <a:srgbClr val="FA0E46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C1E3DA06-ED8B-5021-A7CD-973B2F19BACF}"/>
                </a:ext>
              </a:extLst>
            </p:cNvPr>
            <p:cNvSpPr txBox="1"/>
            <p:nvPr/>
          </p:nvSpPr>
          <p:spPr>
            <a:xfrm rot="20730621">
              <a:off x="2232383" y="2613934"/>
              <a:ext cx="573876" cy="18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82081C"/>
                  </a:solidFill>
                  <a:latin typeface="Sedgwick Ave Display" panose="00000500000000000000" pitchFamily="2" charset="-93"/>
                  <a:cs typeface="Pattaya" panose="00000500000000000000" pitchFamily="2" charset="-34"/>
                </a:rPr>
                <a:t>YordxAnya</a:t>
              </a:r>
              <a:endParaRPr lang="vi-VN">
                <a:solidFill>
                  <a:srgbClr val="82081C"/>
                </a:solidFill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24" name="!!Hộp Văn bản 30">
            <a:extLst>
              <a:ext uri="{FF2B5EF4-FFF2-40B4-BE49-F238E27FC236}">
                <a16:creationId xmlns:a16="http://schemas.microsoft.com/office/drawing/2014/main" id="{EAB58EDB-E604-AA3B-F3E6-7D7520FD732A}"/>
              </a:ext>
            </a:extLst>
          </p:cNvPr>
          <p:cNvSpPr txBox="1"/>
          <p:nvPr/>
        </p:nvSpPr>
        <p:spPr>
          <a:xfrm>
            <a:off x="1570441" y="164145"/>
            <a:ext cx="902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noFill/>
                <a:latin typeface="iCiel Cadena" panose="02000503000000020004" pitchFamily="50" charset="-93"/>
              </a:rPr>
              <a:t>Chẳng cần những câu ngọt ngào</a:t>
            </a:r>
            <a:endParaRPr lang="en-GB" sz="4800">
              <a:noFill/>
              <a:latin typeface="iCiel Cadena" panose="02000503000000020004" pitchFamily="50" charset="-93"/>
            </a:endParaRPr>
          </a:p>
        </p:txBody>
      </p:sp>
      <p:pic>
        <p:nvPicPr>
          <p:cNvPr id="26" name="!!yord" descr="Ảnh có chứa văn bản, tường, người, người đàn ông&#10;&#10;Mô tả được tạo tự động">
            <a:extLst>
              <a:ext uri="{FF2B5EF4-FFF2-40B4-BE49-F238E27FC236}">
                <a16:creationId xmlns:a16="http://schemas.microsoft.com/office/drawing/2014/main" id="{1243DDCE-FD69-4799-9303-40FBF9F7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80" b="99222" l="22287" r="84405">
                        <a14:foregroundMark x1="34247" y1="89008" x2="33772" y2="98054"/>
                        <a14:foregroundMark x1="28398" y1="43774" x2="28240" y2="51751"/>
                        <a14:foregroundMark x1="25922" y1="43774" x2="34141" y2="50681"/>
                        <a14:foregroundMark x1="28188" y1="38813" x2="31665" y2="36673"/>
                        <a14:foregroundMark x1="30400" y1="36576" x2="31401" y2="35506"/>
                        <a14:foregroundMark x1="30558" y1="34728" x2="32350" y2="34241"/>
                        <a14:foregroundMark x1="74816" y1="63035" x2="75922" y2="85895"/>
                        <a14:foregroundMark x1="56270" y1="68872" x2="65595" y2="72374"/>
                        <a14:foregroundMark x1="31928" y1="53113" x2="36565" y2="66342"/>
                        <a14:foregroundMark x1="57692" y1="93969" x2="63699" y2="95331"/>
                        <a14:foregroundMark x1="63699" y1="95331" x2="69020" y2="95039"/>
                        <a14:foregroundMark x1="73077" y1="82685" x2="75026" y2="92802"/>
                        <a14:foregroundMark x1="63330" y1="89494" x2="72603" y2="90370"/>
                        <a14:foregroundMark x1="79347" y1="87160" x2="82508" y2="98735"/>
                        <a14:foregroundMark x1="69336" y1="47568" x2="73920" y2="68969"/>
                        <a14:foregroundMark x1="73235" y1="46887" x2="76185" y2="58074"/>
                        <a14:foregroundMark x1="83087" y1="85117" x2="83404" y2="93774"/>
                        <a14:foregroundMark x1="39621" y1="93969" x2="39305" y2="99416"/>
                        <a14:foregroundMark x1="33351" y1="40078" x2="33351" y2="43969"/>
                        <a14:foregroundMark x1="35353" y1="39008" x2="35511" y2="39105"/>
                        <a14:foregroundMark x1="34615" y1="36576" x2="34615" y2="36576"/>
                        <a14:foregroundMark x1="35616" y1="40856" x2="35616" y2="40856"/>
                        <a14:foregroundMark x1="34932" y1="36381" x2="34932" y2="36381"/>
                        <a14:foregroundMark x1="34352" y1="36576" x2="35142" y2="38424"/>
                        <a14:foregroundMark x1="29399" y1="35506" x2="29399" y2="35506"/>
                        <a14:foregroundMark x1="25659" y1="38619" x2="26080" y2="37743"/>
                        <a14:foregroundMark x1="27503" y1="36089" x2="29505" y2="34922"/>
                        <a14:foregroundMark x1="30558" y1="34339" x2="32034" y2="34144"/>
                        <a14:foregroundMark x1="33562" y1="35019" x2="33772" y2="35117"/>
                        <a14:foregroundMark x1="25026" y1="49125" x2="25606" y2="50681"/>
                        <a14:foregroundMark x1="25184" y1="50097" x2="25659" y2="51556"/>
                        <a14:foregroundMark x1="34615" y1="54669" x2="35142" y2="56712"/>
                        <a14:foregroundMark x1="35933" y1="61576" x2="36354" y2="62743"/>
                        <a14:foregroundMark x1="35564" y1="56907" x2="35933" y2="58755"/>
                        <a14:foregroundMark x1="37566" y1="64591" x2="37566" y2="64591"/>
                        <a14:foregroundMark x1="64805" y1="18580" x2="64805" y2="18580"/>
                        <a14:foregroundMark x1="36459" y1="61770" x2="36459" y2="61770"/>
                        <a14:foregroundMark x1="84405" y1="95136" x2="84405" y2="95136"/>
                        <a14:backgroundMark x1="43941" y1="29280" x2="46944" y2="49416"/>
                        <a14:backgroundMark x1="48577" y1="33171" x2="56164" y2="49222"/>
                        <a14:backgroundMark x1="30032" y1="29961" x2="46575" y2="28891"/>
                        <a14:backgroundMark x1="42202" y1="42023" x2="42044" y2="62646"/>
                        <a14:backgroundMark x1="55848" y1="53696" x2="57376" y2="541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10869" r="50216"/>
          <a:stretch/>
        </p:blipFill>
        <p:spPr>
          <a:xfrm>
            <a:off x="-268809" y="1992694"/>
            <a:ext cx="3540708" cy="4902725"/>
          </a:xfrm>
          <a:prstGeom prst="rect">
            <a:avLst/>
          </a:prstGeom>
        </p:spPr>
      </p:pic>
      <p:pic>
        <p:nvPicPr>
          <p:cNvPr id="27" name="!!loid" descr="Ảnh có chứa văn bản, tường, người, người đàn ông&#10;&#10;Mô tả được tạo tự động">
            <a:extLst>
              <a:ext uri="{FF2B5EF4-FFF2-40B4-BE49-F238E27FC236}">
                <a16:creationId xmlns:a16="http://schemas.microsoft.com/office/drawing/2014/main" id="{4A2F83E1-B6EA-4C62-E989-23E219594C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80" b="99222" l="22287" r="84405">
                        <a14:foregroundMark x1="34247" y1="89008" x2="33772" y2="98054"/>
                        <a14:foregroundMark x1="28398" y1="43774" x2="28240" y2="51751"/>
                        <a14:foregroundMark x1="25922" y1="43774" x2="34141" y2="50681"/>
                        <a14:foregroundMark x1="28188" y1="38813" x2="31665" y2="36673"/>
                        <a14:foregroundMark x1="30400" y1="36576" x2="31401" y2="35506"/>
                        <a14:foregroundMark x1="30558" y1="34728" x2="32350" y2="34241"/>
                        <a14:foregroundMark x1="74816" y1="63035" x2="75922" y2="85895"/>
                        <a14:foregroundMark x1="56270" y1="68872" x2="65595" y2="72374"/>
                        <a14:foregroundMark x1="31928" y1="53113" x2="36565" y2="66342"/>
                        <a14:foregroundMark x1="57692" y1="93969" x2="63699" y2="95331"/>
                        <a14:foregroundMark x1="63699" y1="95331" x2="69020" y2="95039"/>
                        <a14:foregroundMark x1="73077" y1="82685" x2="75026" y2="92802"/>
                        <a14:foregroundMark x1="63330" y1="89494" x2="72603" y2="90370"/>
                        <a14:foregroundMark x1="79347" y1="87160" x2="82508" y2="98735"/>
                        <a14:foregroundMark x1="69336" y1="47568" x2="73920" y2="68969"/>
                        <a14:foregroundMark x1="73235" y1="46887" x2="76185" y2="58074"/>
                        <a14:foregroundMark x1="83087" y1="85117" x2="83404" y2="93774"/>
                        <a14:foregroundMark x1="39621" y1="93969" x2="39305" y2="99416"/>
                        <a14:foregroundMark x1="33351" y1="40078" x2="33351" y2="43969"/>
                        <a14:foregroundMark x1="35353" y1="39008" x2="35511" y2="39105"/>
                        <a14:foregroundMark x1="34615" y1="36576" x2="34615" y2="36576"/>
                        <a14:foregroundMark x1="35616" y1="40856" x2="35616" y2="40856"/>
                        <a14:foregroundMark x1="34932" y1="36381" x2="34932" y2="36381"/>
                        <a14:foregroundMark x1="34352" y1="36576" x2="35142" y2="38424"/>
                        <a14:foregroundMark x1="29399" y1="35506" x2="29399" y2="35506"/>
                        <a14:foregroundMark x1="25659" y1="38619" x2="26080" y2="37743"/>
                        <a14:foregroundMark x1="27503" y1="36089" x2="29505" y2="34922"/>
                        <a14:foregroundMark x1="30558" y1="34339" x2="32034" y2="34144"/>
                        <a14:foregroundMark x1="33562" y1="35019" x2="33772" y2="35117"/>
                        <a14:foregroundMark x1="25026" y1="49125" x2="25606" y2="50681"/>
                        <a14:foregroundMark x1="25184" y1="50097" x2="25659" y2="51556"/>
                        <a14:foregroundMark x1="34615" y1="54669" x2="35142" y2="56712"/>
                        <a14:foregroundMark x1="35933" y1="61576" x2="36354" y2="62743"/>
                        <a14:foregroundMark x1="35564" y1="56907" x2="35933" y2="58755"/>
                        <a14:foregroundMark x1="37566" y1="64591" x2="37566" y2="64591"/>
                        <a14:foregroundMark x1="64805" y1="18580" x2="64805" y2="18580"/>
                        <a14:foregroundMark x1="36459" y1="61770" x2="36459" y2="61770"/>
                        <a14:foregroundMark x1="84405" y1="95136" x2="84405" y2="95136"/>
                        <a14:backgroundMark x1="43941" y1="29280" x2="46944" y2="49416"/>
                        <a14:backgroundMark x1="48577" y1="33171" x2="56164" y2="49222"/>
                        <a14:backgroundMark x1="30032" y1="29961" x2="46575" y2="28891"/>
                        <a14:backgroundMark x1="42202" y1="42023" x2="42044" y2="62646"/>
                        <a14:backgroundMark x1="55848" y1="53696" x2="57376" y2="541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85" t="10869" r="102"/>
          <a:stretch/>
        </p:blipFill>
        <p:spPr>
          <a:xfrm>
            <a:off x="8798001" y="1992693"/>
            <a:ext cx="5089458" cy="49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393BE317-2D5C-71B4-0160-6FCC83DE57F7}"/>
              </a:ext>
            </a:extLst>
          </p:cNvPr>
          <p:cNvGrpSpPr/>
          <p:nvPr/>
        </p:nvGrpSpPr>
        <p:grpSpPr>
          <a:xfrm rot="842762">
            <a:off x="-5147291" y="1241072"/>
            <a:ext cx="6119526" cy="4375856"/>
            <a:chOff x="1541874" y="1377117"/>
            <a:chExt cx="2020360" cy="1565699"/>
          </a:xfrm>
          <a:noFill/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23DE04B4-295C-7981-2C72-68531B7F2122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4428E7EE-9C0E-78F4-EC12-69494C7B017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7" name="Tim 6">
              <a:extLst>
                <a:ext uri="{FF2B5EF4-FFF2-40B4-BE49-F238E27FC236}">
                  <a16:creationId xmlns:a16="http://schemas.microsoft.com/office/drawing/2014/main" id="{442444D1-9986-FD1E-13B3-F86076B8543F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9" name="Tim 8">
              <a:extLst>
                <a:ext uri="{FF2B5EF4-FFF2-40B4-BE49-F238E27FC236}">
                  <a16:creationId xmlns:a16="http://schemas.microsoft.com/office/drawing/2014/main" id="{99756962-7BAE-1031-F269-ECC2BFB161F7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1" name="Hình tự do: Hình 10">
              <a:extLst>
                <a:ext uri="{FF2B5EF4-FFF2-40B4-BE49-F238E27FC236}">
                  <a16:creationId xmlns:a16="http://schemas.microsoft.com/office/drawing/2014/main" id="{54F81644-2678-DA29-4D98-B2BBB81E26F9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2" name="Hình tự do: Hình 11">
              <a:extLst>
                <a:ext uri="{FF2B5EF4-FFF2-40B4-BE49-F238E27FC236}">
                  <a16:creationId xmlns:a16="http://schemas.microsoft.com/office/drawing/2014/main" id="{CBD5BD9E-F9D5-EE13-9BB3-7330AE5C28F2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A1925BC-D7B1-A20F-539B-F5F4501F40C2}"/>
                </a:ext>
              </a:extLst>
            </p:cNvPr>
            <p:cNvSpPr txBox="1"/>
            <p:nvPr/>
          </p:nvSpPr>
          <p:spPr>
            <a:xfrm rot="20730621">
              <a:off x="2232383" y="2642115"/>
              <a:ext cx="573876" cy="1321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noFill/>
                  <a:latin typeface="Sedgwick Ave Display" panose="00000500000000000000" pitchFamily="2" charset="-93"/>
                  <a:cs typeface="Pattaya" panose="00000500000000000000" pitchFamily="2" charset="-34"/>
                </a:rPr>
                <a:t>LoidxAnya</a:t>
              </a:r>
              <a:endParaRPr lang="vi-VN">
                <a:noFill/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547AD6E-FA99-615F-E156-ED6D41C9C508}"/>
              </a:ext>
            </a:extLst>
          </p:cNvPr>
          <p:cNvGrpSpPr/>
          <p:nvPr/>
        </p:nvGrpSpPr>
        <p:grpSpPr>
          <a:xfrm rot="1007079">
            <a:off x="11630133" y="1253269"/>
            <a:ext cx="5712126" cy="4351460"/>
            <a:chOff x="1541874" y="1377117"/>
            <a:chExt cx="2020360" cy="1565699"/>
          </a:xfrm>
          <a:noFill/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D1AC6E56-C92F-0A70-86F4-14AE619D6BBF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5CD376D-22F3-2300-0BE5-DA542B8D0B5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8" name="Tim 17">
              <a:extLst>
                <a:ext uri="{FF2B5EF4-FFF2-40B4-BE49-F238E27FC236}">
                  <a16:creationId xmlns:a16="http://schemas.microsoft.com/office/drawing/2014/main" id="{8784EE12-E50C-3D32-4E40-867765F5856C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9" name="Tim 18">
              <a:extLst>
                <a:ext uri="{FF2B5EF4-FFF2-40B4-BE49-F238E27FC236}">
                  <a16:creationId xmlns:a16="http://schemas.microsoft.com/office/drawing/2014/main" id="{E20BF408-AC26-BACD-9B27-A21F685306E9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0" name="Hình tự do: Hình 19">
              <a:extLst>
                <a:ext uri="{FF2B5EF4-FFF2-40B4-BE49-F238E27FC236}">
                  <a16:creationId xmlns:a16="http://schemas.microsoft.com/office/drawing/2014/main" id="{DC214695-48D9-1B31-EF01-B4AF1D48588C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D3AEA158-EF22-293E-B27E-26C47B200669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C1E3DA06-ED8B-5021-A7CD-973B2F19BACF}"/>
                </a:ext>
              </a:extLst>
            </p:cNvPr>
            <p:cNvSpPr txBox="1"/>
            <p:nvPr/>
          </p:nvSpPr>
          <p:spPr>
            <a:xfrm rot="20730621">
              <a:off x="2232383" y="2641744"/>
              <a:ext cx="573876" cy="13288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noFill/>
                  <a:latin typeface="Sedgwick Ave Display" panose="00000500000000000000" pitchFamily="2" charset="-93"/>
                  <a:cs typeface="Pattaya" panose="00000500000000000000" pitchFamily="2" charset="-34"/>
                </a:rPr>
                <a:t>YordxAnya</a:t>
              </a:r>
              <a:endParaRPr lang="vi-VN">
                <a:noFill/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31" name="!!Hộp Văn bản 30">
            <a:extLst>
              <a:ext uri="{FF2B5EF4-FFF2-40B4-BE49-F238E27FC236}">
                <a16:creationId xmlns:a16="http://schemas.microsoft.com/office/drawing/2014/main" id="{D234CF88-DD15-DFEE-C894-E1C3084C276F}"/>
              </a:ext>
            </a:extLst>
          </p:cNvPr>
          <p:cNvSpPr txBox="1"/>
          <p:nvPr/>
        </p:nvSpPr>
        <p:spPr>
          <a:xfrm>
            <a:off x="1570441" y="1199115"/>
            <a:ext cx="9021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A0E46"/>
                </a:solidFill>
                <a:latin typeface="iCiel Cadena" panose="02000503000000020004" pitchFamily="50" charset="-93"/>
              </a:rPr>
              <a:t>Chẳng cần những câu ngọt ngào</a:t>
            </a:r>
            <a:endParaRPr lang="en-GB" sz="48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pic>
        <p:nvPicPr>
          <p:cNvPr id="4" name="!!yord" descr="Ảnh có chứa văn bản, tường, người, người đàn ông&#10;&#10;Mô tả được tạo tự động">
            <a:extLst>
              <a:ext uri="{FF2B5EF4-FFF2-40B4-BE49-F238E27FC236}">
                <a16:creationId xmlns:a16="http://schemas.microsoft.com/office/drawing/2014/main" id="{AC51C5CD-B59A-9905-BF72-3A6CB1CD1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80" b="99222" l="22287" r="84405">
                        <a14:foregroundMark x1="34247" y1="89008" x2="33772" y2="98054"/>
                        <a14:foregroundMark x1="28398" y1="43774" x2="28240" y2="51751"/>
                        <a14:foregroundMark x1="25922" y1="43774" x2="34141" y2="50681"/>
                        <a14:foregroundMark x1="28188" y1="38813" x2="31665" y2="36673"/>
                        <a14:foregroundMark x1="30400" y1="36576" x2="31401" y2="35506"/>
                        <a14:foregroundMark x1="30558" y1="34728" x2="32350" y2="34241"/>
                        <a14:foregroundMark x1="74816" y1="63035" x2="75922" y2="85895"/>
                        <a14:foregroundMark x1="56270" y1="68872" x2="65595" y2="72374"/>
                        <a14:foregroundMark x1="31928" y1="53113" x2="36565" y2="66342"/>
                        <a14:foregroundMark x1="57692" y1="93969" x2="63699" y2="95331"/>
                        <a14:foregroundMark x1="63699" y1="95331" x2="69020" y2="95039"/>
                        <a14:foregroundMark x1="73077" y1="82685" x2="75026" y2="92802"/>
                        <a14:foregroundMark x1="63330" y1="89494" x2="72603" y2="90370"/>
                        <a14:foregroundMark x1="79347" y1="87160" x2="82508" y2="98735"/>
                        <a14:foregroundMark x1="69336" y1="47568" x2="73920" y2="68969"/>
                        <a14:foregroundMark x1="73235" y1="46887" x2="76185" y2="58074"/>
                        <a14:foregroundMark x1="83087" y1="85117" x2="83404" y2="93774"/>
                        <a14:foregroundMark x1="39621" y1="93969" x2="39305" y2="99416"/>
                        <a14:foregroundMark x1="33351" y1="40078" x2="33351" y2="43969"/>
                        <a14:foregroundMark x1="35353" y1="39008" x2="35511" y2="39105"/>
                        <a14:foregroundMark x1="34615" y1="36576" x2="34615" y2="36576"/>
                        <a14:foregroundMark x1="35616" y1="40856" x2="35616" y2="40856"/>
                        <a14:foregroundMark x1="34932" y1="36381" x2="34932" y2="36381"/>
                        <a14:foregroundMark x1="34352" y1="36576" x2="35142" y2="38424"/>
                        <a14:foregroundMark x1="29399" y1="35506" x2="29399" y2="35506"/>
                        <a14:foregroundMark x1="25659" y1="38619" x2="26080" y2="37743"/>
                        <a14:foregroundMark x1="27503" y1="36089" x2="29505" y2="34922"/>
                        <a14:foregroundMark x1="30558" y1="34339" x2="32034" y2="34144"/>
                        <a14:foregroundMark x1="33562" y1="35019" x2="33772" y2="35117"/>
                        <a14:foregroundMark x1="25026" y1="49125" x2="25606" y2="50681"/>
                        <a14:foregroundMark x1="25184" y1="50097" x2="25659" y2="51556"/>
                        <a14:foregroundMark x1="34615" y1="54669" x2="35142" y2="56712"/>
                        <a14:foregroundMark x1="35933" y1="61576" x2="36354" y2="62743"/>
                        <a14:foregroundMark x1="35564" y1="56907" x2="35933" y2="58755"/>
                        <a14:foregroundMark x1="37566" y1="64591" x2="37566" y2="64591"/>
                        <a14:foregroundMark x1="64805" y1="18580" x2="64805" y2="18580"/>
                        <a14:foregroundMark x1="36459" y1="61770" x2="36459" y2="61770"/>
                        <a14:foregroundMark x1="84405" y1="95136" x2="84405" y2="95136"/>
                        <a14:backgroundMark x1="43941" y1="29280" x2="46944" y2="49416"/>
                        <a14:backgroundMark x1="48577" y1="33171" x2="56164" y2="49222"/>
                        <a14:backgroundMark x1="30032" y1="29961" x2="46575" y2="28891"/>
                        <a14:backgroundMark x1="42202" y1="42023" x2="42044" y2="62646"/>
                        <a14:backgroundMark x1="55848" y1="53696" x2="57376" y2="541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10869" r="50216"/>
          <a:stretch/>
        </p:blipFill>
        <p:spPr>
          <a:xfrm>
            <a:off x="2518781" y="1992694"/>
            <a:ext cx="3540708" cy="4902725"/>
          </a:xfrm>
          <a:prstGeom prst="rect">
            <a:avLst/>
          </a:prstGeom>
        </p:spPr>
      </p:pic>
      <p:pic>
        <p:nvPicPr>
          <p:cNvPr id="32" name="!!loid" descr="Ảnh có chứa văn bản, tường, người, người đàn ông&#10;&#10;Mô tả được tạo tự động">
            <a:extLst>
              <a:ext uri="{FF2B5EF4-FFF2-40B4-BE49-F238E27FC236}">
                <a16:creationId xmlns:a16="http://schemas.microsoft.com/office/drawing/2014/main" id="{61CCAE93-5941-3364-7ADB-DFCECD5EC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80" b="99222" l="22287" r="84405">
                        <a14:foregroundMark x1="34247" y1="89008" x2="33772" y2="98054"/>
                        <a14:foregroundMark x1="28398" y1="43774" x2="28240" y2="51751"/>
                        <a14:foregroundMark x1="25922" y1="43774" x2="34141" y2="50681"/>
                        <a14:foregroundMark x1="28188" y1="38813" x2="31665" y2="36673"/>
                        <a14:foregroundMark x1="30400" y1="36576" x2="31401" y2="35506"/>
                        <a14:foregroundMark x1="30558" y1="34728" x2="32350" y2="34241"/>
                        <a14:foregroundMark x1="74816" y1="63035" x2="75922" y2="85895"/>
                        <a14:foregroundMark x1="56270" y1="68872" x2="65595" y2="72374"/>
                        <a14:foregroundMark x1="31928" y1="53113" x2="36565" y2="66342"/>
                        <a14:foregroundMark x1="57692" y1="93969" x2="63699" y2="95331"/>
                        <a14:foregroundMark x1="63699" y1="95331" x2="69020" y2="95039"/>
                        <a14:foregroundMark x1="73077" y1="82685" x2="75026" y2="92802"/>
                        <a14:foregroundMark x1="63330" y1="89494" x2="72603" y2="90370"/>
                        <a14:foregroundMark x1="79347" y1="87160" x2="82508" y2="98735"/>
                        <a14:foregroundMark x1="69336" y1="47568" x2="73920" y2="68969"/>
                        <a14:foregroundMark x1="73235" y1="46887" x2="76185" y2="58074"/>
                        <a14:foregroundMark x1="83087" y1="85117" x2="83404" y2="93774"/>
                        <a14:foregroundMark x1="39621" y1="93969" x2="39305" y2="99416"/>
                        <a14:foregroundMark x1="33351" y1="40078" x2="33351" y2="43969"/>
                        <a14:foregroundMark x1="35353" y1="39008" x2="35511" y2="39105"/>
                        <a14:foregroundMark x1="34615" y1="36576" x2="34615" y2="36576"/>
                        <a14:foregroundMark x1="35616" y1="40856" x2="35616" y2="40856"/>
                        <a14:foregroundMark x1="34932" y1="36381" x2="34932" y2="36381"/>
                        <a14:foregroundMark x1="34352" y1="36576" x2="35142" y2="38424"/>
                        <a14:foregroundMark x1="29399" y1="35506" x2="29399" y2="35506"/>
                        <a14:foregroundMark x1="25659" y1="38619" x2="26080" y2="37743"/>
                        <a14:foregroundMark x1="27503" y1="36089" x2="29505" y2="34922"/>
                        <a14:foregroundMark x1="30558" y1="34339" x2="32034" y2="34144"/>
                        <a14:foregroundMark x1="33562" y1="35019" x2="33772" y2="35117"/>
                        <a14:foregroundMark x1="25026" y1="49125" x2="25606" y2="50681"/>
                        <a14:foregroundMark x1="25184" y1="50097" x2="25659" y2="51556"/>
                        <a14:foregroundMark x1="34615" y1="54669" x2="35142" y2="56712"/>
                        <a14:foregroundMark x1="35933" y1="61576" x2="36354" y2="62743"/>
                        <a14:foregroundMark x1="35564" y1="56907" x2="35933" y2="58755"/>
                        <a14:foregroundMark x1="37566" y1="64591" x2="37566" y2="64591"/>
                        <a14:foregroundMark x1="64805" y1="18580" x2="64805" y2="18580"/>
                        <a14:foregroundMark x1="36459" y1="61770" x2="36459" y2="61770"/>
                        <a14:foregroundMark x1="84405" y1="95136" x2="84405" y2="95136"/>
                        <a14:backgroundMark x1="43941" y1="29280" x2="46944" y2="49416"/>
                        <a14:backgroundMark x1="48577" y1="33171" x2="56164" y2="49222"/>
                        <a14:backgroundMark x1="30032" y1="29961" x2="46575" y2="28891"/>
                        <a14:backgroundMark x1="42202" y1="42023" x2="42044" y2="62646"/>
                        <a14:backgroundMark x1="55848" y1="53696" x2="57376" y2="541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85" t="10869" r="102"/>
          <a:stretch/>
        </p:blipFill>
        <p:spPr>
          <a:xfrm>
            <a:off x="6059488" y="1992693"/>
            <a:ext cx="5089458" cy="4902725"/>
          </a:xfrm>
          <a:prstGeom prst="rect">
            <a:avLst/>
          </a:prstGeom>
        </p:spPr>
      </p:pic>
      <p:pic>
        <p:nvPicPr>
          <p:cNvPr id="33" name="!!Hình ảnh 24" descr="Ảnh có chứa văn bản&#10;&#10;Mô tả được tạo tự động">
            <a:extLst>
              <a:ext uri="{FF2B5EF4-FFF2-40B4-BE49-F238E27FC236}">
                <a16:creationId xmlns:a16="http://schemas.microsoft.com/office/drawing/2014/main" id="{984494ED-6555-EB67-E6A2-808EB74536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167" l="41094" r="65000">
                        <a14:foregroundMark x1="52344" y1="93333" x2="53906" y2="95556"/>
                        <a14:foregroundMark x1="64063" y1="94444" x2="64375" y2="95000"/>
                        <a14:foregroundMark x1="50938" y1="90278" x2="49219" y2="97500"/>
                        <a14:foregroundMark x1="45781" y1="88611" x2="45313" y2="88611"/>
                        <a14:foregroundMark x1="51094" y1="41944" x2="53906" y2="46389"/>
                        <a14:foregroundMark x1="45469" y1="46389" x2="47969" y2="48889"/>
                        <a14:foregroundMark x1="57813" y1="32222" x2="57031" y2="34444"/>
                        <a14:foregroundMark x1="42344" y1="36111" x2="42344" y2="36111"/>
                        <a14:foregroundMark x1="43438" y1="38056" x2="43438" y2="38056"/>
                        <a14:backgroundMark x1="54375" y1="99444" x2="57188" y2="99444"/>
                        <a14:backgroundMark x1="59688" y1="99167" x2="59375" y2="9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99" r="31964"/>
          <a:stretch/>
        </p:blipFill>
        <p:spPr>
          <a:xfrm>
            <a:off x="4595277" y="6858000"/>
            <a:ext cx="2668920" cy="14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393BE317-2D5C-71B4-0160-6FCC83DE57F7}"/>
              </a:ext>
            </a:extLst>
          </p:cNvPr>
          <p:cNvGrpSpPr/>
          <p:nvPr/>
        </p:nvGrpSpPr>
        <p:grpSpPr>
          <a:xfrm rot="842762">
            <a:off x="-5147291" y="1241072"/>
            <a:ext cx="6119526" cy="4375856"/>
            <a:chOff x="1541874" y="1377117"/>
            <a:chExt cx="2020360" cy="1565699"/>
          </a:xfrm>
          <a:noFill/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23DE04B4-295C-7981-2C72-68531B7F2122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4428E7EE-9C0E-78F4-EC12-69494C7B017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7" name="Tim 6">
              <a:extLst>
                <a:ext uri="{FF2B5EF4-FFF2-40B4-BE49-F238E27FC236}">
                  <a16:creationId xmlns:a16="http://schemas.microsoft.com/office/drawing/2014/main" id="{442444D1-9986-FD1E-13B3-F86076B8543F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9" name="Tim 8">
              <a:extLst>
                <a:ext uri="{FF2B5EF4-FFF2-40B4-BE49-F238E27FC236}">
                  <a16:creationId xmlns:a16="http://schemas.microsoft.com/office/drawing/2014/main" id="{99756962-7BAE-1031-F269-ECC2BFB161F7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1" name="Hình tự do: Hình 10">
              <a:extLst>
                <a:ext uri="{FF2B5EF4-FFF2-40B4-BE49-F238E27FC236}">
                  <a16:creationId xmlns:a16="http://schemas.microsoft.com/office/drawing/2014/main" id="{54F81644-2678-DA29-4D98-B2BBB81E26F9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2" name="Hình tự do: Hình 11">
              <a:extLst>
                <a:ext uri="{FF2B5EF4-FFF2-40B4-BE49-F238E27FC236}">
                  <a16:creationId xmlns:a16="http://schemas.microsoft.com/office/drawing/2014/main" id="{CBD5BD9E-F9D5-EE13-9BB3-7330AE5C28F2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A1925BC-D7B1-A20F-539B-F5F4501F40C2}"/>
                </a:ext>
              </a:extLst>
            </p:cNvPr>
            <p:cNvSpPr txBox="1"/>
            <p:nvPr/>
          </p:nvSpPr>
          <p:spPr>
            <a:xfrm rot="20730621">
              <a:off x="2232383" y="2642115"/>
              <a:ext cx="573876" cy="1321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noFill/>
                  <a:latin typeface="Sedgwick Ave Display" panose="00000500000000000000" pitchFamily="2" charset="-93"/>
                  <a:cs typeface="Pattaya" panose="00000500000000000000" pitchFamily="2" charset="-34"/>
                </a:rPr>
                <a:t>LoidxAnya</a:t>
              </a:r>
              <a:endParaRPr lang="vi-VN">
                <a:noFill/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547AD6E-FA99-615F-E156-ED6D41C9C508}"/>
              </a:ext>
            </a:extLst>
          </p:cNvPr>
          <p:cNvGrpSpPr/>
          <p:nvPr/>
        </p:nvGrpSpPr>
        <p:grpSpPr>
          <a:xfrm rot="1007079">
            <a:off x="11630133" y="1253269"/>
            <a:ext cx="5712126" cy="4351460"/>
            <a:chOff x="1541874" y="1377117"/>
            <a:chExt cx="2020360" cy="1565699"/>
          </a:xfrm>
          <a:noFill/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D1AC6E56-C92F-0A70-86F4-14AE619D6BBF}"/>
                </a:ext>
              </a:extLst>
            </p:cNvPr>
            <p:cNvSpPr/>
            <p:nvPr/>
          </p:nvSpPr>
          <p:spPr>
            <a:xfrm rot="20730621">
              <a:off x="1969005" y="1396598"/>
              <a:ext cx="1180618" cy="15394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5CD376D-22F3-2300-0BE5-DA542B8D0B52}"/>
                </a:ext>
              </a:extLst>
            </p:cNvPr>
            <p:cNvSpPr/>
            <p:nvPr/>
          </p:nvSpPr>
          <p:spPr>
            <a:xfrm rot="20730621">
              <a:off x="2058865" y="1528704"/>
              <a:ext cx="920911" cy="961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8" name="Tim 17">
              <a:extLst>
                <a:ext uri="{FF2B5EF4-FFF2-40B4-BE49-F238E27FC236}">
                  <a16:creationId xmlns:a16="http://schemas.microsoft.com/office/drawing/2014/main" id="{8784EE12-E50C-3D32-4E40-867765F5856C}"/>
                </a:ext>
              </a:extLst>
            </p:cNvPr>
            <p:cNvSpPr/>
            <p:nvPr/>
          </p:nvSpPr>
          <p:spPr>
            <a:xfrm rot="798778">
              <a:off x="2958451" y="2462288"/>
              <a:ext cx="159476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19" name="Tim 18">
              <a:extLst>
                <a:ext uri="{FF2B5EF4-FFF2-40B4-BE49-F238E27FC236}">
                  <a16:creationId xmlns:a16="http://schemas.microsoft.com/office/drawing/2014/main" id="{E20BF408-AC26-BACD-9B27-A21F685306E9}"/>
                </a:ext>
              </a:extLst>
            </p:cNvPr>
            <p:cNvSpPr/>
            <p:nvPr/>
          </p:nvSpPr>
          <p:spPr>
            <a:xfrm rot="18562188">
              <a:off x="2837247" y="2634238"/>
              <a:ext cx="165147" cy="136153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0" name="Hình tự do: Hình 19">
              <a:extLst>
                <a:ext uri="{FF2B5EF4-FFF2-40B4-BE49-F238E27FC236}">
                  <a16:creationId xmlns:a16="http://schemas.microsoft.com/office/drawing/2014/main" id="{DC214695-48D9-1B31-EF01-B4AF1D48588C}"/>
                </a:ext>
              </a:extLst>
            </p:cNvPr>
            <p:cNvSpPr/>
            <p:nvPr/>
          </p:nvSpPr>
          <p:spPr>
            <a:xfrm rot="20730621">
              <a:off x="1541874" y="1377117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D3AEA158-EF22-293E-B27E-26C47B200669}"/>
                </a:ext>
              </a:extLst>
            </p:cNvPr>
            <p:cNvSpPr/>
            <p:nvPr/>
          </p:nvSpPr>
          <p:spPr>
            <a:xfrm rot="20730621">
              <a:off x="3023119" y="2532785"/>
              <a:ext cx="539115" cy="410031"/>
            </a:xfrm>
            <a:custGeom>
              <a:avLst/>
              <a:gdLst>
                <a:gd name="connsiteX0" fmla="*/ 0 w 365760"/>
                <a:gd name="connsiteY0" fmla="*/ 150495 h 333375"/>
                <a:gd name="connsiteX1" fmla="*/ 238125 w 365760"/>
                <a:gd name="connsiteY1" fmla="*/ 0 h 333375"/>
                <a:gd name="connsiteX2" fmla="*/ 230505 w 365760"/>
                <a:gd name="connsiteY2" fmla="*/ 93345 h 333375"/>
                <a:gd name="connsiteX3" fmla="*/ 310515 w 365760"/>
                <a:gd name="connsiteY3" fmla="*/ 97155 h 333375"/>
                <a:gd name="connsiteX4" fmla="*/ 278130 w 365760"/>
                <a:gd name="connsiteY4" fmla="*/ 163830 h 333375"/>
                <a:gd name="connsiteX5" fmla="*/ 365760 w 365760"/>
                <a:gd name="connsiteY5" fmla="*/ 179070 h 333375"/>
                <a:gd name="connsiteX6" fmla="*/ 127635 w 365760"/>
                <a:gd name="connsiteY6" fmla="*/ 333375 h 333375"/>
                <a:gd name="connsiteX7" fmla="*/ 121920 w 365760"/>
                <a:gd name="connsiteY7" fmla="*/ 253365 h 333375"/>
                <a:gd name="connsiteX8" fmla="*/ 55245 w 365760"/>
                <a:gd name="connsiteY8" fmla="*/ 249555 h 333375"/>
                <a:gd name="connsiteX9" fmla="*/ 74295 w 365760"/>
                <a:gd name="connsiteY9" fmla="*/ 175260 h 333375"/>
                <a:gd name="connsiteX10" fmla="*/ 0 w 365760"/>
                <a:gd name="connsiteY10" fmla="*/ 150495 h 333375"/>
                <a:gd name="connsiteX0" fmla="*/ 0 w 365760"/>
                <a:gd name="connsiteY0" fmla="*/ 224972 h 407852"/>
                <a:gd name="connsiteX1" fmla="*/ 345978 w 365760"/>
                <a:gd name="connsiteY1" fmla="*/ 0 h 407852"/>
                <a:gd name="connsiteX2" fmla="*/ 230505 w 365760"/>
                <a:gd name="connsiteY2" fmla="*/ 167822 h 407852"/>
                <a:gd name="connsiteX3" fmla="*/ 310515 w 365760"/>
                <a:gd name="connsiteY3" fmla="*/ 171632 h 407852"/>
                <a:gd name="connsiteX4" fmla="*/ 278130 w 365760"/>
                <a:gd name="connsiteY4" fmla="*/ 238307 h 407852"/>
                <a:gd name="connsiteX5" fmla="*/ 365760 w 365760"/>
                <a:gd name="connsiteY5" fmla="*/ 253547 h 407852"/>
                <a:gd name="connsiteX6" fmla="*/ 127635 w 365760"/>
                <a:gd name="connsiteY6" fmla="*/ 407852 h 407852"/>
                <a:gd name="connsiteX7" fmla="*/ 121920 w 365760"/>
                <a:gd name="connsiteY7" fmla="*/ 327842 h 407852"/>
                <a:gd name="connsiteX8" fmla="*/ 55245 w 365760"/>
                <a:gd name="connsiteY8" fmla="*/ 324032 h 407852"/>
                <a:gd name="connsiteX9" fmla="*/ 74295 w 365760"/>
                <a:gd name="connsiteY9" fmla="*/ 249737 h 407852"/>
                <a:gd name="connsiteX10" fmla="*/ 0 w 365760"/>
                <a:gd name="connsiteY10" fmla="*/ 224972 h 407852"/>
                <a:gd name="connsiteX0" fmla="*/ 0 w 437124"/>
                <a:gd name="connsiteY0" fmla="*/ 224972 h 407852"/>
                <a:gd name="connsiteX1" fmla="*/ 345978 w 437124"/>
                <a:gd name="connsiteY1" fmla="*/ 0 h 407852"/>
                <a:gd name="connsiteX2" fmla="*/ 230505 w 437124"/>
                <a:gd name="connsiteY2" fmla="*/ 167822 h 407852"/>
                <a:gd name="connsiteX3" fmla="*/ 437124 w 437124"/>
                <a:gd name="connsiteY3" fmla="*/ 80864 h 407852"/>
                <a:gd name="connsiteX4" fmla="*/ 278130 w 437124"/>
                <a:gd name="connsiteY4" fmla="*/ 238307 h 407852"/>
                <a:gd name="connsiteX5" fmla="*/ 365760 w 437124"/>
                <a:gd name="connsiteY5" fmla="*/ 253547 h 407852"/>
                <a:gd name="connsiteX6" fmla="*/ 127635 w 437124"/>
                <a:gd name="connsiteY6" fmla="*/ 407852 h 407852"/>
                <a:gd name="connsiteX7" fmla="*/ 121920 w 437124"/>
                <a:gd name="connsiteY7" fmla="*/ 327842 h 407852"/>
                <a:gd name="connsiteX8" fmla="*/ 55245 w 437124"/>
                <a:gd name="connsiteY8" fmla="*/ 324032 h 407852"/>
                <a:gd name="connsiteX9" fmla="*/ 74295 w 437124"/>
                <a:gd name="connsiteY9" fmla="*/ 249737 h 407852"/>
                <a:gd name="connsiteX10" fmla="*/ 0 w 437124"/>
                <a:gd name="connsiteY10" fmla="*/ 224972 h 407852"/>
                <a:gd name="connsiteX0" fmla="*/ 0 w 553330"/>
                <a:gd name="connsiteY0" fmla="*/ 224972 h 407852"/>
                <a:gd name="connsiteX1" fmla="*/ 345978 w 553330"/>
                <a:gd name="connsiteY1" fmla="*/ 0 h 407852"/>
                <a:gd name="connsiteX2" fmla="*/ 230505 w 553330"/>
                <a:gd name="connsiteY2" fmla="*/ 167822 h 407852"/>
                <a:gd name="connsiteX3" fmla="*/ 437124 w 553330"/>
                <a:gd name="connsiteY3" fmla="*/ 80864 h 407852"/>
                <a:gd name="connsiteX4" fmla="*/ 278130 w 553330"/>
                <a:gd name="connsiteY4" fmla="*/ 238307 h 407852"/>
                <a:gd name="connsiteX5" fmla="*/ 553330 w 553330"/>
                <a:gd name="connsiteY5" fmla="*/ 160451 h 407852"/>
                <a:gd name="connsiteX6" fmla="*/ 127635 w 553330"/>
                <a:gd name="connsiteY6" fmla="*/ 407852 h 407852"/>
                <a:gd name="connsiteX7" fmla="*/ 121920 w 553330"/>
                <a:gd name="connsiteY7" fmla="*/ 327842 h 407852"/>
                <a:gd name="connsiteX8" fmla="*/ 55245 w 553330"/>
                <a:gd name="connsiteY8" fmla="*/ 324032 h 407852"/>
                <a:gd name="connsiteX9" fmla="*/ 74295 w 553330"/>
                <a:gd name="connsiteY9" fmla="*/ 249737 h 407852"/>
                <a:gd name="connsiteX10" fmla="*/ 0 w 553330"/>
                <a:gd name="connsiteY10" fmla="*/ 224972 h 407852"/>
                <a:gd name="connsiteX0" fmla="*/ 0 w 553330"/>
                <a:gd name="connsiteY0" fmla="*/ 224972 h 491638"/>
                <a:gd name="connsiteX1" fmla="*/ 345978 w 553330"/>
                <a:gd name="connsiteY1" fmla="*/ 0 h 491638"/>
                <a:gd name="connsiteX2" fmla="*/ 230505 w 553330"/>
                <a:gd name="connsiteY2" fmla="*/ 167822 h 491638"/>
                <a:gd name="connsiteX3" fmla="*/ 437124 w 553330"/>
                <a:gd name="connsiteY3" fmla="*/ 80864 h 491638"/>
                <a:gd name="connsiteX4" fmla="*/ 278130 w 553330"/>
                <a:gd name="connsiteY4" fmla="*/ 238307 h 491638"/>
                <a:gd name="connsiteX5" fmla="*/ 553330 w 553330"/>
                <a:gd name="connsiteY5" fmla="*/ 160451 h 491638"/>
                <a:gd name="connsiteX6" fmla="*/ 10404 w 553330"/>
                <a:gd name="connsiteY6" fmla="*/ 491638 h 491638"/>
                <a:gd name="connsiteX7" fmla="*/ 121920 w 553330"/>
                <a:gd name="connsiteY7" fmla="*/ 327842 h 491638"/>
                <a:gd name="connsiteX8" fmla="*/ 55245 w 553330"/>
                <a:gd name="connsiteY8" fmla="*/ 324032 h 491638"/>
                <a:gd name="connsiteX9" fmla="*/ 74295 w 553330"/>
                <a:gd name="connsiteY9" fmla="*/ 249737 h 491638"/>
                <a:gd name="connsiteX10" fmla="*/ 0 w 553330"/>
                <a:gd name="connsiteY10" fmla="*/ 224972 h 491638"/>
                <a:gd name="connsiteX0" fmla="*/ 76053 w 629383"/>
                <a:gd name="connsiteY0" fmla="*/ 224972 h 491638"/>
                <a:gd name="connsiteX1" fmla="*/ 422031 w 629383"/>
                <a:gd name="connsiteY1" fmla="*/ 0 h 491638"/>
                <a:gd name="connsiteX2" fmla="*/ 306558 w 629383"/>
                <a:gd name="connsiteY2" fmla="*/ 167822 h 491638"/>
                <a:gd name="connsiteX3" fmla="*/ 513177 w 629383"/>
                <a:gd name="connsiteY3" fmla="*/ 80864 h 491638"/>
                <a:gd name="connsiteX4" fmla="*/ 354183 w 629383"/>
                <a:gd name="connsiteY4" fmla="*/ 238307 h 491638"/>
                <a:gd name="connsiteX5" fmla="*/ 629383 w 629383"/>
                <a:gd name="connsiteY5" fmla="*/ 160451 h 491638"/>
                <a:gd name="connsiteX6" fmla="*/ 86457 w 629383"/>
                <a:gd name="connsiteY6" fmla="*/ 491638 h 491638"/>
                <a:gd name="connsiteX7" fmla="*/ 197973 w 629383"/>
                <a:gd name="connsiteY7" fmla="*/ 327842 h 491638"/>
                <a:gd name="connsiteX8" fmla="*/ 0 w 629383"/>
                <a:gd name="connsiteY8" fmla="*/ 426438 h 491638"/>
                <a:gd name="connsiteX9" fmla="*/ 150348 w 629383"/>
                <a:gd name="connsiteY9" fmla="*/ 249737 h 491638"/>
                <a:gd name="connsiteX10" fmla="*/ 76053 w 629383"/>
                <a:gd name="connsiteY10" fmla="*/ 224972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207938 w 686973"/>
                <a:gd name="connsiteY9" fmla="*/ 249737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255563 w 686973"/>
                <a:gd name="connsiteY7" fmla="*/ 327842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11773 w 686973"/>
                <a:gd name="connsiteY4" fmla="*/ 238307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364148 w 686973"/>
                <a:gd name="connsiteY2" fmla="*/ 167822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8914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86973"/>
                <a:gd name="connsiteY0" fmla="*/ 339014 h 491638"/>
                <a:gd name="connsiteX1" fmla="*/ 479621 w 686973"/>
                <a:gd name="connsiteY1" fmla="*/ 0 h 491638"/>
                <a:gd name="connsiteX2" fmla="*/ 425108 w 686973"/>
                <a:gd name="connsiteY2" fmla="*/ 121274 h 491638"/>
                <a:gd name="connsiteX3" fmla="*/ 570767 w 686973"/>
                <a:gd name="connsiteY3" fmla="*/ 80864 h 491638"/>
                <a:gd name="connsiteX4" fmla="*/ 458665 w 686973"/>
                <a:gd name="connsiteY4" fmla="*/ 208051 h 491638"/>
                <a:gd name="connsiteX5" fmla="*/ 686973 w 686973"/>
                <a:gd name="connsiteY5" fmla="*/ 160451 h 491638"/>
                <a:gd name="connsiteX6" fmla="*/ 144047 w 686973"/>
                <a:gd name="connsiteY6" fmla="*/ 491638 h 491638"/>
                <a:gd name="connsiteX7" fmla="*/ 180536 w 686973"/>
                <a:gd name="connsiteY7" fmla="*/ 379044 h 491638"/>
                <a:gd name="connsiteX8" fmla="*/ 57590 w 686973"/>
                <a:gd name="connsiteY8" fmla="*/ 426438 h 491638"/>
                <a:gd name="connsiteX9" fmla="*/ 142288 w 686973"/>
                <a:gd name="connsiteY9" fmla="*/ 298612 h 491638"/>
                <a:gd name="connsiteX10" fmla="*/ 0 w 686973"/>
                <a:gd name="connsiteY10" fmla="*/ 339014 h 491638"/>
                <a:gd name="connsiteX0" fmla="*/ 0 w 663527"/>
                <a:gd name="connsiteY0" fmla="*/ 339014 h 491638"/>
                <a:gd name="connsiteX1" fmla="*/ 479621 w 663527"/>
                <a:gd name="connsiteY1" fmla="*/ 0 h 491638"/>
                <a:gd name="connsiteX2" fmla="*/ 425108 w 663527"/>
                <a:gd name="connsiteY2" fmla="*/ 121274 h 491638"/>
                <a:gd name="connsiteX3" fmla="*/ 570767 w 663527"/>
                <a:gd name="connsiteY3" fmla="*/ 80864 h 491638"/>
                <a:gd name="connsiteX4" fmla="*/ 458665 w 663527"/>
                <a:gd name="connsiteY4" fmla="*/ 208051 h 491638"/>
                <a:gd name="connsiteX5" fmla="*/ 663527 w 663527"/>
                <a:gd name="connsiteY5" fmla="*/ 174416 h 491638"/>
                <a:gd name="connsiteX6" fmla="*/ 144047 w 663527"/>
                <a:gd name="connsiteY6" fmla="*/ 491638 h 491638"/>
                <a:gd name="connsiteX7" fmla="*/ 180536 w 663527"/>
                <a:gd name="connsiteY7" fmla="*/ 379044 h 491638"/>
                <a:gd name="connsiteX8" fmla="*/ 57590 w 663527"/>
                <a:gd name="connsiteY8" fmla="*/ 426438 h 491638"/>
                <a:gd name="connsiteX9" fmla="*/ 142288 w 663527"/>
                <a:gd name="connsiteY9" fmla="*/ 298612 h 491638"/>
                <a:gd name="connsiteX10" fmla="*/ 0 w 663527"/>
                <a:gd name="connsiteY10" fmla="*/ 339014 h 491638"/>
                <a:gd name="connsiteX0" fmla="*/ 0 w 663527"/>
                <a:gd name="connsiteY0" fmla="*/ 339014 h 500948"/>
                <a:gd name="connsiteX1" fmla="*/ 479621 w 663527"/>
                <a:gd name="connsiteY1" fmla="*/ 0 h 500948"/>
                <a:gd name="connsiteX2" fmla="*/ 425108 w 663527"/>
                <a:gd name="connsiteY2" fmla="*/ 121274 h 500948"/>
                <a:gd name="connsiteX3" fmla="*/ 570767 w 663527"/>
                <a:gd name="connsiteY3" fmla="*/ 80864 h 500948"/>
                <a:gd name="connsiteX4" fmla="*/ 458665 w 663527"/>
                <a:gd name="connsiteY4" fmla="*/ 208051 h 500948"/>
                <a:gd name="connsiteX5" fmla="*/ 663527 w 663527"/>
                <a:gd name="connsiteY5" fmla="*/ 174416 h 500948"/>
                <a:gd name="connsiteX6" fmla="*/ 148736 w 663527"/>
                <a:gd name="connsiteY6" fmla="*/ 500948 h 500948"/>
                <a:gd name="connsiteX7" fmla="*/ 180536 w 663527"/>
                <a:gd name="connsiteY7" fmla="*/ 379044 h 500948"/>
                <a:gd name="connsiteX8" fmla="*/ 57590 w 663527"/>
                <a:gd name="connsiteY8" fmla="*/ 426438 h 500948"/>
                <a:gd name="connsiteX9" fmla="*/ 142288 w 663527"/>
                <a:gd name="connsiteY9" fmla="*/ 298612 h 500948"/>
                <a:gd name="connsiteX10" fmla="*/ 0 w 663527"/>
                <a:gd name="connsiteY10" fmla="*/ 339014 h 50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527" h="500948">
                  <a:moveTo>
                    <a:pt x="0" y="339014"/>
                  </a:moveTo>
                  <a:lnTo>
                    <a:pt x="479621" y="0"/>
                  </a:lnTo>
                  <a:lnTo>
                    <a:pt x="425108" y="121274"/>
                  </a:lnTo>
                  <a:lnTo>
                    <a:pt x="570767" y="80864"/>
                  </a:lnTo>
                  <a:lnTo>
                    <a:pt x="458665" y="208051"/>
                  </a:lnTo>
                  <a:lnTo>
                    <a:pt x="663527" y="174416"/>
                  </a:lnTo>
                  <a:lnTo>
                    <a:pt x="148736" y="500948"/>
                  </a:lnTo>
                  <a:lnTo>
                    <a:pt x="180536" y="379044"/>
                  </a:lnTo>
                  <a:lnTo>
                    <a:pt x="57590" y="426438"/>
                  </a:lnTo>
                  <a:lnTo>
                    <a:pt x="142288" y="298612"/>
                  </a:lnTo>
                  <a:lnTo>
                    <a:pt x="0" y="3390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noFill/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C1E3DA06-ED8B-5021-A7CD-973B2F19BACF}"/>
                </a:ext>
              </a:extLst>
            </p:cNvPr>
            <p:cNvSpPr txBox="1"/>
            <p:nvPr/>
          </p:nvSpPr>
          <p:spPr>
            <a:xfrm rot="20730621">
              <a:off x="2232383" y="2641744"/>
              <a:ext cx="573876" cy="13288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noFill/>
                  <a:latin typeface="Sedgwick Ave Display" panose="00000500000000000000" pitchFamily="2" charset="-93"/>
                  <a:cs typeface="Pattaya" panose="00000500000000000000" pitchFamily="2" charset="-34"/>
                </a:rPr>
                <a:t>YordxAnya</a:t>
              </a:r>
              <a:endParaRPr lang="vi-VN">
                <a:noFill/>
                <a:latin typeface="Sedgwick Ave Display" panose="00000500000000000000" pitchFamily="2" charset="-93"/>
                <a:cs typeface="Pattaya" panose="00000500000000000000" pitchFamily="2" charset="-34"/>
              </a:endParaRPr>
            </a:p>
          </p:txBody>
        </p:sp>
      </p:grpSp>
      <p:sp>
        <p:nvSpPr>
          <p:cNvPr id="31" name="!!Hộp Văn bản 30">
            <a:extLst>
              <a:ext uri="{FF2B5EF4-FFF2-40B4-BE49-F238E27FC236}">
                <a16:creationId xmlns:a16="http://schemas.microsoft.com/office/drawing/2014/main" id="{D234CF88-DD15-DFEE-C894-E1C3084C276F}"/>
              </a:ext>
            </a:extLst>
          </p:cNvPr>
          <p:cNvSpPr txBox="1"/>
          <p:nvPr/>
        </p:nvSpPr>
        <p:spPr>
          <a:xfrm>
            <a:off x="1418969" y="716107"/>
            <a:ext cx="9021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A0E46"/>
                </a:solidFill>
                <a:latin typeface="iCiel Cadena" panose="02000503000000020004" pitchFamily="50" charset="-93"/>
              </a:rPr>
              <a:t>Chỉ cần đừng lờ đi iu thương em trót trao </a:t>
            </a:r>
            <a:r>
              <a:rPr lang="en-US" sz="4800">
                <a:solidFill>
                  <a:srgbClr val="FA0E46"/>
                </a:solidFill>
                <a:latin typeface="iCiel Cadena" panose="02000503000000020004" pitchFamily="50" charset="-93"/>
                <a:sym typeface="Wingdings" panose="05000000000000000000" pitchFamily="2" charset="2"/>
              </a:rPr>
              <a:t>:(((((</a:t>
            </a:r>
            <a:endParaRPr lang="en-GB" sz="48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pic>
        <p:nvPicPr>
          <p:cNvPr id="8" name="!!yord" descr="Ảnh có chứa văn bản&#10;&#10;Mô tả được tạo tự động">
            <a:extLst>
              <a:ext uri="{FF2B5EF4-FFF2-40B4-BE49-F238E27FC236}">
                <a16:creationId xmlns:a16="http://schemas.microsoft.com/office/drawing/2014/main" id="{71339E07-DF26-E436-CDD4-261CC9D27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167" l="4375" r="41875">
                        <a14:foregroundMark x1="34844" y1="33889" x2="34531" y2="41111"/>
                        <a14:foregroundMark x1="26563" y1="79167" x2="26563" y2="95278"/>
                        <a14:foregroundMark x1="41563" y1="66667" x2="41875" y2="70000"/>
                        <a14:foregroundMark x1="27813" y1="58889" x2="26719" y2="59167"/>
                        <a14:foregroundMark x1="27500" y1="41389" x2="29219" y2="38333"/>
                        <a14:foregroundMark x1="15156" y1="77500" x2="15156" y2="79167"/>
                        <a14:foregroundMark x1="14375" y1="81389" x2="14375" y2="81389"/>
                        <a14:foregroundMark x1="15000" y1="81389" x2="15000" y2="81389"/>
                        <a14:foregroundMark x1="25313" y1="99167" x2="29844" y2="99167"/>
                        <a14:foregroundMark x1="23594" y1="52222" x2="23594" y2="52222"/>
                        <a14:foregroundMark x1="23906" y1="53611" x2="23906" y2="5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05" t="18454" r="55200"/>
          <a:stretch/>
        </p:blipFill>
        <p:spPr>
          <a:xfrm>
            <a:off x="1983188" y="2285767"/>
            <a:ext cx="3287021" cy="4763554"/>
          </a:xfrm>
          <a:prstGeom prst="rect">
            <a:avLst/>
          </a:prstGeom>
        </p:spPr>
      </p:pic>
      <p:pic>
        <p:nvPicPr>
          <p:cNvPr id="25" name="!!Hình ảnh 24" descr="Ảnh có chứa văn bản&#10;&#10;Mô tả được tạo tự động">
            <a:extLst>
              <a:ext uri="{FF2B5EF4-FFF2-40B4-BE49-F238E27FC236}">
                <a16:creationId xmlns:a16="http://schemas.microsoft.com/office/drawing/2014/main" id="{D279799E-F25B-2129-A0C4-DF00E9B032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167" l="41094" r="65000">
                        <a14:foregroundMark x1="52344" y1="93333" x2="53906" y2="95556"/>
                        <a14:foregroundMark x1="64063" y1="94444" x2="64375" y2="95000"/>
                        <a14:foregroundMark x1="50938" y1="90278" x2="49219" y2="97500"/>
                        <a14:foregroundMark x1="45781" y1="88611" x2="45313" y2="88611"/>
                        <a14:foregroundMark x1="51094" y1="41944" x2="53906" y2="46389"/>
                        <a14:foregroundMark x1="45469" y1="46389" x2="47969" y2="48889"/>
                        <a14:foregroundMark x1="57813" y1="32222" x2="57031" y2="34444"/>
                        <a14:foregroundMark x1="42344" y1="36111" x2="42344" y2="36111"/>
                        <a14:foregroundMark x1="43438" y1="38056" x2="43438" y2="38056"/>
                        <a14:backgroundMark x1="54375" y1="99444" x2="57188" y2="99444"/>
                        <a14:backgroundMark x1="59688" y1="99167" x2="59375" y2="9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99" r="31964"/>
          <a:stretch/>
        </p:blipFill>
        <p:spPr>
          <a:xfrm>
            <a:off x="4595277" y="1888890"/>
            <a:ext cx="2668920" cy="5165659"/>
          </a:xfrm>
          <a:prstGeom prst="rect">
            <a:avLst/>
          </a:prstGeom>
        </p:spPr>
      </p:pic>
      <p:pic>
        <p:nvPicPr>
          <p:cNvPr id="26" name="!!loid" descr="Ảnh có chứa văn bản&#10;&#10;Mô tả được tạo tự động">
            <a:extLst>
              <a:ext uri="{FF2B5EF4-FFF2-40B4-BE49-F238E27FC236}">
                <a16:creationId xmlns:a16="http://schemas.microsoft.com/office/drawing/2014/main" id="{68A69A7F-A4D3-DF71-944E-7C5B32E236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8" b="96667" l="63750" r="98125">
                        <a14:foregroundMark x1="70938" y1="16944" x2="78750" y2="24444"/>
                        <a14:foregroundMark x1="75938" y1="6389" x2="80156" y2="16389"/>
                        <a14:foregroundMark x1="67188" y1="9167" x2="70625" y2="8056"/>
                        <a14:foregroundMark x1="64688" y1="19167" x2="64688" y2="19167"/>
                        <a14:foregroundMark x1="74531" y1="58056" x2="85781" y2="82778"/>
                        <a14:foregroundMark x1="85781" y1="82778" x2="85781" y2="82778"/>
                        <a14:foregroundMark x1="87656" y1="56111" x2="95000" y2="86667"/>
                        <a14:foregroundMark x1="95938" y1="51667" x2="95938" y2="51667"/>
                        <a14:foregroundMark x1="95938" y1="85278" x2="96406" y2="92222"/>
                        <a14:foregroundMark x1="76406" y1="92222" x2="88438" y2="89722"/>
                        <a14:foregroundMark x1="84844" y1="91667" x2="94688" y2="89722"/>
                        <a14:foregroundMark x1="87344" y1="94722" x2="94375" y2="93056"/>
                        <a14:foregroundMark x1="63906" y1="77500" x2="63906" y2="77500"/>
                        <a14:foregroundMark x1="67500" y1="96667" x2="67500" y2="96667"/>
                        <a14:foregroundMark x1="98125" y1="87500" x2="98125" y2="87500"/>
                        <a14:foregroundMark x1="75781" y1="5278" x2="78594" y2="8333"/>
                        <a14:foregroundMark x1="82188" y1="15278" x2="81875" y2="20000"/>
                        <a14:foregroundMark x1="65938" y1="22500" x2="68125" y2="30833"/>
                        <a14:foregroundMark x1="80156" y1="51667" x2="76250" y2="67500"/>
                        <a14:foregroundMark x1="75938" y1="47778" x2="78281" y2="48611"/>
                        <a14:foregroundMark x1="65313" y1="95000" x2="65313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06" r="-64"/>
          <a:stretch/>
        </p:blipFill>
        <p:spPr>
          <a:xfrm>
            <a:off x="6844367" y="2445382"/>
            <a:ext cx="2962279" cy="46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5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5760213" y="726524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81883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bên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và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nói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9186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5350907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81883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bên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và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nói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702561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27629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5500399" y="726524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81883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bên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và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nói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895683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27629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27627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3170059" y="36446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bên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và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nói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1936309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27629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27627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36446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bên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4309964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và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8188570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nói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08060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276317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27629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27627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36446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bên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36444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và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99D18A3-99D5-4205-E68B-1A7DBF5E95EA}"/>
              </a:ext>
            </a:extLst>
          </p:cNvPr>
          <p:cNvSpPr txBox="1"/>
          <p:nvPr/>
        </p:nvSpPr>
        <p:spPr>
          <a:xfrm>
            <a:off x="8488770" y="2762779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nói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  <p:pic>
        <p:nvPicPr>
          <p:cNvPr id="16" name="!!Hình ảnh 15" descr="Ảnh có chứa văn bản&#10;&#10;Mô tả được tạo tự động">
            <a:extLst>
              <a:ext uri="{FF2B5EF4-FFF2-40B4-BE49-F238E27FC236}">
                <a16:creationId xmlns:a16="http://schemas.microsoft.com/office/drawing/2014/main" id="{1ED9A68B-0911-359D-B423-3286EA5D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98473" l="10000" r="90000">
                        <a14:foregroundMark x1="26714" y1="88804" x2="27714" y2="98219"/>
                        <a14:foregroundMark x1="63429" y1="17812" x2="64429" y2="30025"/>
                        <a14:foregroundMark x1="63571" y1="33079" x2="66286" y2="46819"/>
                        <a14:foregroundMark x1="60286" y1="63359" x2="63857" y2="79644"/>
                        <a14:foregroundMark x1="65000" y1="97964" x2="73714" y2="98473"/>
                        <a14:foregroundMark x1="55714" y1="95165" x2="55857" y2="98473"/>
                        <a14:foregroundMark x1="45000" y1="64377" x2="45000" y2="64377"/>
                        <a14:foregroundMark x1="55143" y1="63868" x2="55143" y2="63868"/>
                        <a14:foregroundMark x1="52143" y1="50382" x2="52143" y2="50382"/>
                        <a14:foregroundMark x1="48286" y1="50891" x2="48286" y2="50891"/>
                        <a14:foregroundMark x1="47714" y1="50891" x2="47714" y2="50891"/>
                        <a14:foregroundMark x1="47000" y1="50382" x2="47000" y2="50382"/>
                        <a14:foregroundMark x1="46714" y1="50891" x2="46714" y2="50891"/>
                        <a14:foregroundMark x1="49714" y1="64377" x2="49714" y2="64377"/>
                        <a14:foregroundMark x1="70714" y1="26718" x2="71429" y2="29771"/>
                        <a14:foregroundMark x1="71429" y1="25954" x2="71429" y2="25954"/>
                        <a14:foregroundMark x1="57857" y1="30025" x2="57857" y2="30025"/>
                        <a14:foregroundMark x1="59429" y1="35369" x2="59429" y2="35369"/>
                        <a14:foregroundMark x1="58429" y1="34351" x2="58429" y2="34351"/>
                        <a14:foregroundMark x1="70714" y1="14758" x2="70714" y2="14758"/>
                        <a14:backgroundMark x1="49000" y1="59033" x2="50714" y2="59796"/>
                        <a14:backgroundMark x1="50143" y1="72519" x2="50286" y2="80153"/>
                        <a14:backgroundMark x1="40857" y1="54962" x2="40857" y2="55216"/>
                        <a14:backgroundMark x1="32000" y1="51145" x2="32000" y2="51145"/>
                        <a14:backgroundMark x1="20143" y1="65394" x2="18714" y2="82952"/>
                        <a14:backgroundMark x1="52000" y1="58779" x2="52571" y2="60051"/>
                        <a14:backgroundMark x1="54286" y1="57506" x2="54286" y2="57506"/>
                        <a14:backgroundMark x1="48286" y1="68702" x2="50143" y2="71501"/>
                        <a14:backgroundMark x1="52429" y1="67939" x2="51714" y2="72265"/>
                        <a14:backgroundMark x1="88857" y1="72265" x2="87857" y2="77863"/>
                        <a14:backgroundMark x1="86143" y1="71501" x2="86714" y2="76336"/>
                        <a14:backgroundMark x1="46429" y1="67939" x2="46429" y2="67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57" r="50000"/>
          <a:stretch/>
        </p:blipFill>
        <p:spPr>
          <a:xfrm>
            <a:off x="-842798" y="3224981"/>
            <a:ext cx="3455259" cy="3633119"/>
          </a:xfrm>
          <a:prstGeom prst="rect">
            <a:avLst/>
          </a:prstGeom>
        </p:spPr>
      </p:pic>
      <p:pic>
        <p:nvPicPr>
          <p:cNvPr id="17" name="!!Hình ảnh 16" descr="Ảnh có chứa văn bản&#10;&#10;Mô tả được tạo tự động">
            <a:extLst>
              <a:ext uri="{FF2B5EF4-FFF2-40B4-BE49-F238E27FC236}">
                <a16:creationId xmlns:a16="http://schemas.microsoft.com/office/drawing/2014/main" id="{D2B072CD-6B53-EAA0-6A1B-6F6B41B87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98473" l="10000" r="90000">
                        <a14:foregroundMark x1="26714" y1="88804" x2="27714" y2="98219"/>
                        <a14:foregroundMark x1="63429" y1="17812" x2="64429" y2="30025"/>
                        <a14:foregroundMark x1="63571" y1="33079" x2="66286" y2="46819"/>
                        <a14:foregroundMark x1="60286" y1="63359" x2="63857" y2="79644"/>
                        <a14:foregroundMark x1="65000" y1="97964" x2="73714" y2="98473"/>
                        <a14:foregroundMark x1="55714" y1="95165" x2="55857" y2="98473"/>
                        <a14:foregroundMark x1="45000" y1="64377" x2="45000" y2="64377"/>
                        <a14:foregroundMark x1="55143" y1="63868" x2="55143" y2="63868"/>
                        <a14:foregroundMark x1="52143" y1="50382" x2="52143" y2="50382"/>
                        <a14:foregroundMark x1="48286" y1="50891" x2="48286" y2="50891"/>
                        <a14:foregroundMark x1="47714" y1="50891" x2="47714" y2="50891"/>
                        <a14:foregroundMark x1="47000" y1="50382" x2="47000" y2="50382"/>
                        <a14:foregroundMark x1="46714" y1="50891" x2="46714" y2="50891"/>
                        <a14:foregroundMark x1="49714" y1="64377" x2="49714" y2="64377"/>
                        <a14:foregroundMark x1="70714" y1="26718" x2="71429" y2="29771"/>
                        <a14:foregroundMark x1="71429" y1="25954" x2="71429" y2="25954"/>
                        <a14:foregroundMark x1="57857" y1="30025" x2="57857" y2="30025"/>
                        <a14:foregroundMark x1="59429" y1="35369" x2="59429" y2="35369"/>
                        <a14:foregroundMark x1="58429" y1="34351" x2="58429" y2="34351"/>
                        <a14:foregroundMark x1="70714" y1="14758" x2="70714" y2="14758"/>
                        <a14:backgroundMark x1="49000" y1="59033" x2="50714" y2="59796"/>
                        <a14:backgroundMark x1="50143" y1="72519" x2="50286" y2="80153"/>
                        <a14:backgroundMark x1="40857" y1="54962" x2="40857" y2="55216"/>
                        <a14:backgroundMark x1="32000" y1="51145" x2="32000" y2="51145"/>
                        <a14:backgroundMark x1="20143" y1="65394" x2="18714" y2="82952"/>
                        <a14:backgroundMark x1="52000" y1="58779" x2="52571" y2="60051"/>
                        <a14:backgroundMark x1="54286" y1="57506" x2="54286" y2="57506"/>
                        <a14:backgroundMark x1="48286" y1="68702" x2="50143" y2="71501"/>
                        <a14:backgroundMark x1="52429" y1="67939" x2="51714" y2="72265"/>
                        <a14:backgroundMark x1="88857" y1="72265" x2="87857" y2="77863"/>
                        <a14:backgroundMark x1="86143" y1="71501" x2="86714" y2="76336"/>
                        <a14:backgroundMark x1="46429" y1="67939" x2="46429" y2="67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69" t="6357" r="7222"/>
          <a:stretch/>
        </p:blipFill>
        <p:spPr>
          <a:xfrm>
            <a:off x="10265295" y="3224981"/>
            <a:ext cx="2923753" cy="36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9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7155D-D15D-2CA7-6179-BB3007C2CC0B}"/>
              </a:ext>
            </a:extLst>
          </p:cNvPr>
          <p:cNvSpPr txBox="1"/>
          <p:nvPr/>
        </p:nvSpPr>
        <p:spPr>
          <a:xfrm>
            <a:off x="2598973" y="154007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Chàng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BF2D48-61E6-8E95-9298-1CB967ADCA63}"/>
              </a:ext>
            </a:extLst>
          </p:cNvPr>
          <p:cNvSpPr txBox="1"/>
          <p:nvPr/>
        </p:nvSpPr>
        <p:spPr>
          <a:xfrm>
            <a:off x="4697965" y="154007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trai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CAD630-2663-0C2D-C481-6CEDBA5DE328}"/>
              </a:ext>
            </a:extLst>
          </p:cNvPr>
          <p:cNvSpPr txBox="1"/>
          <p:nvPr/>
        </p:nvSpPr>
        <p:spPr>
          <a:xfrm>
            <a:off x="6057922" y="1539872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bước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E786DB2-4084-11D3-4C38-516C6D91A3E7}"/>
              </a:ext>
            </a:extLst>
          </p:cNvPr>
          <p:cNvSpPr txBox="1"/>
          <p:nvPr/>
        </p:nvSpPr>
        <p:spPr>
          <a:xfrm>
            <a:off x="7882847" y="1539672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đến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B3F118-30A0-FC9A-D422-4460723C31F1}"/>
              </a:ext>
            </a:extLst>
          </p:cNvPr>
          <p:cNvSpPr txBox="1"/>
          <p:nvPr/>
        </p:nvSpPr>
        <p:spPr>
          <a:xfrm>
            <a:off x="4257107" y="2421572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bên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91A607-80ED-08E0-1637-B02D024FDFE8}"/>
              </a:ext>
            </a:extLst>
          </p:cNvPr>
          <p:cNvSpPr txBox="1"/>
          <p:nvPr/>
        </p:nvSpPr>
        <p:spPr>
          <a:xfrm>
            <a:off x="5642706" y="2421372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và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D9E16E6-9D9B-521E-B6C9-0615B0693793}"/>
              </a:ext>
            </a:extLst>
          </p:cNvPr>
          <p:cNvSpPr txBox="1"/>
          <p:nvPr/>
        </p:nvSpPr>
        <p:spPr>
          <a:xfrm>
            <a:off x="6613089" y="2420972"/>
            <a:ext cx="19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FA0E46"/>
                </a:solidFill>
                <a:latin typeface="iCiel Cadena" panose="02000503000000020004" pitchFamily="50" charset="-93"/>
              </a:rPr>
              <a:t>nói</a:t>
            </a:r>
            <a:endParaRPr lang="en-GB" sz="5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pic>
        <p:nvPicPr>
          <p:cNvPr id="3" name="!!Hình ảnh 15" descr="Ảnh có chứa văn bản&#10;&#10;Mô tả được tạo tự động">
            <a:extLst>
              <a:ext uri="{FF2B5EF4-FFF2-40B4-BE49-F238E27FC236}">
                <a16:creationId xmlns:a16="http://schemas.microsoft.com/office/drawing/2014/main" id="{F6219D62-D6C3-1EF4-CD55-531B226EE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98473" l="10000" r="90000">
                        <a14:foregroundMark x1="26714" y1="88804" x2="27714" y2="98219"/>
                        <a14:foregroundMark x1="63429" y1="17812" x2="64429" y2="30025"/>
                        <a14:foregroundMark x1="63571" y1="33079" x2="66286" y2="46819"/>
                        <a14:foregroundMark x1="60286" y1="63359" x2="63857" y2="79644"/>
                        <a14:foregroundMark x1="65000" y1="97964" x2="73714" y2="98473"/>
                        <a14:foregroundMark x1="55714" y1="95165" x2="55857" y2="98473"/>
                        <a14:foregroundMark x1="45000" y1="64377" x2="45000" y2="64377"/>
                        <a14:foregroundMark x1="55143" y1="63868" x2="55143" y2="63868"/>
                        <a14:foregroundMark x1="52143" y1="50382" x2="52143" y2="50382"/>
                        <a14:foregroundMark x1="48286" y1="50891" x2="48286" y2="50891"/>
                        <a14:foregroundMark x1="47714" y1="50891" x2="47714" y2="50891"/>
                        <a14:foregroundMark x1="47000" y1="50382" x2="47000" y2="50382"/>
                        <a14:foregroundMark x1="46714" y1="50891" x2="46714" y2="50891"/>
                        <a14:foregroundMark x1="49714" y1="64377" x2="49714" y2="64377"/>
                        <a14:foregroundMark x1="70714" y1="26718" x2="71429" y2="29771"/>
                        <a14:foregroundMark x1="71429" y1="25954" x2="71429" y2="25954"/>
                        <a14:foregroundMark x1="57857" y1="30025" x2="57857" y2="30025"/>
                        <a14:foregroundMark x1="59429" y1="35369" x2="59429" y2="35369"/>
                        <a14:foregroundMark x1="58429" y1="34351" x2="58429" y2="34351"/>
                        <a14:foregroundMark x1="70714" y1="14758" x2="70714" y2="14758"/>
                        <a14:backgroundMark x1="49000" y1="59033" x2="50714" y2="59796"/>
                        <a14:backgroundMark x1="50143" y1="72519" x2="50286" y2="80153"/>
                        <a14:backgroundMark x1="40857" y1="54962" x2="40857" y2="55216"/>
                        <a14:backgroundMark x1="32000" y1="51145" x2="32000" y2="51145"/>
                        <a14:backgroundMark x1="20143" y1="65394" x2="18714" y2="82952"/>
                        <a14:backgroundMark x1="52000" y1="58779" x2="52571" y2="60051"/>
                        <a14:backgroundMark x1="54286" y1="57506" x2="54286" y2="57506"/>
                        <a14:backgroundMark x1="48286" y1="68702" x2="50143" y2="71501"/>
                        <a14:backgroundMark x1="52429" y1="67939" x2="51714" y2="72265"/>
                        <a14:backgroundMark x1="88857" y1="72265" x2="87857" y2="77863"/>
                        <a14:backgroundMark x1="86143" y1="71501" x2="86714" y2="76336"/>
                        <a14:backgroundMark x1="46429" y1="67939" x2="46429" y2="67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57" r="50000"/>
          <a:stretch/>
        </p:blipFill>
        <p:spPr>
          <a:xfrm>
            <a:off x="2640741" y="3224981"/>
            <a:ext cx="3455259" cy="3633119"/>
          </a:xfrm>
          <a:prstGeom prst="rect">
            <a:avLst/>
          </a:prstGeom>
        </p:spPr>
      </p:pic>
      <p:pic>
        <p:nvPicPr>
          <p:cNvPr id="15" name="!!Hình ảnh 16" descr="Ảnh có chứa văn bản&#10;&#10;Mô tả được tạo tự động">
            <a:extLst>
              <a:ext uri="{FF2B5EF4-FFF2-40B4-BE49-F238E27FC236}">
                <a16:creationId xmlns:a16="http://schemas.microsoft.com/office/drawing/2014/main" id="{C03D0B5A-79EF-C46E-4F61-735527450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98473" l="10000" r="90000">
                        <a14:foregroundMark x1="26714" y1="88804" x2="27714" y2="98219"/>
                        <a14:foregroundMark x1="63429" y1="17812" x2="64429" y2="30025"/>
                        <a14:foregroundMark x1="63571" y1="33079" x2="66286" y2="46819"/>
                        <a14:foregroundMark x1="60286" y1="63359" x2="63857" y2="79644"/>
                        <a14:foregroundMark x1="65000" y1="97964" x2="73714" y2="98473"/>
                        <a14:foregroundMark x1="55714" y1="95165" x2="55857" y2="98473"/>
                        <a14:foregroundMark x1="45000" y1="64377" x2="45000" y2="64377"/>
                        <a14:foregroundMark x1="55143" y1="63868" x2="55143" y2="63868"/>
                        <a14:foregroundMark x1="52143" y1="50382" x2="52143" y2="50382"/>
                        <a14:foregroundMark x1="48286" y1="50891" x2="48286" y2="50891"/>
                        <a14:foregroundMark x1="47714" y1="50891" x2="47714" y2="50891"/>
                        <a14:foregroundMark x1="47000" y1="50382" x2="47000" y2="50382"/>
                        <a14:foregroundMark x1="46714" y1="50891" x2="46714" y2="50891"/>
                        <a14:foregroundMark x1="49714" y1="64377" x2="49714" y2="64377"/>
                        <a14:foregroundMark x1="70714" y1="26718" x2="71429" y2="29771"/>
                        <a14:foregroundMark x1="71429" y1="25954" x2="71429" y2="25954"/>
                        <a14:foregroundMark x1="57857" y1="30025" x2="57857" y2="30025"/>
                        <a14:foregroundMark x1="59429" y1="35369" x2="59429" y2="35369"/>
                        <a14:foregroundMark x1="58429" y1="34351" x2="58429" y2="34351"/>
                        <a14:foregroundMark x1="70714" y1="14758" x2="70714" y2="14758"/>
                        <a14:backgroundMark x1="49000" y1="59033" x2="50714" y2="59796"/>
                        <a14:backgroundMark x1="50143" y1="72519" x2="50286" y2="80153"/>
                        <a14:backgroundMark x1="40857" y1="54962" x2="40857" y2="55216"/>
                        <a14:backgroundMark x1="32000" y1="51145" x2="32000" y2="51145"/>
                        <a14:backgroundMark x1="20143" y1="65394" x2="18714" y2="82952"/>
                        <a14:backgroundMark x1="52000" y1="58779" x2="52571" y2="60051"/>
                        <a14:backgroundMark x1="54286" y1="57506" x2="54286" y2="57506"/>
                        <a14:backgroundMark x1="48286" y1="68702" x2="50143" y2="71501"/>
                        <a14:backgroundMark x1="52429" y1="67939" x2="51714" y2="72265"/>
                        <a14:backgroundMark x1="88857" y1="72265" x2="87857" y2="77863"/>
                        <a14:backgroundMark x1="86143" y1="71501" x2="86714" y2="76336"/>
                        <a14:backgroundMark x1="46429" y1="67939" x2="46429" y2="67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69" t="6357" r="7222"/>
          <a:stretch/>
        </p:blipFill>
        <p:spPr>
          <a:xfrm>
            <a:off x="6096000" y="3224981"/>
            <a:ext cx="2923753" cy="3633119"/>
          </a:xfrm>
          <a:prstGeom prst="rect">
            <a:avLst/>
          </a:prstGeom>
        </p:spPr>
      </p:pic>
      <p:sp>
        <p:nvSpPr>
          <p:cNvPr id="16" name="Bong bóng Lời nói: Hình chữ nhật với Góc Tròn 4">
            <a:extLst>
              <a:ext uri="{FF2B5EF4-FFF2-40B4-BE49-F238E27FC236}">
                <a16:creationId xmlns:a16="http://schemas.microsoft.com/office/drawing/2014/main" id="{BBC0BB64-88D0-01D2-02CE-EA8071E97187}"/>
              </a:ext>
            </a:extLst>
          </p:cNvPr>
          <p:cNvSpPr/>
          <p:nvPr/>
        </p:nvSpPr>
        <p:spPr>
          <a:xfrm>
            <a:off x="6336143" y="1606383"/>
            <a:ext cx="5816255" cy="3046640"/>
          </a:xfrm>
          <a:custGeom>
            <a:avLst/>
            <a:gdLst>
              <a:gd name="connsiteX0" fmla="*/ 0 w 5856790"/>
              <a:gd name="connsiteY0" fmla="*/ 652054 h 3912243"/>
              <a:gd name="connsiteX1" fmla="*/ 652054 w 5856790"/>
              <a:gd name="connsiteY1" fmla="*/ 0 h 3912243"/>
              <a:gd name="connsiteX2" fmla="*/ 976132 w 5856790"/>
              <a:gd name="connsiteY2" fmla="*/ 0 h 3912243"/>
              <a:gd name="connsiteX3" fmla="*/ 976132 w 5856790"/>
              <a:gd name="connsiteY3" fmla="*/ 0 h 3912243"/>
              <a:gd name="connsiteX4" fmla="*/ 2440329 w 5856790"/>
              <a:gd name="connsiteY4" fmla="*/ 0 h 3912243"/>
              <a:gd name="connsiteX5" fmla="*/ 5204736 w 5856790"/>
              <a:gd name="connsiteY5" fmla="*/ 0 h 3912243"/>
              <a:gd name="connsiteX6" fmla="*/ 5856790 w 5856790"/>
              <a:gd name="connsiteY6" fmla="*/ 652054 h 3912243"/>
              <a:gd name="connsiteX7" fmla="*/ 5856790 w 5856790"/>
              <a:gd name="connsiteY7" fmla="*/ 2282142 h 3912243"/>
              <a:gd name="connsiteX8" fmla="*/ 5856790 w 5856790"/>
              <a:gd name="connsiteY8" fmla="*/ 2282142 h 3912243"/>
              <a:gd name="connsiteX9" fmla="*/ 5856790 w 5856790"/>
              <a:gd name="connsiteY9" fmla="*/ 3260203 h 3912243"/>
              <a:gd name="connsiteX10" fmla="*/ 5856790 w 5856790"/>
              <a:gd name="connsiteY10" fmla="*/ 3260189 h 3912243"/>
              <a:gd name="connsiteX11" fmla="*/ 5204736 w 5856790"/>
              <a:gd name="connsiteY11" fmla="*/ 3912243 h 3912243"/>
              <a:gd name="connsiteX12" fmla="*/ 2440329 w 5856790"/>
              <a:gd name="connsiteY12" fmla="*/ 3912243 h 3912243"/>
              <a:gd name="connsiteX13" fmla="*/ 976132 w 5856790"/>
              <a:gd name="connsiteY13" fmla="*/ 3912243 h 3912243"/>
              <a:gd name="connsiteX14" fmla="*/ 976132 w 5856790"/>
              <a:gd name="connsiteY14" fmla="*/ 3912243 h 3912243"/>
              <a:gd name="connsiteX15" fmla="*/ 652054 w 5856790"/>
              <a:gd name="connsiteY15" fmla="*/ 3912243 h 3912243"/>
              <a:gd name="connsiteX16" fmla="*/ 0 w 5856790"/>
              <a:gd name="connsiteY16" fmla="*/ 3260189 h 3912243"/>
              <a:gd name="connsiteX17" fmla="*/ 0 w 5856790"/>
              <a:gd name="connsiteY17" fmla="*/ 3260203 h 3912243"/>
              <a:gd name="connsiteX18" fmla="*/ -653559 w 5856790"/>
              <a:gd name="connsiteY18" fmla="*/ 3226270 h 3912243"/>
              <a:gd name="connsiteX19" fmla="*/ 0 w 5856790"/>
              <a:gd name="connsiteY19" fmla="*/ 2282142 h 3912243"/>
              <a:gd name="connsiteX20" fmla="*/ 0 w 5856790"/>
              <a:gd name="connsiteY20" fmla="*/ 652054 h 3912243"/>
              <a:gd name="connsiteX0" fmla="*/ 653559 w 6510349"/>
              <a:gd name="connsiteY0" fmla="*/ 652054 h 3912243"/>
              <a:gd name="connsiteX1" fmla="*/ 1305613 w 6510349"/>
              <a:gd name="connsiteY1" fmla="*/ 0 h 3912243"/>
              <a:gd name="connsiteX2" fmla="*/ 1629691 w 6510349"/>
              <a:gd name="connsiteY2" fmla="*/ 0 h 3912243"/>
              <a:gd name="connsiteX3" fmla="*/ 1629691 w 6510349"/>
              <a:gd name="connsiteY3" fmla="*/ 0 h 3912243"/>
              <a:gd name="connsiteX4" fmla="*/ 3093888 w 6510349"/>
              <a:gd name="connsiteY4" fmla="*/ 0 h 3912243"/>
              <a:gd name="connsiteX5" fmla="*/ 5858295 w 6510349"/>
              <a:gd name="connsiteY5" fmla="*/ 0 h 3912243"/>
              <a:gd name="connsiteX6" fmla="*/ 6510349 w 6510349"/>
              <a:gd name="connsiteY6" fmla="*/ 652054 h 3912243"/>
              <a:gd name="connsiteX7" fmla="*/ 6510349 w 6510349"/>
              <a:gd name="connsiteY7" fmla="*/ 2282142 h 3912243"/>
              <a:gd name="connsiteX8" fmla="*/ 6510349 w 6510349"/>
              <a:gd name="connsiteY8" fmla="*/ 2282142 h 3912243"/>
              <a:gd name="connsiteX9" fmla="*/ 6510349 w 6510349"/>
              <a:gd name="connsiteY9" fmla="*/ 3260203 h 3912243"/>
              <a:gd name="connsiteX10" fmla="*/ 6510349 w 6510349"/>
              <a:gd name="connsiteY10" fmla="*/ 3260189 h 3912243"/>
              <a:gd name="connsiteX11" fmla="*/ 5858295 w 6510349"/>
              <a:gd name="connsiteY11" fmla="*/ 3912243 h 3912243"/>
              <a:gd name="connsiteX12" fmla="*/ 3093888 w 6510349"/>
              <a:gd name="connsiteY12" fmla="*/ 3912243 h 3912243"/>
              <a:gd name="connsiteX13" fmla="*/ 1629691 w 6510349"/>
              <a:gd name="connsiteY13" fmla="*/ 3912243 h 3912243"/>
              <a:gd name="connsiteX14" fmla="*/ 1629691 w 6510349"/>
              <a:gd name="connsiteY14" fmla="*/ 3912243 h 3912243"/>
              <a:gd name="connsiteX15" fmla="*/ 1305613 w 6510349"/>
              <a:gd name="connsiteY15" fmla="*/ 3912243 h 3912243"/>
              <a:gd name="connsiteX16" fmla="*/ 653559 w 6510349"/>
              <a:gd name="connsiteY16" fmla="*/ 3260189 h 3912243"/>
              <a:gd name="connsiteX17" fmla="*/ 653559 w 6510349"/>
              <a:gd name="connsiteY17" fmla="*/ 3260203 h 3912243"/>
              <a:gd name="connsiteX18" fmla="*/ 0 w 6510349"/>
              <a:gd name="connsiteY18" fmla="*/ 3226270 h 3912243"/>
              <a:gd name="connsiteX19" fmla="*/ 653559 w 6510349"/>
              <a:gd name="connsiteY19" fmla="*/ 2282142 h 3912243"/>
              <a:gd name="connsiteX20" fmla="*/ 653559 w 6510349"/>
              <a:gd name="connsiteY20" fmla="*/ 652054 h 3912243"/>
              <a:gd name="connsiteX0" fmla="*/ 653559 w 6510349"/>
              <a:gd name="connsiteY0" fmla="*/ 652054 h 3912243"/>
              <a:gd name="connsiteX1" fmla="*/ 1305613 w 6510349"/>
              <a:gd name="connsiteY1" fmla="*/ 0 h 3912243"/>
              <a:gd name="connsiteX2" fmla="*/ 1629691 w 6510349"/>
              <a:gd name="connsiteY2" fmla="*/ 0 h 3912243"/>
              <a:gd name="connsiteX3" fmla="*/ 1629691 w 6510349"/>
              <a:gd name="connsiteY3" fmla="*/ 0 h 3912243"/>
              <a:gd name="connsiteX4" fmla="*/ 3093888 w 6510349"/>
              <a:gd name="connsiteY4" fmla="*/ 0 h 3912243"/>
              <a:gd name="connsiteX5" fmla="*/ 5858295 w 6510349"/>
              <a:gd name="connsiteY5" fmla="*/ 0 h 3912243"/>
              <a:gd name="connsiteX6" fmla="*/ 6510349 w 6510349"/>
              <a:gd name="connsiteY6" fmla="*/ 652054 h 3912243"/>
              <a:gd name="connsiteX7" fmla="*/ 6510349 w 6510349"/>
              <a:gd name="connsiteY7" fmla="*/ 2282142 h 3912243"/>
              <a:gd name="connsiteX8" fmla="*/ 6510349 w 6510349"/>
              <a:gd name="connsiteY8" fmla="*/ 2282142 h 3912243"/>
              <a:gd name="connsiteX9" fmla="*/ 6510349 w 6510349"/>
              <a:gd name="connsiteY9" fmla="*/ 3260203 h 3912243"/>
              <a:gd name="connsiteX10" fmla="*/ 6510349 w 6510349"/>
              <a:gd name="connsiteY10" fmla="*/ 3260189 h 3912243"/>
              <a:gd name="connsiteX11" fmla="*/ 5858295 w 6510349"/>
              <a:gd name="connsiteY11" fmla="*/ 3912243 h 3912243"/>
              <a:gd name="connsiteX12" fmla="*/ 3093888 w 6510349"/>
              <a:gd name="connsiteY12" fmla="*/ 3912243 h 3912243"/>
              <a:gd name="connsiteX13" fmla="*/ 1629691 w 6510349"/>
              <a:gd name="connsiteY13" fmla="*/ 3912243 h 3912243"/>
              <a:gd name="connsiteX14" fmla="*/ 1629691 w 6510349"/>
              <a:gd name="connsiteY14" fmla="*/ 3912243 h 3912243"/>
              <a:gd name="connsiteX15" fmla="*/ 1305613 w 6510349"/>
              <a:gd name="connsiteY15" fmla="*/ 3912243 h 3912243"/>
              <a:gd name="connsiteX16" fmla="*/ 653559 w 6510349"/>
              <a:gd name="connsiteY16" fmla="*/ 3260189 h 3912243"/>
              <a:gd name="connsiteX17" fmla="*/ 653559 w 6510349"/>
              <a:gd name="connsiteY17" fmla="*/ 3260203 h 3912243"/>
              <a:gd name="connsiteX18" fmla="*/ 0 w 6510349"/>
              <a:gd name="connsiteY18" fmla="*/ 3226270 h 3912243"/>
              <a:gd name="connsiteX19" fmla="*/ 653559 w 6510349"/>
              <a:gd name="connsiteY19" fmla="*/ 2282142 h 3912243"/>
              <a:gd name="connsiteX20" fmla="*/ 653559 w 6510349"/>
              <a:gd name="connsiteY20" fmla="*/ 652054 h 3912243"/>
              <a:gd name="connsiteX0" fmla="*/ 765319 w 6622109"/>
              <a:gd name="connsiteY0" fmla="*/ 652054 h 3912243"/>
              <a:gd name="connsiteX1" fmla="*/ 1417373 w 6622109"/>
              <a:gd name="connsiteY1" fmla="*/ 0 h 3912243"/>
              <a:gd name="connsiteX2" fmla="*/ 1741451 w 6622109"/>
              <a:gd name="connsiteY2" fmla="*/ 0 h 3912243"/>
              <a:gd name="connsiteX3" fmla="*/ 1741451 w 6622109"/>
              <a:gd name="connsiteY3" fmla="*/ 0 h 3912243"/>
              <a:gd name="connsiteX4" fmla="*/ 3205648 w 6622109"/>
              <a:gd name="connsiteY4" fmla="*/ 0 h 3912243"/>
              <a:gd name="connsiteX5" fmla="*/ 5970055 w 6622109"/>
              <a:gd name="connsiteY5" fmla="*/ 0 h 3912243"/>
              <a:gd name="connsiteX6" fmla="*/ 6622109 w 6622109"/>
              <a:gd name="connsiteY6" fmla="*/ 652054 h 3912243"/>
              <a:gd name="connsiteX7" fmla="*/ 6622109 w 6622109"/>
              <a:gd name="connsiteY7" fmla="*/ 2282142 h 3912243"/>
              <a:gd name="connsiteX8" fmla="*/ 6622109 w 6622109"/>
              <a:gd name="connsiteY8" fmla="*/ 2282142 h 3912243"/>
              <a:gd name="connsiteX9" fmla="*/ 6622109 w 6622109"/>
              <a:gd name="connsiteY9" fmla="*/ 3260203 h 3912243"/>
              <a:gd name="connsiteX10" fmla="*/ 6622109 w 6622109"/>
              <a:gd name="connsiteY10" fmla="*/ 3260189 h 3912243"/>
              <a:gd name="connsiteX11" fmla="*/ 5970055 w 6622109"/>
              <a:gd name="connsiteY11" fmla="*/ 3912243 h 3912243"/>
              <a:gd name="connsiteX12" fmla="*/ 3205648 w 6622109"/>
              <a:gd name="connsiteY12" fmla="*/ 3912243 h 3912243"/>
              <a:gd name="connsiteX13" fmla="*/ 1741451 w 6622109"/>
              <a:gd name="connsiteY13" fmla="*/ 3912243 h 3912243"/>
              <a:gd name="connsiteX14" fmla="*/ 1741451 w 6622109"/>
              <a:gd name="connsiteY14" fmla="*/ 3912243 h 3912243"/>
              <a:gd name="connsiteX15" fmla="*/ 1417373 w 6622109"/>
              <a:gd name="connsiteY15" fmla="*/ 3912243 h 3912243"/>
              <a:gd name="connsiteX16" fmla="*/ 765319 w 6622109"/>
              <a:gd name="connsiteY16" fmla="*/ 3260189 h 3912243"/>
              <a:gd name="connsiteX17" fmla="*/ 765319 w 6622109"/>
              <a:gd name="connsiteY17" fmla="*/ 3260203 h 3912243"/>
              <a:gd name="connsiteX18" fmla="*/ 0 w 6622109"/>
              <a:gd name="connsiteY18" fmla="*/ 3429470 h 3912243"/>
              <a:gd name="connsiteX19" fmla="*/ 765319 w 6622109"/>
              <a:gd name="connsiteY19" fmla="*/ 2282142 h 3912243"/>
              <a:gd name="connsiteX20" fmla="*/ 765319 w 6622109"/>
              <a:gd name="connsiteY20" fmla="*/ 652054 h 3912243"/>
              <a:gd name="connsiteX0" fmla="*/ 765319 w 6622109"/>
              <a:gd name="connsiteY0" fmla="*/ 652054 h 3912243"/>
              <a:gd name="connsiteX1" fmla="*/ 1417373 w 6622109"/>
              <a:gd name="connsiteY1" fmla="*/ 0 h 3912243"/>
              <a:gd name="connsiteX2" fmla="*/ 1741451 w 6622109"/>
              <a:gd name="connsiteY2" fmla="*/ 0 h 3912243"/>
              <a:gd name="connsiteX3" fmla="*/ 1741451 w 6622109"/>
              <a:gd name="connsiteY3" fmla="*/ 0 h 3912243"/>
              <a:gd name="connsiteX4" fmla="*/ 3205648 w 6622109"/>
              <a:gd name="connsiteY4" fmla="*/ 0 h 3912243"/>
              <a:gd name="connsiteX5" fmla="*/ 5970055 w 6622109"/>
              <a:gd name="connsiteY5" fmla="*/ 0 h 3912243"/>
              <a:gd name="connsiteX6" fmla="*/ 6622109 w 6622109"/>
              <a:gd name="connsiteY6" fmla="*/ 652054 h 3912243"/>
              <a:gd name="connsiteX7" fmla="*/ 6622109 w 6622109"/>
              <a:gd name="connsiteY7" fmla="*/ 2282142 h 3912243"/>
              <a:gd name="connsiteX8" fmla="*/ 6622109 w 6622109"/>
              <a:gd name="connsiteY8" fmla="*/ 2282142 h 3912243"/>
              <a:gd name="connsiteX9" fmla="*/ 6622109 w 6622109"/>
              <a:gd name="connsiteY9" fmla="*/ 3260203 h 3912243"/>
              <a:gd name="connsiteX10" fmla="*/ 6622109 w 6622109"/>
              <a:gd name="connsiteY10" fmla="*/ 3260189 h 3912243"/>
              <a:gd name="connsiteX11" fmla="*/ 5970055 w 6622109"/>
              <a:gd name="connsiteY11" fmla="*/ 3912243 h 3912243"/>
              <a:gd name="connsiteX12" fmla="*/ 3205648 w 6622109"/>
              <a:gd name="connsiteY12" fmla="*/ 3912243 h 3912243"/>
              <a:gd name="connsiteX13" fmla="*/ 1741451 w 6622109"/>
              <a:gd name="connsiteY13" fmla="*/ 3912243 h 3912243"/>
              <a:gd name="connsiteX14" fmla="*/ 1741451 w 6622109"/>
              <a:gd name="connsiteY14" fmla="*/ 3912243 h 3912243"/>
              <a:gd name="connsiteX15" fmla="*/ 1417373 w 6622109"/>
              <a:gd name="connsiteY15" fmla="*/ 3912243 h 3912243"/>
              <a:gd name="connsiteX16" fmla="*/ 765319 w 6622109"/>
              <a:gd name="connsiteY16" fmla="*/ 3260189 h 3912243"/>
              <a:gd name="connsiteX17" fmla="*/ 765319 w 6622109"/>
              <a:gd name="connsiteY17" fmla="*/ 3260203 h 3912243"/>
              <a:gd name="connsiteX18" fmla="*/ 0 w 6622109"/>
              <a:gd name="connsiteY18" fmla="*/ 3429470 h 3912243"/>
              <a:gd name="connsiteX19" fmla="*/ 765319 w 6622109"/>
              <a:gd name="connsiteY19" fmla="*/ 2282142 h 3912243"/>
              <a:gd name="connsiteX20" fmla="*/ 765319 w 6622109"/>
              <a:gd name="connsiteY20" fmla="*/ 652054 h 3912243"/>
              <a:gd name="connsiteX0" fmla="*/ 765319 w 6622109"/>
              <a:gd name="connsiteY0" fmla="*/ 652054 h 3912243"/>
              <a:gd name="connsiteX1" fmla="*/ 1417373 w 6622109"/>
              <a:gd name="connsiteY1" fmla="*/ 0 h 3912243"/>
              <a:gd name="connsiteX2" fmla="*/ 1741451 w 6622109"/>
              <a:gd name="connsiteY2" fmla="*/ 0 h 3912243"/>
              <a:gd name="connsiteX3" fmla="*/ 1741451 w 6622109"/>
              <a:gd name="connsiteY3" fmla="*/ 0 h 3912243"/>
              <a:gd name="connsiteX4" fmla="*/ 3205648 w 6622109"/>
              <a:gd name="connsiteY4" fmla="*/ 0 h 3912243"/>
              <a:gd name="connsiteX5" fmla="*/ 5970055 w 6622109"/>
              <a:gd name="connsiteY5" fmla="*/ 0 h 3912243"/>
              <a:gd name="connsiteX6" fmla="*/ 6622109 w 6622109"/>
              <a:gd name="connsiteY6" fmla="*/ 652054 h 3912243"/>
              <a:gd name="connsiteX7" fmla="*/ 6622109 w 6622109"/>
              <a:gd name="connsiteY7" fmla="*/ 2282142 h 3912243"/>
              <a:gd name="connsiteX8" fmla="*/ 6622109 w 6622109"/>
              <a:gd name="connsiteY8" fmla="*/ 2282142 h 3912243"/>
              <a:gd name="connsiteX9" fmla="*/ 6622109 w 6622109"/>
              <a:gd name="connsiteY9" fmla="*/ 3260203 h 3912243"/>
              <a:gd name="connsiteX10" fmla="*/ 6622109 w 6622109"/>
              <a:gd name="connsiteY10" fmla="*/ 3260189 h 3912243"/>
              <a:gd name="connsiteX11" fmla="*/ 5970055 w 6622109"/>
              <a:gd name="connsiteY11" fmla="*/ 3912243 h 3912243"/>
              <a:gd name="connsiteX12" fmla="*/ 3205648 w 6622109"/>
              <a:gd name="connsiteY12" fmla="*/ 3912243 h 3912243"/>
              <a:gd name="connsiteX13" fmla="*/ 1741451 w 6622109"/>
              <a:gd name="connsiteY13" fmla="*/ 3912243 h 3912243"/>
              <a:gd name="connsiteX14" fmla="*/ 1741451 w 6622109"/>
              <a:gd name="connsiteY14" fmla="*/ 3912243 h 3912243"/>
              <a:gd name="connsiteX15" fmla="*/ 1417373 w 6622109"/>
              <a:gd name="connsiteY15" fmla="*/ 3912243 h 3912243"/>
              <a:gd name="connsiteX16" fmla="*/ 765319 w 6622109"/>
              <a:gd name="connsiteY16" fmla="*/ 3260189 h 3912243"/>
              <a:gd name="connsiteX17" fmla="*/ 765319 w 6622109"/>
              <a:gd name="connsiteY17" fmla="*/ 3260203 h 3912243"/>
              <a:gd name="connsiteX18" fmla="*/ 0 w 6622109"/>
              <a:gd name="connsiteY18" fmla="*/ 3429470 h 3912243"/>
              <a:gd name="connsiteX19" fmla="*/ 765319 w 6622109"/>
              <a:gd name="connsiteY19" fmla="*/ 2282142 h 3912243"/>
              <a:gd name="connsiteX20" fmla="*/ 765319 w 6622109"/>
              <a:gd name="connsiteY20" fmla="*/ 652054 h 391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22109" h="3912243">
                <a:moveTo>
                  <a:pt x="765319" y="652054"/>
                </a:moveTo>
                <a:cubicBezTo>
                  <a:pt x="765319" y="291935"/>
                  <a:pt x="1057254" y="0"/>
                  <a:pt x="1417373" y="0"/>
                </a:cubicBezTo>
                <a:lnTo>
                  <a:pt x="1741451" y="0"/>
                </a:lnTo>
                <a:lnTo>
                  <a:pt x="1741451" y="0"/>
                </a:lnTo>
                <a:lnTo>
                  <a:pt x="3205648" y="0"/>
                </a:lnTo>
                <a:lnTo>
                  <a:pt x="5970055" y="0"/>
                </a:lnTo>
                <a:cubicBezTo>
                  <a:pt x="6330174" y="0"/>
                  <a:pt x="6622109" y="291935"/>
                  <a:pt x="6622109" y="652054"/>
                </a:cubicBezTo>
                <a:lnTo>
                  <a:pt x="6622109" y="2282142"/>
                </a:lnTo>
                <a:lnTo>
                  <a:pt x="6622109" y="2282142"/>
                </a:lnTo>
                <a:lnTo>
                  <a:pt x="6622109" y="3260203"/>
                </a:lnTo>
                <a:lnTo>
                  <a:pt x="6622109" y="3260189"/>
                </a:lnTo>
                <a:cubicBezTo>
                  <a:pt x="6622109" y="3620308"/>
                  <a:pt x="6330174" y="3912243"/>
                  <a:pt x="5970055" y="3912243"/>
                </a:cubicBezTo>
                <a:lnTo>
                  <a:pt x="3205648" y="3912243"/>
                </a:lnTo>
                <a:lnTo>
                  <a:pt x="1741451" y="3912243"/>
                </a:lnTo>
                <a:lnTo>
                  <a:pt x="1741451" y="3912243"/>
                </a:lnTo>
                <a:lnTo>
                  <a:pt x="1417373" y="3912243"/>
                </a:lnTo>
                <a:cubicBezTo>
                  <a:pt x="1057254" y="3912243"/>
                  <a:pt x="765319" y="3620308"/>
                  <a:pt x="765319" y="3260189"/>
                </a:cubicBezTo>
                <a:lnTo>
                  <a:pt x="765319" y="3260203"/>
                </a:lnTo>
                <a:cubicBezTo>
                  <a:pt x="557626" y="3330172"/>
                  <a:pt x="248333" y="3471261"/>
                  <a:pt x="0" y="3429470"/>
                </a:cubicBezTo>
                <a:cubicBezTo>
                  <a:pt x="319453" y="3206201"/>
                  <a:pt x="649066" y="2759411"/>
                  <a:pt x="765319" y="2282142"/>
                </a:cubicBezTo>
                <a:lnTo>
                  <a:pt x="765319" y="65205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!!Hình ảnh 16" descr="Ảnh có chứa búp bê&#10;&#10;Mô tả được tạo tự động">
            <a:extLst>
              <a:ext uri="{FF2B5EF4-FFF2-40B4-BE49-F238E27FC236}">
                <a16:creationId xmlns:a16="http://schemas.microsoft.com/office/drawing/2014/main" id="{B0A7098A-134F-1D49-47B0-4937957F2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576" l="4000" r="40583">
                        <a14:foregroundMark x1="23583" y1="62727" x2="21500" y2="83636"/>
                        <a14:foregroundMark x1="16917" y1="91061" x2="30333" y2="94091"/>
                        <a14:foregroundMark x1="36833" y1="92121" x2="37750" y2="97576"/>
                        <a14:foregroundMark x1="40333" y1="93182" x2="40583" y2="94848"/>
                        <a14:foregroundMark x1="17167" y1="51970" x2="21917" y2="52121"/>
                        <a14:foregroundMark x1="20500" y1="56212" x2="20250" y2="77424"/>
                        <a14:foregroundMark x1="17417" y1="63939" x2="20583" y2="69394"/>
                        <a14:foregroundMark x1="14667" y1="63030" x2="14500" y2="68788"/>
                        <a14:foregroundMark x1="27917" y1="64697" x2="28333" y2="67727"/>
                        <a14:backgroundMark x1="16250" y1="27273" x2="23833" y2="30909"/>
                        <a14:backgroundMark x1="1000" y1="72727" x2="1000" y2="72727"/>
                        <a14:backgroundMark x1="42167" y1="97727" x2="41917" y2="98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" t="33741" r="57576"/>
          <a:stretch/>
        </p:blipFill>
        <p:spPr>
          <a:xfrm>
            <a:off x="0" y="1759669"/>
            <a:ext cx="5588000" cy="5098331"/>
          </a:xfrm>
          <a:prstGeom prst="rect">
            <a:avLst/>
          </a:prstGeom>
        </p:spPr>
      </p:pic>
      <p:sp>
        <p:nvSpPr>
          <p:cNvPr id="5" name="Bong bóng Lời nói: Hình chữ nhật với Góc Tròn 4">
            <a:extLst>
              <a:ext uri="{FF2B5EF4-FFF2-40B4-BE49-F238E27FC236}">
                <a16:creationId xmlns:a16="http://schemas.microsoft.com/office/drawing/2014/main" id="{EB2C5276-D144-7623-831C-0E80F8C3A2D0}"/>
              </a:ext>
            </a:extLst>
          </p:cNvPr>
          <p:cNvSpPr/>
          <p:nvPr/>
        </p:nvSpPr>
        <p:spPr>
          <a:xfrm>
            <a:off x="3795105" y="1606383"/>
            <a:ext cx="5816255" cy="3046640"/>
          </a:xfrm>
          <a:custGeom>
            <a:avLst/>
            <a:gdLst>
              <a:gd name="connsiteX0" fmla="*/ 0 w 5856790"/>
              <a:gd name="connsiteY0" fmla="*/ 652054 h 3912243"/>
              <a:gd name="connsiteX1" fmla="*/ 652054 w 5856790"/>
              <a:gd name="connsiteY1" fmla="*/ 0 h 3912243"/>
              <a:gd name="connsiteX2" fmla="*/ 976132 w 5856790"/>
              <a:gd name="connsiteY2" fmla="*/ 0 h 3912243"/>
              <a:gd name="connsiteX3" fmla="*/ 976132 w 5856790"/>
              <a:gd name="connsiteY3" fmla="*/ 0 h 3912243"/>
              <a:gd name="connsiteX4" fmla="*/ 2440329 w 5856790"/>
              <a:gd name="connsiteY4" fmla="*/ 0 h 3912243"/>
              <a:gd name="connsiteX5" fmla="*/ 5204736 w 5856790"/>
              <a:gd name="connsiteY5" fmla="*/ 0 h 3912243"/>
              <a:gd name="connsiteX6" fmla="*/ 5856790 w 5856790"/>
              <a:gd name="connsiteY6" fmla="*/ 652054 h 3912243"/>
              <a:gd name="connsiteX7" fmla="*/ 5856790 w 5856790"/>
              <a:gd name="connsiteY7" fmla="*/ 2282142 h 3912243"/>
              <a:gd name="connsiteX8" fmla="*/ 5856790 w 5856790"/>
              <a:gd name="connsiteY8" fmla="*/ 2282142 h 3912243"/>
              <a:gd name="connsiteX9" fmla="*/ 5856790 w 5856790"/>
              <a:gd name="connsiteY9" fmla="*/ 3260203 h 3912243"/>
              <a:gd name="connsiteX10" fmla="*/ 5856790 w 5856790"/>
              <a:gd name="connsiteY10" fmla="*/ 3260189 h 3912243"/>
              <a:gd name="connsiteX11" fmla="*/ 5204736 w 5856790"/>
              <a:gd name="connsiteY11" fmla="*/ 3912243 h 3912243"/>
              <a:gd name="connsiteX12" fmla="*/ 2440329 w 5856790"/>
              <a:gd name="connsiteY12" fmla="*/ 3912243 h 3912243"/>
              <a:gd name="connsiteX13" fmla="*/ 976132 w 5856790"/>
              <a:gd name="connsiteY13" fmla="*/ 3912243 h 3912243"/>
              <a:gd name="connsiteX14" fmla="*/ 976132 w 5856790"/>
              <a:gd name="connsiteY14" fmla="*/ 3912243 h 3912243"/>
              <a:gd name="connsiteX15" fmla="*/ 652054 w 5856790"/>
              <a:gd name="connsiteY15" fmla="*/ 3912243 h 3912243"/>
              <a:gd name="connsiteX16" fmla="*/ 0 w 5856790"/>
              <a:gd name="connsiteY16" fmla="*/ 3260189 h 3912243"/>
              <a:gd name="connsiteX17" fmla="*/ 0 w 5856790"/>
              <a:gd name="connsiteY17" fmla="*/ 3260203 h 3912243"/>
              <a:gd name="connsiteX18" fmla="*/ -653559 w 5856790"/>
              <a:gd name="connsiteY18" fmla="*/ 3226270 h 3912243"/>
              <a:gd name="connsiteX19" fmla="*/ 0 w 5856790"/>
              <a:gd name="connsiteY19" fmla="*/ 2282142 h 3912243"/>
              <a:gd name="connsiteX20" fmla="*/ 0 w 5856790"/>
              <a:gd name="connsiteY20" fmla="*/ 652054 h 3912243"/>
              <a:gd name="connsiteX0" fmla="*/ 653559 w 6510349"/>
              <a:gd name="connsiteY0" fmla="*/ 652054 h 3912243"/>
              <a:gd name="connsiteX1" fmla="*/ 1305613 w 6510349"/>
              <a:gd name="connsiteY1" fmla="*/ 0 h 3912243"/>
              <a:gd name="connsiteX2" fmla="*/ 1629691 w 6510349"/>
              <a:gd name="connsiteY2" fmla="*/ 0 h 3912243"/>
              <a:gd name="connsiteX3" fmla="*/ 1629691 w 6510349"/>
              <a:gd name="connsiteY3" fmla="*/ 0 h 3912243"/>
              <a:gd name="connsiteX4" fmla="*/ 3093888 w 6510349"/>
              <a:gd name="connsiteY4" fmla="*/ 0 h 3912243"/>
              <a:gd name="connsiteX5" fmla="*/ 5858295 w 6510349"/>
              <a:gd name="connsiteY5" fmla="*/ 0 h 3912243"/>
              <a:gd name="connsiteX6" fmla="*/ 6510349 w 6510349"/>
              <a:gd name="connsiteY6" fmla="*/ 652054 h 3912243"/>
              <a:gd name="connsiteX7" fmla="*/ 6510349 w 6510349"/>
              <a:gd name="connsiteY7" fmla="*/ 2282142 h 3912243"/>
              <a:gd name="connsiteX8" fmla="*/ 6510349 w 6510349"/>
              <a:gd name="connsiteY8" fmla="*/ 2282142 h 3912243"/>
              <a:gd name="connsiteX9" fmla="*/ 6510349 w 6510349"/>
              <a:gd name="connsiteY9" fmla="*/ 3260203 h 3912243"/>
              <a:gd name="connsiteX10" fmla="*/ 6510349 w 6510349"/>
              <a:gd name="connsiteY10" fmla="*/ 3260189 h 3912243"/>
              <a:gd name="connsiteX11" fmla="*/ 5858295 w 6510349"/>
              <a:gd name="connsiteY11" fmla="*/ 3912243 h 3912243"/>
              <a:gd name="connsiteX12" fmla="*/ 3093888 w 6510349"/>
              <a:gd name="connsiteY12" fmla="*/ 3912243 h 3912243"/>
              <a:gd name="connsiteX13" fmla="*/ 1629691 w 6510349"/>
              <a:gd name="connsiteY13" fmla="*/ 3912243 h 3912243"/>
              <a:gd name="connsiteX14" fmla="*/ 1629691 w 6510349"/>
              <a:gd name="connsiteY14" fmla="*/ 3912243 h 3912243"/>
              <a:gd name="connsiteX15" fmla="*/ 1305613 w 6510349"/>
              <a:gd name="connsiteY15" fmla="*/ 3912243 h 3912243"/>
              <a:gd name="connsiteX16" fmla="*/ 653559 w 6510349"/>
              <a:gd name="connsiteY16" fmla="*/ 3260189 h 3912243"/>
              <a:gd name="connsiteX17" fmla="*/ 653559 w 6510349"/>
              <a:gd name="connsiteY17" fmla="*/ 3260203 h 3912243"/>
              <a:gd name="connsiteX18" fmla="*/ 0 w 6510349"/>
              <a:gd name="connsiteY18" fmla="*/ 3226270 h 3912243"/>
              <a:gd name="connsiteX19" fmla="*/ 653559 w 6510349"/>
              <a:gd name="connsiteY19" fmla="*/ 2282142 h 3912243"/>
              <a:gd name="connsiteX20" fmla="*/ 653559 w 6510349"/>
              <a:gd name="connsiteY20" fmla="*/ 652054 h 3912243"/>
              <a:gd name="connsiteX0" fmla="*/ 653559 w 6510349"/>
              <a:gd name="connsiteY0" fmla="*/ 652054 h 3912243"/>
              <a:gd name="connsiteX1" fmla="*/ 1305613 w 6510349"/>
              <a:gd name="connsiteY1" fmla="*/ 0 h 3912243"/>
              <a:gd name="connsiteX2" fmla="*/ 1629691 w 6510349"/>
              <a:gd name="connsiteY2" fmla="*/ 0 h 3912243"/>
              <a:gd name="connsiteX3" fmla="*/ 1629691 w 6510349"/>
              <a:gd name="connsiteY3" fmla="*/ 0 h 3912243"/>
              <a:gd name="connsiteX4" fmla="*/ 3093888 w 6510349"/>
              <a:gd name="connsiteY4" fmla="*/ 0 h 3912243"/>
              <a:gd name="connsiteX5" fmla="*/ 5858295 w 6510349"/>
              <a:gd name="connsiteY5" fmla="*/ 0 h 3912243"/>
              <a:gd name="connsiteX6" fmla="*/ 6510349 w 6510349"/>
              <a:gd name="connsiteY6" fmla="*/ 652054 h 3912243"/>
              <a:gd name="connsiteX7" fmla="*/ 6510349 w 6510349"/>
              <a:gd name="connsiteY7" fmla="*/ 2282142 h 3912243"/>
              <a:gd name="connsiteX8" fmla="*/ 6510349 w 6510349"/>
              <a:gd name="connsiteY8" fmla="*/ 2282142 h 3912243"/>
              <a:gd name="connsiteX9" fmla="*/ 6510349 w 6510349"/>
              <a:gd name="connsiteY9" fmla="*/ 3260203 h 3912243"/>
              <a:gd name="connsiteX10" fmla="*/ 6510349 w 6510349"/>
              <a:gd name="connsiteY10" fmla="*/ 3260189 h 3912243"/>
              <a:gd name="connsiteX11" fmla="*/ 5858295 w 6510349"/>
              <a:gd name="connsiteY11" fmla="*/ 3912243 h 3912243"/>
              <a:gd name="connsiteX12" fmla="*/ 3093888 w 6510349"/>
              <a:gd name="connsiteY12" fmla="*/ 3912243 h 3912243"/>
              <a:gd name="connsiteX13" fmla="*/ 1629691 w 6510349"/>
              <a:gd name="connsiteY13" fmla="*/ 3912243 h 3912243"/>
              <a:gd name="connsiteX14" fmla="*/ 1629691 w 6510349"/>
              <a:gd name="connsiteY14" fmla="*/ 3912243 h 3912243"/>
              <a:gd name="connsiteX15" fmla="*/ 1305613 w 6510349"/>
              <a:gd name="connsiteY15" fmla="*/ 3912243 h 3912243"/>
              <a:gd name="connsiteX16" fmla="*/ 653559 w 6510349"/>
              <a:gd name="connsiteY16" fmla="*/ 3260189 h 3912243"/>
              <a:gd name="connsiteX17" fmla="*/ 653559 w 6510349"/>
              <a:gd name="connsiteY17" fmla="*/ 3260203 h 3912243"/>
              <a:gd name="connsiteX18" fmla="*/ 0 w 6510349"/>
              <a:gd name="connsiteY18" fmla="*/ 3226270 h 3912243"/>
              <a:gd name="connsiteX19" fmla="*/ 653559 w 6510349"/>
              <a:gd name="connsiteY19" fmla="*/ 2282142 h 3912243"/>
              <a:gd name="connsiteX20" fmla="*/ 653559 w 6510349"/>
              <a:gd name="connsiteY20" fmla="*/ 652054 h 3912243"/>
              <a:gd name="connsiteX0" fmla="*/ 765319 w 6622109"/>
              <a:gd name="connsiteY0" fmla="*/ 652054 h 3912243"/>
              <a:gd name="connsiteX1" fmla="*/ 1417373 w 6622109"/>
              <a:gd name="connsiteY1" fmla="*/ 0 h 3912243"/>
              <a:gd name="connsiteX2" fmla="*/ 1741451 w 6622109"/>
              <a:gd name="connsiteY2" fmla="*/ 0 h 3912243"/>
              <a:gd name="connsiteX3" fmla="*/ 1741451 w 6622109"/>
              <a:gd name="connsiteY3" fmla="*/ 0 h 3912243"/>
              <a:gd name="connsiteX4" fmla="*/ 3205648 w 6622109"/>
              <a:gd name="connsiteY4" fmla="*/ 0 h 3912243"/>
              <a:gd name="connsiteX5" fmla="*/ 5970055 w 6622109"/>
              <a:gd name="connsiteY5" fmla="*/ 0 h 3912243"/>
              <a:gd name="connsiteX6" fmla="*/ 6622109 w 6622109"/>
              <a:gd name="connsiteY6" fmla="*/ 652054 h 3912243"/>
              <a:gd name="connsiteX7" fmla="*/ 6622109 w 6622109"/>
              <a:gd name="connsiteY7" fmla="*/ 2282142 h 3912243"/>
              <a:gd name="connsiteX8" fmla="*/ 6622109 w 6622109"/>
              <a:gd name="connsiteY8" fmla="*/ 2282142 h 3912243"/>
              <a:gd name="connsiteX9" fmla="*/ 6622109 w 6622109"/>
              <a:gd name="connsiteY9" fmla="*/ 3260203 h 3912243"/>
              <a:gd name="connsiteX10" fmla="*/ 6622109 w 6622109"/>
              <a:gd name="connsiteY10" fmla="*/ 3260189 h 3912243"/>
              <a:gd name="connsiteX11" fmla="*/ 5970055 w 6622109"/>
              <a:gd name="connsiteY11" fmla="*/ 3912243 h 3912243"/>
              <a:gd name="connsiteX12" fmla="*/ 3205648 w 6622109"/>
              <a:gd name="connsiteY12" fmla="*/ 3912243 h 3912243"/>
              <a:gd name="connsiteX13" fmla="*/ 1741451 w 6622109"/>
              <a:gd name="connsiteY13" fmla="*/ 3912243 h 3912243"/>
              <a:gd name="connsiteX14" fmla="*/ 1741451 w 6622109"/>
              <a:gd name="connsiteY14" fmla="*/ 3912243 h 3912243"/>
              <a:gd name="connsiteX15" fmla="*/ 1417373 w 6622109"/>
              <a:gd name="connsiteY15" fmla="*/ 3912243 h 3912243"/>
              <a:gd name="connsiteX16" fmla="*/ 765319 w 6622109"/>
              <a:gd name="connsiteY16" fmla="*/ 3260189 h 3912243"/>
              <a:gd name="connsiteX17" fmla="*/ 765319 w 6622109"/>
              <a:gd name="connsiteY17" fmla="*/ 3260203 h 3912243"/>
              <a:gd name="connsiteX18" fmla="*/ 0 w 6622109"/>
              <a:gd name="connsiteY18" fmla="*/ 3429470 h 3912243"/>
              <a:gd name="connsiteX19" fmla="*/ 765319 w 6622109"/>
              <a:gd name="connsiteY19" fmla="*/ 2282142 h 3912243"/>
              <a:gd name="connsiteX20" fmla="*/ 765319 w 6622109"/>
              <a:gd name="connsiteY20" fmla="*/ 652054 h 3912243"/>
              <a:gd name="connsiteX0" fmla="*/ 765319 w 6622109"/>
              <a:gd name="connsiteY0" fmla="*/ 652054 h 3912243"/>
              <a:gd name="connsiteX1" fmla="*/ 1417373 w 6622109"/>
              <a:gd name="connsiteY1" fmla="*/ 0 h 3912243"/>
              <a:gd name="connsiteX2" fmla="*/ 1741451 w 6622109"/>
              <a:gd name="connsiteY2" fmla="*/ 0 h 3912243"/>
              <a:gd name="connsiteX3" fmla="*/ 1741451 w 6622109"/>
              <a:gd name="connsiteY3" fmla="*/ 0 h 3912243"/>
              <a:gd name="connsiteX4" fmla="*/ 3205648 w 6622109"/>
              <a:gd name="connsiteY4" fmla="*/ 0 h 3912243"/>
              <a:gd name="connsiteX5" fmla="*/ 5970055 w 6622109"/>
              <a:gd name="connsiteY5" fmla="*/ 0 h 3912243"/>
              <a:gd name="connsiteX6" fmla="*/ 6622109 w 6622109"/>
              <a:gd name="connsiteY6" fmla="*/ 652054 h 3912243"/>
              <a:gd name="connsiteX7" fmla="*/ 6622109 w 6622109"/>
              <a:gd name="connsiteY7" fmla="*/ 2282142 h 3912243"/>
              <a:gd name="connsiteX8" fmla="*/ 6622109 w 6622109"/>
              <a:gd name="connsiteY8" fmla="*/ 2282142 h 3912243"/>
              <a:gd name="connsiteX9" fmla="*/ 6622109 w 6622109"/>
              <a:gd name="connsiteY9" fmla="*/ 3260203 h 3912243"/>
              <a:gd name="connsiteX10" fmla="*/ 6622109 w 6622109"/>
              <a:gd name="connsiteY10" fmla="*/ 3260189 h 3912243"/>
              <a:gd name="connsiteX11" fmla="*/ 5970055 w 6622109"/>
              <a:gd name="connsiteY11" fmla="*/ 3912243 h 3912243"/>
              <a:gd name="connsiteX12" fmla="*/ 3205648 w 6622109"/>
              <a:gd name="connsiteY12" fmla="*/ 3912243 h 3912243"/>
              <a:gd name="connsiteX13" fmla="*/ 1741451 w 6622109"/>
              <a:gd name="connsiteY13" fmla="*/ 3912243 h 3912243"/>
              <a:gd name="connsiteX14" fmla="*/ 1741451 w 6622109"/>
              <a:gd name="connsiteY14" fmla="*/ 3912243 h 3912243"/>
              <a:gd name="connsiteX15" fmla="*/ 1417373 w 6622109"/>
              <a:gd name="connsiteY15" fmla="*/ 3912243 h 3912243"/>
              <a:gd name="connsiteX16" fmla="*/ 765319 w 6622109"/>
              <a:gd name="connsiteY16" fmla="*/ 3260189 h 3912243"/>
              <a:gd name="connsiteX17" fmla="*/ 765319 w 6622109"/>
              <a:gd name="connsiteY17" fmla="*/ 3260203 h 3912243"/>
              <a:gd name="connsiteX18" fmla="*/ 0 w 6622109"/>
              <a:gd name="connsiteY18" fmla="*/ 3429470 h 3912243"/>
              <a:gd name="connsiteX19" fmla="*/ 765319 w 6622109"/>
              <a:gd name="connsiteY19" fmla="*/ 2282142 h 3912243"/>
              <a:gd name="connsiteX20" fmla="*/ 765319 w 6622109"/>
              <a:gd name="connsiteY20" fmla="*/ 652054 h 3912243"/>
              <a:gd name="connsiteX0" fmla="*/ 765319 w 6622109"/>
              <a:gd name="connsiteY0" fmla="*/ 652054 h 3912243"/>
              <a:gd name="connsiteX1" fmla="*/ 1417373 w 6622109"/>
              <a:gd name="connsiteY1" fmla="*/ 0 h 3912243"/>
              <a:gd name="connsiteX2" fmla="*/ 1741451 w 6622109"/>
              <a:gd name="connsiteY2" fmla="*/ 0 h 3912243"/>
              <a:gd name="connsiteX3" fmla="*/ 1741451 w 6622109"/>
              <a:gd name="connsiteY3" fmla="*/ 0 h 3912243"/>
              <a:gd name="connsiteX4" fmla="*/ 3205648 w 6622109"/>
              <a:gd name="connsiteY4" fmla="*/ 0 h 3912243"/>
              <a:gd name="connsiteX5" fmla="*/ 5970055 w 6622109"/>
              <a:gd name="connsiteY5" fmla="*/ 0 h 3912243"/>
              <a:gd name="connsiteX6" fmla="*/ 6622109 w 6622109"/>
              <a:gd name="connsiteY6" fmla="*/ 652054 h 3912243"/>
              <a:gd name="connsiteX7" fmla="*/ 6622109 w 6622109"/>
              <a:gd name="connsiteY7" fmla="*/ 2282142 h 3912243"/>
              <a:gd name="connsiteX8" fmla="*/ 6622109 w 6622109"/>
              <a:gd name="connsiteY8" fmla="*/ 2282142 h 3912243"/>
              <a:gd name="connsiteX9" fmla="*/ 6622109 w 6622109"/>
              <a:gd name="connsiteY9" fmla="*/ 3260203 h 3912243"/>
              <a:gd name="connsiteX10" fmla="*/ 6622109 w 6622109"/>
              <a:gd name="connsiteY10" fmla="*/ 3260189 h 3912243"/>
              <a:gd name="connsiteX11" fmla="*/ 5970055 w 6622109"/>
              <a:gd name="connsiteY11" fmla="*/ 3912243 h 3912243"/>
              <a:gd name="connsiteX12" fmla="*/ 3205648 w 6622109"/>
              <a:gd name="connsiteY12" fmla="*/ 3912243 h 3912243"/>
              <a:gd name="connsiteX13" fmla="*/ 1741451 w 6622109"/>
              <a:gd name="connsiteY13" fmla="*/ 3912243 h 3912243"/>
              <a:gd name="connsiteX14" fmla="*/ 1741451 w 6622109"/>
              <a:gd name="connsiteY14" fmla="*/ 3912243 h 3912243"/>
              <a:gd name="connsiteX15" fmla="*/ 1417373 w 6622109"/>
              <a:gd name="connsiteY15" fmla="*/ 3912243 h 3912243"/>
              <a:gd name="connsiteX16" fmla="*/ 765319 w 6622109"/>
              <a:gd name="connsiteY16" fmla="*/ 3260189 h 3912243"/>
              <a:gd name="connsiteX17" fmla="*/ 765319 w 6622109"/>
              <a:gd name="connsiteY17" fmla="*/ 3260203 h 3912243"/>
              <a:gd name="connsiteX18" fmla="*/ 0 w 6622109"/>
              <a:gd name="connsiteY18" fmla="*/ 3429470 h 3912243"/>
              <a:gd name="connsiteX19" fmla="*/ 765319 w 6622109"/>
              <a:gd name="connsiteY19" fmla="*/ 2282142 h 3912243"/>
              <a:gd name="connsiteX20" fmla="*/ 765319 w 6622109"/>
              <a:gd name="connsiteY20" fmla="*/ 652054 h 391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22109" h="3912243">
                <a:moveTo>
                  <a:pt x="765319" y="652054"/>
                </a:moveTo>
                <a:cubicBezTo>
                  <a:pt x="765319" y="291935"/>
                  <a:pt x="1057254" y="0"/>
                  <a:pt x="1417373" y="0"/>
                </a:cubicBezTo>
                <a:lnTo>
                  <a:pt x="1741451" y="0"/>
                </a:lnTo>
                <a:lnTo>
                  <a:pt x="1741451" y="0"/>
                </a:lnTo>
                <a:lnTo>
                  <a:pt x="3205648" y="0"/>
                </a:lnTo>
                <a:lnTo>
                  <a:pt x="5970055" y="0"/>
                </a:lnTo>
                <a:cubicBezTo>
                  <a:pt x="6330174" y="0"/>
                  <a:pt x="6622109" y="291935"/>
                  <a:pt x="6622109" y="652054"/>
                </a:cubicBezTo>
                <a:lnTo>
                  <a:pt x="6622109" y="2282142"/>
                </a:lnTo>
                <a:lnTo>
                  <a:pt x="6622109" y="2282142"/>
                </a:lnTo>
                <a:lnTo>
                  <a:pt x="6622109" y="3260203"/>
                </a:lnTo>
                <a:lnTo>
                  <a:pt x="6622109" y="3260189"/>
                </a:lnTo>
                <a:cubicBezTo>
                  <a:pt x="6622109" y="3620308"/>
                  <a:pt x="6330174" y="3912243"/>
                  <a:pt x="5970055" y="3912243"/>
                </a:cubicBezTo>
                <a:lnTo>
                  <a:pt x="3205648" y="3912243"/>
                </a:lnTo>
                <a:lnTo>
                  <a:pt x="1741451" y="3912243"/>
                </a:lnTo>
                <a:lnTo>
                  <a:pt x="1741451" y="3912243"/>
                </a:lnTo>
                <a:lnTo>
                  <a:pt x="1417373" y="3912243"/>
                </a:lnTo>
                <a:cubicBezTo>
                  <a:pt x="1057254" y="3912243"/>
                  <a:pt x="765319" y="3620308"/>
                  <a:pt x="765319" y="3260189"/>
                </a:cubicBezTo>
                <a:lnTo>
                  <a:pt x="765319" y="3260203"/>
                </a:lnTo>
                <a:cubicBezTo>
                  <a:pt x="557626" y="3330172"/>
                  <a:pt x="248333" y="3471261"/>
                  <a:pt x="0" y="3429470"/>
                </a:cubicBezTo>
                <a:cubicBezTo>
                  <a:pt x="319453" y="3206201"/>
                  <a:pt x="649066" y="2759411"/>
                  <a:pt x="765319" y="2282142"/>
                </a:cubicBezTo>
                <a:lnTo>
                  <a:pt x="765319" y="652054"/>
                </a:lnTo>
                <a:close/>
              </a:path>
            </a:pathLst>
          </a:custGeom>
          <a:solidFill>
            <a:srgbClr val="FD83A0"/>
          </a:solidFill>
          <a:ln>
            <a:solidFill>
              <a:srgbClr val="FA0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39C9DD3-47B7-F50C-B92A-F89E7049516D}"/>
              </a:ext>
            </a:extLst>
          </p:cNvPr>
          <p:cNvSpPr txBox="1"/>
          <p:nvPr/>
        </p:nvSpPr>
        <p:spPr>
          <a:xfrm>
            <a:off x="5083520" y="2246463"/>
            <a:ext cx="132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Em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EB67F434-5FB3-611B-7CD9-332E5F74156C}"/>
              </a:ext>
            </a:extLst>
          </p:cNvPr>
          <p:cNvSpPr txBox="1"/>
          <p:nvPr/>
        </p:nvSpPr>
        <p:spPr>
          <a:xfrm>
            <a:off x="5970151" y="2246463"/>
            <a:ext cx="132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à!!!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4542561-33C0-AA1F-979A-5146CF0924DC}"/>
              </a:ext>
            </a:extLst>
          </p:cNvPr>
          <p:cNvSpPr txBox="1"/>
          <p:nvPr/>
        </p:nvSpPr>
        <p:spPr>
          <a:xfrm>
            <a:off x="6950271" y="2246463"/>
            <a:ext cx="17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Uống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435CC5B-1998-79C7-563F-BCEB058A17A2}"/>
              </a:ext>
            </a:extLst>
          </p:cNvPr>
          <p:cNvSpPr txBox="1"/>
          <p:nvPr/>
        </p:nvSpPr>
        <p:spPr>
          <a:xfrm>
            <a:off x="8350435" y="2246463"/>
            <a:ext cx="1031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gì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06E4E39-BF4A-8B25-753F-8A8214A38FE8}"/>
              </a:ext>
            </a:extLst>
          </p:cNvPr>
          <p:cNvSpPr txBox="1"/>
          <p:nvPr/>
        </p:nvSpPr>
        <p:spPr>
          <a:xfrm>
            <a:off x="4688522" y="3140628"/>
            <a:ext cx="1805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Order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8CAEA5C1-650B-FDC7-4657-E61B9E1B8166}"/>
              </a:ext>
            </a:extLst>
          </p:cNvPr>
          <p:cNvSpPr txBox="1"/>
          <p:nvPr/>
        </p:nvSpPr>
        <p:spPr>
          <a:xfrm>
            <a:off x="6293802" y="3140628"/>
            <a:ext cx="1805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Nhanh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254CEF8-3A4C-09B2-D32C-F9001483A31D}"/>
              </a:ext>
            </a:extLst>
          </p:cNvPr>
          <p:cNvSpPr txBox="1"/>
          <p:nvPr/>
        </p:nvSpPr>
        <p:spPr>
          <a:xfrm>
            <a:off x="8006382" y="3140628"/>
            <a:ext cx="1805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FA0E46"/>
                </a:solidFill>
                <a:latin typeface="iCiel Cadena" panose="02000503000000020004" pitchFamily="50" charset="-93"/>
              </a:rPr>
              <a:t>Đi!</a:t>
            </a:r>
            <a:endParaRPr lang="en-GB" sz="4400">
              <a:solidFill>
                <a:srgbClr val="FA0E46"/>
              </a:solidFill>
              <a:latin typeface="iCiel Cadena" panose="02000503000000020004" pitchFamily="50" charset="-93"/>
            </a:endParaRPr>
          </a:p>
        </p:txBody>
      </p:sp>
      <p:pic>
        <p:nvPicPr>
          <p:cNvPr id="29" name="Hình ảnh 28">
            <a:extLst>
              <a:ext uri="{FF2B5EF4-FFF2-40B4-BE49-F238E27FC236}">
                <a16:creationId xmlns:a16="http://schemas.microsoft.com/office/drawing/2014/main" id="{81B45496-91AC-5E33-55E4-09B124E7B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9961" r="89844">
                        <a14:foregroundMark x1="57520" y1="868" x2="68457" y2="3472"/>
                        <a14:foregroundMark x1="80859" y1="18924" x2="82227" y2="32292"/>
                        <a14:foregroundMark x1="79980" y1="10938" x2="81934" y2="15278"/>
                        <a14:foregroundMark x1="84766" y1="21007" x2="85742" y2="21528"/>
                        <a14:foregroundMark x1="77246" y1="12326" x2="74707" y2="21181"/>
                        <a14:foregroundMark x1="74707" y1="21181" x2="74707" y2="21701"/>
                        <a14:foregroundMark x1="66406" y1="95139" x2="63574" y2="97569"/>
                        <a14:foregroundMark x1="43555" y1="82813" x2="45215" y2="96701"/>
                        <a14:foregroundMark x1="20845" y1="85199" x2="20992" y2="85797"/>
                        <a14:foregroundMark x1="19696" y1="80530" x2="19891" y2="81323"/>
                        <a14:foregroundMark x1="23926" y1="90799" x2="28906" y2="98438"/>
                        <a14:foregroundMark x1="40234" y1="32292" x2="48047" y2="24132"/>
                        <a14:foregroundMark x1="35352" y1="37847" x2="41211" y2="31771"/>
                        <a14:foregroundMark x1="66895" y1="46701" x2="60840" y2="65625"/>
                        <a14:foregroundMark x1="64063" y1="42014" x2="61328" y2="57813"/>
                        <a14:foregroundMark x1="77344" y1="25694" x2="79199" y2="32465"/>
                        <a14:foregroundMark x1="83008" y1="24132" x2="85449" y2="22396"/>
                        <a14:foregroundMark x1="84180" y1="17882" x2="85254" y2="18403"/>
                        <a14:foregroundMark x1="84082" y1="26563" x2="86523" y2="23785"/>
                        <a14:foregroundMark x1="85840" y1="26736" x2="82910" y2="31424"/>
                        <a14:foregroundMark x1="86035" y1="21528" x2="87012" y2="21528"/>
                        <a14:foregroundMark x1="83301" y1="14757" x2="85938" y2="17188"/>
                        <a14:foregroundMark x1="87695" y1="22917" x2="88379" y2="21007"/>
                        <a14:foregroundMark x1="77930" y1="29167" x2="77539" y2="37326"/>
                        <a14:foregroundMark x1="76563" y1="86979" x2="73633" y2="96181"/>
                        <a14:foregroundMark x1="82324" y1="86632" x2="77832" y2="98264"/>
                        <a14:foregroundMark x1="86230" y1="86806" x2="84863" y2="94965"/>
                        <a14:foregroundMark x1="87402" y1="89757" x2="86523" y2="95486"/>
                        <a14:foregroundMark x1="88184" y1="78299" x2="87988" y2="86111"/>
                        <a14:foregroundMark x1="87891" y1="73264" x2="87891" y2="73264"/>
                        <a14:foregroundMark x1="86133" y1="17014" x2="87988" y2="18924"/>
                        <a14:foregroundMark x1="87988" y1="22917" x2="88965" y2="21875"/>
                        <a14:foregroundMark x1="82813" y1="34375" x2="86621" y2="27257"/>
                        <a14:foregroundMark x1="87891" y1="24132" x2="88867" y2="22743"/>
                        <a14:foregroundMark x1="89258" y1="20660" x2="85645" y2="17188"/>
                        <a14:foregroundMark x1="82129" y1="13542" x2="83301" y2="14063"/>
                        <a14:foregroundMark x1="81152" y1="11979" x2="82227" y2="13368"/>
                        <a14:foregroundMark x1="85059" y1="15972" x2="85938" y2="17014"/>
                        <a14:foregroundMark x1="87207" y1="25868" x2="88477" y2="24479"/>
                        <a14:foregroundMark x1="18359" y1="65972" x2="17871" y2="72569"/>
                        <a14:foregroundMark x1="18164" y1="83333" x2="18555" y2="85764"/>
                        <a14:foregroundMark x1="18750" y1="86979" x2="18750" y2="86979"/>
                        <a14:foregroundMark x1="19141" y1="87500" x2="19141" y2="87500"/>
                        <a14:foregroundMark x1="19238" y1="88194" x2="19238" y2="88194"/>
                        <a14:foregroundMark x1="88477" y1="74826" x2="88770" y2="81250"/>
                        <a14:foregroundMark x1="84766" y1="96875" x2="84473" y2="97917"/>
                        <a14:backgroundMark x1="19238" y1="81424" x2="19304" y2="82769"/>
                        <a14:backgroundMark x1="19043" y1="79340" x2="19238" y2="80729"/>
                        <a14:backgroundMark x1="21356" y1="88194" x2="21484" y2="88715"/>
                        <a14:backgroundMark x1="21185" y1="87500" x2="21356" y2="88194"/>
                        <a14:backgroundMark x1="21057" y1="86979" x2="21185" y2="87500"/>
                        <a14:backgroundMark x1="20801" y1="85938" x2="21057" y2="86979"/>
                        <a14:backgroundMark x1="18750" y1="77778" x2="18945" y2="79340"/>
                        <a14:backgroundMark x1="82031" y1="94444" x2="82324" y2="9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38" r="24500"/>
          <a:stretch/>
        </p:blipFill>
        <p:spPr>
          <a:xfrm>
            <a:off x="8099797" y="0"/>
            <a:ext cx="7481316" cy="6858000"/>
          </a:xfrm>
          <a:prstGeom prst="rect">
            <a:avLst/>
          </a:prstGeom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A6AB33A-CA12-A922-77B9-CECA43D89B19}"/>
              </a:ext>
            </a:extLst>
          </p:cNvPr>
          <p:cNvSpPr txBox="1"/>
          <p:nvPr/>
        </p:nvSpPr>
        <p:spPr>
          <a:xfrm>
            <a:off x="-656590" y="2551837"/>
            <a:ext cx="422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noFill/>
                <a:latin typeface="iCiel Cadena" panose="02000503000000020004" pitchFamily="50" charset="-93"/>
              </a:rPr>
              <a:t>Waku Waku</a:t>
            </a:r>
          </a:p>
          <a:p>
            <a:pPr algn="ctr"/>
            <a:r>
              <a:rPr lang="en-US" sz="5400">
                <a:noFill/>
                <a:latin typeface="iCiel Cadena" panose="02000503000000020004" pitchFamily="50" charset="-93"/>
              </a:rPr>
              <a:t>&gt;.&lt;</a:t>
            </a:r>
            <a:endParaRPr lang="en-GB" sz="5400">
              <a:noFill/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317381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137</Words>
  <Application>Microsoft Office PowerPoint</Application>
  <PresentationFormat>Màn hình rộng</PresentationFormat>
  <Paragraphs>86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iCiel Cadena</vt:lpstr>
      <vt:lpstr>Sedgwick Ave Display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</dc:creator>
  <cp:lastModifiedBy>Công Nguyễn</cp:lastModifiedBy>
  <cp:revision>1</cp:revision>
  <dcterms:created xsi:type="dcterms:W3CDTF">2022-06-11T13:26:14Z</dcterms:created>
  <dcterms:modified xsi:type="dcterms:W3CDTF">2022-06-11T14:32:58Z</dcterms:modified>
</cp:coreProperties>
</file>